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6858000" cy="9906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Đề 1" id="{9C110BA3-C08B-4B05-BEA5-023243D77581}">
          <p14:sldIdLst>
            <p14:sldId id="256"/>
            <p14:sldId id="257"/>
            <p14:sldId id="258"/>
            <p14:sldId id="259"/>
            <p14:sldId id="260"/>
            <p14:sldId id="261"/>
            <p14:sldId id="262"/>
            <p14:sldId id="263"/>
            <p14:sldId id="264"/>
          </p14:sldIdLst>
        </p14:section>
        <p14:section name="Đề 2" id="{69BEDDDD-26BB-49A2-B0D4-296B61804854}">
          <p14:sldIdLst>
            <p14:sldId id="265"/>
            <p14:sldId id="266"/>
            <p14:sldId id="267"/>
            <p14:sldId id="268"/>
            <p14:sldId id="269"/>
            <p14:sldId id="270"/>
            <p14:sldId id="271"/>
            <p14:sldId id="272"/>
            <p14:sldId id="273"/>
            <p14:sldId id="274"/>
          </p14:sldIdLst>
        </p14:section>
        <p14:section name="Đề 3" id="{0606C1DD-E31A-4844-8C99-D679E1647B48}">
          <p14:sldIdLst>
            <p14:sldId id="275"/>
            <p14:sldId id="276"/>
            <p14:sldId id="277"/>
            <p14:sldId id="278"/>
            <p14:sldId id="279"/>
            <p14:sldId id="280"/>
            <p14:sldId id="281"/>
            <p14:sldId id="282"/>
            <p14:sldId id="283"/>
            <p14:sldId id="284"/>
          </p14:sldIdLst>
        </p14:section>
        <p14:section name="Đề 4" id="{38A61195-B642-43B7-BBAB-7D26AA32B99A}">
          <p14:sldIdLst>
            <p14:sldId id="285"/>
            <p14:sldId id="286"/>
            <p14:sldId id="287"/>
            <p14:sldId id="288"/>
            <p14:sldId id="289"/>
            <p14:sldId id="290"/>
            <p14:sldId id="291"/>
            <p14:sldId id="292"/>
          </p14:sldIdLst>
        </p14:section>
      </p14:sectionLst>
    </p:ext>
    <p:ext uri="{EFAFB233-063F-42B5-8137-9DF3F51BA10A}">
      <p15:sldGuideLst xmlns:p15="http://schemas.microsoft.com/office/powerpoint/2012/main">
        <p15:guide id="1" orient="horz" pos="312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453" autoAdjust="0"/>
    <p:restoredTop sz="94660"/>
  </p:normalViewPr>
  <p:slideViewPr>
    <p:cSldViewPr>
      <p:cViewPr>
        <p:scale>
          <a:sx n="140" d="100"/>
          <a:sy n="140" d="100"/>
        </p:scale>
        <p:origin x="1068" y="-474"/>
      </p:cViewPr>
      <p:guideLst>
        <p:guide orient="horz" pos="312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image" Target="../media/image2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F84ADF-5F5B-4A21-AB0F-A0F6CCA278FB}" type="datetimeFigureOut">
              <a:rPr lang="en-US" smtClean="0"/>
              <a:t>12/14/2023</a:t>
            </a:fld>
            <a:endParaRPr lang="en-US"/>
          </a:p>
        </p:txBody>
      </p:sp>
      <p:sp>
        <p:nvSpPr>
          <p:cNvPr id="4" name="Slide Image Placeholder 3"/>
          <p:cNvSpPr>
            <a:spLocks noGrp="1" noRot="1" noChangeAspect="1"/>
          </p:cNvSpPr>
          <p:nvPr>
            <p:ph type="sldImg" idx="2"/>
          </p:nvPr>
        </p:nvSpPr>
        <p:spPr>
          <a:xfrm>
            <a:off x="2241550" y="685800"/>
            <a:ext cx="23749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3C53EC-8EA0-48CF-B744-B10E5C7894F3}" type="slidenum">
              <a:rPr lang="en-US" smtClean="0"/>
              <a:t>‹#›</a:t>
            </a:fld>
            <a:endParaRPr lang="en-US"/>
          </a:p>
        </p:txBody>
      </p:sp>
    </p:spTree>
    <p:extLst>
      <p:ext uri="{BB962C8B-B14F-4D97-AF65-F5344CB8AC3E}">
        <p14:creationId xmlns:p14="http://schemas.microsoft.com/office/powerpoint/2010/main" val="2676037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굴림" pitchFamily="34" charset="-127"/>
                <a:ea typeface="굴림" pitchFamily="34" charset="-127"/>
              </a:defRPr>
            </a:lvl1pPr>
            <a:lvl2pPr marL="742950" indent="-285750" eaLnBrk="0" hangingPunct="0">
              <a:spcBef>
                <a:spcPct val="30000"/>
              </a:spcBef>
              <a:defRPr kumimoji="1" sz="1200">
                <a:solidFill>
                  <a:schemeClr val="tx1"/>
                </a:solidFill>
                <a:latin typeface="굴림" pitchFamily="34" charset="-127"/>
                <a:ea typeface="굴림" pitchFamily="34" charset="-127"/>
              </a:defRPr>
            </a:lvl2pPr>
            <a:lvl3pPr marL="1143000" indent="-228600" eaLnBrk="0" hangingPunct="0">
              <a:spcBef>
                <a:spcPct val="30000"/>
              </a:spcBef>
              <a:defRPr kumimoji="1" sz="1200">
                <a:solidFill>
                  <a:schemeClr val="tx1"/>
                </a:solidFill>
                <a:latin typeface="굴림" pitchFamily="34" charset="-127"/>
                <a:ea typeface="굴림" pitchFamily="34" charset="-127"/>
              </a:defRPr>
            </a:lvl3pPr>
            <a:lvl4pPr marL="1600200" indent="-228600" eaLnBrk="0" hangingPunct="0">
              <a:spcBef>
                <a:spcPct val="30000"/>
              </a:spcBef>
              <a:defRPr kumimoji="1" sz="1200">
                <a:solidFill>
                  <a:schemeClr val="tx1"/>
                </a:solidFill>
                <a:latin typeface="굴림" pitchFamily="34" charset="-127"/>
                <a:ea typeface="굴림" pitchFamily="34" charset="-127"/>
              </a:defRPr>
            </a:lvl4pPr>
            <a:lvl5pPr marL="2057400" indent="-228600" eaLnBrk="0" hangingPunct="0">
              <a:spcBef>
                <a:spcPct val="30000"/>
              </a:spcBef>
              <a:defRPr kumimoji="1" sz="1200">
                <a:solidFill>
                  <a:schemeClr val="tx1"/>
                </a:solidFill>
                <a:latin typeface="굴림" pitchFamily="34" charset="-127"/>
                <a:ea typeface="굴림" pitchFamily="34" charset="-127"/>
              </a:defRPr>
            </a:lvl5pPr>
            <a:lvl6pPr marL="2514600" indent="-228600" eaLnBrk="0" fontAlgn="base" hangingPunct="0">
              <a:spcBef>
                <a:spcPct val="30000"/>
              </a:spcBef>
              <a:spcAft>
                <a:spcPct val="0"/>
              </a:spcAft>
              <a:defRPr kumimoji="1" sz="1200">
                <a:solidFill>
                  <a:schemeClr val="tx1"/>
                </a:solidFill>
                <a:latin typeface="굴림" pitchFamily="34" charset="-127"/>
                <a:ea typeface="굴림" pitchFamily="34" charset="-127"/>
              </a:defRPr>
            </a:lvl6pPr>
            <a:lvl7pPr marL="2971800" indent="-228600" eaLnBrk="0" fontAlgn="base" hangingPunct="0">
              <a:spcBef>
                <a:spcPct val="30000"/>
              </a:spcBef>
              <a:spcAft>
                <a:spcPct val="0"/>
              </a:spcAft>
              <a:defRPr kumimoji="1" sz="1200">
                <a:solidFill>
                  <a:schemeClr val="tx1"/>
                </a:solidFill>
                <a:latin typeface="굴림" pitchFamily="34" charset="-127"/>
                <a:ea typeface="굴림" pitchFamily="34" charset="-127"/>
              </a:defRPr>
            </a:lvl7pPr>
            <a:lvl8pPr marL="3429000" indent="-228600" eaLnBrk="0" fontAlgn="base" hangingPunct="0">
              <a:spcBef>
                <a:spcPct val="30000"/>
              </a:spcBef>
              <a:spcAft>
                <a:spcPct val="0"/>
              </a:spcAft>
              <a:defRPr kumimoji="1" sz="1200">
                <a:solidFill>
                  <a:schemeClr val="tx1"/>
                </a:solidFill>
                <a:latin typeface="굴림" pitchFamily="34" charset="-127"/>
                <a:ea typeface="굴림" pitchFamily="34" charset="-127"/>
              </a:defRPr>
            </a:lvl8pPr>
            <a:lvl9pPr marL="3886200" indent="-228600" eaLnBrk="0" fontAlgn="base" hangingPunct="0">
              <a:spcBef>
                <a:spcPct val="30000"/>
              </a:spcBef>
              <a:spcAft>
                <a:spcPct val="0"/>
              </a:spcAft>
              <a:defRPr kumimoji="1" sz="1200">
                <a:solidFill>
                  <a:schemeClr val="tx1"/>
                </a:solidFill>
                <a:latin typeface="굴림" pitchFamily="34" charset="-127"/>
                <a:ea typeface="굴림" pitchFamily="34" charset="-127"/>
              </a:defRPr>
            </a:lvl9pPr>
          </a:lstStyle>
          <a:p>
            <a:pPr eaLnBrk="1" hangingPunct="1">
              <a:spcBef>
                <a:spcPct val="0"/>
              </a:spcBef>
            </a:pPr>
            <a:fld id="{A6BD7883-6B9F-44E3-9C8C-D3EC9C49B559}" type="slidenum">
              <a:rPr lang="en-US" altLang="ko-KR" smtClean="0">
                <a:solidFill>
                  <a:srgbClr val="000000"/>
                </a:solidFill>
              </a:rPr>
              <a:pPr eaLnBrk="1" hangingPunct="1">
                <a:spcBef>
                  <a:spcPct val="0"/>
                </a:spcBef>
              </a:pPr>
              <a:t>1</a:t>
            </a:fld>
            <a:endParaRPr lang="en-US" altLang="ko-KR" smtClean="0">
              <a:solidFill>
                <a:srgbClr val="000000"/>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latin typeface="굴림" pitchFamily="34" charset="-127"/>
              <a:ea typeface="굴림" pitchFamily="34" charset="-127"/>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fld id="{2D256A6C-F417-40C8-8030-95F3EFA16CF3}" type="slidenum">
              <a:rPr lang="en-US" altLang="ko-KR" smtClean="0">
                <a:solidFill>
                  <a:srgbClr val="000000"/>
                </a:solidFill>
              </a:rPr>
              <a:pPr eaLnBrk="1" hangingPunct="1"/>
              <a:t>11</a:t>
            </a:fld>
            <a:endParaRPr lang="en-US" altLang="ko-KR" smtClean="0">
              <a:solidFill>
                <a:srgbClr val="000000"/>
              </a:solidFill>
            </a:endParaRPr>
          </a:p>
        </p:txBody>
      </p:sp>
      <p:sp>
        <p:nvSpPr>
          <p:cNvPr id="32771" name="Rectangle 2"/>
          <p:cNvSpPr>
            <a:spLocks noGrp="1" noRot="1" noChangeAspect="1" noChangeArrowheads="1" noTextEdit="1"/>
          </p:cNvSpPr>
          <p:nvPr>
            <p:ph type="sldImg"/>
          </p:nvPr>
        </p:nvSpPr>
        <p:spPr>
          <a:xfrm>
            <a:off x="2243138" y="685800"/>
            <a:ext cx="2373312" cy="3429000"/>
          </a:xfrm>
          <a:ln/>
        </p:spPr>
      </p:sp>
      <p:sp>
        <p:nvSpPr>
          <p:cNvPr id="32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fld id="{11E55385-097F-46B2-9EA5-6A9EBEDB04EF}" type="slidenum">
              <a:rPr lang="en-US" altLang="ko-KR" smtClean="0">
                <a:solidFill>
                  <a:srgbClr val="000000"/>
                </a:solidFill>
              </a:rPr>
              <a:pPr eaLnBrk="1" hangingPunct="1"/>
              <a:t>12</a:t>
            </a:fld>
            <a:endParaRPr lang="en-US" altLang="ko-KR" smtClean="0">
              <a:solidFill>
                <a:srgbClr val="000000"/>
              </a:solidFill>
            </a:endParaRPr>
          </a:p>
        </p:txBody>
      </p:sp>
      <p:sp>
        <p:nvSpPr>
          <p:cNvPr id="38915" name="Rectangle 2"/>
          <p:cNvSpPr>
            <a:spLocks noGrp="1" noRot="1" noChangeAspect="1" noChangeArrowheads="1" noTextEdit="1"/>
          </p:cNvSpPr>
          <p:nvPr>
            <p:ph type="sldImg"/>
          </p:nvPr>
        </p:nvSpPr>
        <p:spPr>
          <a:xfrm>
            <a:off x="2243138" y="685800"/>
            <a:ext cx="2373312" cy="3429000"/>
          </a:xfrm>
          <a:ln/>
        </p:spPr>
      </p:sp>
      <p:sp>
        <p:nvSpPr>
          <p:cNvPr id="3891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fld id="{5DE1C50E-346A-4BCC-8E94-51A8A19D9A27}" type="slidenum">
              <a:rPr lang="en-US" altLang="ko-KR" smtClean="0">
                <a:solidFill>
                  <a:srgbClr val="000000"/>
                </a:solidFill>
              </a:rPr>
              <a:pPr eaLnBrk="1" hangingPunct="1"/>
              <a:t>13</a:t>
            </a:fld>
            <a:endParaRPr lang="en-US" altLang="ko-KR" smtClean="0">
              <a:solidFill>
                <a:srgbClr val="000000"/>
              </a:solidFill>
            </a:endParaRPr>
          </a:p>
        </p:txBody>
      </p:sp>
      <p:sp>
        <p:nvSpPr>
          <p:cNvPr id="39939" name="Rectangle 2"/>
          <p:cNvSpPr>
            <a:spLocks noGrp="1" noRot="1" noChangeAspect="1" noChangeArrowheads="1" noTextEdit="1"/>
          </p:cNvSpPr>
          <p:nvPr>
            <p:ph type="sldImg"/>
          </p:nvPr>
        </p:nvSpPr>
        <p:spPr>
          <a:xfrm>
            <a:off x="2243138" y="685800"/>
            <a:ext cx="2373312" cy="3429000"/>
          </a:xfrm>
          <a:ln/>
        </p:spPr>
      </p:sp>
      <p:sp>
        <p:nvSpPr>
          <p:cNvPr id="399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fld id="{AB0CDA39-EDF4-4BC3-AB95-7F6459B48C95}" type="slidenum">
              <a:rPr lang="en-US" altLang="ko-KR" smtClean="0">
                <a:solidFill>
                  <a:srgbClr val="000000"/>
                </a:solidFill>
              </a:rPr>
              <a:pPr eaLnBrk="1" hangingPunct="1"/>
              <a:t>14</a:t>
            </a:fld>
            <a:endParaRPr lang="en-US" altLang="ko-KR" smtClean="0">
              <a:solidFill>
                <a:srgbClr val="000000"/>
              </a:solidFill>
            </a:endParaRPr>
          </a:p>
        </p:txBody>
      </p:sp>
      <p:sp>
        <p:nvSpPr>
          <p:cNvPr id="40963" name="Rectangle 2"/>
          <p:cNvSpPr>
            <a:spLocks noGrp="1" noRot="1" noChangeAspect="1" noChangeArrowheads="1" noTextEdit="1"/>
          </p:cNvSpPr>
          <p:nvPr>
            <p:ph type="sldImg"/>
          </p:nvPr>
        </p:nvSpPr>
        <p:spPr>
          <a:xfrm>
            <a:off x="2243138" y="685800"/>
            <a:ext cx="2373312" cy="3429000"/>
          </a:xfrm>
          <a:ln/>
        </p:spPr>
      </p:sp>
      <p:sp>
        <p:nvSpPr>
          <p:cNvPr id="4096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fld id="{F77D66E5-29C4-4BE3-9710-249E3DEEF8E9}" type="slidenum">
              <a:rPr lang="en-US" altLang="ko-KR" smtClean="0">
                <a:solidFill>
                  <a:srgbClr val="000000"/>
                </a:solidFill>
              </a:rPr>
              <a:pPr eaLnBrk="1" hangingPunct="1"/>
              <a:t>15</a:t>
            </a:fld>
            <a:endParaRPr lang="en-US" altLang="ko-KR" smtClean="0">
              <a:solidFill>
                <a:srgbClr val="000000"/>
              </a:solidFill>
            </a:endParaRPr>
          </a:p>
        </p:txBody>
      </p:sp>
      <p:sp>
        <p:nvSpPr>
          <p:cNvPr id="38915" name="Rectangle 2"/>
          <p:cNvSpPr>
            <a:spLocks noGrp="1" noRot="1" noChangeAspect="1" noChangeArrowheads="1" noTextEdit="1"/>
          </p:cNvSpPr>
          <p:nvPr>
            <p:ph type="sldImg"/>
          </p:nvPr>
        </p:nvSpPr>
        <p:spPr>
          <a:xfrm>
            <a:off x="2243138" y="685800"/>
            <a:ext cx="2373312" cy="3429000"/>
          </a:xfrm>
          <a:ln/>
        </p:spPr>
      </p:sp>
      <p:sp>
        <p:nvSpPr>
          <p:cNvPr id="3891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fld id="{AAB37BAC-C8F8-4D53-BAC6-7BCD4815A746}" type="slidenum">
              <a:rPr lang="en-US" altLang="ko-KR" smtClean="0">
                <a:solidFill>
                  <a:srgbClr val="000000"/>
                </a:solidFill>
              </a:rPr>
              <a:pPr eaLnBrk="1" hangingPunct="1"/>
              <a:t>16</a:t>
            </a:fld>
            <a:endParaRPr lang="en-US" altLang="ko-KR" smtClean="0">
              <a:solidFill>
                <a:srgbClr val="000000"/>
              </a:solidFill>
            </a:endParaRPr>
          </a:p>
        </p:txBody>
      </p:sp>
      <p:sp>
        <p:nvSpPr>
          <p:cNvPr id="39939" name="Rectangle 2"/>
          <p:cNvSpPr>
            <a:spLocks noGrp="1" noRot="1" noChangeAspect="1" noChangeArrowheads="1" noTextEdit="1"/>
          </p:cNvSpPr>
          <p:nvPr>
            <p:ph type="sldImg"/>
          </p:nvPr>
        </p:nvSpPr>
        <p:spPr>
          <a:xfrm>
            <a:off x="2243138" y="685800"/>
            <a:ext cx="2373312" cy="3429000"/>
          </a:xfrm>
          <a:ln/>
        </p:spPr>
      </p:sp>
      <p:sp>
        <p:nvSpPr>
          <p:cNvPr id="399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fld id="{73E850D8-6FE8-4D72-BA27-BF3C0A66ADB6}" type="slidenum">
              <a:rPr lang="en-US" altLang="ko-KR" smtClean="0">
                <a:solidFill>
                  <a:srgbClr val="000000"/>
                </a:solidFill>
              </a:rPr>
              <a:pPr eaLnBrk="1" hangingPunct="1"/>
              <a:t>17</a:t>
            </a:fld>
            <a:endParaRPr lang="en-US" altLang="ko-KR" smtClean="0">
              <a:solidFill>
                <a:srgbClr val="000000"/>
              </a:solidFill>
            </a:endParaRPr>
          </a:p>
        </p:txBody>
      </p:sp>
      <p:sp>
        <p:nvSpPr>
          <p:cNvPr id="36867" name="Rectangle 2"/>
          <p:cNvSpPr>
            <a:spLocks noGrp="1" noRot="1" noChangeAspect="1" noChangeArrowheads="1" noTextEdit="1"/>
          </p:cNvSpPr>
          <p:nvPr>
            <p:ph type="sldImg"/>
          </p:nvPr>
        </p:nvSpPr>
        <p:spPr>
          <a:xfrm>
            <a:off x="2243138" y="685800"/>
            <a:ext cx="2373312" cy="3429000"/>
          </a:xfrm>
          <a:ln/>
        </p:spPr>
      </p:sp>
      <p:sp>
        <p:nvSpPr>
          <p:cNvPr id="3686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fld id="{BFCB147E-8A52-49D0-84C9-F08E4C06FB2C}" type="slidenum">
              <a:rPr lang="en-US" altLang="ko-KR" smtClean="0">
                <a:solidFill>
                  <a:srgbClr val="000000"/>
                </a:solidFill>
              </a:rPr>
              <a:pPr eaLnBrk="1" hangingPunct="1"/>
              <a:t>18</a:t>
            </a:fld>
            <a:endParaRPr lang="en-US" altLang="ko-KR" smtClean="0">
              <a:solidFill>
                <a:srgbClr val="000000"/>
              </a:solidFill>
            </a:endParaRPr>
          </a:p>
        </p:txBody>
      </p:sp>
      <p:sp>
        <p:nvSpPr>
          <p:cNvPr id="37891" name="Rectangle 2"/>
          <p:cNvSpPr>
            <a:spLocks noGrp="1" noRot="1" noChangeAspect="1" noChangeArrowheads="1" noTextEdit="1"/>
          </p:cNvSpPr>
          <p:nvPr>
            <p:ph type="sldImg"/>
          </p:nvPr>
        </p:nvSpPr>
        <p:spPr>
          <a:xfrm>
            <a:off x="2243138" y="685800"/>
            <a:ext cx="2373312" cy="3429000"/>
          </a:xfrm>
          <a:ln/>
        </p:spPr>
      </p:sp>
      <p:sp>
        <p:nvSpPr>
          <p:cNvPr id="3789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fld id="{E1512BAF-83A3-4192-B750-E9A6E483E74D}" type="slidenum">
              <a:rPr lang="en-US" altLang="ko-KR" smtClean="0">
                <a:solidFill>
                  <a:srgbClr val="000000"/>
                </a:solidFill>
              </a:rPr>
              <a:pPr eaLnBrk="1" hangingPunct="1"/>
              <a:t>19</a:t>
            </a:fld>
            <a:endParaRPr lang="en-US" altLang="ko-KR" smtClean="0">
              <a:solidFill>
                <a:srgbClr val="000000"/>
              </a:solidFill>
            </a:endParaRPr>
          </a:p>
        </p:txBody>
      </p:sp>
      <p:sp>
        <p:nvSpPr>
          <p:cNvPr id="38915" name="Rectangle 2"/>
          <p:cNvSpPr>
            <a:spLocks noGrp="1" noRot="1" noChangeAspect="1" noChangeArrowheads="1" noTextEdit="1"/>
          </p:cNvSpPr>
          <p:nvPr>
            <p:ph type="sldImg"/>
          </p:nvPr>
        </p:nvSpPr>
        <p:spPr>
          <a:xfrm>
            <a:off x="2243138" y="685800"/>
            <a:ext cx="2373312" cy="3429000"/>
          </a:xfrm>
          <a:ln/>
        </p:spPr>
      </p:sp>
      <p:sp>
        <p:nvSpPr>
          <p:cNvPr id="3891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fld id="{2D256A6C-F417-40C8-8030-95F3EFA16CF3}" type="slidenum">
              <a:rPr lang="en-US" altLang="ko-KR" smtClean="0">
                <a:solidFill>
                  <a:srgbClr val="000000"/>
                </a:solidFill>
              </a:rPr>
              <a:pPr eaLnBrk="1" hangingPunct="1"/>
              <a:t>20</a:t>
            </a:fld>
            <a:endParaRPr lang="en-US" altLang="ko-KR" smtClean="0">
              <a:solidFill>
                <a:srgbClr val="000000"/>
              </a:solidFill>
            </a:endParaRPr>
          </a:p>
        </p:txBody>
      </p:sp>
      <p:sp>
        <p:nvSpPr>
          <p:cNvPr id="32771" name="Rectangle 2"/>
          <p:cNvSpPr>
            <a:spLocks noGrp="1" noRot="1" noChangeAspect="1" noChangeArrowheads="1" noTextEdit="1"/>
          </p:cNvSpPr>
          <p:nvPr>
            <p:ph type="sldImg"/>
          </p:nvPr>
        </p:nvSpPr>
        <p:spPr>
          <a:xfrm>
            <a:off x="2243138" y="685800"/>
            <a:ext cx="2373312" cy="3429000"/>
          </a:xfrm>
          <a:ln/>
        </p:spPr>
      </p:sp>
      <p:sp>
        <p:nvSpPr>
          <p:cNvPr id="32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굴림" pitchFamily="34" charset="-127"/>
                <a:ea typeface="굴림" pitchFamily="34" charset="-127"/>
              </a:defRPr>
            </a:lvl1pPr>
            <a:lvl2pPr marL="742950" indent="-285750" eaLnBrk="0" hangingPunct="0">
              <a:spcBef>
                <a:spcPct val="30000"/>
              </a:spcBef>
              <a:defRPr kumimoji="1" sz="1200">
                <a:solidFill>
                  <a:schemeClr val="tx1"/>
                </a:solidFill>
                <a:latin typeface="굴림" pitchFamily="34" charset="-127"/>
                <a:ea typeface="굴림" pitchFamily="34" charset="-127"/>
              </a:defRPr>
            </a:lvl2pPr>
            <a:lvl3pPr marL="1143000" indent="-228600" eaLnBrk="0" hangingPunct="0">
              <a:spcBef>
                <a:spcPct val="30000"/>
              </a:spcBef>
              <a:defRPr kumimoji="1" sz="1200">
                <a:solidFill>
                  <a:schemeClr val="tx1"/>
                </a:solidFill>
                <a:latin typeface="굴림" pitchFamily="34" charset="-127"/>
                <a:ea typeface="굴림" pitchFamily="34" charset="-127"/>
              </a:defRPr>
            </a:lvl3pPr>
            <a:lvl4pPr marL="1600200" indent="-228600" eaLnBrk="0" hangingPunct="0">
              <a:spcBef>
                <a:spcPct val="30000"/>
              </a:spcBef>
              <a:defRPr kumimoji="1" sz="1200">
                <a:solidFill>
                  <a:schemeClr val="tx1"/>
                </a:solidFill>
                <a:latin typeface="굴림" pitchFamily="34" charset="-127"/>
                <a:ea typeface="굴림" pitchFamily="34" charset="-127"/>
              </a:defRPr>
            </a:lvl4pPr>
            <a:lvl5pPr marL="2057400" indent="-228600" eaLnBrk="0" hangingPunct="0">
              <a:spcBef>
                <a:spcPct val="30000"/>
              </a:spcBef>
              <a:defRPr kumimoji="1" sz="1200">
                <a:solidFill>
                  <a:schemeClr val="tx1"/>
                </a:solidFill>
                <a:latin typeface="굴림" pitchFamily="34" charset="-127"/>
                <a:ea typeface="굴림" pitchFamily="34" charset="-127"/>
              </a:defRPr>
            </a:lvl5pPr>
            <a:lvl6pPr marL="2514600" indent="-228600" eaLnBrk="0" fontAlgn="base" hangingPunct="0">
              <a:spcBef>
                <a:spcPct val="30000"/>
              </a:spcBef>
              <a:spcAft>
                <a:spcPct val="0"/>
              </a:spcAft>
              <a:defRPr kumimoji="1" sz="1200">
                <a:solidFill>
                  <a:schemeClr val="tx1"/>
                </a:solidFill>
                <a:latin typeface="굴림" pitchFamily="34" charset="-127"/>
                <a:ea typeface="굴림" pitchFamily="34" charset="-127"/>
              </a:defRPr>
            </a:lvl6pPr>
            <a:lvl7pPr marL="2971800" indent="-228600" eaLnBrk="0" fontAlgn="base" hangingPunct="0">
              <a:spcBef>
                <a:spcPct val="30000"/>
              </a:spcBef>
              <a:spcAft>
                <a:spcPct val="0"/>
              </a:spcAft>
              <a:defRPr kumimoji="1" sz="1200">
                <a:solidFill>
                  <a:schemeClr val="tx1"/>
                </a:solidFill>
                <a:latin typeface="굴림" pitchFamily="34" charset="-127"/>
                <a:ea typeface="굴림" pitchFamily="34" charset="-127"/>
              </a:defRPr>
            </a:lvl7pPr>
            <a:lvl8pPr marL="3429000" indent="-228600" eaLnBrk="0" fontAlgn="base" hangingPunct="0">
              <a:spcBef>
                <a:spcPct val="30000"/>
              </a:spcBef>
              <a:spcAft>
                <a:spcPct val="0"/>
              </a:spcAft>
              <a:defRPr kumimoji="1" sz="1200">
                <a:solidFill>
                  <a:schemeClr val="tx1"/>
                </a:solidFill>
                <a:latin typeface="굴림" pitchFamily="34" charset="-127"/>
                <a:ea typeface="굴림" pitchFamily="34" charset="-127"/>
              </a:defRPr>
            </a:lvl8pPr>
            <a:lvl9pPr marL="3886200" indent="-228600" eaLnBrk="0" fontAlgn="base" hangingPunct="0">
              <a:spcBef>
                <a:spcPct val="30000"/>
              </a:spcBef>
              <a:spcAft>
                <a:spcPct val="0"/>
              </a:spcAft>
              <a:defRPr kumimoji="1" sz="1200">
                <a:solidFill>
                  <a:schemeClr val="tx1"/>
                </a:solidFill>
                <a:latin typeface="굴림" pitchFamily="34" charset="-127"/>
                <a:ea typeface="굴림" pitchFamily="34" charset="-127"/>
              </a:defRPr>
            </a:lvl9pPr>
          </a:lstStyle>
          <a:p>
            <a:pPr eaLnBrk="1" hangingPunct="1">
              <a:spcBef>
                <a:spcPct val="0"/>
              </a:spcBef>
            </a:pPr>
            <a:fld id="{9EB064D3-437E-414F-B533-28770B32E792}" type="slidenum">
              <a:rPr lang="en-US" altLang="ko-KR" smtClean="0">
                <a:solidFill>
                  <a:srgbClr val="000000"/>
                </a:solidFill>
              </a:rPr>
              <a:pPr eaLnBrk="1" hangingPunct="1">
                <a:spcBef>
                  <a:spcPct val="0"/>
                </a:spcBef>
              </a:pPr>
              <a:t>2</a:t>
            </a:fld>
            <a:endParaRPr lang="en-US" altLang="ko-KR" smtClean="0">
              <a:solidFill>
                <a:srgbClr val="000000"/>
              </a:solidFill>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latin typeface="굴림" pitchFamily="34" charset="-127"/>
              <a:ea typeface="굴림" pitchFamily="34" charset="-127"/>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fld id="{2D256A6C-F417-40C8-8030-95F3EFA16CF3}" type="slidenum">
              <a:rPr lang="en-US" altLang="ko-KR" smtClean="0">
                <a:solidFill>
                  <a:srgbClr val="000000"/>
                </a:solidFill>
              </a:rPr>
              <a:pPr eaLnBrk="1" hangingPunct="1"/>
              <a:t>21</a:t>
            </a:fld>
            <a:endParaRPr lang="en-US" altLang="ko-KR" smtClean="0">
              <a:solidFill>
                <a:srgbClr val="000000"/>
              </a:solidFill>
            </a:endParaRPr>
          </a:p>
        </p:txBody>
      </p:sp>
      <p:sp>
        <p:nvSpPr>
          <p:cNvPr id="32771" name="Rectangle 2"/>
          <p:cNvSpPr>
            <a:spLocks noGrp="1" noRot="1" noChangeAspect="1" noChangeArrowheads="1" noTextEdit="1"/>
          </p:cNvSpPr>
          <p:nvPr>
            <p:ph type="sldImg"/>
          </p:nvPr>
        </p:nvSpPr>
        <p:spPr>
          <a:xfrm>
            <a:off x="2243138" y="685800"/>
            <a:ext cx="2373312" cy="3429000"/>
          </a:xfrm>
          <a:ln/>
        </p:spPr>
      </p:sp>
      <p:sp>
        <p:nvSpPr>
          <p:cNvPr id="32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fld id="{5184B965-B5FC-4736-993E-B9B5E059FC8D}" type="slidenum">
              <a:rPr lang="en-US" altLang="ko-KR" smtClean="0">
                <a:solidFill>
                  <a:srgbClr val="000000"/>
                </a:solidFill>
              </a:rPr>
              <a:pPr eaLnBrk="1" hangingPunct="1"/>
              <a:t>22</a:t>
            </a:fld>
            <a:endParaRPr lang="en-US" altLang="ko-KR" smtClean="0">
              <a:solidFill>
                <a:srgbClr val="000000"/>
              </a:solidFill>
            </a:endParaRPr>
          </a:p>
        </p:txBody>
      </p:sp>
      <p:sp>
        <p:nvSpPr>
          <p:cNvPr id="41987" name="Rectangle 2"/>
          <p:cNvSpPr>
            <a:spLocks noGrp="1" noRot="1" noChangeAspect="1" noChangeArrowheads="1" noTextEdit="1"/>
          </p:cNvSpPr>
          <p:nvPr>
            <p:ph type="sldImg"/>
          </p:nvPr>
        </p:nvSpPr>
        <p:spPr>
          <a:xfrm>
            <a:off x="2243138" y="685800"/>
            <a:ext cx="2373312" cy="3429000"/>
          </a:xfrm>
          <a:ln/>
        </p:spPr>
      </p:sp>
      <p:sp>
        <p:nvSpPr>
          <p:cNvPr id="4198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fld id="{2F96EC0D-2D2D-4727-B0F6-8ACD45638B6A}" type="slidenum">
              <a:rPr lang="en-US" altLang="ko-KR" smtClean="0">
                <a:solidFill>
                  <a:srgbClr val="000000"/>
                </a:solidFill>
              </a:rPr>
              <a:pPr eaLnBrk="1" hangingPunct="1"/>
              <a:t>23</a:t>
            </a:fld>
            <a:endParaRPr lang="en-US" altLang="ko-KR" smtClean="0">
              <a:solidFill>
                <a:srgbClr val="000000"/>
              </a:solidFill>
            </a:endParaRPr>
          </a:p>
        </p:txBody>
      </p:sp>
      <p:sp>
        <p:nvSpPr>
          <p:cNvPr id="43011" name="Rectangle 2"/>
          <p:cNvSpPr>
            <a:spLocks noGrp="1" noRot="1" noChangeAspect="1" noChangeArrowheads="1" noTextEdit="1"/>
          </p:cNvSpPr>
          <p:nvPr>
            <p:ph type="sldImg"/>
          </p:nvPr>
        </p:nvSpPr>
        <p:spPr>
          <a:xfrm>
            <a:off x="2243138" y="685800"/>
            <a:ext cx="2373312" cy="3429000"/>
          </a:xfrm>
          <a:ln/>
        </p:spPr>
      </p:sp>
      <p:sp>
        <p:nvSpPr>
          <p:cNvPr id="4301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fld id="{4B1D9D5B-92F2-408D-875D-DD48F31F9CD9}" type="slidenum">
              <a:rPr lang="en-US" altLang="ko-KR" smtClean="0">
                <a:solidFill>
                  <a:srgbClr val="000000"/>
                </a:solidFill>
              </a:rPr>
              <a:pPr eaLnBrk="1" hangingPunct="1"/>
              <a:t>24</a:t>
            </a:fld>
            <a:endParaRPr lang="en-US" altLang="ko-KR" smtClean="0">
              <a:solidFill>
                <a:srgbClr val="000000"/>
              </a:solidFill>
            </a:endParaRPr>
          </a:p>
        </p:txBody>
      </p:sp>
      <p:sp>
        <p:nvSpPr>
          <p:cNvPr id="44035" name="Rectangle 2"/>
          <p:cNvSpPr>
            <a:spLocks noGrp="1" noRot="1" noChangeAspect="1" noChangeArrowheads="1" noTextEdit="1"/>
          </p:cNvSpPr>
          <p:nvPr>
            <p:ph type="sldImg"/>
          </p:nvPr>
        </p:nvSpPr>
        <p:spPr>
          <a:xfrm>
            <a:off x="2243138" y="685800"/>
            <a:ext cx="2373312" cy="3429000"/>
          </a:xfrm>
          <a:ln/>
        </p:spPr>
      </p:sp>
      <p:sp>
        <p:nvSpPr>
          <p:cNvPr id="4403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fld id="{80308E04-01A8-48C3-9EB3-CD62A3E38A11}" type="slidenum">
              <a:rPr lang="en-US" altLang="ko-KR" smtClean="0">
                <a:solidFill>
                  <a:srgbClr val="000000"/>
                </a:solidFill>
              </a:rPr>
              <a:pPr eaLnBrk="1" hangingPunct="1"/>
              <a:t>25</a:t>
            </a:fld>
            <a:endParaRPr lang="en-US" altLang="ko-KR" smtClean="0">
              <a:solidFill>
                <a:srgbClr val="000000"/>
              </a:solidFill>
            </a:endParaRPr>
          </a:p>
        </p:txBody>
      </p:sp>
      <p:sp>
        <p:nvSpPr>
          <p:cNvPr id="40963" name="Rectangle 2"/>
          <p:cNvSpPr>
            <a:spLocks noGrp="1" noRot="1" noChangeAspect="1" noChangeArrowheads="1" noTextEdit="1"/>
          </p:cNvSpPr>
          <p:nvPr>
            <p:ph type="sldImg"/>
          </p:nvPr>
        </p:nvSpPr>
        <p:spPr>
          <a:xfrm>
            <a:off x="2243138" y="685800"/>
            <a:ext cx="2373312" cy="3429000"/>
          </a:xfrm>
          <a:ln/>
        </p:spPr>
      </p:sp>
      <p:sp>
        <p:nvSpPr>
          <p:cNvPr id="4096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fld id="{38D380F4-595F-465D-8A37-E68971AE3A2C}" type="slidenum">
              <a:rPr lang="en-US" altLang="ko-KR" smtClean="0">
                <a:solidFill>
                  <a:srgbClr val="000000"/>
                </a:solidFill>
              </a:rPr>
              <a:pPr eaLnBrk="1" hangingPunct="1"/>
              <a:t>26</a:t>
            </a:fld>
            <a:endParaRPr lang="en-US" altLang="ko-KR" smtClean="0">
              <a:solidFill>
                <a:srgbClr val="000000"/>
              </a:solidFill>
            </a:endParaRPr>
          </a:p>
        </p:txBody>
      </p:sp>
      <p:sp>
        <p:nvSpPr>
          <p:cNvPr id="41987" name="Rectangle 2"/>
          <p:cNvSpPr>
            <a:spLocks noGrp="1" noRot="1" noChangeAspect="1" noChangeArrowheads="1" noTextEdit="1"/>
          </p:cNvSpPr>
          <p:nvPr>
            <p:ph type="sldImg"/>
          </p:nvPr>
        </p:nvSpPr>
        <p:spPr>
          <a:xfrm>
            <a:off x="2243138" y="685800"/>
            <a:ext cx="2373312" cy="3429000"/>
          </a:xfrm>
          <a:ln/>
        </p:spPr>
      </p:sp>
      <p:sp>
        <p:nvSpPr>
          <p:cNvPr id="4198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fld id="{A12D8DE8-747E-491C-9088-1AC4EC051501}" type="slidenum">
              <a:rPr lang="en-US" altLang="ko-KR" smtClean="0">
                <a:solidFill>
                  <a:srgbClr val="000000"/>
                </a:solidFill>
              </a:rPr>
              <a:pPr eaLnBrk="1" hangingPunct="1"/>
              <a:t>27</a:t>
            </a:fld>
            <a:endParaRPr lang="en-US" altLang="ko-KR" smtClean="0">
              <a:solidFill>
                <a:srgbClr val="000000"/>
              </a:solidFill>
            </a:endParaRPr>
          </a:p>
        </p:txBody>
      </p:sp>
      <p:sp>
        <p:nvSpPr>
          <p:cNvPr id="39939" name="Rectangle 2"/>
          <p:cNvSpPr>
            <a:spLocks noGrp="1" noRot="1" noChangeAspect="1" noChangeArrowheads="1" noTextEdit="1"/>
          </p:cNvSpPr>
          <p:nvPr>
            <p:ph type="sldImg"/>
          </p:nvPr>
        </p:nvSpPr>
        <p:spPr>
          <a:xfrm>
            <a:off x="2243138" y="685800"/>
            <a:ext cx="2373312" cy="3429000"/>
          </a:xfrm>
          <a:ln/>
        </p:spPr>
      </p:sp>
      <p:sp>
        <p:nvSpPr>
          <p:cNvPr id="399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algn="r" eaLnBrk="1" fontAlgn="base" latinLnBrk="1" hangingPunct="1">
              <a:spcBef>
                <a:spcPct val="0"/>
              </a:spcBef>
              <a:spcAft>
                <a:spcPct val="0"/>
              </a:spcAft>
            </a:pPr>
            <a:fld id="{77B478A6-FAED-45B3-BCD9-8983BE9EC352}" type="slidenum">
              <a:rPr lang="en-US" altLang="ko-KR" sz="1200">
                <a:solidFill>
                  <a:srgbClr val="000000"/>
                </a:solidFill>
              </a:rPr>
              <a:pPr algn="r" eaLnBrk="1" fontAlgn="base" latinLnBrk="1" hangingPunct="1">
                <a:spcBef>
                  <a:spcPct val="0"/>
                </a:spcBef>
                <a:spcAft>
                  <a:spcPct val="0"/>
                </a:spcAft>
              </a:pPr>
              <a:t>28</a:t>
            </a:fld>
            <a:endParaRPr lang="en-US" altLang="ko-KR" sz="1200">
              <a:solidFill>
                <a:srgbClr val="000000"/>
              </a:solidFill>
            </a:endParaRPr>
          </a:p>
        </p:txBody>
      </p:sp>
      <p:sp>
        <p:nvSpPr>
          <p:cNvPr id="40963" name="Rectangle 2"/>
          <p:cNvSpPr>
            <a:spLocks noGrp="1" noRot="1" noChangeAspect="1" noChangeArrowheads="1" noTextEdit="1"/>
          </p:cNvSpPr>
          <p:nvPr>
            <p:ph type="sldImg"/>
          </p:nvPr>
        </p:nvSpPr>
        <p:spPr>
          <a:xfrm>
            <a:off x="2243138" y="685800"/>
            <a:ext cx="2373312" cy="3429000"/>
          </a:xfrm>
          <a:ln/>
        </p:spPr>
      </p:sp>
      <p:sp>
        <p:nvSpPr>
          <p:cNvPr id="4096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algn="r" eaLnBrk="1" fontAlgn="base" latinLnBrk="1" hangingPunct="1">
              <a:spcBef>
                <a:spcPct val="0"/>
              </a:spcBef>
              <a:spcAft>
                <a:spcPct val="0"/>
              </a:spcAft>
            </a:pPr>
            <a:fld id="{BFDB0432-B89B-4479-B4A2-D290D0288D1D}" type="slidenum">
              <a:rPr lang="en-US" altLang="ko-KR" sz="1200">
                <a:solidFill>
                  <a:srgbClr val="000000"/>
                </a:solidFill>
              </a:rPr>
              <a:pPr algn="r" eaLnBrk="1" fontAlgn="base" latinLnBrk="1" hangingPunct="1">
                <a:spcBef>
                  <a:spcPct val="0"/>
                </a:spcBef>
                <a:spcAft>
                  <a:spcPct val="0"/>
                </a:spcAft>
              </a:pPr>
              <a:t>29</a:t>
            </a:fld>
            <a:endParaRPr lang="en-US" altLang="ko-KR" sz="1200">
              <a:solidFill>
                <a:srgbClr val="000000"/>
              </a:solidFill>
            </a:endParaRPr>
          </a:p>
        </p:txBody>
      </p:sp>
      <p:sp>
        <p:nvSpPr>
          <p:cNvPr id="41987" name="Rectangle 2"/>
          <p:cNvSpPr>
            <a:spLocks noGrp="1" noRot="1" noChangeAspect="1" noChangeArrowheads="1" noTextEdit="1"/>
          </p:cNvSpPr>
          <p:nvPr>
            <p:ph type="sldImg"/>
          </p:nvPr>
        </p:nvSpPr>
        <p:spPr>
          <a:xfrm>
            <a:off x="2243138" y="685800"/>
            <a:ext cx="2373312" cy="3429000"/>
          </a:xfrm>
          <a:ln/>
        </p:spPr>
      </p:sp>
      <p:sp>
        <p:nvSpPr>
          <p:cNvPr id="4198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굴림" pitchFamily="50" charset="-127"/>
                <a:ea typeface="굴림" pitchFamily="50" charset="-127"/>
              </a:defRPr>
            </a:lvl1pPr>
            <a:lvl2pPr marL="742950" indent="-285750" eaLnBrk="0" hangingPunct="0">
              <a:spcBef>
                <a:spcPct val="30000"/>
              </a:spcBef>
              <a:defRPr kumimoji="1" sz="1200">
                <a:solidFill>
                  <a:schemeClr val="tx1"/>
                </a:solidFill>
                <a:latin typeface="굴림" pitchFamily="50" charset="-127"/>
                <a:ea typeface="굴림" pitchFamily="50" charset="-127"/>
              </a:defRPr>
            </a:lvl2pPr>
            <a:lvl3pPr marL="1143000" indent="-228600" eaLnBrk="0" hangingPunct="0">
              <a:spcBef>
                <a:spcPct val="30000"/>
              </a:spcBef>
              <a:defRPr kumimoji="1" sz="1200">
                <a:solidFill>
                  <a:schemeClr val="tx1"/>
                </a:solidFill>
                <a:latin typeface="굴림" pitchFamily="50" charset="-127"/>
                <a:ea typeface="굴림" pitchFamily="50" charset="-127"/>
              </a:defRPr>
            </a:lvl3pPr>
            <a:lvl4pPr marL="1600200" indent="-228600" eaLnBrk="0" hangingPunct="0">
              <a:spcBef>
                <a:spcPct val="30000"/>
              </a:spcBef>
              <a:defRPr kumimoji="1" sz="1200">
                <a:solidFill>
                  <a:schemeClr val="tx1"/>
                </a:solidFill>
                <a:latin typeface="굴림" pitchFamily="50" charset="-127"/>
                <a:ea typeface="굴림" pitchFamily="50" charset="-127"/>
              </a:defRPr>
            </a:lvl4pPr>
            <a:lvl5pPr marL="2057400" indent="-228600" eaLnBrk="0" hangingPunct="0">
              <a:spcBef>
                <a:spcPct val="30000"/>
              </a:spcBef>
              <a:defRPr kumimoji="1" sz="1200">
                <a:solidFill>
                  <a:schemeClr val="tx1"/>
                </a:solidFill>
                <a:latin typeface="굴림" pitchFamily="50" charset="-127"/>
                <a:ea typeface="굴림" pitchFamily="50" charset="-127"/>
              </a:defRPr>
            </a:lvl5pPr>
            <a:lvl6pPr marL="25146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6pPr>
            <a:lvl7pPr marL="29718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7pPr>
            <a:lvl8pPr marL="34290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8pPr>
            <a:lvl9pPr marL="38862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9pPr>
          </a:lstStyle>
          <a:p>
            <a:pPr eaLnBrk="1" hangingPunct="1">
              <a:spcBef>
                <a:spcPct val="0"/>
              </a:spcBef>
            </a:pPr>
            <a:fld id="{6314F604-EF95-44BE-92A9-DE38231D3470}" type="slidenum">
              <a:rPr lang="en-US" altLang="ko-KR" smtClean="0">
                <a:solidFill>
                  <a:srgbClr val="000000"/>
                </a:solidFill>
              </a:rPr>
              <a:pPr eaLnBrk="1" hangingPunct="1">
                <a:spcBef>
                  <a:spcPct val="0"/>
                </a:spcBef>
              </a:pPr>
              <a:t>30</a:t>
            </a:fld>
            <a:endParaRPr lang="en-US" altLang="ko-KR" smtClean="0">
              <a:solidFill>
                <a:srgbClr val="000000"/>
              </a:solidFill>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p>
        </p:txBody>
      </p:sp>
    </p:spTree>
    <p:extLst>
      <p:ext uri="{BB962C8B-B14F-4D97-AF65-F5344CB8AC3E}">
        <p14:creationId xmlns:p14="http://schemas.microsoft.com/office/powerpoint/2010/main" val="909795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굴림" pitchFamily="50" charset="-127"/>
                <a:ea typeface="굴림" pitchFamily="50" charset="-127"/>
              </a:defRPr>
            </a:lvl1pPr>
            <a:lvl2pPr marL="742950" indent="-285750" eaLnBrk="0" hangingPunct="0">
              <a:spcBef>
                <a:spcPct val="30000"/>
              </a:spcBef>
              <a:defRPr kumimoji="1" sz="1200">
                <a:solidFill>
                  <a:schemeClr val="tx1"/>
                </a:solidFill>
                <a:latin typeface="굴림" pitchFamily="50" charset="-127"/>
                <a:ea typeface="굴림" pitchFamily="50" charset="-127"/>
              </a:defRPr>
            </a:lvl2pPr>
            <a:lvl3pPr marL="1143000" indent="-228600" eaLnBrk="0" hangingPunct="0">
              <a:spcBef>
                <a:spcPct val="30000"/>
              </a:spcBef>
              <a:defRPr kumimoji="1" sz="1200">
                <a:solidFill>
                  <a:schemeClr val="tx1"/>
                </a:solidFill>
                <a:latin typeface="굴림" pitchFamily="50" charset="-127"/>
                <a:ea typeface="굴림" pitchFamily="50" charset="-127"/>
              </a:defRPr>
            </a:lvl3pPr>
            <a:lvl4pPr marL="1600200" indent="-228600" eaLnBrk="0" hangingPunct="0">
              <a:spcBef>
                <a:spcPct val="30000"/>
              </a:spcBef>
              <a:defRPr kumimoji="1" sz="1200">
                <a:solidFill>
                  <a:schemeClr val="tx1"/>
                </a:solidFill>
                <a:latin typeface="굴림" pitchFamily="50" charset="-127"/>
                <a:ea typeface="굴림" pitchFamily="50" charset="-127"/>
              </a:defRPr>
            </a:lvl4pPr>
            <a:lvl5pPr marL="2057400" indent="-228600" eaLnBrk="0" hangingPunct="0">
              <a:spcBef>
                <a:spcPct val="30000"/>
              </a:spcBef>
              <a:defRPr kumimoji="1" sz="1200">
                <a:solidFill>
                  <a:schemeClr val="tx1"/>
                </a:solidFill>
                <a:latin typeface="굴림" pitchFamily="50" charset="-127"/>
                <a:ea typeface="굴림" pitchFamily="50" charset="-127"/>
              </a:defRPr>
            </a:lvl5pPr>
            <a:lvl6pPr marL="25146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6pPr>
            <a:lvl7pPr marL="29718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7pPr>
            <a:lvl8pPr marL="34290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8pPr>
            <a:lvl9pPr marL="38862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9pPr>
          </a:lstStyle>
          <a:p>
            <a:pPr eaLnBrk="1" hangingPunct="1">
              <a:spcBef>
                <a:spcPct val="0"/>
              </a:spcBef>
            </a:pPr>
            <a:fld id="{0AED8F5A-A739-4E13-89EE-C2632BD414CB}" type="slidenum">
              <a:rPr lang="en-US" altLang="ko-KR" smtClean="0"/>
              <a:pPr eaLnBrk="1" hangingPunct="1">
                <a:spcBef>
                  <a:spcPct val="0"/>
                </a:spcBef>
              </a:pPr>
              <a:t>3</a:t>
            </a:fld>
            <a:endParaRPr lang="en-US" altLang="ko-KR"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굴림" pitchFamily="50" charset="-127"/>
                <a:ea typeface="굴림" pitchFamily="50" charset="-127"/>
              </a:defRPr>
            </a:lvl1pPr>
            <a:lvl2pPr marL="742950" indent="-285750" eaLnBrk="0" hangingPunct="0">
              <a:spcBef>
                <a:spcPct val="30000"/>
              </a:spcBef>
              <a:defRPr kumimoji="1" sz="1200">
                <a:solidFill>
                  <a:schemeClr val="tx1"/>
                </a:solidFill>
                <a:latin typeface="굴림" pitchFamily="50" charset="-127"/>
                <a:ea typeface="굴림" pitchFamily="50" charset="-127"/>
              </a:defRPr>
            </a:lvl2pPr>
            <a:lvl3pPr marL="1143000" indent="-228600" eaLnBrk="0" hangingPunct="0">
              <a:spcBef>
                <a:spcPct val="30000"/>
              </a:spcBef>
              <a:defRPr kumimoji="1" sz="1200">
                <a:solidFill>
                  <a:schemeClr val="tx1"/>
                </a:solidFill>
                <a:latin typeface="굴림" pitchFamily="50" charset="-127"/>
                <a:ea typeface="굴림" pitchFamily="50" charset="-127"/>
              </a:defRPr>
            </a:lvl3pPr>
            <a:lvl4pPr marL="1600200" indent="-228600" eaLnBrk="0" hangingPunct="0">
              <a:spcBef>
                <a:spcPct val="30000"/>
              </a:spcBef>
              <a:defRPr kumimoji="1" sz="1200">
                <a:solidFill>
                  <a:schemeClr val="tx1"/>
                </a:solidFill>
                <a:latin typeface="굴림" pitchFamily="50" charset="-127"/>
                <a:ea typeface="굴림" pitchFamily="50" charset="-127"/>
              </a:defRPr>
            </a:lvl4pPr>
            <a:lvl5pPr marL="2057400" indent="-228600" eaLnBrk="0" hangingPunct="0">
              <a:spcBef>
                <a:spcPct val="30000"/>
              </a:spcBef>
              <a:defRPr kumimoji="1" sz="1200">
                <a:solidFill>
                  <a:schemeClr val="tx1"/>
                </a:solidFill>
                <a:latin typeface="굴림" pitchFamily="50" charset="-127"/>
                <a:ea typeface="굴림" pitchFamily="50" charset="-127"/>
              </a:defRPr>
            </a:lvl5pPr>
            <a:lvl6pPr marL="25146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6pPr>
            <a:lvl7pPr marL="29718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7pPr>
            <a:lvl8pPr marL="34290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8pPr>
            <a:lvl9pPr marL="38862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9pPr>
          </a:lstStyle>
          <a:p>
            <a:pPr eaLnBrk="1" hangingPunct="1">
              <a:spcBef>
                <a:spcPct val="0"/>
              </a:spcBef>
            </a:pPr>
            <a:fld id="{262823EF-9C7E-4D54-9899-D3A9AA384998}" type="slidenum">
              <a:rPr lang="en-US" altLang="ko-KR" smtClean="0">
                <a:solidFill>
                  <a:srgbClr val="000000"/>
                </a:solidFill>
              </a:rPr>
              <a:pPr eaLnBrk="1" hangingPunct="1">
                <a:spcBef>
                  <a:spcPct val="0"/>
                </a:spcBef>
              </a:pPr>
              <a:t>31</a:t>
            </a:fld>
            <a:endParaRPr lang="en-US" altLang="ko-KR" smtClean="0">
              <a:solidFill>
                <a:srgbClr val="000000"/>
              </a:solidFill>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p>
        </p:txBody>
      </p:sp>
    </p:spTree>
    <p:extLst>
      <p:ext uri="{BB962C8B-B14F-4D97-AF65-F5344CB8AC3E}">
        <p14:creationId xmlns:p14="http://schemas.microsoft.com/office/powerpoint/2010/main" val="24371662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굴림" pitchFamily="50" charset="-127"/>
                <a:ea typeface="굴림" pitchFamily="50" charset="-127"/>
              </a:defRPr>
            </a:lvl1pPr>
            <a:lvl2pPr marL="742950" indent="-285750" eaLnBrk="0" hangingPunct="0">
              <a:spcBef>
                <a:spcPct val="30000"/>
              </a:spcBef>
              <a:defRPr kumimoji="1" sz="1200">
                <a:solidFill>
                  <a:schemeClr val="tx1"/>
                </a:solidFill>
                <a:latin typeface="굴림" pitchFamily="50" charset="-127"/>
                <a:ea typeface="굴림" pitchFamily="50" charset="-127"/>
              </a:defRPr>
            </a:lvl2pPr>
            <a:lvl3pPr marL="1143000" indent="-228600" eaLnBrk="0" hangingPunct="0">
              <a:spcBef>
                <a:spcPct val="30000"/>
              </a:spcBef>
              <a:defRPr kumimoji="1" sz="1200">
                <a:solidFill>
                  <a:schemeClr val="tx1"/>
                </a:solidFill>
                <a:latin typeface="굴림" pitchFamily="50" charset="-127"/>
                <a:ea typeface="굴림" pitchFamily="50" charset="-127"/>
              </a:defRPr>
            </a:lvl3pPr>
            <a:lvl4pPr marL="1600200" indent="-228600" eaLnBrk="0" hangingPunct="0">
              <a:spcBef>
                <a:spcPct val="30000"/>
              </a:spcBef>
              <a:defRPr kumimoji="1" sz="1200">
                <a:solidFill>
                  <a:schemeClr val="tx1"/>
                </a:solidFill>
                <a:latin typeface="굴림" pitchFamily="50" charset="-127"/>
                <a:ea typeface="굴림" pitchFamily="50" charset="-127"/>
              </a:defRPr>
            </a:lvl4pPr>
            <a:lvl5pPr marL="2057400" indent="-228600" eaLnBrk="0" hangingPunct="0">
              <a:spcBef>
                <a:spcPct val="30000"/>
              </a:spcBef>
              <a:defRPr kumimoji="1" sz="1200">
                <a:solidFill>
                  <a:schemeClr val="tx1"/>
                </a:solidFill>
                <a:latin typeface="굴림" pitchFamily="50" charset="-127"/>
                <a:ea typeface="굴림" pitchFamily="50" charset="-127"/>
              </a:defRPr>
            </a:lvl5pPr>
            <a:lvl6pPr marL="25146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6pPr>
            <a:lvl7pPr marL="29718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7pPr>
            <a:lvl8pPr marL="34290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8pPr>
            <a:lvl9pPr marL="38862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9pPr>
          </a:lstStyle>
          <a:p>
            <a:pPr eaLnBrk="1" hangingPunct="1">
              <a:spcBef>
                <a:spcPct val="0"/>
              </a:spcBef>
            </a:pPr>
            <a:fld id="{2E2C31A6-15D4-44D7-BCFA-BE7C1D11C8CF}" type="slidenum">
              <a:rPr lang="en-US" altLang="ko-KR" smtClean="0"/>
              <a:pPr eaLnBrk="1" hangingPunct="1">
                <a:spcBef>
                  <a:spcPct val="0"/>
                </a:spcBef>
              </a:pPr>
              <a:t>32</a:t>
            </a:fld>
            <a:endParaRPr lang="en-US" altLang="ko-KR"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p>
        </p:txBody>
      </p:sp>
    </p:spTree>
    <p:extLst>
      <p:ext uri="{BB962C8B-B14F-4D97-AF65-F5344CB8AC3E}">
        <p14:creationId xmlns:p14="http://schemas.microsoft.com/office/powerpoint/2010/main" val="18841725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굴림" pitchFamily="50" charset="-127"/>
                <a:ea typeface="굴림" pitchFamily="50" charset="-127"/>
              </a:defRPr>
            </a:lvl1pPr>
            <a:lvl2pPr marL="742950" indent="-285750" eaLnBrk="0" hangingPunct="0">
              <a:spcBef>
                <a:spcPct val="30000"/>
              </a:spcBef>
              <a:defRPr kumimoji="1" sz="1200">
                <a:solidFill>
                  <a:schemeClr val="tx1"/>
                </a:solidFill>
                <a:latin typeface="굴림" pitchFamily="50" charset="-127"/>
                <a:ea typeface="굴림" pitchFamily="50" charset="-127"/>
              </a:defRPr>
            </a:lvl2pPr>
            <a:lvl3pPr marL="1143000" indent="-228600" eaLnBrk="0" hangingPunct="0">
              <a:spcBef>
                <a:spcPct val="30000"/>
              </a:spcBef>
              <a:defRPr kumimoji="1" sz="1200">
                <a:solidFill>
                  <a:schemeClr val="tx1"/>
                </a:solidFill>
                <a:latin typeface="굴림" pitchFamily="50" charset="-127"/>
                <a:ea typeface="굴림" pitchFamily="50" charset="-127"/>
              </a:defRPr>
            </a:lvl3pPr>
            <a:lvl4pPr marL="1600200" indent="-228600" eaLnBrk="0" hangingPunct="0">
              <a:spcBef>
                <a:spcPct val="30000"/>
              </a:spcBef>
              <a:defRPr kumimoji="1" sz="1200">
                <a:solidFill>
                  <a:schemeClr val="tx1"/>
                </a:solidFill>
                <a:latin typeface="굴림" pitchFamily="50" charset="-127"/>
                <a:ea typeface="굴림" pitchFamily="50" charset="-127"/>
              </a:defRPr>
            </a:lvl4pPr>
            <a:lvl5pPr marL="2057400" indent="-228600" eaLnBrk="0" hangingPunct="0">
              <a:spcBef>
                <a:spcPct val="30000"/>
              </a:spcBef>
              <a:defRPr kumimoji="1" sz="1200">
                <a:solidFill>
                  <a:schemeClr val="tx1"/>
                </a:solidFill>
                <a:latin typeface="굴림" pitchFamily="50" charset="-127"/>
                <a:ea typeface="굴림" pitchFamily="50" charset="-127"/>
              </a:defRPr>
            </a:lvl5pPr>
            <a:lvl6pPr marL="25146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6pPr>
            <a:lvl7pPr marL="29718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7pPr>
            <a:lvl8pPr marL="34290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8pPr>
            <a:lvl9pPr marL="38862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9pPr>
          </a:lstStyle>
          <a:p>
            <a:pPr eaLnBrk="1" hangingPunct="1">
              <a:spcBef>
                <a:spcPct val="0"/>
              </a:spcBef>
            </a:pPr>
            <a:fld id="{C7D89557-6C08-4467-93E5-6B579E7ED35B}" type="slidenum">
              <a:rPr lang="en-US" altLang="ko-KR" smtClean="0"/>
              <a:pPr eaLnBrk="1" hangingPunct="1">
                <a:spcBef>
                  <a:spcPct val="0"/>
                </a:spcBef>
              </a:pPr>
              <a:t>33</a:t>
            </a:fld>
            <a:endParaRPr lang="en-US" altLang="ko-KR" smtClean="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p>
        </p:txBody>
      </p:sp>
    </p:spTree>
    <p:extLst>
      <p:ext uri="{BB962C8B-B14F-4D97-AF65-F5344CB8AC3E}">
        <p14:creationId xmlns:p14="http://schemas.microsoft.com/office/powerpoint/2010/main" val="11352743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txBox="1">
            <a:spLocks noGrp="1" noChangeArrowheads="1"/>
          </p:cNvSpPr>
          <p:nvPr/>
        </p:nvSpPr>
        <p:spPr bwMode="auto">
          <a:xfrm>
            <a:off x="3885453" y="8686801"/>
            <a:ext cx="2972547" cy="457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kumimoji="1" sz="1200">
                <a:solidFill>
                  <a:schemeClr val="tx1"/>
                </a:solidFill>
                <a:latin typeface="굴림" pitchFamily="50" charset="-127"/>
                <a:ea typeface="굴림" pitchFamily="50" charset="-127"/>
              </a:defRPr>
            </a:lvl1pPr>
            <a:lvl2pPr marL="742950" indent="-285750" eaLnBrk="0" hangingPunct="0">
              <a:spcBef>
                <a:spcPct val="30000"/>
              </a:spcBef>
              <a:defRPr kumimoji="1" sz="1200">
                <a:solidFill>
                  <a:schemeClr val="tx1"/>
                </a:solidFill>
                <a:latin typeface="굴림" pitchFamily="50" charset="-127"/>
                <a:ea typeface="굴림" pitchFamily="50" charset="-127"/>
              </a:defRPr>
            </a:lvl2pPr>
            <a:lvl3pPr marL="1143000" indent="-228600" eaLnBrk="0" hangingPunct="0">
              <a:spcBef>
                <a:spcPct val="30000"/>
              </a:spcBef>
              <a:defRPr kumimoji="1" sz="1200">
                <a:solidFill>
                  <a:schemeClr val="tx1"/>
                </a:solidFill>
                <a:latin typeface="굴림" pitchFamily="50" charset="-127"/>
                <a:ea typeface="굴림" pitchFamily="50" charset="-127"/>
              </a:defRPr>
            </a:lvl3pPr>
            <a:lvl4pPr marL="1600200" indent="-228600" eaLnBrk="0" hangingPunct="0">
              <a:spcBef>
                <a:spcPct val="30000"/>
              </a:spcBef>
              <a:defRPr kumimoji="1" sz="1200">
                <a:solidFill>
                  <a:schemeClr val="tx1"/>
                </a:solidFill>
                <a:latin typeface="굴림" pitchFamily="50" charset="-127"/>
                <a:ea typeface="굴림" pitchFamily="50" charset="-127"/>
              </a:defRPr>
            </a:lvl4pPr>
            <a:lvl5pPr marL="2057400" indent="-228600" eaLnBrk="0" hangingPunct="0">
              <a:spcBef>
                <a:spcPct val="30000"/>
              </a:spcBef>
              <a:defRPr kumimoji="1" sz="1200">
                <a:solidFill>
                  <a:schemeClr val="tx1"/>
                </a:solidFill>
                <a:latin typeface="굴림" pitchFamily="50" charset="-127"/>
                <a:ea typeface="굴림" pitchFamily="50" charset="-127"/>
              </a:defRPr>
            </a:lvl5pPr>
            <a:lvl6pPr marL="25146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6pPr>
            <a:lvl7pPr marL="29718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7pPr>
            <a:lvl8pPr marL="34290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8pPr>
            <a:lvl9pPr marL="38862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9pPr>
          </a:lstStyle>
          <a:p>
            <a:pPr algn="r" eaLnBrk="1" hangingPunct="1">
              <a:spcBef>
                <a:spcPct val="0"/>
              </a:spcBef>
            </a:pPr>
            <a:fld id="{5C87A301-AADE-4F4C-A573-D03E7D8BDDDE}" type="slidenum">
              <a:rPr lang="en-US" altLang="ko-KR">
                <a:solidFill>
                  <a:srgbClr val="000000"/>
                </a:solidFill>
              </a:rPr>
              <a:pPr algn="r" eaLnBrk="1" hangingPunct="1">
                <a:spcBef>
                  <a:spcPct val="0"/>
                </a:spcBef>
              </a:pPr>
              <a:t>34</a:t>
            </a:fld>
            <a:endParaRPr lang="en-US" altLang="ko-KR">
              <a:solidFill>
                <a:srgbClr val="000000"/>
              </a:solidFill>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smtClean="0"/>
          </a:p>
        </p:txBody>
      </p:sp>
    </p:spTree>
    <p:extLst>
      <p:ext uri="{BB962C8B-B14F-4D97-AF65-F5344CB8AC3E}">
        <p14:creationId xmlns:p14="http://schemas.microsoft.com/office/powerpoint/2010/main" val="23906997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txBox="1">
            <a:spLocks noGrp="1" noChangeArrowheads="1"/>
          </p:cNvSpPr>
          <p:nvPr/>
        </p:nvSpPr>
        <p:spPr bwMode="auto">
          <a:xfrm>
            <a:off x="3885453" y="8686801"/>
            <a:ext cx="2972547" cy="457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kumimoji="1" sz="1200">
                <a:solidFill>
                  <a:schemeClr val="tx1"/>
                </a:solidFill>
                <a:latin typeface="굴림" pitchFamily="50" charset="-127"/>
                <a:ea typeface="굴림" pitchFamily="50" charset="-127"/>
              </a:defRPr>
            </a:lvl1pPr>
            <a:lvl2pPr marL="742950" indent="-285750" eaLnBrk="0" hangingPunct="0">
              <a:spcBef>
                <a:spcPct val="30000"/>
              </a:spcBef>
              <a:defRPr kumimoji="1" sz="1200">
                <a:solidFill>
                  <a:schemeClr val="tx1"/>
                </a:solidFill>
                <a:latin typeface="굴림" pitchFamily="50" charset="-127"/>
                <a:ea typeface="굴림" pitchFamily="50" charset="-127"/>
              </a:defRPr>
            </a:lvl2pPr>
            <a:lvl3pPr marL="1143000" indent="-228600" eaLnBrk="0" hangingPunct="0">
              <a:spcBef>
                <a:spcPct val="30000"/>
              </a:spcBef>
              <a:defRPr kumimoji="1" sz="1200">
                <a:solidFill>
                  <a:schemeClr val="tx1"/>
                </a:solidFill>
                <a:latin typeface="굴림" pitchFamily="50" charset="-127"/>
                <a:ea typeface="굴림" pitchFamily="50" charset="-127"/>
              </a:defRPr>
            </a:lvl3pPr>
            <a:lvl4pPr marL="1600200" indent="-228600" eaLnBrk="0" hangingPunct="0">
              <a:spcBef>
                <a:spcPct val="30000"/>
              </a:spcBef>
              <a:defRPr kumimoji="1" sz="1200">
                <a:solidFill>
                  <a:schemeClr val="tx1"/>
                </a:solidFill>
                <a:latin typeface="굴림" pitchFamily="50" charset="-127"/>
                <a:ea typeface="굴림" pitchFamily="50" charset="-127"/>
              </a:defRPr>
            </a:lvl4pPr>
            <a:lvl5pPr marL="2057400" indent="-228600" eaLnBrk="0" hangingPunct="0">
              <a:spcBef>
                <a:spcPct val="30000"/>
              </a:spcBef>
              <a:defRPr kumimoji="1" sz="1200">
                <a:solidFill>
                  <a:schemeClr val="tx1"/>
                </a:solidFill>
                <a:latin typeface="굴림" pitchFamily="50" charset="-127"/>
                <a:ea typeface="굴림" pitchFamily="50" charset="-127"/>
              </a:defRPr>
            </a:lvl5pPr>
            <a:lvl6pPr marL="25146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6pPr>
            <a:lvl7pPr marL="29718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7pPr>
            <a:lvl8pPr marL="34290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8pPr>
            <a:lvl9pPr marL="38862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9pPr>
          </a:lstStyle>
          <a:p>
            <a:pPr algn="r" eaLnBrk="1" hangingPunct="1">
              <a:spcBef>
                <a:spcPct val="0"/>
              </a:spcBef>
            </a:pPr>
            <a:fld id="{9201879B-B0B8-495C-A6BE-22C51F17F3CF}" type="slidenum">
              <a:rPr lang="en-US" altLang="ko-KR">
                <a:solidFill>
                  <a:srgbClr val="000000"/>
                </a:solidFill>
              </a:rPr>
              <a:pPr algn="r" eaLnBrk="1" hangingPunct="1">
                <a:spcBef>
                  <a:spcPct val="0"/>
                </a:spcBef>
              </a:pPr>
              <a:t>35</a:t>
            </a:fld>
            <a:endParaRPr lang="en-US" altLang="ko-KR">
              <a:solidFill>
                <a:srgbClr val="000000"/>
              </a:solidFill>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smtClean="0"/>
          </a:p>
        </p:txBody>
      </p:sp>
    </p:spTree>
    <p:extLst>
      <p:ext uri="{BB962C8B-B14F-4D97-AF65-F5344CB8AC3E}">
        <p14:creationId xmlns:p14="http://schemas.microsoft.com/office/powerpoint/2010/main" val="19281504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굴림" pitchFamily="50" charset="-127"/>
                <a:ea typeface="굴림" pitchFamily="50" charset="-127"/>
              </a:defRPr>
            </a:lvl1pPr>
            <a:lvl2pPr marL="742950" indent="-285750" eaLnBrk="0" hangingPunct="0">
              <a:spcBef>
                <a:spcPct val="30000"/>
              </a:spcBef>
              <a:defRPr kumimoji="1" sz="1200">
                <a:solidFill>
                  <a:schemeClr val="tx1"/>
                </a:solidFill>
                <a:latin typeface="굴림" pitchFamily="50" charset="-127"/>
                <a:ea typeface="굴림" pitchFamily="50" charset="-127"/>
              </a:defRPr>
            </a:lvl2pPr>
            <a:lvl3pPr marL="1143000" indent="-228600" eaLnBrk="0" hangingPunct="0">
              <a:spcBef>
                <a:spcPct val="30000"/>
              </a:spcBef>
              <a:defRPr kumimoji="1" sz="1200">
                <a:solidFill>
                  <a:schemeClr val="tx1"/>
                </a:solidFill>
                <a:latin typeface="굴림" pitchFamily="50" charset="-127"/>
                <a:ea typeface="굴림" pitchFamily="50" charset="-127"/>
              </a:defRPr>
            </a:lvl3pPr>
            <a:lvl4pPr marL="1600200" indent="-228600" eaLnBrk="0" hangingPunct="0">
              <a:spcBef>
                <a:spcPct val="30000"/>
              </a:spcBef>
              <a:defRPr kumimoji="1" sz="1200">
                <a:solidFill>
                  <a:schemeClr val="tx1"/>
                </a:solidFill>
                <a:latin typeface="굴림" pitchFamily="50" charset="-127"/>
                <a:ea typeface="굴림" pitchFamily="50" charset="-127"/>
              </a:defRPr>
            </a:lvl4pPr>
            <a:lvl5pPr marL="2057400" indent="-228600" eaLnBrk="0" hangingPunct="0">
              <a:spcBef>
                <a:spcPct val="30000"/>
              </a:spcBef>
              <a:defRPr kumimoji="1" sz="1200">
                <a:solidFill>
                  <a:schemeClr val="tx1"/>
                </a:solidFill>
                <a:latin typeface="굴림" pitchFamily="50" charset="-127"/>
                <a:ea typeface="굴림" pitchFamily="50" charset="-127"/>
              </a:defRPr>
            </a:lvl5pPr>
            <a:lvl6pPr marL="25146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6pPr>
            <a:lvl7pPr marL="29718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7pPr>
            <a:lvl8pPr marL="34290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8pPr>
            <a:lvl9pPr marL="38862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9pPr>
          </a:lstStyle>
          <a:p>
            <a:pPr eaLnBrk="1" hangingPunct="1">
              <a:spcBef>
                <a:spcPct val="0"/>
              </a:spcBef>
            </a:pPr>
            <a:fld id="{12DCB250-D737-4431-818E-69C017FC7E4D}" type="slidenum">
              <a:rPr lang="en-US" altLang="ko-KR" smtClean="0">
                <a:solidFill>
                  <a:srgbClr val="000000"/>
                </a:solidFill>
              </a:rPr>
              <a:pPr eaLnBrk="1" hangingPunct="1">
                <a:spcBef>
                  <a:spcPct val="0"/>
                </a:spcBef>
              </a:pPr>
              <a:t>36</a:t>
            </a:fld>
            <a:endParaRPr lang="en-US" altLang="ko-KR" smtClean="0">
              <a:solidFill>
                <a:srgbClr val="000000"/>
              </a:solidFill>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p>
        </p:txBody>
      </p:sp>
    </p:spTree>
    <p:extLst>
      <p:ext uri="{BB962C8B-B14F-4D97-AF65-F5344CB8AC3E}">
        <p14:creationId xmlns:p14="http://schemas.microsoft.com/office/powerpoint/2010/main" val="14024077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굴림" pitchFamily="50" charset="-127"/>
                <a:ea typeface="굴림" pitchFamily="50" charset="-127"/>
              </a:defRPr>
            </a:lvl1pPr>
            <a:lvl2pPr marL="742950" indent="-285750" eaLnBrk="0" hangingPunct="0">
              <a:spcBef>
                <a:spcPct val="30000"/>
              </a:spcBef>
              <a:defRPr kumimoji="1" sz="1200">
                <a:solidFill>
                  <a:schemeClr val="tx1"/>
                </a:solidFill>
                <a:latin typeface="굴림" pitchFamily="50" charset="-127"/>
                <a:ea typeface="굴림" pitchFamily="50" charset="-127"/>
              </a:defRPr>
            </a:lvl2pPr>
            <a:lvl3pPr marL="1143000" indent="-228600" eaLnBrk="0" hangingPunct="0">
              <a:spcBef>
                <a:spcPct val="30000"/>
              </a:spcBef>
              <a:defRPr kumimoji="1" sz="1200">
                <a:solidFill>
                  <a:schemeClr val="tx1"/>
                </a:solidFill>
                <a:latin typeface="굴림" pitchFamily="50" charset="-127"/>
                <a:ea typeface="굴림" pitchFamily="50" charset="-127"/>
              </a:defRPr>
            </a:lvl3pPr>
            <a:lvl4pPr marL="1600200" indent="-228600" eaLnBrk="0" hangingPunct="0">
              <a:spcBef>
                <a:spcPct val="30000"/>
              </a:spcBef>
              <a:defRPr kumimoji="1" sz="1200">
                <a:solidFill>
                  <a:schemeClr val="tx1"/>
                </a:solidFill>
                <a:latin typeface="굴림" pitchFamily="50" charset="-127"/>
                <a:ea typeface="굴림" pitchFamily="50" charset="-127"/>
              </a:defRPr>
            </a:lvl4pPr>
            <a:lvl5pPr marL="2057400" indent="-228600" eaLnBrk="0" hangingPunct="0">
              <a:spcBef>
                <a:spcPct val="30000"/>
              </a:spcBef>
              <a:defRPr kumimoji="1" sz="1200">
                <a:solidFill>
                  <a:schemeClr val="tx1"/>
                </a:solidFill>
                <a:latin typeface="굴림" pitchFamily="50" charset="-127"/>
                <a:ea typeface="굴림" pitchFamily="50" charset="-127"/>
              </a:defRPr>
            </a:lvl5pPr>
            <a:lvl6pPr marL="25146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6pPr>
            <a:lvl7pPr marL="29718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7pPr>
            <a:lvl8pPr marL="34290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8pPr>
            <a:lvl9pPr marL="38862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9pPr>
          </a:lstStyle>
          <a:p>
            <a:pPr eaLnBrk="1" hangingPunct="1">
              <a:spcBef>
                <a:spcPct val="0"/>
              </a:spcBef>
            </a:pPr>
            <a:fld id="{FE8F2C58-2EFB-40B7-A874-588E0E832A04}" type="slidenum">
              <a:rPr lang="en-US" altLang="ko-KR" smtClean="0">
                <a:solidFill>
                  <a:srgbClr val="000000"/>
                </a:solidFill>
              </a:rPr>
              <a:pPr eaLnBrk="1" hangingPunct="1">
                <a:spcBef>
                  <a:spcPct val="0"/>
                </a:spcBef>
              </a:pPr>
              <a:t>37</a:t>
            </a:fld>
            <a:endParaRPr lang="en-US" altLang="ko-KR" smtClean="0">
              <a:solidFill>
                <a:srgbClr val="000000"/>
              </a:solidFill>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p>
        </p:txBody>
      </p:sp>
    </p:spTree>
    <p:extLst>
      <p:ext uri="{BB962C8B-B14F-4D97-AF65-F5344CB8AC3E}">
        <p14:creationId xmlns:p14="http://schemas.microsoft.com/office/powerpoint/2010/main" val="151843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굴림" pitchFamily="50" charset="-127"/>
                <a:ea typeface="굴림" pitchFamily="50" charset="-127"/>
              </a:defRPr>
            </a:lvl1pPr>
            <a:lvl2pPr marL="742950" indent="-285750" eaLnBrk="0" hangingPunct="0">
              <a:spcBef>
                <a:spcPct val="30000"/>
              </a:spcBef>
              <a:defRPr kumimoji="1" sz="1200">
                <a:solidFill>
                  <a:schemeClr val="tx1"/>
                </a:solidFill>
                <a:latin typeface="굴림" pitchFamily="50" charset="-127"/>
                <a:ea typeface="굴림" pitchFamily="50" charset="-127"/>
              </a:defRPr>
            </a:lvl2pPr>
            <a:lvl3pPr marL="1143000" indent="-228600" eaLnBrk="0" hangingPunct="0">
              <a:spcBef>
                <a:spcPct val="30000"/>
              </a:spcBef>
              <a:defRPr kumimoji="1" sz="1200">
                <a:solidFill>
                  <a:schemeClr val="tx1"/>
                </a:solidFill>
                <a:latin typeface="굴림" pitchFamily="50" charset="-127"/>
                <a:ea typeface="굴림" pitchFamily="50" charset="-127"/>
              </a:defRPr>
            </a:lvl3pPr>
            <a:lvl4pPr marL="1600200" indent="-228600" eaLnBrk="0" hangingPunct="0">
              <a:spcBef>
                <a:spcPct val="30000"/>
              </a:spcBef>
              <a:defRPr kumimoji="1" sz="1200">
                <a:solidFill>
                  <a:schemeClr val="tx1"/>
                </a:solidFill>
                <a:latin typeface="굴림" pitchFamily="50" charset="-127"/>
                <a:ea typeface="굴림" pitchFamily="50" charset="-127"/>
              </a:defRPr>
            </a:lvl4pPr>
            <a:lvl5pPr marL="2057400" indent="-228600" eaLnBrk="0" hangingPunct="0">
              <a:spcBef>
                <a:spcPct val="30000"/>
              </a:spcBef>
              <a:defRPr kumimoji="1" sz="1200">
                <a:solidFill>
                  <a:schemeClr val="tx1"/>
                </a:solidFill>
                <a:latin typeface="굴림" pitchFamily="50" charset="-127"/>
                <a:ea typeface="굴림" pitchFamily="50" charset="-127"/>
              </a:defRPr>
            </a:lvl5pPr>
            <a:lvl6pPr marL="25146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6pPr>
            <a:lvl7pPr marL="29718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7pPr>
            <a:lvl8pPr marL="34290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8pPr>
            <a:lvl9pPr marL="38862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9pPr>
          </a:lstStyle>
          <a:p>
            <a:pPr eaLnBrk="1" hangingPunct="1">
              <a:spcBef>
                <a:spcPct val="0"/>
              </a:spcBef>
            </a:pPr>
            <a:fld id="{10748178-1465-46E8-BB46-31183A632F34}" type="slidenum">
              <a:rPr lang="en-US" altLang="ko-KR" smtClean="0"/>
              <a:pPr eaLnBrk="1" hangingPunct="1">
                <a:spcBef>
                  <a:spcPct val="0"/>
                </a:spcBef>
              </a:pPr>
              <a:t>4</a:t>
            </a:fld>
            <a:endParaRPr lang="en-US" altLang="ko-KR" smtClean="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txBox="1">
            <a:spLocks noGrp="1" noChangeArrowheads="1"/>
          </p:cNvSpPr>
          <p:nvPr/>
        </p:nvSpPr>
        <p:spPr bwMode="auto">
          <a:xfrm>
            <a:off x="3885453" y="8686800"/>
            <a:ext cx="297254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kumimoji="1" sz="1200">
                <a:solidFill>
                  <a:schemeClr val="tx1"/>
                </a:solidFill>
                <a:latin typeface="굴림" pitchFamily="34" charset="-127"/>
                <a:ea typeface="굴림" pitchFamily="34" charset="-127"/>
              </a:defRPr>
            </a:lvl1pPr>
            <a:lvl2pPr marL="742950" indent="-285750" eaLnBrk="0" hangingPunct="0">
              <a:spcBef>
                <a:spcPct val="30000"/>
              </a:spcBef>
              <a:defRPr kumimoji="1" sz="1200">
                <a:solidFill>
                  <a:schemeClr val="tx1"/>
                </a:solidFill>
                <a:latin typeface="굴림" pitchFamily="34" charset="-127"/>
                <a:ea typeface="굴림" pitchFamily="34" charset="-127"/>
              </a:defRPr>
            </a:lvl2pPr>
            <a:lvl3pPr marL="1143000" indent="-228600" eaLnBrk="0" hangingPunct="0">
              <a:spcBef>
                <a:spcPct val="30000"/>
              </a:spcBef>
              <a:defRPr kumimoji="1" sz="1200">
                <a:solidFill>
                  <a:schemeClr val="tx1"/>
                </a:solidFill>
                <a:latin typeface="굴림" pitchFamily="34" charset="-127"/>
                <a:ea typeface="굴림" pitchFamily="34" charset="-127"/>
              </a:defRPr>
            </a:lvl3pPr>
            <a:lvl4pPr marL="1600200" indent="-228600" eaLnBrk="0" hangingPunct="0">
              <a:spcBef>
                <a:spcPct val="30000"/>
              </a:spcBef>
              <a:defRPr kumimoji="1" sz="1200">
                <a:solidFill>
                  <a:schemeClr val="tx1"/>
                </a:solidFill>
                <a:latin typeface="굴림" pitchFamily="34" charset="-127"/>
                <a:ea typeface="굴림" pitchFamily="34" charset="-127"/>
              </a:defRPr>
            </a:lvl4pPr>
            <a:lvl5pPr marL="2057400" indent="-228600" eaLnBrk="0" hangingPunct="0">
              <a:spcBef>
                <a:spcPct val="30000"/>
              </a:spcBef>
              <a:defRPr kumimoji="1" sz="1200">
                <a:solidFill>
                  <a:schemeClr val="tx1"/>
                </a:solidFill>
                <a:latin typeface="굴림" pitchFamily="34" charset="-127"/>
                <a:ea typeface="굴림" pitchFamily="34" charset="-127"/>
              </a:defRPr>
            </a:lvl5pPr>
            <a:lvl6pPr marL="2514600" indent="-228600" eaLnBrk="0" fontAlgn="base" hangingPunct="0">
              <a:spcBef>
                <a:spcPct val="30000"/>
              </a:spcBef>
              <a:spcAft>
                <a:spcPct val="0"/>
              </a:spcAft>
              <a:defRPr kumimoji="1" sz="1200">
                <a:solidFill>
                  <a:schemeClr val="tx1"/>
                </a:solidFill>
                <a:latin typeface="굴림" pitchFamily="34" charset="-127"/>
                <a:ea typeface="굴림" pitchFamily="34" charset="-127"/>
              </a:defRPr>
            </a:lvl6pPr>
            <a:lvl7pPr marL="2971800" indent="-228600" eaLnBrk="0" fontAlgn="base" hangingPunct="0">
              <a:spcBef>
                <a:spcPct val="30000"/>
              </a:spcBef>
              <a:spcAft>
                <a:spcPct val="0"/>
              </a:spcAft>
              <a:defRPr kumimoji="1" sz="1200">
                <a:solidFill>
                  <a:schemeClr val="tx1"/>
                </a:solidFill>
                <a:latin typeface="굴림" pitchFamily="34" charset="-127"/>
                <a:ea typeface="굴림" pitchFamily="34" charset="-127"/>
              </a:defRPr>
            </a:lvl7pPr>
            <a:lvl8pPr marL="3429000" indent="-228600" eaLnBrk="0" fontAlgn="base" hangingPunct="0">
              <a:spcBef>
                <a:spcPct val="30000"/>
              </a:spcBef>
              <a:spcAft>
                <a:spcPct val="0"/>
              </a:spcAft>
              <a:defRPr kumimoji="1" sz="1200">
                <a:solidFill>
                  <a:schemeClr val="tx1"/>
                </a:solidFill>
                <a:latin typeface="굴림" pitchFamily="34" charset="-127"/>
                <a:ea typeface="굴림" pitchFamily="34" charset="-127"/>
              </a:defRPr>
            </a:lvl8pPr>
            <a:lvl9pPr marL="3886200" indent="-228600" eaLnBrk="0" fontAlgn="base" hangingPunct="0">
              <a:spcBef>
                <a:spcPct val="30000"/>
              </a:spcBef>
              <a:spcAft>
                <a:spcPct val="0"/>
              </a:spcAft>
              <a:defRPr kumimoji="1" sz="1200">
                <a:solidFill>
                  <a:schemeClr val="tx1"/>
                </a:solidFill>
                <a:latin typeface="굴림" pitchFamily="34" charset="-127"/>
                <a:ea typeface="굴림" pitchFamily="34" charset="-127"/>
              </a:defRPr>
            </a:lvl9pPr>
          </a:lstStyle>
          <a:p>
            <a:pPr algn="r" eaLnBrk="1" hangingPunct="1">
              <a:spcBef>
                <a:spcPct val="0"/>
              </a:spcBef>
            </a:pPr>
            <a:fld id="{DD03A950-0E85-4C7E-9615-5696D47D56C9}" type="slidenum">
              <a:rPr lang="en-US" altLang="ko-KR">
                <a:solidFill>
                  <a:srgbClr val="000000"/>
                </a:solidFill>
              </a:rPr>
              <a:pPr algn="r" eaLnBrk="1" hangingPunct="1">
                <a:spcBef>
                  <a:spcPct val="0"/>
                </a:spcBef>
              </a:pPr>
              <a:t>5</a:t>
            </a:fld>
            <a:endParaRPr lang="en-US" altLang="ko-KR">
              <a:solidFill>
                <a:srgbClr val="000000"/>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smtClean="0">
              <a:latin typeface="굴림" pitchFamily="34" charset="-127"/>
              <a:ea typeface="굴림" pitchFamily="34" charset="-127"/>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txBox="1">
            <a:spLocks noGrp="1" noChangeArrowheads="1"/>
          </p:cNvSpPr>
          <p:nvPr/>
        </p:nvSpPr>
        <p:spPr bwMode="auto">
          <a:xfrm>
            <a:off x="3885453" y="8686800"/>
            <a:ext cx="297254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kumimoji="1" sz="1200">
                <a:solidFill>
                  <a:schemeClr val="tx1"/>
                </a:solidFill>
                <a:latin typeface="굴림" pitchFamily="34" charset="-127"/>
                <a:ea typeface="굴림" pitchFamily="34" charset="-127"/>
              </a:defRPr>
            </a:lvl1pPr>
            <a:lvl2pPr marL="742950" indent="-285750" eaLnBrk="0" hangingPunct="0">
              <a:spcBef>
                <a:spcPct val="30000"/>
              </a:spcBef>
              <a:defRPr kumimoji="1" sz="1200">
                <a:solidFill>
                  <a:schemeClr val="tx1"/>
                </a:solidFill>
                <a:latin typeface="굴림" pitchFamily="34" charset="-127"/>
                <a:ea typeface="굴림" pitchFamily="34" charset="-127"/>
              </a:defRPr>
            </a:lvl2pPr>
            <a:lvl3pPr marL="1143000" indent="-228600" eaLnBrk="0" hangingPunct="0">
              <a:spcBef>
                <a:spcPct val="30000"/>
              </a:spcBef>
              <a:defRPr kumimoji="1" sz="1200">
                <a:solidFill>
                  <a:schemeClr val="tx1"/>
                </a:solidFill>
                <a:latin typeface="굴림" pitchFamily="34" charset="-127"/>
                <a:ea typeface="굴림" pitchFamily="34" charset="-127"/>
              </a:defRPr>
            </a:lvl3pPr>
            <a:lvl4pPr marL="1600200" indent="-228600" eaLnBrk="0" hangingPunct="0">
              <a:spcBef>
                <a:spcPct val="30000"/>
              </a:spcBef>
              <a:defRPr kumimoji="1" sz="1200">
                <a:solidFill>
                  <a:schemeClr val="tx1"/>
                </a:solidFill>
                <a:latin typeface="굴림" pitchFamily="34" charset="-127"/>
                <a:ea typeface="굴림" pitchFamily="34" charset="-127"/>
              </a:defRPr>
            </a:lvl4pPr>
            <a:lvl5pPr marL="2057400" indent="-228600" eaLnBrk="0" hangingPunct="0">
              <a:spcBef>
                <a:spcPct val="30000"/>
              </a:spcBef>
              <a:defRPr kumimoji="1" sz="1200">
                <a:solidFill>
                  <a:schemeClr val="tx1"/>
                </a:solidFill>
                <a:latin typeface="굴림" pitchFamily="34" charset="-127"/>
                <a:ea typeface="굴림" pitchFamily="34" charset="-127"/>
              </a:defRPr>
            </a:lvl5pPr>
            <a:lvl6pPr marL="2514600" indent="-228600" eaLnBrk="0" fontAlgn="base" hangingPunct="0">
              <a:spcBef>
                <a:spcPct val="30000"/>
              </a:spcBef>
              <a:spcAft>
                <a:spcPct val="0"/>
              </a:spcAft>
              <a:defRPr kumimoji="1" sz="1200">
                <a:solidFill>
                  <a:schemeClr val="tx1"/>
                </a:solidFill>
                <a:latin typeface="굴림" pitchFamily="34" charset="-127"/>
                <a:ea typeface="굴림" pitchFamily="34" charset="-127"/>
              </a:defRPr>
            </a:lvl6pPr>
            <a:lvl7pPr marL="2971800" indent="-228600" eaLnBrk="0" fontAlgn="base" hangingPunct="0">
              <a:spcBef>
                <a:spcPct val="30000"/>
              </a:spcBef>
              <a:spcAft>
                <a:spcPct val="0"/>
              </a:spcAft>
              <a:defRPr kumimoji="1" sz="1200">
                <a:solidFill>
                  <a:schemeClr val="tx1"/>
                </a:solidFill>
                <a:latin typeface="굴림" pitchFamily="34" charset="-127"/>
                <a:ea typeface="굴림" pitchFamily="34" charset="-127"/>
              </a:defRPr>
            </a:lvl7pPr>
            <a:lvl8pPr marL="3429000" indent="-228600" eaLnBrk="0" fontAlgn="base" hangingPunct="0">
              <a:spcBef>
                <a:spcPct val="30000"/>
              </a:spcBef>
              <a:spcAft>
                <a:spcPct val="0"/>
              </a:spcAft>
              <a:defRPr kumimoji="1" sz="1200">
                <a:solidFill>
                  <a:schemeClr val="tx1"/>
                </a:solidFill>
                <a:latin typeface="굴림" pitchFamily="34" charset="-127"/>
                <a:ea typeface="굴림" pitchFamily="34" charset="-127"/>
              </a:defRPr>
            </a:lvl8pPr>
            <a:lvl9pPr marL="3886200" indent="-228600" eaLnBrk="0" fontAlgn="base" hangingPunct="0">
              <a:spcBef>
                <a:spcPct val="30000"/>
              </a:spcBef>
              <a:spcAft>
                <a:spcPct val="0"/>
              </a:spcAft>
              <a:defRPr kumimoji="1" sz="1200">
                <a:solidFill>
                  <a:schemeClr val="tx1"/>
                </a:solidFill>
                <a:latin typeface="굴림" pitchFamily="34" charset="-127"/>
                <a:ea typeface="굴림" pitchFamily="34" charset="-127"/>
              </a:defRPr>
            </a:lvl9pPr>
          </a:lstStyle>
          <a:p>
            <a:pPr algn="r" eaLnBrk="1" hangingPunct="1">
              <a:spcBef>
                <a:spcPct val="0"/>
              </a:spcBef>
            </a:pPr>
            <a:fld id="{79B90A9D-F455-47DF-815A-3411BCC5C4B9}" type="slidenum">
              <a:rPr lang="en-US" altLang="ko-KR">
                <a:solidFill>
                  <a:srgbClr val="000000"/>
                </a:solidFill>
              </a:rPr>
              <a:pPr algn="r" eaLnBrk="1" hangingPunct="1">
                <a:spcBef>
                  <a:spcPct val="0"/>
                </a:spcBef>
              </a:pPr>
              <a:t>6</a:t>
            </a:fld>
            <a:endParaRPr lang="en-US" altLang="ko-KR">
              <a:solidFill>
                <a:srgbClr val="000000"/>
              </a:solidFill>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smtClean="0">
              <a:latin typeface="굴림" pitchFamily="34" charset="-127"/>
              <a:ea typeface="굴림" pitchFamily="34" charset="-127"/>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굴림" pitchFamily="34" charset="-127"/>
                <a:ea typeface="굴림" pitchFamily="34" charset="-127"/>
              </a:defRPr>
            </a:lvl1pPr>
            <a:lvl2pPr marL="742950" indent="-285750" eaLnBrk="0" hangingPunct="0">
              <a:spcBef>
                <a:spcPct val="30000"/>
              </a:spcBef>
              <a:defRPr kumimoji="1" sz="1200">
                <a:solidFill>
                  <a:schemeClr val="tx1"/>
                </a:solidFill>
                <a:latin typeface="굴림" pitchFamily="34" charset="-127"/>
                <a:ea typeface="굴림" pitchFamily="34" charset="-127"/>
              </a:defRPr>
            </a:lvl2pPr>
            <a:lvl3pPr marL="1143000" indent="-228600" eaLnBrk="0" hangingPunct="0">
              <a:spcBef>
                <a:spcPct val="30000"/>
              </a:spcBef>
              <a:defRPr kumimoji="1" sz="1200">
                <a:solidFill>
                  <a:schemeClr val="tx1"/>
                </a:solidFill>
                <a:latin typeface="굴림" pitchFamily="34" charset="-127"/>
                <a:ea typeface="굴림" pitchFamily="34" charset="-127"/>
              </a:defRPr>
            </a:lvl3pPr>
            <a:lvl4pPr marL="1600200" indent="-228600" eaLnBrk="0" hangingPunct="0">
              <a:spcBef>
                <a:spcPct val="30000"/>
              </a:spcBef>
              <a:defRPr kumimoji="1" sz="1200">
                <a:solidFill>
                  <a:schemeClr val="tx1"/>
                </a:solidFill>
                <a:latin typeface="굴림" pitchFamily="34" charset="-127"/>
                <a:ea typeface="굴림" pitchFamily="34" charset="-127"/>
              </a:defRPr>
            </a:lvl4pPr>
            <a:lvl5pPr marL="2057400" indent="-228600" eaLnBrk="0" hangingPunct="0">
              <a:spcBef>
                <a:spcPct val="30000"/>
              </a:spcBef>
              <a:defRPr kumimoji="1" sz="1200">
                <a:solidFill>
                  <a:schemeClr val="tx1"/>
                </a:solidFill>
                <a:latin typeface="굴림" pitchFamily="34" charset="-127"/>
                <a:ea typeface="굴림" pitchFamily="34" charset="-127"/>
              </a:defRPr>
            </a:lvl5pPr>
            <a:lvl6pPr marL="2514600" indent="-228600" eaLnBrk="0" fontAlgn="base" hangingPunct="0">
              <a:spcBef>
                <a:spcPct val="30000"/>
              </a:spcBef>
              <a:spcAft>
                <a:spcPct val="0"/>
              </a:spcAft>
              <a:defRPr kumimoji="1" sz="1200">
                <a:solidFill>
                  <a:schemeClr val="tx1"/>
                </a:solidFill>
                <a:latin typeface="굴림" pitchFamily="34" charset="-127"/>
                <a:ea typeface="굴림" pitchFamily="34" charset="-127"/>
              </a:defRPr>
            </a:lvl6pPr>
            <a:lvl7pPr marL="2971800" indent="-228600" eaLnBrk="0" fontAlgn="base" hangingPunct="0">
              <a:spcBef>
                <a:spcPct val="30000"/>
              </a:spcBef>
              <a:spcAft>
                <a:spcPct val="0"/>
              </a:spcAft>
              <a:defRPr kumimoji="1" sz="1200">
                <a:solidFill>
                  <a:schemeClr val="tx1"/>
                </a:solidFill>
                <a:latin typeface="굴림" pitchFamily="34" charset="-127"/>
                <a:ea typeface="굴림" pitchFamily="34" charset="-127"/>
              </a:defRPr>
            </a:lvl7pPr>
            <a:lvl8pPr marL="3429000" indent="-228600" eaLnBrk="0" fontAlgn="base" hangingPunct="0">
              <a:spcBef>
                <a:spcPct val="30000"/>
              </a:spcBef>
              <a:spcAft>
                <a:spcPct val="0"/>
              </a:spcAft>
              <a:defRPr kumimoji="1" sz="1200">
                <a:solidFill>
                  <a:schemeClr val="tx1"/>
                </a:solidFill>
                <a:latin typeface="굴림" pitchFamily="34" charset="-127"/>
                <a:ea typeface="굴림" pitchFamily="34" charset="-127"/>
              </a:defRPr>
            </a:lvl8pPr>
            <a:lvl9pPr marL="3886200" indent="-228600" eaLnBrk="0" fontAlgn="base" hangingPunct="0">
              <a:spcBef>
                <a:spcPct val="30000"/>
              </a:spcBef>
              <a:spcAft>
                <a:spcPct val="0"/>
              </a:spcAft>
              <a:defRPr kumimoji="1" sz="1200">
                <a:solidFill>
                  <a:schemeClr val="tx1"/>
                </a:solidFill>
                <a:latin typeface="굴림" pitchFamily="34" charset="-127"/>
                <a:ea typeface="굴림" pitchFamily="34" charset="-127"/>
              </a:defRPr>
            </a:lvl9pPr>
          </a:lstStyle>
          <a:p>
            <a:pPr eaLnBrk="1" hangingPunct="1">
              <a:spcBef>
                <a:spcPct val="0"/>
              </a:spcBef>
            </a:pPr>
            <a:fld id="{D0025E1B-CFE6-4434-A732-8DEC8588374E}" type="slidenum">
              <a:rPr lang="en-US" altLang="ko-KR" smtClean="0">
                <a:solidFill>
                  <a:srgbClr val="000000"/>
                </a:solidFill>
              </a:rPr>
              <a:pPr eaLnBrk="1" hangingPunct="1">
                <a:spcBef>
                  <a:spcPct val="0"/>
                </a:spcBef>
              </a:pPr>
              <a:t>7</a:t>
            </a:fld>
            <a:endParaRPr lang="en-US" altLang="ko-KR" smtClean="0">
              <a:solidFill>
                <a:srgbClr val="000000"/>
              </a:solidFill>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latin typeface="굴림" pitchFamily="34" charset="-127"/>
              <a:ea typeface="굴림" pitchFamily="34" charset="-127"/>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굴림" pitchFamily="34" charset="-127"/>
                <a:ea typeface="굴림" pitchFamily="34" charset="-127"/>
              </a:defRPr>
            </a:lvl1pPr>
            <a:lvl2pPr marL="742950" indent="-285750" eaLnBrk="0" hangingPunct="0">
              <a:spcBef>
                <a:spcPct val="30000"/>
              </a:spcBef>
              <a:defRPr kumimoji="1" sz="1200">
                <a:solidFill>
                  <a:schemeClr val="tx1"/>
                </a:solidFill>
                <a:latin typeface="굴림" pitchFamily="34" charset="-127"/>
                <a:ea typeface="굴림" pitchFamily="34" charset="-127"/>
              </a:defRPr>
            </a:lvl2pPr>
            <a:lvl3pPr marL="1143000" indent="-228600" eaLnBrk="0" hangingPunct="0">
              <a:spcBef>
                <a:spcPct val="30000"/>
              </a:spcBef>
              <a:defRPr kumimoji="1" sz="1200">
                <a:solidFill>
                  <a:schemeClr val="tx1"/>
                </a:solidFill>
                <a:latin typeface="굴림" pitchFamily="34" charset="-127"/>
                <a:ea typeface="굴림" pitchFamily="34" charset="-127"/>
              </a:defRPr>
            </a:lvl3pPr>
            <a:lvl4pPr marL="1600200" indent="-228600" eaLnBrk="0" hangingPunct="0">
              <a:spcBef>
                <a:spcPct val="30000"/>
              </a:spcBef>
              <a:defRPr kumimoji="1" sz="1200">
                <a:solidFill>
                  <a:schemeClr val="tx1"/>
                </a:solidFill>
                <a:latin typeface="굴림" pitchFamily="34" charset="-127"/>
                <a:ea typeface="굴림" pitchFamily="34" charset="-127"/>
              </a:defRPr>
            </a:lvl4pPr>
            <a:lvl5pPr marL="2057400" indent="-228600" eaLnBrk="0" hangingPunct="0">
              <a:spcBef>
                <a:spcPct val="30000"/>
              </a:spcBef>
              <a:defRPr kumimoji="1" sz="1200">
                <a:solidFill>
                  <a:schemeClr val="tx1"/>
                </a:solidFill>
                <a:latin typeface="굴림" pitchFamily="34" charset="-127"/>
                <a:ea typeface="굴림" pitchFamily="34" charset="-127"/>
              </a:defRPr>
            </a:lvl5pPr>
            <a:lvl6pPr marL="2514600" indent="-228600" eaLnBrk="0" fontAlgn="base" hangingPunct="0">
              <a:spcBef>
                <a:spcPct val="30000"/>
              </a:spcBef>
              <a:spcAft>
                <a:spcPct val="0"/>
              </a:spcAft>
              <a:defRPr kumimoji="1" sz="1200">
                <a:solidFill>
                  <a:schemeClr val="tx1"/>
                </a:solidFill>
                <a:latin typeface="굴림" pitchFamily="34" charset="-127"/>
                <a:ea typeface="굴림" pitchFamily="34" charset="-127"/>
              </a:defRPr>
            </a:lvl6pPr>
            <a:lvl7pPr marL="2971800" indent="-228600" eaLnBrk="0" fontAlgn="base" hangingPunct="0">
              <a:spcBef>
                <a:spcPct val="30000"/>
              </a:spcBef>
              <a:spcAft>
                <a:spcPct val="0"/>
              </a:spcAft>
              <a:defRPr kumimoji="1" sz="1200">
                <a:solidFill>
                  <a:schemeClr val="tx1"/>
                </a:solidFill>
                <a:latin typeface="굴림" pitchFamily="34" charset="-127"/>
                <a:ea typeface="굴림" pitchFamily="34" charset="-127"/>
              </a:defRPr>
            </a:lvl7pPr>
            <a:lvl8pPr marL="3429000" indent="-228600" eaLnBrk="0" fontAlgn="base" hangingPunct="0">
              <a:spcBef>
                <a:spcPct val="30000"/>
              </a:spcBef>
              <a:spcAft>
                <a:spcPct val="0"/>
              </a:spcAft>
              <a:defRPr kumimoji="1" sz="1200">
                <a:solidFill>
                  <a:schemeClr val="tx1"/>
                </a:solidFill>
                <a:latin typeface="굴림" pitchFamily="34" charset="-127"/>
                <a:ea typeface="굴림" pitchFamily="34" charset="-127"/>
              </a:defRPr>
            </a:lvl8pPr>
            <a:lvl9pPr marL="3886200" indent="-228600" eaLnBrk="0" fontAlgn="base" hangingPunct="0">
              <a:spcBef>
                <a:spcPct val="30000"/>
              </a:spcBef>
              <a:spcAft>
                <a:spcPct val="0"/>
              </a:spcAft>
              <a:defRPr kumimoji="1" sz="1200">
                <a:solidFill>
                  <a:schemeClr val="tx1"/>
                </a:solidFill>
                <a:latin typeface="굴림" pitchFamily="34" charset="-127"/>
                <a:ea typeface="굴림" pitchFamily="34" charset="-127"/>
              </a:defRPr>
            </a:lvl9pPr>
          </a:lstStyle>
          <a:p>
            <a:pPr eaLnBrk="1" hangingPunct="1">
              <a:spcBef>
                <a:spcPct val="0"/>
              </a:spcBef>
            </a:pPr>
            <a:fld id="{8F2ECCB1-AAF6-48B6-ADCF-2CCBB65DDC69}" type="slidenum">
              <a:rPr lang="en-US" altLang="ko-KR" smtClean="0">
                <a:solidFill>
                  <a:srgbClr val="000000"/>
                </a:solidFill>
              </a:rPr>
              <a:pPr eaLnBrk="1" hangingPunct="1">
                <a:spcBef>
                  <a:spcPct val="0"/>
                </a:spcBef>
              </a:pPr>
              <a:t>8</a:t>
            </a:fld>
            <a:endParaRPr lang="en-US" altLang="ko-KR" smtClean="0">
              <a:solidFill>
                <a:srgbClr val="000000"/>
              </a:solidFill>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latin typeface="굴림" pitchFamily="34" charset="-127"/>
              <a:ea typeface="굴림" pitchFamily="34" charset="-127"/>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fld id="{2D256A6C-F417-40C8-8030-95F3EFA16CF3}" type="slidenum">
              <a:rPr lang="en-US" altLang="ko-KR" smtClean="0">
                <a:solidFill>
                  <a:srgbClr val="000000"/>
                </a:solidFill>
              </a:rPr>
              <a:pPr eaLnBrk="1" hangingPunct="1"/>
              <a:t>10</a:t>
            </a:fld>
            <a:endParaRPr lang="en-US" altLang="ko-KR" smtClean="0">
              <a:solidFill>
                <a:srgbClr val="000000"/>
              </a:solidFill>
            </a:endParaRPr>
          </a:p>
        </p:txBody>
      </p:sp>
      <p:sp>
        <p:nvSpPr>
          <p:cNvPr id="32771" name="Rectangle 2"/>
          <p:cNvSpPr>
            <a:spLocks noGrp="1" noRot="1" noChangeAspect="1" noChangeArrowheads="1" noTextEdit="1"/>
          </p:cNvSpPr>
          <p:nvPr>
            <p:ph type="sldImg"/>
          </p:nvPr>
        </p:nvSpPr>
        <p:spPr>
          <a:xfrm>
            <a:off x="2243138" y="685800"/>
            <a:ext cx="2373312" cy="3429000"/>
          </a:xfrm>
          <a:ln/>
        </p:spPr>
      </p:sp>
      <p:sp>
        <p:nvSpPr>
          <p:cNvPr id="32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3077283"/>
            <a:ext cx="5829300" cy="2123369"/>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613400"/>
            <a:ext cx="4800600" cy="253153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59CFAEE-8D91-46D5-B41F-D4A0198DFDFC}" type="datetimeFigureOut">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4C4E7-BF56-47A4-9E7E-B2534425F9E8}" type="slidenum">
              <a:rPr lang="en-US" smtClean="0"/>
              <a:t>‹#›</a:t>
            </a:fld>
            <a:endParaRPr lang="en-US"/>
          </a:p>
        </p:txBody>
      </p:sp>
    </p:spTree>
    <p:extLst>
      <p:ext uri="{BB962C8B-B14F-4D97-AF65-F5344CB8AC3E}">
        <p14:creationId xmlns:p14="http://schemas.microsoft.com/office/powerpoint/2010/main" val="3763380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9CFAEE-8D91-46D5-B41F-D4A0198DFDFC}" type="datetimeFigureOut">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4C4E7-BF56-47A4-9E7E-B2534425F9E8}" type="slidenum">
              <a:rPr lang="en-US" smtClean="0"/>
              <a:t>‹#›</a:t>
            </a:fld>
            <a:endParaRPr lang="en-US"/>
          </a:p>
        </p:txBody>
      </p:sp>
    </p:spTree>
    <p:extLst>
      <p:ext uri="{BB962C8B-B14F-4D97-AF65-F5344CB8AC3E}">
        <p14:creationId xmlns:p14="http://schemas.microsoft.com/office/powerpoint/2010/main" val="4269548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29037" y="529697"/>
            <a:ext cx="1157288" cy="112680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7176" y="529697"/>
            <a:ext cx="3357563" cy="112680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9CFAEE-8D91-46D5-B41F-D4A0198DFDFC}" type="datetimeFigureOut">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4C4E7-BF56-47A4-9E7E-B2534425F9E8}" type="slidenum">
              <a:rPr lang="en-US" smtClean="0"/>
              <a:t>‹#›</a:t>
            </a:fld>
            <a:endParaRPr lang="en-US"/>
          </a:p>
        </p:txBody>
      </p:sp>
    </p:spTree>
    <p:extLst>
      <p:ext uri="{BB962C8B-B14F-4D97-AF65-F5344CB8AC3E}">
        <p14:creationId xmlns:p14="http://schemas.microsoft.com/office/powerpoint/2010/main" val="438147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9CFAEE-8D91-46D5-B41F-D4A0198DFDFC}" type="datetimeFigureOut">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4C4E7-BF56-47A4-9E7E-B2534425F9E8}" type="slidenum">
              <a:rPr lang="en-US" smtClean="0"/>
              <a:t>‹#›</a:t>
            </a:fld>
            <a:endParaRPr lang="en-US"/>
          </a:p>
        </p:txBody>
      </p:sp>
    </p:spTree>
    <p:extLst>
      <p:ext uri="{BB962C8B-B14F-4D97-AF65-F5344CB8AC3E}">
        <p14:creationId xmlns:p14="http://schemas.microsoft.com/office/powerpoint/2010/main" val="2886609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6365522"/>
            <a:ext cx="5829300" cy="1967442"/>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4198587"/>
            <a:ext cx="5829300" cy="216693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9CFAEE-8D91-46D5-B41F-D4A0198DFDFC}" type="datetimeFigureOut">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4C4E7-BF56-47A4-9E7E-B2534425F9E8}" type="slidenum">
              <a:rPr lang="en-US" smtClean="0"/>
              <a:t>‹#›</a:t>
            </a:fld>
            <a:endParaRPr lang="en-US"/>
          </a:p>
        </p:txBody>
      </p:sp>
    </p:spTree>
    <p:extLst>
      <p:ext uri="{BB962C8B-B14F-4D97-AF65-F5344CB8AC3E}">
        <p14:creationId xmlns:p14="http://schemas.microsoft.com/office/powerpoint/2010/main" val="3572683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57176" y="3081867"/>
            <a:ext cx="2257425" cy="871590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628901" y="3081867"/>
            <a:ext cx="2257425" cy="871590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59CFAEE-8D91-46D5-B41F-D4A0198DFDFC}" type="datetimeFigureOut">
              <a:rPr lang="en-US" smtClean="0"/>
              <a:t>12/14/2023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94C4E7-BF56-47A4-9E7E-B2534425F9E8}" type="slidenum">
              <a:rPr lang="en-US" smtClean="0"/>
              <a:t>‹#›</a:t>
            </a:fld>
            <a:endParaRPr lang="en-US"/>
          </a:p>
        </p:txBody>
      </p:sp>
    </p:spTree>
    <p:extLst>
      <p:ext uri="{BB962C8B-B14F-4D97-AF65-F5344CB8AC3E}">
        <p14:creationId xmlns:p14="http://schemas.microsoft.com/office/powerpoint/2010/main" val="1223601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96699"/>
            <a:ext cx="6172200" cy="1651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217385"/>
            <a:ext cx="303014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3141486"/>
            <a:ext cx="303014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70" y="2217385"/>
            <a:ext cx="303133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70" y="3141486"/>
            <a:ext cx="303133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59CFAEE-8D91-46D5-B41F-D4A0198DFDFC}" type="datetimeFigureOut">
              <a:rPr lang="en-US" smtClean="0"/>
              <a:t>12/14/2023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94C4E7-BF56-47A4-9E7E-B2534425F9E8}" type="slidenum">
              <a:rPr lang="en-US" smtClean="0"/>
              <a:t>‹#›</a:t>
            </a:fld>
            <a:endParaRPr lang="en-US"/>
          </a:p>
        </p:txBody>
      </p:sp>
    </p:spTree>
    <p:extLst>
      <p:ext uri="{BB962C8B-B14F-4D97-AF65-F5344CB8AC3E}">
        <p14:creationId xmlns:p14="http://schemas.microsoft.com/office/powerpoint/2010/main" val="3986709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9CFAEE-8D91-46D5-B41F-D4A0198DFDFC}" type="datetimeFigureOut">
              <a:rPr lang="en-US" smtClean="0"/>
              <a:t>12/14/2023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94C4E7-BF56-47A4-9E7E-B2534425F9E8}" type="slidenum">
              <a:rPr lang="en-US" smtClean="0"/>
              <a:t>‹#›</a:t>
            </a:fld>
            <a:endParaRPr lang="en-US"/>
          </a:p>
        </p:txBody>
      </p:sp>
    </p:spTree>
    <p:extLst>
      <p:ext uri="{BB962C8B-B14F-4D97-AF65-F5344CB8AC3E}">
        <p14:creationId xmlns:p14="http://schemas.microsoft.com/office/powerpoint/2010/main" val="335540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9CFAEE-8D91-46D5-B41F-D4A0198DFDFC}" type="datetimeFigureOut">
              <a:rPr lang="en-US" smtClean="0"/>
              <a:t>12/14/2023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94C4E7-BF56-47A4-9E7E-B2534425F9E8}" type="slidenum">
              <a:rPr lang="en-US" smtClean="0"/>
              <a:t>‹#›</a:t>
            </a:fld>
            <a:endParaRPr lang="en-US"/>
          </a:p>
        </p:txBody>
      </p:sp>
    </p:spTree>
    <p:extLst>
      <p:ext uri="{BB962C8B-B14F-4D97-AF65-F5344CB8AC3E}">
        <p14:creationId xmlns:p14="http://schemas.microsoft.com/office/powerpoint/2010/main" val="2867224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1" y="394406"/>
            <a:ext cx="2256235" cy="167851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8" y="394406"/>
            <a:ext cx="3833813" cy="84544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1" y="2072923"/>
            <a:ext cx="2256235" cy="67759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9CFAEE-8D91-46D5-B41F-D4A0198DFDFC}" type="datetimeFigureOut">
              <a:rPr lang="en-US" smtClean="0"/>
              <a:t>12/14/2023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94C4E7-BF56-47A4-9E7E-B2534425F9E8}" type="slidenum">
              <a:rPr lang="en-US" smtClean="0"/>
              <a:t>‹#›</a:t>
            </a:fld>
            <a:endParaRPr lang="en-US"/>
          </a:p>
        </p:txBody>
      </p:sp>
    </p:spTree>
    <p:extLst>
      <p:ext uri="{BB962C8B-B14F-4D97-AF65-F5344CB8AC3E}">
        <p14:creationId xmlns:p14="http://schemas.microsoft.com/office/powerpoint/2010/main" val="2721055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934201"/>
            <a:ext cx="4114800" cy="818622"/>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85119"/>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752823"/>
            <a:ext cx="4114800" cy="11625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9CFAEE-8D91-46D5-B41F-D4A0198DFDFC}" type="datetimeFigureOut">
              <a:rPr lang="en-US" smtClean="0"/>
              <a:t>12/14/2023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94C4E7-BF56-47A4-9E7E-B2534425F9E8}" type="slidenum">
              <a:rPr lang="en-US" smtClean="0"/>
              <a:t>‹#›</a:t>
            </a:fld>
            <a:endParaRPr lang="en-US"/>
          </a:p>
        </p:txBody>
      </p:sp>
    </p:spTree>
    <p:extLst>
      <p:ext uri="{BB962C8B-B14F-4D97-AF65-F5344CB8AC3E}">
        <p14:creationId xmlns:p14="http://schemas.microsoft.com/office/powerpoint/2010/main" val="428171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96699"/>
            <a:ext cx="6172200" cy="1651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311402"/>
            <a:ext cx="6172200" cy="65375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9181396"/>
            <a:ext cx="1600200" cy="527402"/>
          </a:xfrm>
          <a:prstGeom prst="rect">
            <a:avLst/>
          </a:prstGeom>
        </p:spPr>
        <p:txBody>
          <a:bodyPr vert="horz" lIns="91440" tIns="45720" rIns="91440" bIns="45720" rtlCol="0" anchor="ctr"/>
          <a:lstStyle>
            <a:lvl1pPr algn="l">
              <a:defRPr sz="1200">
                <a:solidFill>
                  <a:schemeClr val="tx1">
                    <a:tint val="75000"/>
                  </a:schemeClr>
                </a:solidFill>
              </a:defRPr>
            </a:lvl1pPr>
          </a:lstStyle>
          <a:p>
            <a:fld id="{459CFAEE-8D91-46D5-B41F-D4A0198DFDFC}" type="datetimeFigureOut">
              <a:rPr lang="en-US" smtClean="0"/>
              <a:t>12/14/2023</a:t>
            </a:fld>
            <a:endParaRPr lang="en-US"/>
          </a:p>
        </p:txBody>
      </p:sp>
      <p:sp>
        <p:nvSpPr>
          <p:cNvPr id="5" name="Footer Placeholder 4"/>
          <p:cNvSpPr>
            <a:spLocks noGrp="1"/>
          </p:cNvSpPr>
          <p:nvPr>
            <p:ph type="ftr" sz="quarter" idx="3"/>
          </p:nvPr>
        </p:nvSpPr>
        <p:spPr>
          <a:xfrm>
            <a:off x="2343150" y="9181396"/>
            <a:ext cx="2171700" cy="52740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9181396"/>
            <a:ext cx="1600200" cy="527402"/>
          </a:xfrm>
          <a:prstGeom prst="rect">
            <a:avLst/>
          </a:prstGeom>
        </p:spPr>
        <p:txBody>
          <a:bodyPr vert="horz" lIns="91440" tIns="45720" rIns="91440" bIns="45720" rtlCol="0" anchor="ctr"/>
          <a:lstStyle>
            <a:lvl1pPr algn="r">
              <a:defRPr sz="1200">
                <a:solidFill>
                  <a:schemeClr val="tx1">
                    <a:tint val="75000"/>
                  </a:schemeClr>
                </a:solidFill>
              </a:defRPr>
            </a:lvl1pPr>
          </a:lstStyle>
          <a:p>
            <a:fld id="{1C94C4E7-BF56-47A4-9E7E-B2534425F9E8}" type="slidenum">
              <a:rPr lang="en-US" smtClean="0"/>
              <a:t>‹#›</a:t>
            </a:fld>
            <a:endParaRPr lang="en-US"/>
          </a:p>
        </p:txBody>
      </p:sp>
    </p:spTree>
    <p:extLst>
      <p:ext uri="{BB962C8B-B14F-4D97-AF65-F5344CB8AC3E}">
        <p14:creationId xmlns:p14="http://schemas.microsoft.com/office/powerpoint/2010/main" val="10242802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2.jpeg"/><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notesSlide" Target="../notesSlides/notesSlide14.xml"/><Relationship Id="rId7" Type="http://schemas.openxmlformats.org/officeDocument/2006/relationships/image" Target="../media/image28.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7.png"/><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35.emf"/><Relationship Id="rId3" Type="http://schemas.openxmlformats.org/officeDocument/2006/relationships/image" Target="../media/image30.png"/><Relationship Id="rId7" Type="http://schemas.openxmlformats.org/officeDocument/2006/relationships/image" Target="../media/image34.emf"/><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33.emf"/><Relationship Id="rId5" Type="http://schemas.openxmlformats.org/officeDocument/2006/relationships/image" Target="../media/image32.emf"/><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37.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41.png"/><Relationship Id="rId5" Type="http://schemas.openxmlformats.org/officeDocument/2006/relationships/image" Target="../media/image40.png"/><Relationship Id="rId10" Type="http://schemas.openxmlformats.org/officeDocument/2006/relationships/image" Target="../media/image45.png"/><Relationship Id="rId4" Type="http://schemas.openxmlformats.org/officeDocument/2006/relationships/image" Target="../media/image39.png"/><Relationship Id="rId9" Type="http://schemas.openxmlformats.org/officeDocument/2006/relationships/image" Target="../media/image44.png"/></Relationships>
</file>

<file path=ppt/slides/_rels/slide23.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jpe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49.png"/><Relationship Id="rId5" Type="http://schemas.openxmlformats.org/officeDocument/2006/relationships/image" Target="../media/image48.png"/><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image" Target="../media/image59.jpeg"/><Relationship Id="rId13" Type="http://schemas.openxmlformats.org/officeDocument/2006/relationships/image" Target="../media/image64.png"/><Relationship Id="rId3" Type="http://schemas.openxmlformats.org/officeDocument/2006/relationships/image" Target="../media/image54.emf"/><Relationship Id="rId7" Type="http://schemas.openxmlformats.org/officeDocument/2006/relationships/image" Target="../media/image58.wmf"/><Relationship Id="rId12" Type="http://schemas.openxmlformats.org/officeDocument/2006/relationships/image" Target="../media/image63.pn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57.emf"/><Relationship Id="rId11" Type="http://schemas.openxmlformats.org/officeDocument/2006/relationships/image" Target="../media/image62.png"/><Relationship Id="rId5" Type="http://schemas.openxmlformats.org/officeDocument/2006/relationships/image" Target="../media/image56.emf"/><Relationship Id="rId10" Type="http://schemas.openxmlformats.org/officeDocument/2006/relationships/image" Target="../media/image61.png"/><Relationship Id="rId4" Type="http://schemas.openxmlformats.org/officeDocument/2006/relationships/image" Target="../media/image55.emf"/><Relationship Id="rId9" Type="http://schemas.openxmlformats.org/officeDocument/2006/relationships/image" Target="../media/image6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image" Target="../media/image70.jpeg"/><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 Id="rId9" Type="http://schemas.openxmlformats.org/officeDocument/2006/relationships/image" Target="../media/image71.png"/></Relationships>
</file>

<file path=ppt/slides/_rels/slide2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8" Type="http://schemas.openxmlformats.org/officeDocument/2006/relationships/image" Target="../media/image82.png"/><Relationship Id="rId13" Type="http://schemas.openxmlformats.org/officeDocument/2006/relationships/image" Target="../media/image85.png"/><Relationship Id="rId18" Type="http://schemas.openxmlformats.org/officeDocument/2006/relationships/image" Target="../media/image90.png"/><Relationship Id="rId3" Type="http://schemas.openxmlformats.org/officeDocument/2006/relationships/image" Target="../media/image77.png"/><Relationship Id="rId21" Type="http://schemas.openxmlformats.org/officeDocument/2006/relationships/image" Target="../media/image93.png"/><Relationship Id="rId7" Type="http://schemas.openxmlformats.org/officeDocument/2006/relationships/image" Target="../media/image81.png"/><Relationship Id="rId12" Type="http://schemas.openxmlformats.org/officeDocument/2006/relationships/image" Target="../media/image9.png"/><Relationship Id="rId17" Type="http://schemas.openxmlformats.org/officeDocument/2006/relationships/image" Target="../media/image89.png"/><Relationship Id="rId2" Type="http://schemas.openxmlformats.org/officeDocument/2006/relationships/notesSlide" Target="../notesSlides/notesSlide33.xml"/><Relationship Id="rId16" Type="http://schemas.openxmlformats.org/officeDocument/2006/relationships/image" Target="../media/image88.png"/><Relationship Id="rId20" Type="http://schemas.openxmlformats.org/officeDocument/2006/relationships/image" Target="../media/image92.png"/><Relationship Id="rId1" Type="http://schemas.openxmlformats.org/officeDocument/2006/relationships/slideLayout" Target="../slideLayouts/slideLayout7.xml"/><Relationship Id="rId6" Type="http://schemas.openxmlformats.org/officeDocument/2006/relationships/image" Target="../media/image80.png"/><Relationship Id="rId11" Type="http://schemas.openxmlformats.org/officeDocument/2006/relationships/image" Target="../media/image8.png"/><Relationship Id="rId5" Type="http://schemas.openxmlformats.org/officeDocument/2006/relationships/image" Target="../media/image79.png"/><Relationship Id="rId15" Type="http://schemas.openxmlformats.org/officeDocument/2006/relationships/image" Target="../media/image87.png"/><Relationship Id="rId10" Type="http://schemas.openxmlformats.org/officeDocument/2006/relationships/image" Target="../media/image84.png"/><Relationship Id="rId19" Type="http://schemas.openxmlformats.org/officeDocument/2006/relationships/image" Target="../media/image91.png"/><Relationship Id="rId4" Type="http://schemas.openxmlformats.org/officeDocument/2006/relationships/image" Target="../media/image78.png"/><Relationship Id="rId9" Type="http://schemas.openxmlformats.org/officeDocument/2006/relationships/image" Target="../media/image83.png"/><Relationship Id="rId14" Type="http://schemas.openxmlformats.org/officeDocument/2006/relationships/image" Target="../media/image86.png"/><Relationship Id="rId22" Type="http://schemas.openxmlformats.org/officeDocument/2006/relationships/image" Target="../media/image94.png"/></Relationships>
</file>

<file path=ppt/slides/_rels/slide35.xml.rels><?xml version="1.0" encoding="UTF-8" standalone="yes"?>
<Relationships xmlns="http://schemas.openxmlformats.org/package/2006/relationships"><Relationship Id="rId8" Type="http://schemas.openxmlformats.org/officeDocument/2006/relationships/image" Target="../media/image100.png"/><Relationship Id="rId3" Type="http://schemas.openxmlformats.org/officeDocument/2006/relationships/image" Target="../media/image95.png"/><Relationship Id="rId7" Type="http://schemas.openxmlformats.org/officeDocument/2006/relationships/image" Target="../media/image99.png"/><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openxmlformats.org/officeDocument/2006/relationships/image" Target="../media/image98.png"/><Relationship Id="rId5" Type="http://schemas.openxmlformats.org/officeDocument/2006/relationships/image" Target="../media/image97.png"/><Relationship Id="rId4" Type="http://schemas.openxmlformats.org/officeDocument/2006/relationships/image" Target="../media/image96.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Line 2"/>
          <p:cNvSpPr>
            <a:spLocks noChangeShapeType="1"/>
          </p:cNvSpPr>
          <p:nvPr/>
        </p:nvSpPr>
        <p:spPr bwMode="auto">
          <a:xfrm>
            <a:off x="228600" y="609600"/>
            <a:ext cx="63246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78182" name="Text Box 6"/>
          <p:cNvSpPr txBox="1">
            <a:spLocks noChangeArrowheads="1"/>
          </p:cNvSpPr>
          <p:nvPr/>
        </p:nvSpPr>
        <p:spPr bwMode="auto">
          <a:xfrm>
            <a:off x="123825" y="228600"/>
            <a:ext cx="85690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900">
                <a:solidFill>
                  <a:schemeClr val="tx1"/>
                </a:solidFill>
                <a:latin typeface="돋움" pitchFamily="50" charset="-127"/>
                <a:ea typeface="돋움" pitchFamily="50" charset="-127"/>
              </a:defRPr>
            </a:lvl1pPr>
            <a:lvl2pPr marL="742950" indent="-285750" eaLnBrk="0" hangingPunct="0">
              <a:defRPr kumimoji="1" sz="900">
                <a:solidFill>
                  <a:schemeClr val="tx1"/>
                </a:solidFill>
                <a:latin typeface="돋움" pitchFamily="50" charset="-127"/>
                <a:ea typeface="돋움" pitchFamily="50" charset="-127"/>
              </a:defRPr>
            </a:lvl2pPr>
            <a:lvl3pPr marL="1143000" indent="-228600" eaLnBrk="0" hangingPunct="0">
              <a:defRPr kumimoji="1" sz="900">
                <a:solidFill>
                  <a:schemeClr val="tx1"/>
                </a:solidFill>
                <a:latin typeface="돋움" pitchFamily="50" charset="-127"/>
                <a:ea typeface="돋움" pitchFamily="50" charset="-127"/>
              </a:defRPr>
            </a:lvl3pPr>
            <a:lvl4pPr marL="1600200" indent="-228600" eaLnBrk="0" hangingPunct="0">
              <a:defRPr kumimoji="1" sz="900">
                <a:solidFill>
                  <a:schemeClr val="tx1"/>
                </a:solidFill>
                <a:latin typeface="돋움" pitchFamily="50" charset="-127"/>
                <a:ea typeface="돋움" pitchFamily="50" charset="-127"/>
              </a:defRPr>
            </a:lvl4pPr>
            <a:lvl5pPr marL="2057400" indent="-228600" eaLnBrk="0" hangingPunct="0">
              <a:defRPr kumimoji="1" sz="900">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a:solidFill>
                  <a:schemeClr val="tx1"/>
                </a:solidFill>
                <a:latin typeface="돋움" pitchFamily="50" charset="-127"/>
                <a:ea typeface="돋움" pitchFamily="50" charset="-127"/>
              </a:defRPr>
            </a:lvl9pPr>
          </a:lstStyle>
          <a:p>
            <a:pPr eaLnBrk="1" hangingPunct="1">
              <a:defRPr/>
            </a:pPr>
            <a:r>
              <a:rPr lang="en-US" altLang="ko-KR" sz="1600" b="1" smtClean="0">
                <a:effectLst>
                  <a:outerShdw blurRad="38100" dist="38100" dir="2700000" algn="tl">
                    <a:srgbClr val="C0C0C0"/>
                  </a:outerShdw>
                </a:effectLst>
                <a:latin typeface="Times New Roman" panose="02020603050405020304" pitchFamily="18" charset="0"/>
                <a:ea typeface="굴림" pitchFamily="50" charset="-127"/>
                <a:cs typeface="Times New Roman" panose="02020603050405020304" pitchFamily="18" charset="0"/>
              </a:rPr>
              <a:t>Máy</a:t>
            </a:r>
            <a:endParaRPr lang="en-US" altLang="ko-KR" sz="1600" b="1" dirty="0" smtClean="0">
              <a:effectLst>
                <a:outerShdw blurRad="38100" dist="38100" dir="2700000" algn="tl">
                  <a:srgbClr val="C0C0C0"/>
                </a:outerShdw>
              </a:effectLst>
              <a:latin typeface="Times New Roman" panose="02020603050405020304" pitchFamily="18" charset="0"/>
              <a:ea typeface="굴림" pitchFamily="50" charset="-127"/>
              <a:cs typeface="Times New Roman" panose="02020603050405020304" pitchFamily="18" charset="0"/>
            </a:endParaRPr>
          </a:p>
        </p:txBody>
      </p:sp>
      <p:sp>
        <p:nvSpPr>
          <p:cNvPr id="2052" name="Rectangle 5"/>
          <p:cNvSpPr>
            <a:spLocks noChangeArrowheads="1"/>
          </p:cNvSpPr>
          <p:nvPr/>
        </p:nvSpPr>
        <p:spPr bwMode="auto">
          <a:xfrm>
            <a:off x="3384550" y="776288"/>
            <a:ext cx="3214688" cy="88566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endParaRPr lang="ko-KR" altLang="en-US" sz="900">
              <a:latin typeface="Dotum" pitchFamily="34" charset="-127"/>
              <a:ea typeface="Dotum" pitchFamily="34" charset="-127"/>
            </a:endParaRPr>
          </a:p>
          <a:p>
            <a:pPr eaLnBrk="1" hangingPunct="1">
              <a:spcBef>
                <a:spcPct val="0"/>
              </a:spcBef>
              <a:buFontTx/>
              <a:buNone/>
            </a:pPr>
            <a:endParaRPr lang="ko-KR" altLang="en-US" sz="900">
              <a:latin typeface="Dotum" pitchFamily="34" charset="-127"/>
              <a:ea typeface="Dotum" pitchFamily="34" charset="-127"/>
            </a:endParaRPr>
          </a:p>
          <a:p>
            <a:pPr eaLnBrk="1" hangingPunct="1">
              <a:spcBef>
                <a:spcPct val="0"/>
              </a:spcBef>
              <a:buFontTx/>
              <a:buNone/>
            </a:pPr>
            <a:endParaRPr lang="ko-KR" altLang="en-US" sz="900">
              <a:latin typeface="Dotum" pitchFamily="34" charset="-127"/>
              <a:ea typeface="Dotum" pitchFamily="34" charset="-127"/>
            </a:endParaRPr>
          </a:p>
          <a:p>
            <a:pPr eaLnBrk="1" hangingPunct="1">
              <a:spcBef>
                <a:spcPct val="0"/>
              </a:spcBef>
              <a:buFontTx/>
              <a:buNone/>
            </a:pPr>
            <a:endParaRPr lang="ko-KR" altLang="en-US" sz="900">
              <a:latin typeface="Dotum" pitchFamily="34" charset="-127"/>
              <a:ea typeface="Dotum" pitchFamily="34" charset="-127"/>
            </a:endParaRPr>
          </a:p>
          <a:p>
            <a:pPr eaLnBrk="1" hangingPunct="1">
              <a:spcBef>
                <a:spcPct val="0"/>
              </a:spcBef>
              <a:buFontTx/>
              <a:buNone/>
            </a:pPr>
            <a:endParaRPr lang="en-US" altLang="ko-KR" sz="900">
              <a:latin typeface="Dotum" pitchFamily="34" charset="-127"/>
              <a:ea typeface="Dotum" pitchFamily="34" charset="-127"/>
            </a:endParaRPr>
          </a:p>
        </p:txBody>
      </p:sp>
      <p:sp>
        <p:nvSpPr>
          <p:cNvPr id="2053" name="Text Box 6"/>
          <p:cNvSpPr txBox="1">
            <a:spLocks noChangeArrowheads="1"/>
          </p:cNvSpPr>
          <p:nvPr/>
        </p:nvSpPr>
        <p:spPr bwMode="auto">
          <a:xfrm>
            <a:off x="292100" y="817563"/>
            <a:ext cx="122020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en-US" altLang="ko-KR" sz="1000" b="1">
                <a:latin typeface="Times New Roman" panose="02020603050405020304" pitchFamily="18" charset="0"/>
                <a:ea typeface="Dotum" pitchFamily="34" charset="-127"/>
                <a:cs typeface="Times New Roman" panose="02020603050405020304" pitchFamily="18" charset="0"/>
              </a:rPr>
              <a:t>※ </a:t>
            </a:r>
            <a:r>
              <a:rPr lang="en-US" altLang="ko-KR" sz="1000" b="1" smtClean="0">
                <a:latin typeface="Times New Roman" panose="02020603050405020304" pitchFamily="18" charset="0"/>
                <a:ea typeface="Dotum" pitchFamily="34" charset="-127"/>
                <a:cs typeface="Times New Roman" panose="02020603050405020304" pitchFamily="18" charset="0"/>
              </a:rPr>
              <a:t>Máy: Câu1</a:t>
            </a:r>
            <a:r>
              <a:rPr lang="ko-KR" altLang="en-US" sz="1000" b="1" smtClean="0">
                <a:latin typeface="Times New Roman" panose="02020603050405020304" pitchFamily="18" charset="0"/>
                <a:ea typeface="Dotum" pitchFamily="34" charset="-127"/>
                <a:cs typeface="Times New Roman" panose="02020603050405020304" pitchFamily="18" charset="0"/>
              </a:rPr>
              <a:t> </a:t>
            </a:r>
            <a:r>
              <a:rPr lang="en-US" altLang="ko-KR" sz="1000" b="1">
                <a:latin typeface="Times New Roman" panose="02020603050405020304" pitchFamily="18" charset="0"/>
                <a:ea typeface="Dotum" pitchFamily="34" charset="-127"/>
                <a:cs typeface="Times New Roman" panose="02020603050405020304" pitchFamily="18" charset="0"/>
              </a:rPr>
              <a:t>~ </a:t>
            </a:r>
            <a:r>
              <a:rPr lang="en-US" altLang="ko-KR" sz="1000" b="1" smtClean="0">
                <a:latin typeface="Times New Roman" panose="02020603050405020304" pitchFamily="18" charset="0"/>
                <a:ea typeface="Dotum" pitchFamily="34" charset="-127"/>
                <a:cs typeface="Times New Roman" panose="02020603050405020304" pitchFamily="18" charset="0"/>
              </a:rPr>
              <a:t>20</a:t>
            </a:r>
            <a:endParaRPr lang="ko-KR" altLang="en-US" sz="1000" b="1">
              <a:latin typeface="Times New Roman" panose="02020603050405020304" pitchFamily="18" charset="0"/>
              <a:ea typeface="Dotum" pitchFamily="34" charset="-127"/>
              <a:cs typeface="Times New Roman" panose="02020603050405020304" pitchFamily="18" charset="0"/>
            </a:endParaRPr>
          </a:p>
        </p:txBody>
      </p:sp>
      <p:sp>
        <p:nvSpPr>
          <p:cNvPr id="2054" name="Rectangle 5"/>
          <p:cNvSpPr>
            <a:spLocks noChangeArrowheads="1"/>
          </p:cNvSpPr>
          <p:nvPr/>
        </p:nvSpPr>
        <p:spPr bwMode="auto">
          <a:xfrm>
            <a:off x="169863" y="776288"/>
            <a:ext cx="3214687" cy="88566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endParaRPr lang="ko-KR" altLang="en-US" sz="900">
              <a:latin typeface="Dotum" pitchFamily="34" charset="-127"/>
              <a:ea typeface="Dotum" pitchFamily="34" charset="-127"/>
            </a:endParaRPr>
          </a:p>
          <a:p>
            <a:pPr eaLnBrk="1" hangingPunct="1">
              <a:spcBef>
                <a:spcPct val="0"/>
              </a:spcBef>
              <a:buFontTx/>
              <a:buNone/>
            </a:pPr>
            <a:endParaRPr lang="ko-KR" altLang="en-US" sz="900">
              <a:latin typeface="Dotum" pitchFamily="34" charset="-127"/>
              <a:ea typeface="Dotum" pitchFamily="34" charset="-127"/>
            </a:endParaRPr>
          </a:p>
          <a:p>
            <a:pPr eaLnBrk="1" hangingPunct="1">
              <a:spcBef>
                <a:spcPct val="0"/>
              </a:spcBef>
              <a:buFontTx/>
              <a:buNone/>
            </a:pPr>
            <a:endParaRPr lang="ko-KR" altLang="en-US" sz="900">
              <a:latin typeface="Dotum" pitchFamily="34" charset="-127"/>
              <a:ea typeface="Dotum" pitchFamily="34" charset="-127"/>
            </a:endParaRPr>
          </a:p>
          <a:p>
            <a:pPr eaLnBrk="1" hangingPunct="1">
              <a:spcBef>
                <a:spcPct val="0"/>
              </a:spcBef>
              <a:buFontTx/>
              <a:buNone/>
            </a:pPr>
            <a:endParaRPr lang="ko-KR" altLang="en-US" sz="900">
              <a:latin typeface="Dotum" pitchFamily="34" charset="-127"/>
              <a:ea typeface="Dotum" pitchFamily="34" charset="-127"/>
            </a:endParaRPr>
          </a:p>
          <a:p>
            <a:pPr eaLnBrk="1" hangingPunct="1">
              <a:spcBef>
                <a:spcPct val="0"/>
              </a:spcBef>
              <a:buFontTx/>
              <a:buNone/>
            </a:pPr>
            <a:endParaRPr lang="en-US" altLang="ko-KR" sz="900">
              <a:latin typeface="Dotum" pitchFamily="34" charset="-127"/>
              <a:ea typeface="Dotum" pitchFamily="34" charset="-127"/>
            </a:endParaRPr>
          </a:p>
        </p:txBody>
      </p:sp>
      <p:sp>
        <p:nvSpPr>
          <p:cNvPr id="2055" name="직사각형 1"/>
          <p:cNvSpPr>
            <a:spLocks noChangeArrowheads="1"/>
          </p:cNvSpPr>
          <p:nvPr/>
        </p:nvSpPr>
        <p:spPr bwMode="auto">
          <a:xfrm>
            <a:off x="188913" y="1041400"/>
            <a:ext cx="3195637" cy="83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marL="228600" indent="-228600" eaLnBrk="1" hangingPunct="1">
              <a:spcBef>
                <a:spcPct val="0"/>
              </a:spcBef>
              <a:buFontTx/>
              <a:buAutoNum type="arabicPeriod"/>
            </a:pPr>
            <a:r>
              <a:rPr lang="en-US" altLang="ko-KR" sz="900" dirty="0" err="1" smtClean="0">
                <a:latin typeface="Times New Roman" panose="02020603050405020304" pitchFamily="18" charset="0"/>
                <a:ea typeface="Dotum" pitchFamily="34" charset="-127"/>
                <a:cs typeface="Times New Roman" panose="02020603050405020304" pitchFamily="18" charset="0"/>
              </a:rPr>
              <a:t>Đáp</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en-US" altLang="ko-KR" sz="900" dirty="0" err="1" smtClean="0">
                <a:latin typeface="Times New Roman" panose="02020603050405020304" pitchFamily="18" charset="0"/>
                <a:ea typeface="Dotum" pitchFamily="34" charset="-127"/>
                <a:cs typeface="Times New Roman" panose="02020603050405020304" pitchFamily="18" charset="0"/>
              </a:rPr>
              <a:t>án</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en-US" altLang="ko-KR" sz="900" dirty="0" err="1">
                <a:latin typeface="Times New Roman" panose="02020603050405020304" pitchFamily="18" charset="0"/>
                <a:ea typeface="Dotum" pitchFamily="34" charset="-127"/>
                <a:cs typeface="Times New Roman" panose="02020603050405020304" pitchFamily="18" charset="0"/>
              </a:rPr>
              <a:t>không</a:t>
            </a:r>
            <a:r>
              <a:rPr lang="en-US" altLang="ko-KR" sz="900" dirty="0">
                <a:latin typeface="Times New Roman" panose="02020603050405020304" pitchFamily="18" charset="0"/>
                <a:ea typeface="Dotum" pitchFamily="34" charset="-127"/>
                <a:cs typeface="Times New Roman" panose="02020603050405020304" pitchFamily="18" charset="0"/>
              </a:rPr>
              <a:t> </a:t>
            </a:r>
            <a:r>
              <a:rPr lang="en-US" altLang="ko-KR" sz="900" dirty="0" err="1">
                <a:latin typeface="Times New Roman" panose="02020603050405020304" pitchFamily="18" charset="0"/>
                <a:ea typeface="Dotum" pitchFamily="34" charset="-127"/>
                <a:cs typeface="Times New Roman" panose="02020603050405020304" pitchFamily="18" charset="0"/>
              </a:rPr>
              <a:t>phù</a:t>
            </a:r>
            <a:r>
              <a:rPr lang="en-US" altLang="ko-KR" sz="900" dirty="0">
                <a:latin typeface="Times New Roman" panose="02020603050405020304" pitchFamily="18" charset="0"/>
                <a:ea typeface="Dotum" pitchFamily="34" charset="-127"/>
                <a:cs typeface="Times New Roman" panose="02020603050405020304" pitchFamily="18" charset="0"/>
              </a:rPr>
              <a:t> </a:t>
            </a:r>
            <a:r>
              <a:rPr lang="en-US" altLang="ko-KR" sz="900" dirty="0" err="1">
                <a:latin typeface="Times New Roman" panose="02020603050405020304" pitchFamily="18" charset="0"/>
                <a:ea typeface="Dotum" pitchFamily="34" charset="-127"/>
                <a:cs typeface="Times New Roman" panose="02020603050405020304" pitchFamily="18" charset="0"/>
              </a:rPr>
              <a:t>hợp</a:t>
            </a:r>
            <a:r>
              <a:rPr lang="en-US" altLang="ko-KR" sz="900" dirty="0">
                <a:latin typeface="Times New Roman" panose="02020603050405020304" pitchFamily="18" charset="0"/>
                <a:ea typeface="Dotum" pitchFamily="34" charset="-127"/>
                <a:cs typeface="Times New Roman" panose="02020603050405020304" pitchFamily="18" charset="0"/>
              </a:rPr>
              <a:t> </a:t>
            </a:r>
            <a:r>
              <a:rPr lang="en-US" altLang="ko-KR" sz="900" dirty="0" err="1">
                <a:latin typeface="Times New Roman" panose="02020603050405020304" pitchFamily="18" charset="0"/>
                <a:ea typeface="Dotum" pitchFamily="34" charset="-127"/>
                <a:cs typeface="Times New Roman" panose="02020603050405020304" pitchFamily="18" charset="0"/>
              </a:rPr>
              <a:t>với</a:t>
            </a:r>
            <a:r>
              <a:rPr lang="en-US" altLang="ko-KR" sz="900" dirty="0">
                <a:latin typeface="Times New Roman" panose="02020603050405020304" pitchFamily="18" charset="0"/>
                <a:ea typeface="Dotum" pitchFamily="34" charset="-127"/>
                <a:cs typeface="Times New Roman" panose="02020603050405020304" pitchFamily="18" charset="0"/>
              </a:rPr>
              <a:t> </a:t>
            </a:r>
            <a:r>
              <a:rPr lang="en-US" altLang="ko-KR" sz="900" dirty="0" err="1" smtClean="0">
                <a:latin typeface="Times New Roman" panose="02020603050405020304" pitchFamily="18" charset="0"/>
                <a:ea typeface="Dotum" pitchFamily="34" charset="-127"/>
                <a:cs typeface="Times New Roman" panose="02020603050405020304" pitchFamily="18" charset="0"/>
              </a:rPr>
              <a:t>ký</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en-US" altLang="ko-KR" sz="900" dirty="0" err="1" smtClean="0">
                <a:latin typeface="Times New Roman" panose="02020603050405020304" pitchFamily="18" charset="0"/>
                <a:ea typeface="Dotum" pitchFamily="34" charset="-127"/>
                <a:cs typeface="Times New Roman" panose="02020603050405020304" pitchFamily="18" charset="0"/>
              </a:rPr>
              <a:t>hiệu</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en-US" altLang="ko-KR" sz="900" dirty="0" err="1">
                <a:latin typeface="Times New Roman" panose="02020603050405020304" pitchFamily="18" charset="0"/>
                <a:ea typeface="Dotum" pitchFamily="34" charset="-127"/>
                <a:cs typeface="Times New Roman" panose="02020603050405020304" pitchFamily="18" charset="0"/>
              </a:rPr>
              <a:t>tiêu</a:t>
            </a:r>
            <a:r>
              <a:rPr lang="en-US" altLang="ko-KR" sz="900" dirty="0">
                <a:latin typeface="Times New Roman" panose="02020603050405020304" pitchFamily="18" charset="0"/>
                <a:ea typeface="Dotum" pitchFamily="34" charset="-127"/>
                <a:cs typeface="Times New Roman" panose="02020603050405020304" pitchFamily="18" charset="0"/>
              </a:rPr>
              <a:t> </a:t>
            </a:r>
            <a:r>
              <a:rPr lang="en-US" altLang="ko-KR" sz="900" dirty="0" err="1">
                <a:latin typeface="Times New Roman" panose="02020603050405020304" pitchFamily="18" charset="0"/>
                <a:ea typeface="Dotum" pitchFamily="34" charset="-127"/>
                <a:cs typeface="Times New Roman" panose="02020603050405020304" pitchFamily="18" charset="0"/>
              </a:rPr>
              <a:t>chuẩn</a:t>
            </a:r>
            <a:r>
              <a:rPr lang="en-US" altLang="ko-KR" sz="900" dirty="0">
                <a:latin typeface="Times New Roman" panose="02020603050405020304" pitchFamily="18" charset="0"/>
                <a:ea typeface="Dotum" pitchFamily="34" charset="-127"/>
                <a:cs typeface="Times New Roman" panose="02020603050405020304" pitchFamily="18" charset="0"/>
              </a:rPr>
              <a:t> </a:t>
            </a:r>
            <a:r>
              <a:rPr lang="en-US" altLang="ko-KR" sz="900" dirty="0" err="1">
                <a:latin typeface="Times New Roman" panose="02020603050405020304" pitchFamily="18" charset="0"/>
                <a:ea typeface="Dotum" pitchFamily="34" charset="-127"/>
                <a:cs typeface="Times New Roman" panose="02020603050405020304" pitchFamily="18" charset="0"/>
              </a:rPr>
              <a:t>công</a:t>
            </a:r>
            <a:r>
              <a:rPr lang="en-US" altLang="ko-KR" sz="900" dirty="0">
                <a:latin typeface="Times New Roman" panose="02020603050405020304" pitchFamily="18" charset="0"/>
                <a:ea typeface="Dotum" pitchFamily="34" charset="-127"/>
                <a:cs typeface="Times New Roman" panose="02020603050405020304" pitchFamily="18" charset="0"/>
              </a:rPr>
              <a:t> </a:t>
            </a:r>
            <a:r>
              <a:rPr lang="en-US" altLang="ko-KR" sz="900" dirty="0" err="1">
                <a:latin typeface="Times New Roman" panose="02020603050405020304" pitchFamily="18" charset="0"/>
                <a:ea typeface="Dotum" pitchFamily="34" charset="-127"/>
                <a:cs typeface="Times New Roman" panose="02020603050405020304" pitchFamily="18" charset="0"/>
              </a:rPr>
              <a:t>nghiệp</a:t>
            </a:r>
            <a:r>
              <a:rPr lang="en-US" altLang="ko-KR" sz="900" dirty="0">
                <a:latin typeface="Times New Roman" panose="02020603050405020304" pitchFamily="18" charset="0"/>
                <a:ea typeface="Dotum" pitchFamily="34" charset="-127"/>
                <a:cs typeface="Times New Roman" panose="02020603050405020304" pitchFamily="18" charset="0"/>
              </a:rPr>
              <a:t> </a:t>
            </a:r>
            <a:r>
              <a:rPr lang="en-US" altLang="ko-KR" sz="900" dirty="0" err="1">
                <a:latin typeface="Times New Roman" panose="02020603050405020304" pitchFamily="18" charset="0"/>
                <a:ea typeface="Dotum" pitchFamily="34" charset="-127"/>
                <a:cs typeface="Times New Roman" panose="02020603050405020304" pitchFamily="18" charset="0"/>
              </a:rPr>
              <a:t>của</a:t>
            </a:r>
            <a:r>
              <a:rPr lang="en-US" altLang="ko-KR" sz="900" dirty="0">
                <a:latin typeface="Times New Roman" panose="02020603050405020304" pitchFamily="18" charset="0"/>
                <a:ea typeface="Dotum" pitchFamily="34" charset="-127"/>
                <a:cs typeface="Times New Roman" panose="02020603050405020304" pitchFamily="18" charset="0"/>
              </a:rPr>
              <a:t> </a:t>
            </a:r>
            <a:r>
              <a:rPr lang="en-US" altLang="ko-KR" sz="900" dirty="0" err="1">
                <a:latin typeface="Times New Roman" panose="02020603050405020304" pitchFamily="18" charset="0"/>
                <a:ea typeface="Dotum" pitchFamily="34" charset="-127"/>
                <a:cs typeface="Times New Roman" panose="02020603050405020304" pitchFamily="18" charset="0"/>
              </a:rPr>
              <a:t>mỗi</a:t>
            </a:r>
            <a:r>
              <a:rPr lang="en-US" altLang="ko-KR" sz="900" dirty="0">
                <a:latin typeface="Times New Roman" panose="02020603050405020304" pitchFamily="18" charset="0"/>
                <a:ea typeface="Dotum" pitchFamily="34" charset="-127"/>
                <a:cs typeface="Times New Roman" panose="02020603050405020304" pitchFamily="18" charset="0"/>
              </a:rPr>
              <a:t> </a:t>
            </a:r>
            <a:r>
              <a:rPr lang="en-US" altLang="ko-KR" sz="900" dirty="0" err="1">
                <a:latin typeface="Times New Roman" panose="02020603050405020304" pitchFamily="18" charset="0"/>
                <a:ea typeface="Dotum" pitchFamily="34" charset="-127"/>
                <a:cs typeface="Times New Roman" panose="02020603050405020304" pitchFamily="18" charset="0"/>
              </a:rPr>
              <a:t>quốc</a:t>
            </a:r>
            <a:r>
              <a:rPr lang="en-US" altLang="ko-KR" sz="900" dirty="0">
                <a:latin typeface="Times New Roman" panose="02020603050405020304" pitchFamily="18" charset="0"/>
                <a:ea typeface="Dotum" pitchFamily="34" charset="-127"/>
                <a:cs typeface="Times New Roman" panose="02020603050405020304" pitchFamily="18" charset="0"/>
              </a:rPr>
              <a:t> </a:t>
            </a:r>
            <a:r>
              <a:rPr lang="en-US" altLang="ko-KR" sz="900" dirty="0" err="1">
                <a:latin typeface="Times New Roman" panose="02020603050405020304" pitchFamily="18" charset="0"/>
                <a:ea typeface="Dotum" pitchFamily="34" charset="-127"/>
                <a:cs typeface="Times New Roman" panose="02020603050405020304" pitchFamily="18" charset="0"/>
              </a:rPr>
              <a:t>gia</a:t>
            </a:r>
            <a:r>
              <a:rPr lang="en-US" altLang="ko-KR" sz="900" dirty="0" smtClean="0">
                <a:latin typeface="Times New Roman" panose="02020603050405020304" pitchFamily="18" charset="0"/>
                <a:ea typeface="Dotum" pitchFamily="34" charset="-127"/>
                <a:cs typeface="Times New Roman" panose="02020603050405020304" pitchFamily="18" charset="0"/>
              </a:rPr>
              <a:t>?</a:t>
            </a:r>
          </a:p>
          <a:p>
            <a:pPr marL="228600" indent="-228600" eaLnBrk="1" hangingPunct="1">
              <a:spcBef>
                <a:spcPct val="0"/>
              </a:spcBef>
              <a:buFontTx/>
              <a:buAutoNum type="arabicPeriod"/>
            </a:pPr>
            <a:endParaRPr lang="en-US"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en-US" altLang="ko-KR" sz="900" dirty="0">
                <a:latin typeface="Times New Roman" panose="02020603050405020304" pitchFamily="18" charset="0"/>
                <a:ea typeface="Dotum" pitchFamily="34" charset="-127"/>
                <a:cs typeface="Times New Roman" panose="02020603050405020304" pitchFamily="18" charset="0"/>
              </a:rPr>
              <a:t>   ① </a:t>
            </a:r>
            <a:r>
              <a:rPr lang="en-US" altLang="ko-KR" sz="900" dirty="0" err="1">
                <a:latin typeface="Times New Roman" panose="02020603050405020304" pitchFamily="18" charset="0"/>
                <a:ea typeface="Dotum" pitchFamily="34" charset="-127"/>
                <a:cs typeface="Times New Roman" panose="02020603050405020304" pitchFamily="18" charset="0"/>
              </a:rPr>
              <a:t>Đức</a:t>
            </a:r>
            <a:r>
              <a:rPr lang="en-US" altLang="ko-KR" sz="900" dirty="0">
                <a:latin typeface="Times New Roman" panose="02020603050405020304" pitchFamily="18" charset="0"/>
                <a:ea typeface="Dotum" pitchFamily="34" charset="-127"/>
                <a:cs typeface="Times New Roman" panose="02020603050405020304" pitchFamily="18" charset="0"/>
              </a:rPr>
              <a:t> - DN </a:t>
            </a:r>
            <a:r>
              <a:rPr lang="en-US" altLang="ko-KR" sz="900" dirty="0" smtClean="0">
                <a:latin typeface="Times New Roman" panose="02020603050405020304" pitchFamily="18" charset="0"/>
                <a:ea typeface="Dotum" pitchFamily="34" charset="-127"/>
                <a:cs typeface="Times New Roman" panose="02020603050405020304" pitchFamily="18" charset="0"/>
              </a:rPr>
              <a:t>                ② </a:t>
            </a:r>
            <a:r>
              <a:rPr lang="en-US" altLang="ko-KR" sz="900" dirty="0" err="1">
                <a:latin typeface="Times New Roman" panose="02020603050405020304" pitchFamily="18" charset="0"/>
                <a:ea typeface="Dotum" pitchFamily="34" charset="-127"/>
                <a:cs typeface="Times New Roman" panose="02020603050405020304" pitchFamily="18" charset="0"/>
              </a:rPr>
              <a:t>Anh</a:t>
            </a:r>
            <a:r>
              <a:rPr lang="en-US" altLang="ko-KR" sz="900" dirty="0">
                <a:latin typeface="Times New Roman" panose="02020603050405020304" pitchFamily="18" charset="0"/>
                <a:ea typeface="Dotum" pitchFamily="34" charset="-127"/>
                <a:cs typeface="Times New Roman" panose="02020603050405020304" pitchFamily="18" charset="0"/>
              </a:rPr>
              <a:t> - BS</a:t>
            </a:r>
          </a:p>
          <a:p>
            <a:pPr eaLnBrk="1" hangingPunct="1">
              <a:spcBef>
                <a:spcPct val="0"/>
              </a:spcBef>
              <a:buFontTx/>
              <a:buNone/>
            </a:pPr>
            <a:r>
              <a:rPr lang="en-US" altLang="ko-KR" sz="900" dirty="0">
                <a:latin typeface="Times New Roman" panose="02020603050405020304" pitchFamily="18" charset="0"/>
                <a:ea typeface="Dotum" pitchFamily="34" charset="-127"/>
                <a:cs typeface="Times New Roman" panose="02020603050405020304" pitchFamily="18" charset="0"/>
              </a:rPr>
              <a:t>   ③ </a:t>
            </a:r>
            <a:r>
              <a:rPr lang="en-US" altLang="ko-KR" sz="900" dirty="0" err="1">
                <a:latin typeface="Times New Roman" panose="02020603050405020304" pitchFamily="18" charset="0"/>
                <a:ea typeface="Dotum" pitchFamily="34" charset="-127"/>
                <a:cs typeface="Times New Roman" panose="02020603050405020304" pitchFamily="18" charset="0"/>
              </a:rPr>
              <a:t>Thụy</a:t>
            </a:r>
            <a:r>
              <a:rPr lang="en-US" altLang="ko-KR" sz="900" dirty="0">
                <a:latin typeface="Times New Roman" panose="02020603050405020304" pitchFamily="18" charset="0"/>
                <a:ea typeface="Dotum" pitchFamily="34" charset="-127"/>
                <a:cs typeface="Times New Roman" panose="02020603050405020304" pitchFamily="18" charset="0"/>
              </a:rPr>
              <a:t> </a:t>
            </a:r>
            <a:r>
              <a:rPr lang="en-US" altLang="ko-KR" sz="900" dirty="0" err="1">
                <a:latin typeface="Times New Roman" panose="02020603050405020304" pitchFamily="18" charset="0"/>
                <a:ea typeface="Dotum" pitchFamily="34" charset="-127"/>
                <a:cs typeface="Times New Roman" panose="02020603050405020304" pitchFamily="18" charset="0"/>
              </a:rPr>
              <a:t>Sĩ</a:t>
            </a:r>
            <a:r>
              <a:rPr lang="en-US" altLang="ko-KR" sz="900" dirty="0">
                <a:latin typeface="Times New Roman" panose="02020603050405020304" pitchFamily="18" charset="0"/>
                <a:ea typeface="Dotum" pitchFamily="34" charset="-127"/>
                <a:cs typeface="Times New Roman" panose="02020603050405020304" pitchFamily="18" charset="0"/>
              </a:rPr>
              <a:t>-VSM </a:t>
            </a:r>
            <a:r>
              <a:rPr lang="en-US" altLang="ko-KR" sz="900" dirty="0" smtClean="0">
                <a:latin typeface="Times New Roman" panose="02020603050405020304" pitchFamily="18" charset="0"/>
                <a:ea typeface="Dotum" pitchFamily="34" charset="-127"/>
                <a:cs typeface="Times New Roman" panose="02020603050405020304" pitchFamily="18" charset="0"/>
              </a:rPr>
              <a:t>         ④ </a:t>
            </a:r>
            <a:r>
              <a:rPr lang="en-US" altLang="ko-KR" sz="900" dirty="0" err="1">
                <a:latin typeface="Times New Roman" panose="02020603050405020304" pitchFamily="18" charset="0"/>
                <a:ea typeface="Dotum" pitchFamily="34" charset="-127"/>
                <a:cs typeface="Times New Roman" panose="02020603050405020304" pitchFamily="18" charset="0"/>
              </a:rPr>
              <a:t>Nhật</a:t>
            </a:r>
            <a:r>
              <a:rPr lang="en-US" altLang="ko-KR" sz="900" dirty="0">
                <a:latin typeface="Times New Roman" panose="02020603050405020304" pitchFamily="18" charset="0"/>
                <a:ea typeface="Dotum" pitchFamily="34" charset="-127"/>
                <a:cs typeface="Times New Roman" panose="02020603050405020304" pitchFamily="18" charset="0"/>
              </a:rPr>
              <a:t> </a:t>
            </a:r>
            <a:r>
              <a:rPr lang="en-US" altLang="ko-KR" sz="900" dirty="0" err="1">
                <a:latin typeface="Times New Roman" panose="02020603050405020304" pitchFamily="18" charset="0"/>
                <a:ea typeface="Dotum" pitchFamily="34" charset="-127"/>
                <a:cs typeface="Times New Roman" panose="02020603050405020304" pitchFamily="18" charset="0"/>
              </a:rPr>
              <a:t>Bản</a:t>
            </a:r>
            <a:r>
              <a:rPr lang="en-US" altLang="ko-KR" sz="900" dirty="0">
                <a:latin typeface="Times New Roman" panose="02020603050405020304" pitchFamily="18" charset="0"/>
                <a:ea typeface="Dotum" pitchFamily="34" charset="-127"/>
                <a:cs typeface="Times New Roman" panose="02020603050405020304" pitchFamily="18" charset="0"/>
              </a:rPr>
              <a:t>-JIS</a:t>
            </a:r>
          </a:p>
          <a:p>
            <a:pPr eaLnBrk="1" hangingPunct="1">
              <a:spcBef>
                <a:spcPct val="0"/>
              </a:spcBef>
              <a:buFontTx/>
              <a:buNone/>
            </a:pPr>
            <a:endParaRPr lang="en-US"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en-US" altLang="ko-KR" sz="900" dirty="0">
                <a:latin typeface="Times New Roman" panose="02020603050405020304" pitchFamily="18" charset="0"/>
                <a:ea typeface="Dotum" pitchFamily="34" charset="-127"/>
                <a:cs typeface="Times New Roman" panose="02020603050405020304" pitchFamily="18" charset="0"/>
              </a:rPr>
              <a:t>2. </a:t>
            </a:r>
            <a:r>
              <a:rPr lang="en-US" altLang="ko-KR" sz="900" dirty="0" err="1">
                <a:latin typeface="Times New Roman" panose="02020603050405020304" pitchFamily="18" charset="0"/>
                <a:ea typeface="Dotum" pitchFamily="34" charset="-127"/>
                <a:cs typeface="Times New Roman" panose="02020603050405020304" pitchFamily="18" charset="0"/>
              </a:rPr>
              <a:t>Điều</a:t>
            </a:r>
            <a:r>
              <a:rPr lang="en-US" altLang="ko-KR" sz="900" dirty="0">
                <a:latin typeface="Times New Roman" panose="02020603050405020304" pitchFamily="18" charset="0"/>
                <a:ea typeface="Dotum" pitchFamily="34" charset="-127"/>
                <a:cs typeface="Times New Roman" panose="02020603050405020304" pitchFamily="18" charset="0"/>
              </a:rPr>
              <a:t> </a:t>
            </a:r>
            <a:r>
              <a:rPr lang="en-US" altLang="ko-KR" sz="900" dirty="0" err="1">
                <a:latin typeface="Times New Roman" panose="02020603050405020304" pitchFamily="18" charset="0"/>
                <a:ea typeface="Dotum" pitchFamily="34" charset="-127"/>
                <a:cs typeface="Times New Roman" panose="02020603050405020304" pitchFamily="18" charset="0"/>
              </a:rPr>
              <a:t>gì</a:t>
            </a:r>
            <a:r>
              <a:rPr lang="en-US" altLang="ko-KR" sz="900" dirty="0">
                <a:latin typeface="Times New Roman" panose="02020603050405020304" pitchFamily="18" charset="0"/>
                <a:ea typeface="Dotum" pitchFamily="34" charset="-127"/>
                <a:cs typeface="Times New Roman" panose="02020603050405020304" pitchFamily="18" charset="0"/>
              </a:rPr>
              <a:t> </a:t>
            </a:r>
            <a:r>
              <a:rPr lang="en-US" altLang="ko-KR" sz="900" dirty="0" err="1">
                <a:latin typeface="Times New Roman" panose="02020603050405020304" pitchFamily="18" charset="0"/>
                <a:ea typeface="Dotum" pitchFamily="34" charset="-127"/>
                <a:cs typeface="Times New Roman" panose="02020603050405020304" pitchFamily="18" charset="0"/>
              </a:rPr>
              <a:t>không</a:t>
            </a:r>
            <a:r>
              <a:rPr lang="en-US" altLang="ko-KR" sz="900" dirty="0">
                <a:latin typeface="Times New Roman" panose="02020603050405020304" pitchFamily="18" charset="0"/>
                <a:ea typeface="Dotum" pitchFamily="34" charset="-127"/>
                <a:cs typeface="Times New Roman" panose="02020603050405020304" pitchFamily="18" charset="0"/>
              </a:rPr>
              <a:t> </a:t>
            </a:r>
            <a:r>
              <a:rPr lang="en-US" altLang="ko-KR" sz="900" dirty="0" err="1" smtClean="0">
                <a:latin typeface="Times New Roman" panose="02020603050405020304" pitchFamily="18" charset="0"/>
                <a:ea typeface="Dotum" pitchFamily="34" charset="-127"/>
                <a:cs typeface="Times New Roman" panose="02020603050405020304" pitchFamily="18" charset="0"/>
              </a:rPr>
              <a:t>đúng</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en-US" altLang="ko-KR" sz="900" dirty="0" err="1">
                <a:latin typeface="Times New Roman" panose="02020603050405020304" pitchFamily="18" charset="0"/>
                <a:ea typeface="Dotum" pitchFamily="34" charset="-127"/>
                <a:cs typeface="Times New Roman" panose="02020603050405020304" pitchFamily="18" charset="0"/>
              </a:rPr>
              <a:t>với</a:t>
            </a:r>
            <a:r>
              <a:rPr lang="en-US" altLang="ko-KR" sz="900" dirty="0">
                <a:latin typeface="Times New Roman" panose="02020603050405020304" pitchFamily="18" charset="0"/>
                <a:ea typeface="Dotum" pitchFamily="34" charset="-127"/>
                <a:cs typeface="Times New Roman" panose="02020603050405020304" pitchFamily="18" charset="0"/>
              </a:rPr>
              <a:t> </a:t>
            </a:r>
            <a:r>
              <a:rPr lang="en-US" altLang="ko-KR" sz="900" dirty="0" err="1">
                <a:latin typeface="Times New Roman" panose="02020603050405020304" pitchFamily="18" charset="0"/>
                <a:ea typeface="Dotum" pitchFamily="34" charset="-127"/>
                <a:cs typeface="Times New Roman" panose="02020603050405020304" pitchFamily="18" charset="0"/>
              </a:rPr>
              <a:t>mô</a:t>
            </a:r>
            <a:r>
              <a:rPr lang="en-US" altLang="ko-KR" sz="900" dirty="0">
                <a:latin typeface="Times New Roman" panose="02020603050405020304" pitchFamily="18" charset="0"/>
                <a:ea typeface="Dotum" pitchFamily="34" charset="-127"/>
                <a:cs typeface="Times New Roman" panose="02020603050405020304" pitchFamily="18" charset="0"/>
              </a:rPr>
              <a:t> </a:t>
            </a:r>
            <a:r>
              <a:rPr lang="en-US" altLang="ko-KR" sz="900" dirty="0" err="1">
                <a:latin typeface="Times New Roman" panose="02020603050405020304" pitchFamily="18" charset="0"/>
                <a:ea typeface="Dotum" pitchFamily="34" charset="-127"/>
                <a:cs typeface="Times New Roman" panose="02020603050405020304" pitchFamily="18" charset="0"/>
              </a:rPr>
              <a:t>tả</a:t>
            </a:r>
            <a:r>
              <a:rPr lang="en-US" altLang="ko-KR" sz="900" dirty="0">
                <a:latin typeface="Times New Roman" panose="02020603050405020304" pitchFamily="18" charset="0"/>
                <a:ea typeface="Dotum" pitchFamily="34" charset="-127"/>
                <a:cs typeface="Times New Roman" panose="02020603050405020304" pitchFamily="18" charset="0"/>
              </a:rPr>
              <a:t> </a:t>
            </a:r>
            <a:r>
              <a:rPr lang="en-US" altLang="ko-KR" sz="900" dirty="0" err="1">
                <a:latin typeface="Times New Roman" panose="02020603050405020304" pitchFamily="18" charset="0"/>
                <a:ea typeface="Dotum" pitchFamily="34" charset="-127"/>
                <a:cs typeface="Times New Roman" panose="02020603050405020304" pitchFamily="18" charset="0"/>
              </a:rPr>
              <a:t>về</a:t>
            </a:r>
            <a:r>
              <a:rPr lang="en-US" altLang="ko-KR" sz="900" dirty="0">
                <a:latin typeface="Times New Roman" panose="02020603050405020304" pitchFamily="18" charset="0"/>
                <a:ea typeface="Dotum" pitchFamily="34" charset="-127"/>
                <a:cs typeface="Times New Roman" panose="02020603050405020304" pitchFamily="18" charset="0"/>
              </a:rPr>
              <a:t> </a:t>
            </a:r>
            <a:r>
              <a:rPr lang="en-US" altLang="ko-KR" sz="900" dirty="0" err="1">
                <a:latin typeface="Times New Roman" panose="02020603050405020304" pitchFamily="18" charset="0"/>
                <a:ea typeface="Dotum" pitchFamily="34" charset="-127"/>
                <a:cs typeface="Times New Roman" panose="02020603050405020304" pitchFamily="18" charset="0"/>
              </a:rPr>
              <a:t>trục</a:t>
            </a:r>
            <a:r>
              <a:rPr lang="en-US" altLang="ko-KR" sz="900" dirty="0">
                <a:latin typeface="Times New Roman" panose="02020603050405020304" pitchFamily="18" charset="0"/>
                <a:ea typeface="Dotum" pitchFamily="34" charset="-127"/>
                <a:cs typeface="Times New Roman" panose="02020603050405020304" pitchFamily="18" charset="0"/>
              </a:rPr>
              <a:t> </a:t>
            </a:r>
            <a:r>
              <a:rPr lang="en-US" altLang="ko-KR" sz="900" dirty="0" smtClean="0">
                <a:latin typeface="Times New Roman" panose="02020603050405020304" pitchFamily="18" charset="0"/>
                <a:ea typeface="Dotum" pitchFamily="34" charset="-127"/>
                <a:cs typeface="Times New Roman" panose="02020603050405020304" pitchFamily="18" charset="0"/>
              </a:rPr>
              <a:t>Spindle?</a:t>
            </a:r>
          </a:p>
          <a:p>
            <a:pPr eaLnBrk="1" hangingPunct="1">
              <a:spcBef>
                <a:spcPct val="0"/>
              </a:spcBef>
              <a:buFontTx/>
              <a:buNone/>
            </a:pPr>
            <a:endParaRPr lang="en-US"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dirty="0">
                <a:latin typeface="Times New Roman" panose="02020603050405020304" pitchFamily="18" charset="0"/>
                <a:ea typeface="Dotum" pitchFamily="34" charset="-127"/>
                <a:cs typeface="Times New Roman" panose="02020603050405020304" pitchFamily="18" charset="0"/>
              </a:rPr>
              <a:t>   ① Đường kính trục lớn và chiều dài ngắn.</a:t>
            </a:r>
          </a:p>
          <a:p>
            <a:pPr eaLnBrk="1" hangingPunct="1">
              <a:spcBef>
                <a:spcPct val="0"/>
              </a:spcBef>
              <a:buFontTx/>
              <a:buNone/>
            </a:pPr>
            <a:r>
              <a:rPr lang="vi-VN" altLang="ko-KR" sz="900" dirty="0">
                <a:latin typeface="Times New Roman" panose="02020603050405020304" pitchFamily="18" charset="0"/>
                <a:ea typeface="Dotum" pitchFamily="34" charset="-127"/>
                <a:cs typeface="Times New Roman" panose="02020603050405020304" pitchFamily="18" charset="0"/>
              </a:rPr>
              <a:t>   ② </a:t>
            </a:r>
            <a:r>
              <a:rPr lang="en-US" altLang="ko-KR" sz="900" dirty="0">
                <a:latin typeface="Times New Roman" panose="02020603050405020304" pitchFamily="18" charset="0"/>
                <a:ea typeface="Dotum" pitchFamily="34" charset="-127"/>
                <a:cs typeface="Times New Roman" panose="02020603050405020304" pitchFamily="18" charset="0"/>
              </a:rPr>
              <a:t>Q</a:t>
            </a:r>
            <a:r>
              <a:rPr lang="vi-VN" altLang="ko-KR" sz="900" dirty="0" smtClean="0">
                <a:latin typeface="Times New Roman" panose="02020603050405020304" pitchFamily="18" charset="0"/>
                <a:ea typeface="Dotum" pitchFamily="34" charset="-127"/>
                <a:cs typeface="Times New Roman" panose="02020603050405020304" pitchFamily="18" charset="0"/>
              </a:rPr>
              <a:t>uay </a:t>
            </a:r>
            <a:r>
              <a:rPr lang="vi-VN" altLang="ko-KR" sz="900" dirty="0">
                <a:latin typeface="Times New Roman" panose="02020603050405020304" pitchFamily="18" charset="0"/>
                <a:ea typeface="Dotum" pitchFamily="34" charset="-127"/>
                <a:cs typeface="Times New Roman" panose="02020603050405020304" pitchFamily="18" charset="0"/>
              </a:rPr>
              <a:t>với tốc độ cao khoảng 10000 </a:t>
            </a:r>
            <a:r>
              <a:rPr lang="vi-VN" altLang="ko-KR" sz="900" dirty="0" smtClean="0">
                <a:latin typeface="Times New Roman" panose="02020603050405020304" pitchFamily="18" charset="0"/>
                <a:ea typeface="Dotum" pitchFamily="34" charset="-127"/>
                <a:cs typeface="Times New Roman" panose="02020603050405020304" pitchFamily="18" charset="0"/>
              </a:rPr>
              <a:t>vòng/phút</a:t>
            </a:r>
            <a:r>
              <a:rPr lang="vi-VN" altLang="ko-KR" sz="900" dirty="0">
                <a:latin typeface="Times New Roman" panose="02020603050405020304" pitchFamily="18" charset="0"/>
                <a:ea typeface="Dotum" pitchFamily="34" charset="-127"/>
                <a:cs typeface="Times New Roman" panose="02020603050405020304" pitchFamily="18" charset="0"/>
              </a:rPr>
              <a:t>.</a:t>
            </a:r>
          </a:p>
          <a:p>
            <a:pPr eaLnBrk="1" hangingPunct="1">
              <a:spcBef>
                <a:spcPct val="0"/>
              </a:spcBef>
              <a:buFontTx/>
              <a:buNone/>
            </a:pPr>
            <a:r>
              <a:rPr lang="en-US" altLang="ko-KR" sz="900" dirty="0">
                <a:latin typeface="Times New Roman" panose="02020603050405020304" pitchFamily="18" charset="0"/>
                <a:ea typeface="Dotum" pitchFamily="34" charset="-127"/>
                <a:cs typeface="Times New Roman" panose="02020603050405020304" pitchFamily="18" charset="0"/>
              </a:rPr>
              <a:t>   ③ </a:t>
            </a:r>
            <a:r>
              <a:rPr lang="en-US" altLang="ko-KR" sz="900" dirty="0" err="1" smtClean="0">
                <a:latin typeface="Times New Roman" panose="02020603050405020304" pitchFamily="18" charset="0"/>
                <a:ea typeface="Dotum" pitchFamily="34" charset="-127"/>
                <a:cs typeface="Times New Roman" panose="02020603050405020304" pitchFamily="18" charset="0"/>
              </a:rPr>
              <a:t>Có</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en-US" altLang="ko-KR" sz="900" dirty="0" err="1" smtClean="0">
                <a:latin typeface="Times New Roman" panose="02020603050405020304" pitchFamily="18" charset="0"/>
                <a:ea typeface="Dotum" pitchFamily="34" charset="-127"/>
                <a:cs typeface="Times New Roman" panose="02020603050405020304" pitchFamily="18" charset="0"/>
              </a:rPr>
              <a:t>thể</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en-US" altLang="ko-KR" sz="900" dirty="0" err="1" smtClean="0">
                <a:latin typeface="Times New Roman" panose="02020603050405020304" pitchFamily="18" charset="0"/>
                <a:ea typeface="Dotum" pitchFamily="34" charset="-127"/>
                <a:cs typeface="Times New Roman" panose="02020603050405020304" pitchFamily="18" charset="0"/>
              </a:rPr>
              <a:t>bẻ</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en-US" altLang="ko-KR" sz="900" dirty="0" err="1" smtClean="0">
                <a:latin typeface="Times New Roman" panose="02020603050405020304" pitchFamily="18" charset="0"/>
                <a:ea typeface="Dotum" pitchFamily="34" charset="-127"/>
                <a:cs typeface="Times New Roman" panose="02020603050405020304" pitchFamily="18" charset="0"/>
              </a:rPr>
              <a:t>cong</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en-US" altLang="ko-KR" sz="900" dirty="0" err="1" smtClean="0">
                <a:latin typeface="Times New Roman" panose="02020603050405020304" pitchFamily="18" charset="0"/>
                <a:ea typeface="Dotum" pitchFamily="34" charset="-127"/>
                <a:cs typeface="Times New Roman" panose="02020603050405020304" pitchFamily="18" charset="0"/>
              </a:rPr>
              <a:t>và</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en-US" altLang="ko-KR" sz="900" dirty="0" err="1" smtClean="0">
                <a:latin typeface="Times New Roman" panose="02020603050405020304" pitchFamily="18" charset="0"/>
                <a:ea typeface="Dotum" pitchFamily="34" charset="-127"/>
                <a:cs typeface="Times New Roman" panose="02020603050405020304" pitchFamily="18" charset="0"/>
              </a:rPr>
              <a:t>bẻ</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en-US" altLang="ko-KR" sz="900" dirty="0" err="1" smtClean="0">
                <a:latin typeface="Times New Roman" panose="02020603050405020304" pitchFamily="18" charset="0"/>
                <a:ea typeface="Dotum" pitchFamily="34" charset="-127"/>
                <a:cs typeface="Times New Roman" panose="02020603050405020304" pitchFamily="18" charset="0"/>
              </a:rPr>
              <a:t>ngược</a:t>
            </a:r>
            <a:endParaRPr lang="en-US"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dirty="0">
                <a:latin typeface="Times New Roman" panose="02020603050405020304" pitchFamily="18" charset="0"/>
                <a:ea typeface="Dotum" pitchFamily="34" charset="-127"/>
                <a:cs typeface="Times New Roman" panose="02020603050405020304" pitchFamily="18" charset="0"/>
              </a:rPr>
              <a:t>   ④ Lượng biến dạng phải cực kỳ nhỏ</a:t>
            </a:r>
          </a:p>
          <a:p>
            <a:pPr eaLnBrk="1" hangingPunct="1">
              <a:spcBef>
                <a:spcPct val="0"/>
              </a:spcBef>
              <a:buFontTx/>
              <a:buNone/>
            </a:pPr>
            <a:endParaRPr lang="en-US"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en-US" altLang="ko-KR" sz="900" dirty="0">
                <a:latin typeface="Times New Roman" panose="02020603050405020304" pitchFamily="18" charset="0"/>
                <a:ea typeface="Dotum" pitchFamily="34" charset="-127"/>
                <a:cs typeface="Times New Roman" panose="02020603050405020304" pitchFamily="18" charset="0"/>
              </a:rPr>
              <a:t>3. </a:t>
            </a:r>
            <a:r>
              <a:rPr lang="en-US" altLang="ko-KR" sz="900" dirty="0" err="1" smtClean="0">
                <a:latin typeface="Times New Roman" panose="02020603050405020304" pitchFamily="18" charset="0"/>
                <a:ea typeface="Dotum" pitchFamily="34" charset="-127"/>
                <a:cs typeface="Times New Roman" panose="02020603050405020304" pitchFamily="18" charset="0"/>
              </a:rPr>
              <a:t>Chọn</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en-US" altLang="ko-KR" sz="900" dirty="0" err="1" smtClean="0">
                <a:latin typeface="Times New Roman" panose="02020603050405020304" pitchFamily="18" charset="0"/>
                <a:ea typeface="Dotum" pitchFamily="34" charset="-127"/>
                <a:cs typeface="Times New Roman" panose="02020603050405020304" pitchFamily="18" charset="0"/>
              </a:rPr>
              <a:t>đáp</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en-US" altLang="ko-KR" sz="900" dirty="0" err="1" smtClean="0">
                <a:latin typeface="Times New Roman" panose="02020603050405020304" pitchFamily="18" charset="0"/>
                <a:ea typeface="Dotum" pitchFamily="34" charset="-127"/>
                <a:cs typeface="Times New Roman" panose="02020603050405020304" pitchFamily="18" charset="0"/>
              </a:rPr>
              <a:t>án</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en-US" altLang="ko-KR" sz="900" dirty="0" err="1" smtClean="0">
                <a:latin typeface="Times New Roman" panose="02020603050405020304" pitchFamily="18" charset="0"/>
                <a:ea typeface="Dotum" pitchFamily="34" charset="-127"/>
                <a:cs typeface="Times New Roman" panose="02020603050405020304" pitchFamily="18" charset="0"/>
              </a:rPr>
              <a:t>không</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en-US" altLang="ko-KR" sz="900" dirty="0" err="1" smtClean="0">
                <a:latin typeface="Times New Roman" panose="02020603050405020304" pitchFamily="18" charset="0"/>
                <a:ea typeface="Dotum" pitchFamily="34" charset="-127"/>
                <a:cs typeface="Times New Roman" panose="02020603050405020304" pitchFamily="18" charset="0"/>
              </a:rPr>
              <a:t>thuộc</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en-US" altLang="ko-KR" sz="900" dirty="0" err="1">
                <a:latin typeface="Times New Roman" panose="02020603050405020304" pitchFamily="18" charset="0"/>
                <a:ea typeface="Dotum" pitchFamily="34" charset="-127"/>
                <a:cs typeface="Times New Roman" panose="02020603050405020304" pitchFamily="18" charset="0"/>
              </a:rPr>
              <a:t>về</a:t>
            </a:r>
            <a:r>
              <a:rPr lang="en-US" altLang="ko-KR" sz="900" dirty="0">
                <a:latin typeface="Times New Roman" panose="02020603050405020304" pitchFamily="18" charset="0"/>
                <a:ea typeface="Dotum" pitchFamily="34" charset="-127"/>
                <a:cs typeface="Times New Roman" panose="02020603050405020304" pitchFamily="18" charset="0"/>
              </a:rPr>
              <a:t> </a:t>
            </a:r>
            <a:r>
              <a:rPr lang="en-US" altLang="ko-KR" sz="900" dirty="0" err="1">
                <a:latin typeface="Times New Roman" panose="02020603050405020304" pitchFamily="18" charset="0"/>
                <a:ea typeface="Dotum" pitchFamily="34" charset="-127"/>
                <a:cs typeface="Times New Roman" panose="02020603050405020304" pitchFamily="18" charset="0"/>
              </a:rPr>
              <a:t>phân</a:t>
            </a:r>
            <a:r>
              <a:rPr lang="en-US" altLang="ko-KR" sz="900" dirty="0">
                <a:latin typeface="Times New Roman" panose="02020603050405020304" pitchFamily="18" charset="0"/>
                <a:ea typeface="Dotum" pitchFamily="34" charset="-127"/>
                <a:cs typeface="Times New Roman" panose="02020603050405020304" pitchFamily="18" charset="0"/>
              </a:rPr>
              <a:t> </a:t>
            </a:r>
            <a:r>
              <a:rPr lang="en-US" altLang="ko-KR" sz="900" dirty="0" err="1" smtClean="0">
                <a:latin typeface="Times New Roman" panose="02020603050405020304" pitchFamily="18" charset="0"/>
                <a:ea typeface="Dotum" pitchFamily="34" charset="-127"/>
                <a:cs typeface="Times New Roman" panose="02020603050405020304" pitchFamily="18" charset="0"/>
              </a:rPr>
              <a:t>loại</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en-US" altLang="ko-KR" sz="900" dirty="0" err="1" smtClean="0">
                <a:latin typeface="Times New Roman" panose="02020603050405020304" pitchFamily="18" charset="0"/>
                <a:ea typeface="Dotum" pitchFamily="34" charset="-127"/>
                <a:cs typeface="Times New Roman" panose="02020603050405020304" pitchFamily="18" charset="0"/>
              </a:rPr>
              <a:t>trục</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en-US" altLang="ko-KR" sz="900" dirty="0" err="1">
                <a:latin typeface="Times New Roman" panose="02020603050405020304" pitchFamily="18" charset="0"/>
                <a:ea typeface="Dotum" pitchFamily="34" charset="-127"/>
                <a:cs typeface="Times New Roman" panose="02020603050405020304" pitchFamily="18" charset="0"/>
              </a:rPr>
              <a:t>theo</a:t>
            </a:r>
            <a:r>
              <a:rPr lang="en-US" altLang="ko-KR" sz="900" dirty="0">
                <a:latin typeface="Times New Roman" panose="02020603050405020304" pitchFamily="18" charset="0"/>
                <a:ea typeface="Dotum" pitchFamily="34" charset="-127"/>
                <a:cs typeface="Times New Roman" panose="02020603050405020304" pitchFamily="18" charset="0"/>
              </a:rPr>
              <a:t> </a:t>
            </a:r>
            <a:r>
              <a:rPr lang="en-US" altLang="ko-KR" sz="900" dirty="0" err="1">
                <a:latin typeface="Times New Roman" panose="02020603050405020304" pitchFamily="18" charset="0"/>
                <a:ea typeface="Dotum" pitchFamily="34" charset="-127"/>
                <a:cs typeface="Times New Roman" panose="02020603050405020304" pitchFamily="18" charset="0"/>
              </a:rPr>
              <a:t>hình</a:t>
            </a:r>
            <a:r>
              <a:rPr lang="en-US" altLang="ko-KR" sz="900" dirty="0">
                <a:latin typeface="Times New Roman" panose="02020603050405020304" pitchFamily="18" charset="0"/>
                <a:ea typeface="Dotum" pitchFamily="34" charset="-127"/>
                <a:cs typeface="Times New Roman" panose="02020603050405020304" pitchFamily="18" charset="0"/>
              </a:rPr>
              <a:t> </a:t>
            </a:r>
            <a:r>
              <a:rPr lang="en-US" altLang="ko-KR" sz="900" dirty="0" err="1" smtClean="0">
                <a:latin typeface="Times New Roman" panose="02020603050405020304" pitchFamily="18" charset="0"/>
                <a:ea typeface="Dotum" pitchFamily="34" charset="-127"/>
                <a:cs typeface="Times New Roman" panose="02020603050405020304" pitchFamily="18" charset="0"/>
              </a:rPr>
              <a:t>dạng</a:t>
            </a:r>
            <a:r>
              <a:rPr lang="en-US" altLang="ko-KR" sz="900" dirty="0" smtClean="0">
                <a:latin typeface="Times New Roman" panose="02020603050405020304" pitchFamily="18" charset="0"/>
                <a:ea typeface="Dotum" pitchFamily="34" charset="-127"/>
                <a:cs typeface="Times New Roman" panose="02020603050405020304" pitchFamily="18" charset="0"/>
              </a:rPr>
              <a:t>?</a:t>
            </a:r>
          </a:p>
          <a:p>
            <a:pPr eaLnBrk="1" hangingPunct="1">
              <a:spcBef>
                <a:spcPct val="0"/>
              </a:spcBef>
              <a:buFontTx/>
              <a:buNone/>
            </a:pPr>
            <a:endParaRPr lang="en-US"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dirty="0">
                <a:latin typeface="Times New Roman" panose="02020603050405020304" pitchFamily="18" charset="0"/>
                <a:ea typeface="Dotum" pitchFamily="34" charset="-127"/>
                <a:cs typeface="Times New Roman" panose="02020603050405020304" pitchFamily="18" charset="0"/>
              </a:rPr>
              <a:t>   ① </a:t>
            </a:r>
            <a:r>
              <a:rPr lang="vi-VN" altLang="ko-KR" sz="900" dirty="0" smtClean="0">
                <a:latin typeface="Times New Roman" panose="02020603050405020304" pitchFamily="18" charset="0"/>
                <a:ea typeface="Dotum" pitchFamily="34" charset="-127"/>
                <a:cs typeface="Times New Roman" panose="02020603050405020304" pitchFamily="18" charset="0"/>
              </a:rPr>
              <a:t>Trục</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en-US" altLang="ko-KR" sz="900" dirty="0" err="1" smtClean="0">
                <a:latin typeface="Times New Roman" panose="02020603050405020304" pitchFamily="18" charset="0"/>
                <a:ea typeface="Dotum" pitchFamily="34" charset="-127"/>
                <a:cs typeface="Times New Roman" panose="02020603050405020304" pitchFamily="18" charset="0"/>
              </a:rPr>
              <a:t>Alxe</a:t>
            </a:r>
            <a:r>
              <a:rPr lang="vi-VN" altLang="ko-KR" sz="900" dirty="0" smtClean="0">
                <a:latin typeface="Times New Roman" panose="02020603050405020304" pitchFamily="18" charset="0"/>
                <a:ea typeface="Dotum" pitchFamily="34" charset="-127"/>
                <a:cs typeface="Times New Roman" panose="02020603050405020304" pitchFamily="18" charset="0"/>
              </a:rPr>
              <a:t> </a:t>
            </a:r>
            <a:endParaRPr lang="en-US"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en-US" altLang="ko-KR" sz="900" dirty="0">
                <a:latin typeface="Times New Roman" panose="02020603050405020304" pitchFamily="18" charset="0"/>
                <a:ea typeface="Dotum" pitchFamily="34" charset="-127"/>
                <a:cs typeface="Times New Roman" panose="02020603050405020304" pitchFamily="18" charset="0"/>
              </a:rPr>
              <a:t>   </a:t>
            </a:r>
            <a:r>
              <a:rPr lang="vi-VN" altLang="ko-KR" sz="900" dirty="0">
                <a:latin typeface="Times New Roman" panose="02020603050405020304" pitchFamily="18" charset="0"/>
                <a:ea typeface="Dotum" pitchFamily="34" charset="-127"/>
                <a:cs typeface="Times New Roman" panose="02020603050405020304" pitchFamily="18" charset="0"/>
              </a:rPr>
              <a:t>② Trục </a:t>
            </a:r>
            <a:r>
              <a:rPr lang="en-US" altLang="ko-KR" sz="900" dirty="0" smtClean="0">
                <a:latin typeface="Times New Roman" panose="02020603050405020304" pitchFamily="18" charset="0"/>
                <a:ea typeface="Dotum" pitchFamily="34" charset="-127"/>
                <a:cs typeface="Times New Roman" panose="02020603050405020304" pitchFamily="18" charset="0"/>
              </a:rPr>
              <a:t>Liner</a:t>
            </a:r>
            <a:endParaRPr lang="vi-VN"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en-US" altLang="ko-KR" sz="900" dirty="0">
                <a:latin typeface="Times New Roman" panose="02020603050405020304" pitchFamily="18" charset="0"/>
                <a:ea typeface="Dotum" pitchFamily="34" charset="-127"/>
                <a:cs typeface="Times New Roman" panose="02020603050405020304" pitchFamily="18" charset="0"/>
              </a:rPr>
              <a:t>   ③ </a:t>
            </a:r>
            <a:r>
              <a:rPr lang="en-US" altLang="ko-KR" sz="900" dirty="0" err="1">
                <a:latin typeface="Times New Roman" panose="02020603050405020304" pitchFamily="18" charset="0"/>
                <a:ea typeface="Dotum" pitchFamily="34" charset="-127"/>
                <a:cs typeface="Times New Roman" panose="02020603050405020304" pitchFamily="18" charset="0"/>
              </a:rPr>
              <a:t>Trục</a:t>
            </a:r>
            <a:r>
              <a:rPr lang="en-US" altLang="ko-KR" sz="900" dirty="0">
                <a:latin typeface="Times New Roman" panose="02020603050405020304" pitchFamily="18" charset="0"/>
                <a:ea typeface="Dotum" pitchFamily="34" charset="-127"/>
                <a:cs typeface="Times New Roman" panose="02020603050405020304" pitchFamily="18" charset="0"/>
              </a:rPr>
              <a:t> </a:t>
            </a:r>
            <a:r>
              <a:rPr lang="en-US" altLang="ko-KR" sz="900" dirty="0" smtClean="0">
                <a:latin typeface="Times New Roman" panose="02020603050405020304" pitchFamily="18" charset="0"/>
                <a:ea typeface="Dotum" pitchFamily="34" charset="-127"/>
                <a:cs typeface="Times New Roman" panose="02020603050405020304" pitchFamily="18" charset="0"/>
              </a:rPr>
              <a:t>Crank </a:t>
            </a:r>
            <a:endParaRPr lang="en-US"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en-US" altLang="ko-KR" sz="900" dirty="0">
                <a:latin typeface="Times New Roman" panose="02020603050405020304" pitchFamily="18" charset="0"/>
                <a:ea typeface="Dotum" pitchFamily="34" charset="-127"/>
                <a:cs typeface="Times New Roman" panose="02020603050405020304" pitchFamily="18" charset="0"/>
              </a:rPr>
              <a:t>   ④ </a:t>
            </a:r>
            <a:r>
              <a:rPr lang="en-US" altLang="ko-KR" sz="900" dirty="0" err="1" smtClean="0">
                <a:latin typeface="Times New Roman" panose="02020603050405020304" pitchFamily="18" charset="0"/>
                <a:ea typeface="Dotum" pitchFamily="34" charset="-127"/>
                <a:cs typeface="Times New Roman" panose="02020603050405020304" pitchFamily="18" charset="0"/>
              </a:rPr>
              <a:t>Trục</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vi-VN" altLang="ko-KR" sz="900" baseline="30000" dirty="0"/>
              <a:t> </a:t>
            </a:r>
            <a:r>
              <a:rPr lang="vi-VN" altLang="ko-KR" sz="900" dirty="0">
                <a:latin typeface="Times New Roman" panose="02020603050405020304" pitchFamily="18" charset="0"/>
                <a:ea typeface="Dotum" pitchFamily="34" charset="-127"/>
                <a:cs typeface="Times New Roman" panose="02020603050405020304" pitchFamily="18" charset="0"/>
              </a:rPr>
              <a:t>Journal</a:t>
            </a:r>
            <a:endParaRPr lang="en-US"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dirty="0">
                <a:latin typeface="Times New Roman" panose="02020603050405020304" pitchFamily="18" charset="0"/>
                <a:ea typeface="Dotum" pitchFamily="34" charset="-127"/>
                <a:cs typeface="Times New Roman" panose="02020603050405020304" pitchFamily="18" charset="0"/>
              </a:rPr>
              <a:t>4. </a:t>
            </a:r>
            <a:r>
              <a:rPr lang="en-US" altLang="ko-KR" sz="900" dirty="0" smtClean="0">
                <a:latin typeface="Times New Roman" panose="02020603050405020304" pitchFamily="18" charset="0"/>
                <a:ea typeface="Dotum" pitchFamily="34" charset="-127"/>
                <a:cs typeface="Times New Roman" panose="02020603050405020304" pitchFamily="18" charset="0"/>
              </a:rPr>
              <a:t>Dung </a:t>
            </a:r>
            <a:r>
              <a:rPr lang="vi-VN" altLang="ko-KR" sz="900" dirty="0" smtClean="0">
                <a:latin typeface="Times New Roman" panose="02020603050405020304" pitchFamily="18" charset="0"/>
                <a:ea typeface="Dotum" pitchFamily="34" charset="-127"/>
                <a:cs typeface="Times New Roman" panose="02020603050405020304" pitchFamily="18" charset="0"/>
              </a:rPr>
              <a:t>sai </a:t>
            </a:r>
            <a:r>
              <a:rPr lang="vi-VN" altLang="ko-KR" sz="900" dirty="0">
                <a:latin typeface="Times New Roman" panose="02020603050405020304" pitchFamily="18" charset="0"/>
                <a:ea typeface="Dotum" pitchFamily="34" charset="-127"/>
                <a:cs typeface="Times New Roman" panose="02020603050405020304" pitchFamily="18" charset="0"/>
              </a:rPr>
              <a:t>kích thước là gì</a:t>
            </a:r>
            <a:r>
              <a:rPr lang="vi-VN" altLang="ko-KR" sz="900" dirty="0" smtClean="0">
                <a:latin typeface="Times New Roman" panose="02020603050405020304" pitchFamily="18" charset="0"/>
                <a:ea typeface="Dotum" pitchFamily="34" charset="-127"/>
                <a:cs typeface="Times New Roman" panose="02020603050405020304" pitchFamily="18" charset="0"/>
              </a:rPr>
              <a:t>?</a:t>
            </a:r>
            <a:endParaRPr lang="en-US" altLang="ko-KR" sz="900" dirty="0" smtClean="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vi-VN"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dirty="0">
                <a:latin typeface="Times New Roman" panose="02020603050405020304" pitchFamily="18" charset="0"/>
                <a:ea typeface="Dotum" pitchFamily="34" charset="-127"/>
                <a:cs typeface="Times New Roman" panose="02020603050405020304" pitchFamily="18" charset="0"/>
              </a:rPr>
              <a:t>   ① </a:t>
            </a:r>
            <a:r>
              <a:rPr lang="en-US" altLang="ko-KR" sz="900" dirty="0" err="1" smtClean="0">
                <a:latin typeface="Times New Roman" panose="02020603050405020304" pitchFamily="18" charset="0"/>
                <a:ea typeface="Dotum" pitchFamily="34" charset="-127"/>
                <a:cs typeface="Times New Roman" panose="02020603050405020304" pitchFamily="18" charset="0"/>
              </a:rPr>
              <a:t>Là</a:t>
            </a:r>
            <a:r>
              <a:rPr lang="en-US" altLang="ko-KR" sz="900" dirty="0" smtClean="0">
                <a:latin typeface="Times New Roman" panose="02020603050405020304" pitchFamily="18" charset="0"/>
                <a:ea typeface="Dotum" pitchFamily="34" charset="-127"/>
                <a:cs typeface="Times New Roman" panose="02020603050405020304" pitchFamily="18" charset="0"/>
              </a:rPr>
              <a:t> k</a:t>
            </a:r>
            <a:r>
              <a:rPr lang="vi-VN" altLang="ko-KR" sz="900" dirty="0" smtClean="0">
                <a:latin typeface="Times New Roman" panose="02020603050405020304" pitchFamily="18" charset="0"/>
                <a:ea typeface="Dotum" pitchFamily="34" charset="-127"/>
                <a:cs typeface="Times New Roman" panose="02020603050405020304" pitchFamily="18" charset="0"/>
              </a:rPr>
              <a:t>ích </a:t>
            </a:r>
            <a:r>
              <a:rPr lang="vi-VN" altLang="ko-KR" sz="900" dirty="0">
                <a:latin typeface="Times New Roman" panose="02020603050405020304" pitchFamily="18" charset="0"/>
                <a:ea typeface="Dotum" pitchFamily="34" charset="-127"/>
                <a:cs typeface="Times New Roman" panose="02020603050405020304" pitchFamily="18" charset="0"/>
              </a:rPr>
              <a:t>thước tối đa cho phép đối với kích thước thực tế</a:t>
            </a:r>
          </a:p>
          <a:p>
            <a:pPr eaLnBrk="1" hangingPunct="1">
              <a:spcBef>
                <a:spcPct val="0"/>
              </a:spcBef>
              <a:buFontTx/>
              <a:buNone/>
            </a:pPr>
            <a:r>
              <a:rPr lang="vi-VN" altLang="ko-KR" sz="900" dirty="0">
                <a:latin typeface="Times New Roman" panose="02020603050405020304" pitchFamily="18" charset="0"/>
                <a:ea typeface="Dotum" pitchFamily="34" charset="-127"/>
                <a:cs typeface="Times New Roman" panose="02020603050405020304" pitchFamily="18" charset="0"/>
              </a:rPr>
              <a:t>   ② </a:t>
            </a:r>
            <a:r>
              <a:rPr lang="en-US" altLang="ko-KR" sz="900" dirty="0" err="1" smtClean="0">
                <a:latin typeface="Times New Roman" panose="02020603050405020304" pitchFamily="18" charset="0"/>
                <a:ea typeface="Dotum" pitchFamily="34" charset="-127"/>
                <a:cs typeface="Times New Roman" panose="02020603050405020304" pitchFamily="18" charset="0"/>
              </a:rPr>
              <a:t>Là</a:t>
            </a:r>
            <a:r>
              <a:rPr lang="en-US" altLang="ko-KR" sz="900" dirty="0" smtClean="0">
                <a:latin typeface="Times New Roman" panose="02020603050405020304" pitchFamily="18" charset="0"/>
                <a:ea typeface="Dotum" pitchFamily="34" charset="-127"/>
                <a:cs typeface="Times New Roman" panose="02020603050405020304" pitchFamily="18" charset="0"/>
              </a:rPr>
              <a:t> k</a:t>
            </a:r>
            <a:r>
              <a:rPr lang="vi-VN" altLang="ko-KR" sz="900" dirty="0" smtClean="0">
                <a:latin typeface="Times New Roman" panose="02020603050405020304" pitchFamily="18" charset="0"/>
                <a:ea typeface="Dotum" pitchFamily="34" charset="-127"/>
                <a:cs typeface="Times New Roman" panose="02020603050405020304" pitchFamily="18" charset="0"/>
              </a:rPr>
              <a:t>ích </a:t>
            </a:r>
            <a:r>
              <a:rPr lang="vi-VN" altLang="ko-KR" sz="900" dirty="0">
                <a:latin typeface="Times New Roman" panose="02020603050405020304" pitchFamily="18" charset="0"/>
                <a:ea typeface="Dotum" pitchFamily="34" charset="-127"/>
                <a:cs typeface="Times New Roman" panose="02020603050405020304" pitchFamily="18" charset="0"/>
              </a:rPr>
              <a:t>thước tối thiểu cho phép đối với kích thước thực tế</a:t>
            </a:r>
          </a:p>
          <a:p>
            <a:pPr eaLnBrk="1" hangingPunct="1">
              <a:spcBef>
                <a:spcPct val="0"/>
              </a:spcBef>
              <a:buFontTx/>
              <a:buNone/>
            </a:pPr>
            <a:r>
              <a:rPr lang="vi-VN" altLang="ko-KR" sz="900" dirty="0">
                <a:latin typeface="Times New Roman" panose="02020603050405020304" pitchFamily="18" charset="0"/>
                <a:ea typeface="Dotum" pitchFamily="34" charset="-127"/>
                <a:cs typeface="Times New Roman" panose="02020603050405020304" pitchFamily="18" charset="0"/>
              </a:rPr>
              <a:t>   ③ </a:t>
            </a:r>
            <a:r>
              <a:rPr lang="en-US" altLang="ko-KR" sz="900" dirty="0" err="1" smtClean="0">
                <a:latin typeface="Times New Roman" panose="02020603050405020304" pitchFamily="18" charset="0"/>
                <a:ea typeface="Dotum" pitchFamily="34" charset="-127"/>
                <a:cs typeface="Times New Roman" panose="02020603050405020304" pitchFamily="18" charset="0"/>
              </a:rPr>
              <a:t>Là</a:t>
            </a:r>
            <a:r>
              <a:rPr lang="en-US" altLang="ko-KR" sz="900" dirty="0" smtClean="0">
                <a:latin typeface="Times New Roman" panose="02020603050405020304" pitchFamily="18" charset="0"/>
                <a:ea typeface="Dotum" pitchFamily="34" charset="-127"/>
                <a:cs typeface="Times New Roman" panose="02020603050405020304" pitchFamily="18" charset="0"/>
              </a:rPr>
              <a:t> k</a:t>
            </a:r>
            <a:r>
              <a:rPr lang="vi-VN" altLang="ko-KR" sz="900" dirty="0" smtClean="0">
                <a:latin typeface="Times New Roman" panose="02020603050405020304" pitchFamily="18" charset="0"/>
                <a:ea typeface="Dotum" pitchFamily="34" charset="-127"/>
                <a:cs typeface="Times New Roman" panose="02020603050405020304" pitchFamily="18" charset="0"/>
              </a:rPr>
              <a:t>ích </a:t>
            </a:r>
            <a:r>
              <a:rPr lang="vi-VN" altLang="ko-KR" sz="900" dirty="0">
                <a:latin typeface="Times New Roman" panose="02020603050405020304" pitchFamily="18" charset="0"/>
                <a:ea typeface="Dotum" pitchFamily="34" charset="-127"/>
                <a:cs typeface="Times New Roman" panose="02020603050405020304" pitchFamily="18" charset="0"/>
              </a:rPr>
              <a:t>thước tối đa </a:t>
            </a:r>
            <a:r>
              <a:rPr lang="en-US" altLang="ko-KR" sz="900" dirty="0" err="1" smtClean="0">
                <a:latin typeface="Times New Roman" panose="02020603050405020304" pitchFamily="18" charset="0"/>
                <a:ea typeface="Dotum" pitchFamily="34" charset="-127"/>
                <a:cs typeface="Times New Roman" panose="02020603050405020304" pitchFamily="18" charset="0"/>
              </a:rPr>
              <a:t>cho</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en-US" altLang="ko-KR" sz="900" dirty="0" err="1" smtClean="0">
                <a:latin typeface="Times New Roman" panose="02020603050405020304" pitchFamily="18" charset="0"/>
                <a:ea typeface="Dotum" pitchFamily="34" charset="-127"/>
                <a:cs typeface="Times New Roman" panose="02020603050405020304" pitchFamily="18" charset="0"/>
              </a:rPr>
              <a:t>phép</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en-US" altLang="ko-KR" sz="900" dirty="0" err="1" smtClean="0">
                <a:latin typeface="Times New Roman" panose="02020603050405020304" pitchFamily="18" charset="0"/>
                <a:ea typeface="Dotum" pitchFamily="34" charset="-127"/>
                <a:cs typeface="Times New Roman" panose="02020603050405020304" pitchFamily="18" charset="0"/>
              </a:rPr>
              <a:t>trừ</a:t>
            </a:r>
            <a:r>
              <a:rPr lang="en-US" altLang="ko-KR" sz="900" dirty="0" smtClean="0">
                <a:latin typeface="Times New Roman" panose="02020603050405020304" pitchFamily="18" charset="0"/>
                <a:ea typeface="Dotum" pitchFamily="34" charset="-127"/>
                <a:cs typeface="Times New Roman" panose="02020603050405020304" pitchFamily="18" charset="0"/>
              </a:rPr>
              <a:t> k</a:t>
            </a:r>
            <a:r>
              <a:rPr lang="vi-VN" altLang="ko-KR" sz="900" dirty="0" smtClean="0">
                <a:latin typeface="Times New Roman" panose="02020603050405020304" pitchFamily="18" charset="0"/>
                <a:ea typeface="Dotum" pitchFamily="34" charset="-127"/>
                <a:cs typeface="Times New Roman" panose="02020603050405020304" pitchFamily="18" charset="0"/>
              </a:rPr>
              <a:t>ích </a:t>
            </a:r>
            <a:r>
              <a:rPr lang="vi-VN" altLang="ko-KR" sz="900" dirty="0">
                <a:latin typeface="Times New Roman" panose="02020603050405020304" pitchFamily="18" charset="0"/>
                <a:ea typeface="Dotum" pitchFamily="34" charset="-127"/>
                <a:cs typeface="Times New Roman" panose="02020603050405020304" pitchFamily="18" charset="0"/>
              </a:rPr>
              <a:t>thước tối thiểu </a:t>
            </a:r>
            <a:r>
              <a:rPr lang="en-US" altLang="ko-KR" sz="900" dirty="0" err="1" smtClean="0">
                <a:latin typeface="Times New Roman" panose="02020603050405020304" pitchFamily="18" charset="0"/>
                <a:ea typeface="Dotum" pitchFamily="34" charset="-127"/>
                <a:cs typeface="Times New Roman" panose="02020603050405020304" pitchFamily="18" charset="0"/>
              </a:rPr>
              <a:t>cho</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en-US" altLang="ko-KR" sz="900" dirty="0" err="1" smtClean="0">
                <a:latin typeface="Times New Roman" panose="02020603050405020304" pitchFamily="18" charset="0"/>
                <a:ea typeface="Dotum" pitchFamily="34" charset="-127"/>
                <a:cs typeface="Times New Roman" panose="02020603050405020304" pitchFamily="18" charset="0"/>
              </a:rPr>
              <a:t>phép</a:t>
            </a:r>
            <a:endParaRPr lang="en-US" altLang="ko-KR" sz="900" dirty="0" smtClean="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None/>
            </a:pPr>
            <a:r>
              <a:rPr lang="en-US" altLang="ko-KR" sz="900" dirty="0">
                <a:latin typeface="Times New Roman" panose="02020603050405020304" pitchFamily="18" charset="0"/>
                <a:ea typeface="Dotum" pitchFamily="34" charset="-127"/>
                <a:cs typeface="Times New Roman" panose="02020603050405020304" pitchFamily="18" charset="0"/>
              </a:rPr>
              <a:t> </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vi-VN" altLang="ko-KR" sz="900" dirty="0" smtClean="0">
                <a:latin typeface="Times New Roman" panose="02020603050405020304" pitchFamily="18" charset="0"/>
                <a:ea typeface="Dotum" pitchFamily="34" charset="-127"/>
                <a:cs typeface="Times New Roman" panose="02020603050405020304" pitchFamily="18" charset="0"/>
              </a:rPr>
              <a:t>④ </a:t>
            </a:r>
            <a:r>
              <a:rPr lang="en-US" altLang="ko-KR" sz="900" dirty="0" err="1" smtClean="0">
                <a:latin typeface="Times New Roman" panose="02020603050405020304" pitchFamily="18" charset="0"/>
                <a:ea typeface="Dotum" pitchFamily="34" charset="-127"/>
                <a:cs typeface="Times New Roman" panose="02020603050405020304" pitchFamily="18" charset="0"/>
              </a:rPr>
              <a:t>Là</a:t>
            </a:r>
            <a:r>
              <a:rPr lang="en-US" altLang="ko-KR" sz="900" dirty="0" smtClean="0">
                <a:latin typeface="Times New Roman" panose="02020603050405020304" pitchFamily="18" charset="0"/>
                <a:ea typeface="Dotum" pitchFamily="34" charset="-127"/>
                <a:cs typeface="Times New Roman" panose="02020603050405020304" pitchFamily="18" charset="0"/>
              </a:rPr>
              <a:t> k</a:t>
            </a:r>
            <a:r>
              <a:rPr lang="vi-VN" altLang="ko-KR" sz="900" dirty="0" smtClean="0">
                <a:latin typeface="Times New Roman" panose="02020603050405020304" pitchFamily="18" charset="0"/>
                <a:ea typeface="Dotum" pitchFamily="34" charset="-127"/>
                <a:cs typeface="Times New Roman" panose="02020603050405020304" pitchFamily="18" charset="0"/>
              </a:rPr>
              <a:t>ích </a:t>
            </a:r>
            <a:r>
              <a:rPr lang="vi-VN" altLang="ko-KR" sz="900" dirty="0">
                <a:latin typeface="Times New Roman" panose="02020603050405020304" pitchFamily="18" charset="0"/>
                <a:ea typeface="Dotum" pitchFamily="34" charset="-127"/>
                <a:cs typeface="Times New Roman" panose="02020603050405020304" pitchFamily="18" charset="0"/>
              </a:rPr>
              <a:t>thước </a:t>
            </a:r>
            <a:r>
              <a:rPr lang="vi-VN" altLang="ko-KR" sz="900" dirty="0" smtClean="0">
                <a:latin typeface="Times New Roman" panose="02020603050405020304" pitchFamily="18" charset="0"/>
                <a:ea typeface="Dotum" pitchFamily="34" charset="-127"/>
                <a:cs typeface="Times New Roman" panose="02020603050405020304" pitchFamily="18" charset="0"/>
              </a:rPr>
              <a:t>tối </a:t>
            </a:r>
            <a:r>
              <a:rPr lang="vi-VN" altLang="ko-KR" sz="900" dirty="0">
                <a:latin typeface="Times New Roman" panose="02020603050405020304" pitchFamily="18" charset="0"/>
                <a:ea typeface="Dotum" pitchFamily="34" charset="-127"/>
                <a:cs typeface="Times New Roman" panose="02020603050405020304" pitchFamily="18" charset="0"/>
              </a:rPr>
              <a:t>đa </a:t>
            </a:r>
            <a:r>
              <a:rPr lang="en-US" altLang="ko-KR" sz="900" dirty="0" err="1" smtClean="0">
                <a:latin typeface="Times New Roman" panose="02020603050405020304" pitchFamily="18" charset="0"/>
                <a:ea typeface="Dotum" pitchFamily="34" charset="-127"/>
                <a:cs typeface="Times New Roman" panose="02020603050405020304" pitchFamily="18" charset="0"/>
              </a:rPr>
              <a:t>cho</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en-US" altLang="ko-KR" sz="900" dirty="0" err="1" smtClean="0">
                <a:latin typeface="Times New Roman" panose="02020603050405020304" pitchFamily="18" charset="0"/>
                <a:ea typeface="Dotum" pitchFamily="34" charset="-127"/>
                <a:cs typeface="Times New Roman" panose="02020603050405020304" pitchFamily="18" charset="0"/>
              </a:rPr>
              <a:t>phép</a:t>
            </a:r>
            <a:r>
              <a:rPr lang="en-US" altLang="ko-KR" sz="900" dirty="0">
                <a:latin typeface="Times New Roman" panose="02020603050405020304" pitchFamily="18" charset="0"/>
                <a:ea typeface="Dotum" pitchFamily="34" charset="-127"/>
                <a:cs typeface="Times New Roman" panose="02020603050405020304" pitchFamily="18" charset="0"/>
              </a:rPr>
              <a:t> </a:t>
            </a:r>
            <a:r>
              <a:rPr lang="en-US" altLang="ko-KR" sz="900" dirty="0" err="1" smtClean="0">
                <a:latin typeface="Times New Roman" panose="02020603050405020304" pitchFamily="18" charset="0"/>
                <a:ea typeface="Dotum" pitchFamily="34" charset="-127"/>
                <a:cs typeface="Times New Roman" panose="02020603050405020304" pitchFamily="18" charset="0"/>
              </a:rPr>
              <a:t>cộng</a:t>
            </a:r>
            <a:r>
              <a:rPr lang="vi-VN" altLang="ko-KR" sz="900" dirty="0" smtClean="0">
                <a:latin typeface="Times New Roman" panose="02020603050405020304" pitchFamily="18" charset="0"/>
                <a:ea typeface="Dotum" pitchFamily="34" charset="-127"/>
                <a:cs typeface="Times New Roman" panose="02020603050405020304" pitchFamily="18" charset="0"/>
              </a:rPr>
              <a:t> </a:t>
            </a:r>
            <a:r>
              <a:rPr lang="vi-VN" altLang="ko-KR" sz="900" dirty="0">
                <a:latin typeface="Times New Roman" panose="02020603050405020304" pitchFamily="18" charset="0"/>
                <a:ea typeface="Dotum" pitchFamily="34" charset="-127"/>
                <a:cs typeface="Times New Roman" panose="02020603050405020304" pitchFamily="18" charset="0"/>
              </a:rPr>
              <a:t>kích thước tối </a:t>
            </a:r>
            <a:r>
              <a:rPr lang="vi-VN" altLang="ko-KR" sz="900" dirty="0" smtClean="0">
                <a:latin typeface="Times New Roman" panose="02020603050405020304" pitchFamily="18" charset="0"/>
                <a:ea typeface="Dotum" pitchFamily="34" charset="-127"/>
                <a:cs typeface="Times New Roman" panose="02020603050405020304" pitchFamily="18" charset="0"/>
              </a:rPr>
              <a:t>thiểu</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en-US" altLang="ko-KR" sz="900" dirty="0" err="1" smtClean="0">
                <a:latin typeface="Times New Roman" panose="02020603050405020304" pitchFamily="18" charset="0"/>
                <a:ea typeface="Dotum" pitchFamily="34" charset="-127"/>
                <a:cs typeface="Times New Roman" panose="02020603050405020304" pitchFamily="18" charset="0"/>
              </a:rPr>
              <a:t>cho</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en-US" altLang="ko-KR" sz="900" dirty="0" err="1" smtClean="0">
                <a:latin typeface="Times New Roman" panose="02020603050405020304" pitchFamily="18" charset="0"/>
                <a:ea typeface="Dotum" pitchFamily="34" charset="-127"/>
                <a:cs typeface="Times New Roman" panose="02020603050405020304" pitchFamily="18" charset="0"/>
              </a:rPr>
              <a:t>phép</a:t>
            </a:r>
            <a:endParaRPr lang="vi-VN"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dirty="0">
                <a:latin typeface="Times New Roman" panose="02020603050405020304" pitchFamily="18" charset="0"/>
                <a:ea typeface="Dotum" pitchFamily="34" charset="-127"/>
                <a:cs typeface="Times New Roman" panose="02020603050405020304" pitchFamily="18" charset="0"/>
              </a:rPr>
              <a:t>5. </a:t>
            </a:r>
            <a:r>
              <a:rPr lang="en-US" altLang="ko-KR" sz="900" dirty="0" smtClean="0">
                <a:latin typeface="Times New Roman" panose="02020603050405020304" pitchFamily="18" charset="0"/>
                <a:ea typeface="Dotum" pitchFamily="34" charset="-127"/>
                <a:cs typeface="Times New Roman" panose="02020603050405020304" pitchFamily="18" charset="0"/>
              </a:rPr>
              <a:t>Coupling</a:t>
            </a:r>
            <a:r>
              <a:rPr lang="vi-VN" altLang="ko-KR" sz="900" dirty="0" smtClean="0">
                <a:latin typeface="Times New Roman" panose="02020603050405020304" pitchFamily="18" charset="0"/>
                <a:ea typeface="Dotum" pitchFamily="34" charset="-127"/>
                <a:cs typeface="Times New Roman" panose="02020603050405020304" pitchFamily="18" charset="0"/>
              </a:rPr>
              <a:t> </a:t>
            </a:r>
            <a:r>
              <a:rPr lang="vi-VN" altLang="ko-KR" sz="900" dirty="0">
                <a:latin typeface="Times New Roman" panose="02020603050405020304" pitchFamily="18" charset="0"/>
                <a:ea typeface="Dotum" pitchFamily="34" charset="-127"/>
                <a:cs typeface="Times New Roman" panose="02020603050405020304" pitchFamily="18" charset="0"/>
              </a:rPr>
              <a:t>nào được sử dụng khi các đường trục cắt nhau</a:t>
            </a:r>
            <a:r>
              <a:rPr lang="vi-VN" altLang="ko-KR" sz="900" dirty="0" smtClean="0">
                <a:latin typeface="Times New Roman" panose="02020603050405020304" pitchFamily="18" charset="0"/>
                <a:ea typeface="Dotum" pitchFamily="34" charset="-127"/>
                <a:cs typeface="Times New Roman" panose="02020603050405020304" pitchFamily="18" charset="0"/>
              </a:rPr>
              <a:t>?</a:t>
            </a:r>
            <a:endParaRPr lang="en-US" altLang="ko-KR" sz="900" dirty="0" smtClean="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vi-VN" altLang="ko-KR" sz="900" dirty="0">
              <a:latin typeface="Times New Roman" panose="02020603050405020304" pitchFamily="18" charset="0"/>
              <a:ea typeface="Dotum" pitchFamily="34" charset="-127"/>
              <a:cs typeface="Times New Roman" panose="02020603050405020304" pitchFamily="18" charset="0"/>
            </a:endParaRPr>
          </a:p>
          <a:p>
            <a:pPr>
              <a:buNone/>
            </a:pP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vi-VN" altLang="ko-KR" sz="900" baseline="30000" dirty="0" smtClean="0"/>
              <a:t> </a:t>
            </a:r>
            <a:r>
              <a:rPr lang="vi-VN" altLang="ko-KR" sz="900" dirty="0">
                <a:latin typeface="Times New Roman" panose="02020603050405020304" pitchFamily="18" charset="0"/>
                <a:ea typeface="Dotum" pitchFamily="34" charset="-127"/>
                <a:cs typeface="Times New Roman" panose="02020603050405020304" pitchFamily="18" charset="0"/>
              </a:rPr>
              <a:t>① Cylindrical coupling </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vi-VN" altLang="ko-KR" sz="900" dirty="0" smtClean="0">
                <a:latin typeface="Times New Roman" panose="02020603050405020304" pitchFamily="18" charset="0"/>
                <a:ea typeface="Dotum" pitchFamily="34" charset="-127"/>
                <a:cs typeface="Times New Roman" panose="02020603050405020304" pitchFamily="18" charset="0"/>
              </a:rPr>
              <a:t>② </a:t>
            </a:r>
            <a:r>
              <a:rPr lang="vi-VN" altLang="ko-KR" sz="900" dirty="0">
                <a:latin typeface="Times New Roman" panose="02020603050405020304" pitchFamily="18" charset="0"/>
                <a:ea typeface="Dotum" pitchFamily="34" charset="-127"/>
                <a:cs typeface="Times New Roman" panose="02020603050405020304" pitchFamily="18" charset="0"/>
              </a:rPr>
              <a:t>Flange coupling</a:t>
            </a:r>
          </a:p>
          <a:p>
            <a:pPr>
              <a:buNone/>
            </a:pP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vi-VN" altLang="ko-KR" sz="900" dirty="0" smtClean="0">
                <a:latin typeface="Times New Roman" panose="02020603050405020304" pitchFamily="18" charset="0"/>
                <a:ea typeface="Dotum" pitchFamily="34" charset="-127"/>
                <a:cs typeface="Times New Roman" panose="02020603050405020304" pitchFamily="18" charset="0"/>
              </a:rPr>
              <a:t> </a:t>
            </a:r>
            <a:r>
              <a:rPr lang="vi-VN" altLang="ko-KR" sz="900" dirty="0">
                <a:latin typeface="Times New Roman" panose="02020603050405020304" pitchFamily="18" charset="0"/>
                <a:ea typeface="Dotum" pitchFamily="34" charset="-127"/>
                <a:cs typeface="Times New Roman" panose="02020603050405020304" pitchFamily="18" charset="0"/>
              </a:rPr>
              <a:t>③ Seller coupling </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vi-VN" altLang="ko-KR" sz="900" dirty="0" smtClean="0">
                <a:latin typeface="Times New Roman" panose="02020603050405020304" pitchFamily="18" charset="0"/>
                <a:ea typeface="Dotum" pitchFamily="34" charset="-127"/>
                <a:cs typeface="Times New Roman" panose="02020603050405020304" pitchFamily="18" charset="0"/>
              </a:rPr>
              <a:t>④ </a:t>
            </a:r>
            <a:r>
              <a:rPr lang="vi-VN" altLang="ko-KR" sz="900" dirty="0">
                <a:latin typeface="Times New Roman" panose="02020603050405020304" pitchFamily="18" charset="0"/>
                <a:ea typeface="Dotum" pitchFamily="34" charset="-127"/>
                <a:cs typeface="Times New Roman" panose="02020603050405020304" pitchFamily="18" charset="0"/>
              </a:rPr>
              <a:t>Universal coupling</a:t>
            </a:r>
            <a:endParaRPr lang="en-US"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dirty="0" smtClean="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dirty="0" smtClean="0">
                <a:latin typeface="Times New Roman" panose="02020603050405020304" pitchFamily="18" charset="0"/>
                <a:ea typeface="Dotum" pitchFamily="34" charset="-127"/>
                <a:cs typeface="Times New Roman" panose="02020603050405020304" pitchFamily="18" charset="0"/>
              </a:rPr>
              <a:t>6</a:t>
            </a:r>
            <a:r>
              <a:rPr lang="vi-VN" altLang="ko-KR" sz="900" dirty="0">
                <a:latin typeface="Times New Roman" panose="02020603050405020304" pitchFamily="18" charset="0"/>
                <a:ea typeface="Dotum" pitchFamily="34" charset="-127"/>
                <a:cs typeface="Times New Roman" panose="02020603050405020304" pitchFamily="18" charset="0"/>
              </a:rPr>
              <a:t>. Đặc tính đúng của </a:t>
            </a:r>
            <a:r>
              <a:rPr lang="en-US" altLang="ko-KR" sz="900" dirty="0" smtClean="0">
                <a:latin typeface="Times New Roman" panose="02020603050405020304" pitchFamily="18" charset="0"/>
                <a:ea typeface="Dotum" pitchFamily="34" charset="-127"/>
                <a:cs typeface="Times New Roman" panose="02020603050405020304" pitchFamily="18" charset="0"/>
              </a:rPr>
              <a:t>Clamp Coupling</a:t>
            </a:r>
            <a:r>
              <a:rPr lang="vi-VN" altLang="ko-KR" sz="900" dirty="0" smtClean="0">
                <a:latin typeface="Times New Roman" panose="02020603050405020304" pitchFamily="18" charset="0"/>
                <a:ea typeface="Dotum" pitchFamily="34" charset="-127"/>
                <a:cs typeface="Times New Roman" panose="02020603050405020304" pitchFamily="18" charset="0"/>
              </a:rPr>
              <a:t> </a:t>
            </a:r>
            <a:r>
              <a:rPr lang="vi-VN" altLang="ko-KR" sz="900" dirty="0">
                <a:latin typeface="Times New Roman" panose="02020603050405020304" pitchFamily="18" charset="0"/>
                <a:ea typeface="Dotum" pitchFamily="34" charset="-127"/>
                <a:cs typeface="Times New Roman" panose="02020603050405020304" pitchFamily="18" charset="0"/>
              </a:rPr>
              <a:t>là gì</a:t>
            </a:r>
            <a:r>
              <a:rPr lang="vi-VN" altLang="ko-KR" sz="900" dirty="0" smtClean="0">
                <a:latin typeface="Times New Roman" panose="02020603050405020304" pitchFamily="18" charset="0"/>
                <a:ea typeface="Dotum" pitchFamily="34" charset="-127"/>
                <a:cs typeface="Times New Roman" panose="02020603050405020304" pitchFamily="18" charset="0"/>
              </a:rPr>
              <a:t>?</a:t>
            </a:r>
            <a:endParaRPr lang="en-US" altLang="ko-KR" sz="900" dirty="0" smtClean="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vi-VN" altLang="ko-KR" sz="900" dirty="0">
              <a:latin typeface="Times New Roman" panose="02020603050405020304" pitchFamily="18" charset="0"/>
              <a:ea typeface="Dotum" pitchFamily="34" charset="-127"/>
              <a:cs typeface="Times New Roman" panose="02020603050405020304" pitchFamily="18" charset="0"/>
            </a:endParaRPr>
          </a:p>
          <a:p>
            <a:pPr>
              <a:buNone/>
            </a:pPr>
            <a:r>
              <a:rPr lang="en-US" altLang="ko-KR" sz="900" dirty="0" smtClean="0"/>
              <a:t> </a:t>
            </a:r>
            <a:r>
              <a:rPr lang="vi-VN" altLang="ko-KR" sz="900" dirty="0" smtClean="0"/>
              <a:t> </a:t>
            </a:r>
            <a:r>
              <a:rPr lang="vi-VN" altLang="ko-KR" sz="900" dirty="0">
                <a:latin typeface="Times New Roman" panose="02020603050405020304" pitchFamily="18" charset="0"/>
                <a:ea typeface="Dotum" pitchFamily="34" charset="-127"/>
                <a:cs typeface="Times New Roman" panose="02020603050405020304" pitchFamily="18" charset="0"/>
              </a:rPr>
              <a:t>① Dễ dàng tháo rời và lắp </a:t>
            </a:r>
            <a:r>
              <a:rPr lang="vi-VN" altLang="ko-KR" sz="900" dirty="0" smtClean="0">
                <a:latin typeface="Times New Roman" panose="02020603050405020304" pitchFamily="18" charset="0"/>
                <a:ea typeface="Dotum" pitchFamily="34" charset="-127"/>
                <a:cs typeface="Times New Roman" panose="02020603050405020304" pitchFamily="18" charset="0"/>
              </a:rPr>
              <a:t>ráp, </a:t>
            </a:r>
            <a:r>
              <a:rPr lang="vi-VN" altLang="ko-KR" sz="900" dirty="0">
                <a:latin typeface="Times New Roman" panose="02020603050405020304" pitchFamily="18" charset="0"/>
                <a:ea typeface="Dotum" pitchFamily="34" charset="-127"/>
                <a:cs typeface="Times New Roman" panose="02020603050405020304" pitchFamily="18" charset="0"/>
              </a:rPr>
              <a:t>được sử dụng cho đường kính trục nhỏ hơn 200mm.</a:t>
            </a:r>
          </a:p>
          <a:p>
            <a:pPr>
              <a:buNone/>
            </a:pPr>
            <a:r>
              <a:rPr lang="vi-VN" altLang="ko-KR" sz="900" dirty="0">
                <a:latin typeface="Times New Roman" panose="02020603050405020304" pitchFamily="18" charset="0"/>
                <a:ea typeface="Dotum" pitchFamily="34" charset="-127"/>
                <a:cs typeface="Times New Roman" panose="02020603050405020304" pitchFamily="18" charset="0"/>
              </a:rPr>
              <a:t>  ② Sau khi kết hợp với 3 bu lông </a:t>
            </a:r>
            <a:r>
              <a:rPr lang="vi-VN" altLang="ko-KR" sz="900" dirty="0" smtClean="0">
                <a:latin typeface="Times New Roman" panose="02020603050405020304" pitchFamily="18" charset="0"/>
                <a:ea typeface="Dotum" pitchFamily="34" charset="-127"/>
                <a:cs typeface="Times New Roman" panose="02020603050405020304" pitchFamily="18" charset="0"/>
              </a:rPr>
              <a:t>dài,</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en-US" altLang="ko-KR" sz="900" dirty="0" err="1" smtClean="0">
                <a:latin typeface="Times New Roman" panose="02020603050405020304" pitchFamily="18" charset="0"/>
                <a:ea typeface="Dotum" pitchFamily="34" charset="-127"/>
                <a:cs typeface="Times New Roman" panose="02020603050405020304" pitchFamily="18" charset="0"/>
              </a:rPr>
              <a:t>được</a:t>
            </a:r>
            <a:r>
              <a:rPr lang="vi-VN" altLang="ko-KR" sz="900" dirty="0" smtClean="0">
                <a:latin typeface="Times New Roman" panose="02020603050405020304" pitchFamily="18" charset="0"/>
                <a:ea typeface="Dotum" pitchFamily="34" charset="-127"/>
                <a:cs typeface="Times New Roman" panose="02020603050405020304" pitchFamily="18" charset="0"/>
              </a:rPr>
              <a:t> </a:t>
            </a:r>
            <a:r>
              <a:rPr lang="vi-VN" altLang="ko-KR" sz="900" dirty="0">
                <a:latin typeface="Times New Roman" panose="02020603050405020304" pitchFamily="18" charset="0"/>
                <a:ea typeface="Dotum" pitchFamily="34" charset="-127"/>
                <a:cs typeface="Times New Roman" panose="02020603050405020304" pitchFamily="18" charset="0"/>
              </a:rPr>
              <a:t>cố </a:t>
            </a:r>
            <a:r>
              <a:rPr lang="vi-VN" altLang="ko-KR" sz="900" dirty="0" smtClean="0">
                <a:latin typeface="Times New Roman" panose="02020603050405020304" pitchFamily="18" charset="0"/>
                <a:ea typeface="Dotum" pitchFamily="34" charset="-127"/>
                <a:cs typeface="Times New Roman" panose="02020603050405020304" pitchFamily="18" charset="0"/>
              </a:rPr>
              <a:t>định </a:t>
            </a:r>
            <a:r>
              <a:rPr lang="vi-VN" altLang="ko-KR" sz="900" dirty="0">
                <a:latin typeface="Times New Roman" panose="02020603050405020304" pitchFamily="18" charset="0"/>
                <a:ea typeface="Dotum" pitchFamily="34" charset="-127"/>
                <a:cs typeface="Times New Roman" panose="02020603050405020304" pitchFamily="18" charset="0"/>
              </a:rPr>
              <a:t>feather </a:t>
            </a:r>
            <a:r>
              <a:rPr lang="vi-VN" altLang="ko-KR" sz="900" dirty="0" smtClean="0">
                <a:latin typeface="Times New Roman" panose="02020603050405020304" pitchFamily="18" charset="0"/>
                <a:ea typeface="Dotum" pitchFamily="34" charset="-127"/>
                <a:cs typeface="Times New Roman" panose="02020603050405020304" pitchFamily="18" charset="0"/>
              </a:rPr>
              <a:t>key </a:t>
            </a:r>
            <a:r>
              <a:rPr lang="vi-VN" altLang="ko-KR" sz="900" dirty="0">
                <a:latin typeface="Times New Roman" panose="02020603050405020304" pitchFamily="18" charset="0"/>
                <a:ea typeface="Dotum" pitchFamily="34" charset="-127"/>
                <a:cs typeface="Times New Roman" panose="02020603050405020304" pitchFamily="18" charset="0"/>
              </a:rPr>
              <a:t>trên cả hai trục.</a:t>
            </a:r>
          </a:p>
          <a:p>
            <a:pPr>
              <a:buNone/>
            </a:pPr>
            <a:r>
              <a:rPr lang="vi-VN" altLang="ko-KR" sz="900" dirty="0">
                <a:latin typeface="Times New Roman" panose="02020603050405020304" pitchFamily="18" charset="0"/>
                <a:ea typeface="Dotum" pitchFamily="34" charset="-127"/>
                <a:cs typeface="Times New Roman" panose="02020603050405020304" pitchFamily="18" charset="0"/>
              </a:rPr>
              <a:t>  ③ Đặt </a:t>
            </a:r>
            <a:r>
              <a:rPr lang="en-US" altLang="ko-KR" sz="900" dirty="0" err="1" smtClean="0">
                <a:latin typeface="Times New Roman" panose="02020603050405020304" pitchFamily="18" charset="0"/>
                <a:ea typeface="Dotum" pitchFamily="34" charset="-127"/>
                <a:cs typeface="Times New Roman" panose="02020603050405020304" pitchFamily="18" charset="0"/>
              </a:rPr>
              <a:t>phần</a:t>
            </a:r>
            <a:r>
              <a:rPr lang="en-US" altLang="ko-KR" sz="900" dirty="0">
                <a:latin typeface="Times New Roman" panose="02020603050405020304" pitchFamily="18" charset="0"/>
                <a:ea typeface="Dotum" pitchFamily="34" charset="-127"/>
                <a:cs typeface="Times New Roman" panose="02020603050405020304" pitchFamily="18" charset="0"/>
              </a:rPr>
              <a:t> </a:t>
            </a:r>
            <a:r>
              <a:rPr lang="vi-VN" altLang="ko-KR" sz="900" dirty="0">
                <a:latin typeface="Times New Roman" panose="02020603050405020304" pitchFamily="18" charset="0"/>
                <a:ea typeface="Dotum" pitchFamily="34" charset="-127"/>
                <a:cs typeface="Times New Roman" panose="02020603050405020304" pitchFamily="18" charset="0"/>
              </a:rPr>
              <a:t>flanges</a:t>
            </a:r>
            <a:r>
              <a:rPr lang="en-US" altLang="ko-KR" sz="900" dirty="0">
                <a:latin typeface="Times New Roman" panose="02020603050405020304" pitchFamily="18" charset="0"/>
                <a:ea typeface="Dotum" pitchFamily="34" charset="-127"/>
                <a:cs typeface="Times New Roman" panose="02020603050405020304" pitchFamily="18" charset="0"/>
              </a:rPr>
              <a:t> </a:t>
            </a:r>
            <a:r>
              <a:rPr lang="vi-VN" altLang="ko-KR" sz="900" dirty="0" smtClean="0">
                <a:latin typeface="Times New Roman" panose="02020603050405020304" pitchFamily="18" charset="0"/>
                <a:ea typeface="Dotum" pitchFamily="34" charset="-127"/>
                <a:cs typeface="Times New Roman" panose="02020603050405020304" pitchFamily="18" charset="0"/>
              </a:rPr>
              <a:t>vào </a:t>
            </a:r>
            <a:r>
              <a:rPr lang="vi-VN" altLang="ko-KR" sz="900" dirty="0">
                <a:latin typeface="Times New Roman" panose="02020603050405020304" pitchFamily="18" charset="0"/>
                <a:ea typeface="Dotum" pitchFamily="34" charset="-127"/>
                <a:cs typeface="Times New Roman" panose="02020603050405020304" pitchFamily="18" charset="0"/>
              </a:rPr>
              <a:t>đầu của hai trục, cố định chúng bằng </a:t>
            </a:r>
            <a:r>
              <a:rPr lang="en-US" altLang="ko-KR" sz="900" dirty="0" smtClean="0">
                <a:latin typeface="Times New Roman" panose="02020603050405020304" pitchFamily="18" charset="0"/>
                <a:ea typeface="Dotum" pitchFamily="34" charset="-127"/>
                <a:cs typeface="Times New Roman" panose="02020603050405020304" pitchFamily="18" charset="0"/>
              </a:rPr>
              <a:t>key</a:t>
            </a:r>
            <a:r>
              <a:rPr lang="vi-VN" altLang="ko-KR" sz="900" dirty="0" smtClean="0">
                <a:latin typeface="Times New Roman" panose="02020603050405020304" pitchFamily="18" charset="0"/>
                <a:ea typeface="Dotum" pitchFamily="34" charset="-127"/>
                <a:cs typeface="Times New Roman" panose="02020603050405020304" pitchFamily="18" charset="0"/>
              </a:rPr>
              <a:t> </a:t>
            </a:r>
            <a:r>
              <a:rPr lang="vi-VN" altLang="ko-KR" sz="900" dirty="0">
                <a:latin typeface="Times New Roman" panose="02020603050405020304" pitchFamily="18" charset="0"/>
                <a:ea typeface="Dotum" pitchFamily="34" charset="-127"/>
                <a:cs typeface="Times New Roman" panose="02020603050405020304" pitchFamily="18" charset="0"/>
              </a:rPr>
              <a:t>và kết nối chúng bằng bu lông doa.</a:t>
            </a:r>
          </a:p>
          <a:p>
            <a:pPr>
              <a:buNone/>
            </a:pPr>
            <a:r>
              <a:rPr lang="vi-VN" altLang="ko-KR" sz="900" dirty="0">
                <a:latin typeface="Times New Roman" panose="02020603050405020304" pitchFamily="18" charset="0"/>
                <a:ea typeface="Dotum" pitchFamily="34" charset="-127"/>
                <a:cs typeface="Times New Roman" panose="02020603050405020304" pitchFamily="18" charset="0"/>
              </a:rPr>
              <a:t>  ④ Nó được sử dụng khi hai trục song song và khoảng cách giữa hai trục tương đối ngắn</a:t>
            </a:r>
            <a:r>
              <a:rPr lang="vi-VN" altLang="ko-KR" sz="900" dirty="0" smtClean="0"/>
              <a:t>.</a:t>
            </a:r>
            <a:endParaRPr lang="en-US" altLang="ko-KR" sz="900" dirty="0" smtClean="0"/>
          </a:p>
          <a:p>
            <a:endParaRPr lang="en-US"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en-US" altLang="ko-KR" sz="900" dirty="0" smtClean="0">
                <a:latin typeface="Times New Roman" panose="02020603050405020304" pitchFamily="18" charset="0"/>
                <a:ea typeface="Dotum" pitchFamily="34" charset="-127"/>
                <a:cs typeface="Times New Roman" panose="02020603050405020304" pitchFamily="18" charset="0"/>
              </a:rPr>
              <a:t>7. </a:t>
            </a:r>
            <a:r>
              <a:rPr lang="vi-VN" altLang="ko-KR" sz="900" dirty="0" smtClean="0">
                <a:latin typeface="Times New Roman" panose="02020603050405020304" pitchFamily="18" charset="0"/>
                <a:ea typeface="Dotum" pitchFamily="34" charset="-127"/>
                <a:cs typeface="Times New Roman" panose="02020603050405020304" pitchFamily="18" charset="0"/>
              </a:rPr>
              <a:t>Điều </a:t>
            </a:r>
            <a:r>
              <a:rPr lang="vi-VN" altLang="ko-KR" sz="900" dirty="0">
                <a:latin typeface="Times New Roman" panose="02020603050405020304" pitchFamily="18" charset="0"/>
                <a:ea typeface="Dotum" pitchFamily="34" charset="-127"/>
                <a:cs typeface="Times New Roman" panose="02020603050405020304" pitchFamily="18" charset="0"/>
              </a:rPr>
              <a:t>gì không phải là đặc điểm của ổ bi tiếp xúc </a:t>
            </a:r>
            <a:r>
              <a:rPr lang="vi-VN" altLang="ko-KR" sz="900" dirty="0" smtClean="0">
                <a:latin typeface="Times New Roman" panose="02020603050405020304" pitchFamily="18" charset="0"/>
                <a:ea typeface="Dotum" pitchFamily="34" charset="-127"/>
                <a:cs typeface="Times New Roman" panose="02020603050405020304" pitchFamily="18" charset="0"/>
              </a:rPr>
              <a:t>4 </a:t>
            </a:r>
            <a:r>
              <a:rPr lang="vi-VN" altLang="ko-KR" sz="900" dirty="0">
                <a:latin typeface="Times New Roman" panose="02020603050405020304" pitchFamily="18" charset="0"/>
                <a:ea typeface="Dotum" pitchFamily="34" charset="-127"/>
                <a:cs typeface="Times New Roman" panose="02020603050405020304" pitchFamily="18" charset="0"/>
              </a:rPr>
              <a:t>điểm</a:t>
            </a:r>
            <a:r>
              <a:rPr lang="vi-VN" altLang="ko-KR" sz="900" dirty="0" smtClean="0">
                <a:latin typeface="Times New Roman" panose="02020603050405020304" pitchFamily="18" charset="0"/>
                <a:ea typeface="Dotum" pitchFamily="34" charset="-127"/>
                <a:cs typeface="Times New Roman" panose="02020603050405020304" pitchFamily="18" charset="0"/>
              </a:rPr>
              <a:t>?</a:t>
            </a:r>
            <a:endParaRPr lang="en-US" altLang="ko-KR" sz="900" dirty="0" smtClean="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vi-VN"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dirty="0">
                <a:latin typeface="Times New Roman" panose="02020603050405020304" pitchFamily="18" charset="0"/>
                <a:ea typeface="Dotum" pitchFamily="34" charset="-127"/>
                <a:cs typeface="Times New Roman" panose="02020603050405020304" pitchFamily="18" charset="0"/>
              </a:rPr>
              <a:t>  ① Vòng trong được chia thành hai</a:t>
            </a:r>
          </a:p>
          <a:p>
            <a:pPr eaLnBrk="1" hangingPunct="1">
              <a:spcBef>
                <a:spcPct val="0"/>
              </a:spcBef>
              <a:buFontTx/>
              <a:buNone/>
            </a:pPr>
            <a:r>
              <a:rPr lang="vi-VN" altLang="ko-KR" sz="900" dirty="0">
                <a:latin typeface="Times New Roman" panose="02020603050405020304" pitchFamily="18" charset="0"/>
                <a:ea typeface="Dotum" pitchFamily="34" charset="-127"/>
                <a:cs typeface="Times New Roman" panose="02020603050405020304" pitchFamily="18" charset="0"/>
              </a:rPr>
              <a:t>  ② Góc tiếp xúc giữa vòng trong và vòng ngoài là 35 </a:t>
            </a:r>
            <a:r>
              <a:rPr lang="vi-VN" altLang="ko-KR" sz="900" dirty="0" smtClean="0">
                <a:latin typeface="Times New Roman" panose="02020603050405020304" pitchFamily="18" charset="0"/>
                <a:ea typeface="Dotum" pitchFamily="34" charset="-127"/>
                <a:cs typeface="Times New Roman" panose="02020603050405020304" pitchFamily="18" charset="0"/>
              </a:rPr>
              <a:t>độ</a:t>
            </a:r>
            <a:r>
              <a:rPr lang="vi-VN" altLang="ko-KR" sz="900" dirty="0">
                <a:latin typeface="Times New Roman" panose="02020603050405020304" pitchFamily="18" charset="0"/>
                <a:ea typeface="Dotum" pitchFamily="34" charset="-127"/>
                <a:cs typeface="Times New Roman" panose="02020603050405020304" pitchFamily="18" charset="0"/>
              </a:rPr>
              <a:t>.</a:t>
            </a:r>
          </a:p>
          <a:p>
            <a:pPr eaLnBrk="1" hangingPunct="1">
              <a:spcBef>
                <a:spcPct val="0"/>
              </a:spcBef>
              <a:buFontTx/>
              <a:buNone/>
            </a:pPr>
            <a:r>
              <a:rPr lang="vi-VN" altLang="ko-KR" sz="900" dirty="0">
                <a:latin typeface="Times New Roman" panose="02020603050405020304" pitchFamily="18" charset="0"/>
                <a:ea typeface="Dotum" pitchFamily="34" charset="-127"/>
                <a:cs typeface="Times New Roman" panose="02020603050405020304" pitchFamily="18" charset="0"/>
              </a:rPr>
              <a:t>  ③ Có thể được sử dụng thay cho </a:t>
            </a:r>
            <a:r>
              <a:rPr lang="vi-VN" altLang="ko-KR" sz="900" baseline="30000" dirty="0"/>
              <a:t> </a:t>
            </a:r>
            <a:r>
              <a:rPr lang="vi-VN" altLang="ko-KR" sz="900" dirty="0">
                <a:latin typeface="Times New Roman" panose="02020603050405020304" pitchFamily="18" charset="0"/>
                <a:ea typeface="Dotum" pitchFamily="34" charset="-127"/>
                <a:cs typeface="Times New Roman" panose="02020603050405020304" pitchFamily="18" charset="0"/>
              </a:rPr>
              <a:t>angular ball bearing</a:t>
            </a:r>
            <a:endParaRPr lang="en-US"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dirty="0" smtClean="0">
                <a:latin typeface="Times New Roman" panose="02020603050405020304" pitchFamily="18" charset="0"/>
                <a:ea typeface="Dotum" pitchFamily="34" charset="-127"/>
                <a:cs typeface="Times New Roman" panose="02020603050405020304" pitchFamily="18" charset="0"/>
              </a:rPr>
              <a:t>  </a:t>
            </a:r>
            <a:r>
              <a:rPr lang="vi-VN" altLang="ko-KR" sz="900" dirty="0">
                <a:latin typeface="Times New Roman" panose="02020603050405020304" pitchFamily="18" charset="0"/>
                <a:ea typeface="Dotum" pitchFamily="34" charset="-127"/>
                <a:cs typeface="Times New Roman" panose="02020603050405020304" pitchFamily="18" charset="0"/>
              </a:rPr>
              <a:t>④ </a:t>
            </a:r>
            <a:r>
              <a:rPr lang="en-US" altLang="ko-KR" sz="900" dirty="0" err="1" smtClean="0">
                <a:latin typeface="Times New Roman" panose="02020603050405020304" pitchFamily="18" charset="0"/>
                <a:ea typeface="Dotum" pitchFamily="34" charset="-127"/>
                <a:cs typeface="Times New Roman" panose="02020603050405020304" pitchFamily="18" charset="0"/>
              </a:rPr>
              <a:t>Khi</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vi-VN" altLang="ko-KR" sz="900" dirty="0" smtClean="0">
                <a:latin typeface="Times New Roman" panose="02020603050405020304" pitchFamily="18" charset="0"/>
                <a:ea typeface="Dotum" pitchFamily="34" charset="-127"/>
                <a:cs typeface="Times New Roman" panose="02020603050405020304" pitchFamily="18" charset="0"/>
              </a:rPr>
              <a:t>được </a:t>
            </a:r>
            <a:r>
              <a:rPr lang="vi-VN" altLang="ko-KR" sz="900" dirty="0">
                <a:latin typeface="Times New Roman" panose="02020603050405020304" pitchFamily="18" charset="0"/>
                <a:ea typeface="Dotum" pitchFamily="34" charset="-127"/>
                <a:cs typeface="Times New Roman" panose="02020603050405020304" pitchFamily="18" charset="0"/>
              </a:rPr>
              <a:t>sử </a:t>
            </a:r>
            <a:r>
              <a:rPr lang="vi-VN" altLang="ko-KR" sz="900" dirty="0" smtClean="0">
                <a:latin typeface="Times New Roman" panose="02020603050405020304" pitchFamily="18" charset="0"/>
                <a:ea typeface="Dotum" pitchFamily="34" charset="-127"/>
                <a:cs typeface="Times New Roman" panose="02020603050405020304" pitchFamily="18" charset="0"/>
              </a:rPr>
              <a:t>dụng</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en-US" altLang="ko-KR" sz="900" dirty="0" err="1" smtClean="0">
                <a:latin typeface="Times New Roman" panose="02020603050405020304" pitchFamily="18" charset="0"/>
                <a:ea typeface="Dotum" pitchFamily="34" charset="-127"/>
                <a:cs typeface="Times New Roman" panose="02020603050405020304" pitchFamily="18" charset="0"/>
              </a:rPr>
              <a:t>nó</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en-US" altLang="ko-KR" sz="900" dirty="0" err="1" smtClean="0">
                <a:latin typeface="Times New Roman" panose="02020603050405020304" pitchFamily="18" charset="0"/>
                <a:ea typeface="Dotum" pitchFamily="34" charset="-127"/>
                <a:cs typeface="Times New Roman" panose="02020603050405020304" pitchFamily="18" charset="0"/>
              </a:rPr>
              <a:t>được</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en-US" altLang="ko-KR" sz="900" dirty="0" err="1" smtClean="0">
                <a:latin typeface="Times New Roman" panose="02020603050405020304" pitchFamily="18" charset="0"/>
                <a:ea typeface="Dotum" pitchFamily="34" charset="-127"/>
                <a:cs typeface="Times New Roman" panose="02020603050405020304" pitchFamily="18" charset="0"/>
              </a:rPr>
              <a:t>giữ</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en-US" altLang="ko-KR" sz="900" dirty="0" err="1" smtClean="0">
                <a:latin typeface="Times New Roman" panose="02020603050405020304" pitchFamily="18" charset="0"/>
                <a:ea typeface="Dotum" pitchFamily="34" charset="-127"/>
                <a:cs typeface="Times New Roman" panose="02020603050405020304" pitchFamily="18" charset="0"/>
              </a:rPr>
              <a:t>bởi</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en-US" altLang="ko-KR" sz="900" dirty="0" err="1" smtClean="0">
                <a:latin typeface="Times New Roman" panose="02020603050405020304" pitchFamily="18" charset="0"/>
                <a:ea typeface="Dotum" pitchFamily="34" charset="-127"/>
                <a:cs typeface="Times New Roman" panose="02020603050405020304" pitchFamily="18" charset="0"/>
              </a:rPr>
              <a:t>một</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en-US" altLang="ko-KR" sz="900" dirty="0" err="1" smtClean="0">
                <a:latin typeface="Times New Roman" panose="02020603050405020304" pitchFamily="18" charset="0"/>
                <a:ea typeface="Dotum" pitchFamily="34" charset="-127"/>
                <a:cs typeface="Times New Roman" panose="02020603050405020304" pitchFamily="18" charset="0"/>
              </a:rPr>
              <a:t>tấm</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en-US" altLang="ko-KR" sz="900" dirty="0" err="1" smtClean="0">
                <a:latin typeface="Times New Roman" panose="02020603050405020304" pitchFamily="18" charset="0"/>
                <a:ea typeface="Dotum" pitchFamily="34" charset="-127"/>
                <a:cs typeface="Times New Roman" panose="02020603050405020304" pitchFamily="18" charset="0"/>
              </a:rPr>
              <a:t>thép</a:t>
            </a:r>
            <a:r>
              <a:rPr lang="en-US" altLang="ko-KR" sz="900" dirty="0" smtClean="0">
                <a:latin typeface="Times New Roman" panose="02020603050405020304" pitchFamily="18" charset="0"/>
                <a:ea typeface="Dotum" pitchFamily="34" charset="-127"/>
                <a:cs typeface="Times New Roman" panose="02020603050405020304" pitchFamily="18" charset="0"/>
              </a:rPr>
              <a:t>.</a:t>
            </a:r>
            <a:endParaRPr lang="vi-VN"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dirty="0">
                <a:latin typeface="Times New Roman" panose="02020603050405020304" pitchFamily="18" charset="0"/>
                <a:ea typeface="Dotum" pitchFamily="34" charset="-127"/>
                <a:cs typeface="Times New Roman" panose="02020603050405020304" pitchFamily="18" charset="0"/>
              </a:rPr>
              <a:t>8. </a:t>
            </a:r>
            <a:r>
              <a:rPr lang="en-US" altLang="ko-KR" sz="900" dirty="0" err="1" smtClean="0">
                <a:latin typeface="Times New Roman" panose="02020603050405020304" pitchFamily="18" charset="0"/>
                <a:ea typeface="Dotum" pitchFamily="34" charset="-127"/>
                <a:cs typeface="Times New Roman" panose="02020603050405020304" pitchFamily="18" charset="0"/>
              </a:rPr>
              <a:t>Đáp</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en-US" altLang="ko-KR" sz="900" dirty="0" err="1" smtClean="0">
                <a:latin typeface="Times New Roman" panose="02020603050405020304" pitchFamily="18" charset="0"/>
                <a:ea typeface="Dotum" pitchFamily="34" charset="-127"/>
                <a:cs typeface="Times New Roman" panose="02020603050405020304" pitchFamily="18" charset="0"/>
              </a:rPr>
              <a:t>án</a:t>
            </a:r>
            <a:r>
              <a:rPr lang="vi-VN" altLang="ko-KR" sz="900" dirty="0" smtClean="0">
                <a:latin typeface="Times New Roman" panose="02020603050405020304" pitchFamily="18" charset="0"/>
                <a:ea typeface="Dotum" pitchFamily="34" charset="-127"/>
                <a:cs typeface="Times New Roman" panose="02020603050405020304" pitchFamily="18" charset="0"/>
              </a:rPr>
              <a:t> </a:t>
            </a:r>
            <a:r>
              <a:rPr lang="vi-VN" altLang="ko-KR" sz="900" dirty="0">
                <a:latin typeface="Times New Roman" panose="02020603050405020304" pitchFamily="18" charset="0"/>
                <a:ea typeface="Dotum" pitchFamily="34" charset="-127"/>
                <a:cs typeface="Times New Roman" panose="02020603050405020304" pitchFamily="18" charset="0"/>
              </a:rPr>
              <a:t>phù hợp cho </a:t>
            </a:r>
            <a:r>
              <a:rPr lang="en-US" altLang="ko-KR" sz="900" dirty="0" smtClean="0">
                <a:latin typeface="Times New Roman" panose="02020603050405020304" pitchFamily="18" charset="0"/>
                <a:ea typeface="Dotum" pitchFamily="34" charset="-127"/>
                <a:cs typeface="Times New Roman" panose="02020603050405020304" pitchFamily="18" charset="0"/>
              </a:rPr>
              <a:t>s</a:t>
            </a:r>
            <a:r>
              <a:rPr lang="vi-VN" altLang="ko-KR" sz="900" dirty="0">
                <a:latin typeface="Times New Roman" panose="02020603050405020304" pitchFamily="18" charset="0"/>
                <a:ea typeface="Dotum" pitchFamily="34" charset="-127"/>
                <a:cs typeface="Times New Roman" panose="02020603050405020304" pitchFamily="18" charset="0"/>
              </a:rPr>
              <a:t>elf-aligning ball </a:t>
            </a:r>
            <a:r>
              <a:rPr lang="vi-VN" altLang="ko-KR" sz="900" dirty="0" smtClean="0">
                <a:latin typeface="Times New Roman" panose="02020603050405020304" pitchFamily="18" charset="0"/>
                <a:ea typeface="Dotum" pitchFamily="34" charset="-127"/>
                <a:cs typeface="Times New Roman" panose="02020603050405020304" pitchFamily="18" charset="0"/>
              </a:rPr>
              <a:t>bearing</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vi-VN" altLang="ko-KR" sz="900" dirty="0" smtClean="0">
                <a:latin typeface="Times New Roman" panose="02020603050405020304" pitchFamily="18" charset="0"/>
                <a:ea typeface="Dotum" pitchFamily="34" charset="-127"/>
                <a:cs typeface="Times New Roman" panose="02020603050405020304" pitchFamily="18" charset="0"/>
              </a:rPr>
              <a:t>là </a:t>
            </a:r>
            <a:r>
              <a:rPr lang="en-US" altLang="ko-KR" sz="900" dirty="0" err="1" smtClean="0">
                <a:latin typeface="Times New Roman" panose="02020603050405020304" pitchFamily="18" charset="0"/>
                <a:ea typeface="Dotum" pitchFamily="34" charset="-127"/>
                <a:cs typeface="Times New Roman" panose="02020603050405020304" pitchFamily="18" charset="0"/>
              </a:rPr>
              <a:t>gì</a:t>
            </a:r>
            <a:r>
              <a:rPr lang="vi-VN" altLang="ko-KR" sz="900" dirty="0" smtClean="0">
                <a:latin typeface="Times New Roman" panose="02020603050405020304" pitchFamily="18" charset="0"/>
                <a:ea typeface="Dotum" pitchFamily="34" charset="-127"/>
                <a:cs typeface="Times New Roman" panose="02020603050405020304" pitchFamily="18" charset="0"/>
              </a:rPr>
              <a:t>?</a:t>
            </a:r>
            <a:endParaRPr lang="en-US"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en-US" altLang="ko-KR" sz="900" dirty="0">
                <a:latin typeface="Times New Roman" panose="02020603050405020304" pitchFamily="18" charset="0"/>
                <a:ea typeface="Dotum" pitchFamily="34" charset="-127"/>
                <a:cs typeface="Times New Roman" panose="02020603050405020304" pitchFamily="18" charset="0"/>
              </a:rPr>
              <a:t>   ①            </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en-US" altLang="ko-KR" sz="900" dirty="0">
                <a:latin typeface="Times New Roman" panose="02020603050405020304" pitchFamily="18" charset="0"/>
                <a:ea typeface="Dotum" pitchFamily="34" charset="-127"/>
                <a:cs typeface="Times New Roman" panose="02020603050405020304" pitchFamily="18" charset="0"/>
              </a:rPr>
              <a:t>②                 </a:t>
            </a:r>
            <a:r>
              <a:rPr lang="en-US" altLang="ko-KR" sz="900" dirty="0" smtClean="0">
                <a:latin typeface="Times New Roman" panose="02020603050405020304" pitchFamily="18" charset="0"/>
                <a:ea typeface="Dotum" pitchFamily="34" charset="-127"/>
                <a:cs typeface="Times New Roman" panose="02020603050405020304" pitchFamily="18" charset="0"/>
              </a:rPr>
              <a:t>        ③                       </a:t>
            </a:r>
            <a:r>
              <a:rPr lang="en-US" altLang="ko-KR" sz="900" dirty="0">
                <a:latin typeface="Times New Roman" panose="02020603050405020304" pitchFamily="18" charset="0"/>
                <a:ea typeface="Dotum" pitchFamily="34" charset="-127"/>
                <a:cs typeface="Times New Roman" panose="02020603050405020304" pitchFamily="18" charset="0"/>
              </a:rPr>
              <a:t>④</a:t>
            </a:r>
          </a:p>
          <a:p>
            <a:pPr eaLnBrk="1" hangingPunct="1">
              <a:spcBef>
                <a:spcPct val="0"/>
              </a:spcBef>
              <a:buFontTx/>
              <a:buNone/>
            </a:pPr>
            <a:endParaRPr lang="en-US"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Dotum" pitchFamily="34" charset="-127"/>
              <a:cs typeface="Times New Roman" panose="02020603050405020304" pitchFamily="18" charset="0"/>
            </a:endParaRPr>
          </a:p>
        </p:txBody>
      </p:sp>
      <p:sp>
        <p:nvSpPr>
          <p:cNvPr id="2056" name="직사각형 2"/>
          <p:cNvSpPr>
            <a:spLocks noChangeArrowheads="1"/>
          </p:cNvSpPr>
          <p:nvPr/>
        </p:nvSpPr>
        <p:spPr bwMode="auto">
          <a:xfrm>
            <a:off x="3384550" y="849313"/>
            <a:ext cx="3214688" cy="8180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a:buNone/>
            </a:pPr>
            <a:r>
              <a:rPr lang="vi-VN" altLang="ko-KR" sz="900" dirty="0">
                <a:latin typeface="Times New Roman" panose="02020603050405020304" pitchFamily="18" charset="0"/>
                <a:ea typeface="Dotum" pitchFamily="34" charset="-127"/>
                <a:cs typeface="Times New Roman" panose="02020603050405020304" pitchFamily="18" charset="0"/>
              </a:rPr>
              <a:t> 9. </a:t>
            </a:r>
            <a:r>
              <a:rPr lang="en-US" altLang="ko-KR" sz="900" dirty="0" err="1" smtClean="0">
                <a:latin typeface="Times New Roman" panose="02020603050405020304" pitchFamily="18" charset="0"/>
                <a:ea typeface="Dotum" pitchFamily="34" charset="-127"/>
                <a:cs typeface="Times New Roman" panose="02020603050405020304" pitchFamily="18" charset="0"/>
              </a:rPr>
              <a:t>Đinh</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en-US" altLang="ko-KR" sz="900" dirty="0" err="1" smtClean="0">
                <a:latin typeface="Times New Roman" panose="02020603050405020304" pitchFamily="18" charset="0"/>
                <a:ea typeface="Dotum" pitchFamily="34" charset="-127"/>
                <a:cs typeface="Times New Roman" panose="02020603050405020304" pitchFamily="18" charset="0"/>
              </a:rPr>
              <a:t>ốc</a:t>
            </a:r>
            <a:r>
              <a:rPr lang="vi-VN" altLang="ko-KR" sz="900" dirty="0" smtClean="0">
                <a:latin typeface="Times New Roman" panose="02020603050405020304" pitchFamily="18" charset="0"/>
                <a:ea typeface="Dotum" pitchFamily="34" charset="-127"/>
                <a:cs typeface="Times New Roman" panose="02020603050405020304" pitchFamily="18" charset="0"/>
              </a:rPr>
              <a:t> </a:t>
            </a:r>
            <a:r>
              <a:rPr lang="vi-VN" altLang="ko-KR" sz="900" dirty="0">
                <a:latin typeface="Times New Roman" panose="02020603050405020304" pitchFamily="18" charset="0"/>
                <a:ea typeface="Dotum" pitchFamily="34" charset="-127"/>
                <a:cs typeface="Times New Roman" panose="02020603050405020304" pitchFamily="18" charset="0"/>
              </a:rPr>
              <a:t>nào được sử dụng khi hướng của áp suất không đổi, chẳng hạn như một máy ép</a:t>
            </a:r>
            <a:r>
              <a:rPr lang="vi-VN" altLang="ko-KR" sz="900" dirty="0" smtClean="0">
                <a:latin typeface="Times New Roman" panose="02020603050405020304" pitchFamily="18" charset="0"/>
                <a:ea typeface="Dotum" pitchFamily="34" charset="-127"/>
                <a:cs typeface="Times New Roman" panose="02020603050405020304" pitchFamily="18" charset="0"/>
              </a:rPr>
              <a:t>?</a:t>
            </a:r>
            <a:endParaRPr lang="en-US" altLang="ko-KR" sz="900" dirty="0" smtClean="0">
              <a:latin typeface="Times New Roman" panose="02020603050405020304" pitchFamily="18" charset="0"/>
              <a:ea typeface="Dotum" pitchFamily="34" charset="-127"/>
              <a:cs typeface="Times New Roman" panose="02020603050405020304" pitchFamily="18" charset="0"/>
            </a:endParaRPr>
          </a:p>
          <a:p>
            <a:pPr>
              <a:buNone/>
            </a:pPr>
            <a:endParaRPr lang="vi-VN" altLang="ko-KR" sz="900" dirty="0">
              <a:latin typeface="Times New Roman" panose="02020603050405020304" pitchFamily="18" charset="0"/>
              <a:ea typeface="Dotum" pitchFamily="34" charset="-127"/>
              <a:cs typeface="Times New Roman" panose="02020603050405020304" pitchFamily="18" charset="0"/>
            </a:endParaRPr>
          </a:p>
          <a:p>
            <a:pPr>
              <a:buNone/>
            </a:pPr>
            <a:r>
              <a:rPr lang="vi-VN" altLang="ko-KR" sz="900" dirty="0">
                <a:latin typeface="Times New Roman" panose="02020603050405020304" pitchFamily="18" charset="0"/>
                <a:ea typeface="Dotum" pitchFamily="34" charset="-127"/>
                <a:cs typeface="Times New Roman" panose="02020603050405020304" pitchFamily="18" charset="0"/>
              </a:rPr>
              <a:t> ① </a:t>
            </a:r>
            <a:r>
              <a:rPr lang="en-US" altLang="ko-KR" sz="900" dirty="0" err="1" smtClean="0">
                <a:latin typeface="Times New Roman" panose="02020603050405020304" pitchFamily="18" charset="0"/>
                <a:ea typeface="Dotum" pitchFamily="34" charset="-127"/>
                <a:cs typeface="Times New Roman" panose="02020603050405020304" pitchFamily="18" charset="0"/>
              </a:rPr>
              <a:t>Đinh</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en-US" altLang="ko-KR" sz="900" dirty="0" err="1" smtClean="0">
                <a:latin typeface="Times New Roman" panose="02020603050405020304" pitchFamily="18" charset="0"/>
                <a:ea typeface="Dotum" pitchFamily="34" charset="-127"/>
                <a:cs typeface="Times New Roman" panose="02020603050405020304" pitchFamily="18" charset="0"/>
              </a:rPr>
              <a:t>ốc</a:t>
            </a:r>
            <a:r>
              <a:rPr lang="vi-VN" altLang="ko-KR" sz="900" dirty="0" smtClean="0">
                <a:latin typeface="Times New Roman" panose="02020603050405020304" pitchFamily="18" charset="0"/>
                <a:ea typeface="Dotum" pitchFamily="34" charset="-127"/>
                <a:cs typeface="Times New Roman" panose="02020603050405020304" pitchFamily="18" charset="0"/>
              </a:rPr>
              <a:t> </a:t>
            </a:r>
            <a:r>
              <a:rPr lang="vi-VN" altLang="ko-KR" sz="900" dirty="0">
                <a:latin typeface="Times New Roman" panose="02020603050405020304" pitchFamily="18" charset="0"/>
                <a:ea typeface="Dotum" pitchFamily="34" charset="-127"/>
                <a:cs typeface="Times New Roman" panose="02020603050405020304" pitchFamily="18" charset="0"/>
              </a:rPr>
              <a:t>vuông </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vi-VN" altLang="ko-KR" sz="900" dirty="0" smtClean="0">
                <a:latin typeface="Times New Roman" panose="02020603050405020304" pitchFamily="18" charset="0"/>
                <a:ea typeface="Dotum" pitchFamily="34" charset="-127"/>
                <a:cs typeface="Times New Roman" panose="02020603050405020304" pitchFamily="18" charset="0"/>
              </a:rPr>
              <a:t>② </a:t>
            </a:r>
            <a:r>
              <a:rPr lang="en-US" altLang="ko-KR" sz="900" dirty="0" err="1" smtClean="0">
                <a:latin typeface="Times New Roman" panose="02020603050405020304" pitchFamily="18" charset="0"/>
                <a:ea typeface="Dotum" pitchFamily="34" charset="-127"/>
                <a:cs typeface="Times New Roman" panose="02020603050405020304" pitchFamily="18" charset="0"/>
              </a:rPr>
              <a:t>Đinh</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en-US" altLang="ko-KR" sz="900" dirty="0" err="1" smtClean="0">
                <a:latin typeface="Times New Roman" panose="02020603050405020304" pitchFamily="18" charset="0"/>
                <a:ea typeface="Dotum" pitchFamily="34" charset="-127"/>
                <a:cs typeface="Times New Roman" panose="02020603050405020304" pitchFamily="18" charset="0"/>
              </a:rPr>
              <a:t>ốc</a:t>
            </a:r>
            <a:r>
              <a:rPr lang="vi-VN" altLang="ko-KR" sz="900" dirty="0" smtClean="0">
                <a:latin typeface="Times New Roman" panose="02020603050405020304" pitchFamily="18" charset="0"/>
                <a:ea typeface="Dotum" pitchFamily="34" charset="-127"/>
                <a:cs typeface="Times New Roman" panose="02020603050405020304" pitchFamily="18" charset="0"/>
              </a:rPr>
              <a:t> </a:t>
            </a:r>
            <a:r>
              <a:rPr lang="vi-VN" altLang="ko-KR" sz="900" dirty="0">
                <a:latin typeface="Times New Roman" panose="02020603050405020304" pitchFamily="18" charset="0"/>
                <a:ea typeface="Dotum" pitchFamily="34" charset="-127"/>
                <a:cs typeface="Times New Roman" panose="02020603050405020304" pitchFamily="18" charset="0"/>
              </a:rPr>
              <a:t>hình thang</a:t>
            </a:r>
          </a:p>
          <a:p>
            <a:pPr>
              <a:buNone/>
            </a:pPr>
            <a:r>
              <a:rPr lang="vi-VN" altLang="ko-KR" sz="900" dirty="0">
                <a:latin typeface="Times New Roman" panose="02020603050405020304" pitchFamily="18" charset="0"/>
                <a:ea typeface="Dotum" pitchFamily="34" charset="-127"/>
                <a:cs typeface="Times New Roman" panose="02020603050405020304" pitchFamily="18" charset="0"/>
              </a:rPr>
              <a:t> ③ </a:t>
            </a:r>
            <a:r>
              <a:rPr lang="en-US" altLang="ko-KR" sz="900" dirty="0" err="1" smtClean="0">
                <a:latin typeface="Times New Roman" panose="02020603050405020304" pitchFamily="18" charset="0"/>
                <a:ea typeface="Dotum" pitchFamily="34" charset="-127"/>
                <a:cs typeface="Times New Roman" panose="02020603050405020304" pitchFamily="18" charset="0"/>
              </a:rPr>
              <a:t>Đinh</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en-US" altLang="ko-KR" sz="900" dirty="0" err="1" smtClean="0">
                <a:latin typeface="Times New Roman" panose="02020603050405020304" pitchFamily="18" charset="0"/>
                <a:ea typeface="Dotum" pitchFamily="34" charset="-127"/>
                <a:cs typeface="Times New Roman" panose="02020603050405020304" pitchFamily="18" charset="0"/>
              </a:rPr>
              <a:t>ốc</a:t>
            </a:r>
            <a:r>
              <a:rPr lang="vi-VN" altLang="ko-KR" sz="900" dirty="0" smtClean="0">
                <a:latin typeface="Times New Roman" panose="02020603050405020304" pitchFamily="18" charset="0"/>
                <a:ea typeface="Dotum" pitchFamily="34" charset="-127"/>
                <a:cs typeface="Times New Roman" panose="02020603050405020304" pitchFamily="18" charset="0"/>
              </a:rPr>
              <a:t> </a:t>
            </a:r>
            <a:r>
              <a:rPr lang="vi-VN" altLang="ko-KR" sz="900" dirty="0">
                <a:latin typeface="Times New Roman" panose="02020603050405020304" pitchFamily="18" charset="0"/>
                <a:ea typeface="Dotum" pitchFamily="34" charset="-127"/>
                <a:cs typeface="Times New Roman" panose="02020603050405020304" pitchFamily="18" charset="0"/>
              </a:rPr>
              <a:t>răng cưa </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vi-VN" altLang="ko-KR" sz="900" dirty="0" smtClean="0">
                <a:latin typeface="Times New Roman" panose="02020603050405020304" pitchFamily="18" charset="0"/>
                <a:ea typeface="Dotum" pitchFamily="34" charset="-127"/>
                <a:cs typeface="Times New Roman" panose="02020603050405020304" pitchFamily="18" charset="0"/>
              </a:rPr>
              <a:t>④ </a:t>
            </a:r>
            <a:r>
              <a:rPr lang="en-US" altLang="ko-KR" sz="900" dirty="0" err="1" smtClean="0">
                <a:latin typeface="Times New Roman" panose="02020603050405020304" pitchFamily="18" charset="0"/>
                <a:ea typeface="Dotum" pitchFamily="34" charset="-127"/>
                <a:cs typeface="Times New Roman" panose="02020603050405020304" pitchFamily="18" charset="0"/>
              </a:rPr>
              <a:t>Đinh</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en-US" altLang="ko-KR" sz="900" dirty="0" err="1" smtClean="0">
                <a:latin typeface="Times New Roman" panose="02020603050405020304" pitchFamily="18" charset="0"/>
                <a:ea typeface="Dotum" pitchFamily="34" charset="-127"/>
                <a:cs typeface="Times New Roman" panose="02020603050405020304" pitchFamily="18" charset="0"/>
              </a:rPr>
              <a:t>ốc</a:t>
            </a:r>
            <a:r>
              <a:rPr lang="vi-VN" altLang="ko-KR" sz="900" dirty="0" smtClean="0">
                <a:latin typeface="Times New Roman" panose="02020603050405020304" pitchFamily="18" charset="0"/>
                <a:ea typeface="Dotum" pitchFamily="34" charset="-127"/>
                <a:cs typeface="Times New Roman" panose="02020603050405020304" pitchFamily="18" charset="0"/>
              </a:rPr>
              <a:t> </a:t>
            </a:r>
            <a:r>
              <a:rPr lang="vi-VN" altLang="ko-KR" sz="900" dirty="0">
                <a:latin typeface="Times New Roman" panose="02020603050405020304" pitchFamily="18" charset="0"/>
                <a:ea typeface="Dotum" pitchFamily="34" charset="-127"/>
                <a:cs typeface="Times New Roman" panose="02020603050405020304" pitchFamily="18" charset="0"/>
              </a:rPr>
              <a:t>Knuckle</a:t>
            </a:r>
            <a:endParaRPr lang="en-US" altLang="ko-KR" sz="900" dirty="0">
              <a:latin typeface="Times New Roman" panose="02020603050405020304" pitchFamily="18" charset="0"/>
              <a:ea typeface="Dotum" pitchFamily="34" charset="-127"/>
              <a:cs typeface="Times New Roman" panose="02020603050405020304" pitchFamily="18" charset="0"/>
            </a:endParaRPr>
          </a:p>
          <a:p>
            <a:pPr>
              <a:buNone/>
            </a:pPr>
            <a:endParaRPr lang="en-US"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en-US" altLang="ko-KR" sz="900" dirty="0">
                <a:latin typeface="Times New Roman" panose="02020603050405020304" pitchFamily="18" charset="0"/>
                <a:ea typeface="Dotum" pitchFamily="34" charset="-127"/>
                <a:cs typeface="Times New Roman" panose="02020603050405020304" pitchFamily="18" charset="0"/>
              </a:rPr>
              <a:t>10. </a:t>
            </a:r>
            <a:r>
              <a:rPr lang="en-US" altLang="ko-KR" sz="900" dirty="0" err="1" smtClean="0">
                <a:latin typeface="Times New Roman" panose="02020603050405020304" pitchFamily="18" charset="0"/>
                <a:ea typeface="Dotum" pitchFamily="34" charset="-127"/>
                <a:cs typeface="Times New Roman" panose="02020603050405020304" pitchFamily="18" charset="0"/>
              </a:rPr>
              <a:t>Đáp</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en-US" altLang="ko-KR" sz="900" dirty="0" err="1" smtClean="0">
                <a:latin typeface="Times New Roman" panose="02020603050405020304" pitchFamily="18" charset="0"/>
                <a:ea typeface="Dotum" pitchFamily="34" charset="-127"/>
                <a:cs typeface="Times New Roman" panose="02020603050405020304" pitchFamily="18" charset="0"/>
              </a:rPr>
              <a:t>án</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en-US" altLang="ko-KR" sz="900" dirty="0" err="1">
                <a:latin typeface="Times New Roman" panose="02020603050405020304" pitchFamily="18" charset="0"/>
                <a:ea typeface="Dotum" pitchFamily="34" charset="-127"/>
                <a:cs typeface="Times New Roman" panose="02020603050405020304" pitchFamily="18" charset="0"/>
              </a:rPr>
              <a:t>không</a:t>
            </a:r>
            <a:r>
              <a:rPr lang="en-US" altLang="ko-KR" sz="900" dirty="0">
                <a:latin typeface="Times New Roman" panose="02020603050405020304" pitchFamily="18" charset="0"/>
                <a:ea typeface="Dotum" pitchFamily="34" charset="-127"/>
                <a:cs typeface="Times New Roman" panose="02020603050405020304" pitchFamily="18" charset="0"/>
              </a:rPr>
              <a:t> </a:t>
            </a:r>
            <a:r>
              <a:rPr lang="en-US" altLang="ko-KR" sz="900" dirty="0" err="1" smtClean="0">
                <a:latin typeface="Times New Roman" panose="02020603050405020304" pitchFamily="18" charset="0"/>
                <a:ea typeface="Dotum" pitchFamily="34" charset="-127"/>
                <a:cs typeface="Times New Roman" panose="02020603050405020304" pitchFamily="18" charset="0"/>
              </a:rPr>
              <a:t>đúng</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en-US" altLang="ko-KR" sz="900" dirty="0" err="1" smtClean="0">
                <a:latin typeface="Times New Roman" panose="02020603050405020304" pitchFamily="18" charset="0"/>
                <a:ea typeface="Dotum" pitchFamily="34" charset="-127"/>
                <a:cs typeface="Times New Roman" panose="02020603050405020304" pitchFamily="18" charset="0"/>
              </a:rPr>
              <a:t>khi</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en-US" altLang="ko-KR" sz="900" dirty="0" err="1">
                <a:latin typeface="Times New Roman" panose="02020603050405020304" pitchFamily="18" charset="0"/>
                <a:ea typeface="Dotum" pitchFamily="34" charset="-127"/>
                <a:cs typeface="Times New Roman" panose="02020603050405020304" pitchFamily="18" charset="0"/>
              </a:rPr>
              <a:t>mô</a:t>
            </a:r>
            <a:r>
              <a:rPr lang="en-US" altLang="ko-KR" sz="900" dirty="0">
                <a:latin typeface="Times New Roman" panose="02020603050405020304" pitchFamily="18" charset="0"/>
                <a:ea typeface="Dotum" pitchFamily="34" charset="-127"/>
                <a:cs typeface="Times New Roman" panose="02020603050405020304" pitchFamily="18" charset="0"/>
              </a:rPr>
              <a:t> </a:t>
            </a:r>
            <a:r>
              <a:rPr lang="en-US" altLang="ko-KR" sz="900" dirty="0" err="1">
                <a:latin typeface="Times New Roman" panose="02020603050405020304" pitchFamily="18" charset="0"/>
                <a:ea typeface="Dotum" pitchFamily="34" charset="-127"/>
                <a:cs typeface="Times New Roman" panose="02020603050405020304" pitchFamily="18" charset="0"/>
              </a:rPr>
              <a:t>tả</a:t>
            </a:r>
            <a:r>
              <a:rPr lang="en-US" altLang="ko-KR" sz="900" dirty="0">
                <a:latin typeface="Times New Roman" panose="02020603050405020304" pitchFamily="18" charset="0"/>
                <a:ea typeface="Dotum" pitchFamily="34" charset="-127"/>
                <a:cs typeface="Times New Roman" panose="02020603050405020304" pitchFamily="18" charset="0"/>
              </a:rPr>
              <a:t> </a:t>
            </a:r>
            <a:r>
              <a:rPr lang="en-US" altLang="ko-KR" sz="900" dirty="0" err="1" smtClean="0">
                <a:latin typeface="Times New Roman" panose="02020603050405020304" pitchFamily="18" charset="0"/>
                <a:ea typeface="Dotum" pitchFamily="34" charset="-127"/>
                <a:cs typeface="Times New Roman" panose="02020603050405020304" pitchFamily="18" charset="0"/>
              </a:rPr>
              <a:t>của</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en-US" altLang="ko-KR" sz="900" dirty="0" err="1" smtClean="0">
                <a:latin typeface="Times New Roman" panose="02020603050405020304" pitchFamily="18" charset="0"/>
                <a:ea typeface="Dotum" pitchFamily="34" charset="-127"/>
                <a:cs typeface="Times New Roman" panose="02020603050405020304" pitchFamily="18" charset="0"/>
              </a:rPr>
              <a:t>chốt</a:t>
            </a:r>
            <a:r>
              <a:rPr lang="en-US" altLang="ko-KR" sz="900" dirty="0" smtClean="0">
                <a:latin typeface="Times New Roman" panose="02020603050405020304" pitchFamily="18" charset="0"/>
                <a:ea typeface="Dotum" pitchFamily="34" charset="-127"/>
                <a:cs typeface="Times New Roman" panose="02020603050405020304" pitchFamily="18" charset="0"/>
              </a:rPr>
              <a:t> Pin?</a:t>
            </a:r>
            <a:endParaRPr lang="en-US" altLang="ko-KR" sz="900" dirty="0">
              <a:latin typeface="Times New Roman" panose="02020603050405020304" pitchFamily="18" charset="0"/>
              <a:ea typeface="Dotum" pitchFamily="34" charset="-127"/>
              <a:cs typeface="Times New Roman" panose="02020603050405020304" pitchFamily="18" charset="0"/>
            </a:endParaRPr>
          </a:p>
          <a:p>
            <a:pPr>
              <a:buNone/>
            </a:pPr>
            <a:r>
              <a:rPr lang="vi-VN" altLang="ko-KR" sz="900" dirty="0"/>
              <a:t> </a:t>
            </a:r>
            <a:r>
              <a:rPr lang="vi-VN" altLang="ko-KR" sz="900" dirty="0">
                <a:latin typeface="Times New Roman" panose="02020603050405020304" pitchFamily="18" charset="0"/>
                <a:ea typeface="Dotum" pitchFamily="34" charset="-127"/>
                <a:cs typeface="Times New Roman" panose="02020603050405020304" pitchFamily="18" charset="0"/>
              </a:rPr>
              <a:t>① </a:t>
            </a:r>
            <a:r>
              <a:rPr lang="en-US" altLang="ko-KR" sz="900" dirty="0" err="1" smtClean="0">
                <a:latin typeface="Times New Roman" panose="02020603050405020304" pitchFamily="18" charset="0"/>
                <a:ea typeface="Dotum" pitchFamily="34" charset="-127"/>
                <a:cs typeface="Times New Roman" panose="02020603050405020304" pitchFamily="18" charset="0"/>
              </a:rPr>
              <a:t>Chốt</a:t>
            </a:r>
            <a:r>
              <a:rPr lang="en-US" altLang="ko-KR" sz="900" dirty="0" smtClean="0">
                <a:latin typeface="Times New Roman" panose="02020603050405020304" pitchFamily="18" charset="0"/>
                <a:ea typeface="Dotum" pitchFamily="34" charset="-127"/>
                <a:cs typeface="Times New Roman" panose="02020603050405020304" pitchFamily="18" charset="0"/>
              </a:rPr>
              <a:t> Pin</a:t>
            </a:r>
            <a:r>
              <a:rPr lang="vi-VN" altLang="ko-KR" sz="900" dirty="0" smtClean="0">
                <a:latin typeface="Times New Roman" panose="02020603050405020304" pitchFamily="18" charset="0"/>
                <a:ea typeface="Dotum" pitchFamily="34" charset="-127"/>
                <a:cs typeface="Times New Roman" panose="02020603050405020304" pitchFamily="18" charset="0"/>
              </a:rPr>
              <a:t> </a:t>
            </a:r>
            <a:r>
              <a:rPr lang="vi-VN" altLang="ko-KR" sz="900" dirty="0">
                <a:latin typeface="Times New Roman" panose="02020603050405020304" pitchFamily="18" charset="0"/>
                <a:ea typeface="Dotum" pitchFamily="34" charset="-127"/>
                <a:cs typeface="Times New Roman" panose="02020603050405020304" pitchFamily="18" charset="0"/>
              </a:rPr>
              <a:t>được sử dụng khi tải trọng tác dụng lên puli, bánh răng, ... </a:t>
            </a:r>
            <a:r>
              <a:rPr lang="vi-VN" altLang="ko-KR" sz="900" dirty="0" smtClean="0">
                <a:latin typeface="Times New Roman" panose="02020603050405020304" pitchFamily="18" charset="0"/>
                <a:ea typeface="Dotum" pitchFamily="34" charset="-127"/>
                <a:cs typeface="Times New Roman" panose="02020603050405020304" pitchFamily="18" charset="0"/>
              </a:rPr>
              <a:t> </a:t>
            </a:r>
            <a:r>
              <a:rPr lang="vi-VN" altLang="ko-KR" sz="900" dirty="0">
                <a:latin typeface="Times New Roman" panose="02020603050405020304" pitchFamily="18" charset="0"/>
                <a:ea typeface="Dotum" pitchFamily="34" charset="-127"/>
                <a:cs typeface="Times New Roman" panose="02020603050405020304" pitchFamily="18" charset="0"/>
              </a:rPr>
              <a:t>và cách lắp đặt đơn giản.</a:t>
            </a:r>
          </a:p>
          <a:p>
            <a:pPr>
              <a:buNone/>
            </a:pPr>
            <a:r>
              <a:rPr lang="vi-VN" altLang="ko-KR" sz="900" dirty="0">
                <a:latin typeface="Times New Roman" panose="02020603050405020304" pitchFamily="18" charset="0"/>
                <a:ea typeface="Dotum" pitchFamily="34" charset="-127"/>
                <a:cs typeface="Times New Roman" panose="02020603050405020304" pitchFamily="18" charset="0"/>
              </a:rPr>
              <a:t> ② Chốt côn có các đầu bị chẻ ngọn và không thể gãy được.</a:t>
            </a:r>
          </a:p>
          <a:p>
            <a:pPr>
              <a:buNone/>
            </a:pPr>
            <a:r>
              <a:rPr lang="vi-VN" altLang="ko-KR" sz="900" dirty="0">
                <a:latin typeface="Times New Roman" panose="02020603050405020304" pitchFamily="18" charset="0"/>
                <a:ea typeface="Dotum" pitchFamily="34" charset="-127"/>
                <a:cs typeface="Times New Roman" panose="02020603050405020304" pitchFamily="18" charset="0"/>
              </a:rPr>
              <a:t> ③ Chốt knuckle</a:t>
            </a:r>
            <a:r>
              <a:rPr lang="en-US" altLang="ko-KR" sz="900" dirty="0">
                <a:latin typeface="Times New Roman" panose="02020603050405020304" pitchFamily="18" charset="0"/>
                <a:ea typeface="Dotum" pitchFamily="34" charset="-127"/>
                <a:cs typeface="Times New Roman" panose="02020603050405020304" pitchFamily="18" charset="0"/>
              </a:rPr>
              <a:t> </a:t>
            </a:r>
            <a:r>
              <a:rPr lang="vi-VN" altLang="ko-KR" sz="900" dirty="0">
                <a:latin typeface="Times New Roman" panose="02020603050405020304" pitchFamily="18" charset="0"/>
                <a:ea typeface="Dotum" pitchFamily="34" charset="-127"/>
                <a:cs typeface="Times New Roman" panose="02020603050405020304" pitchFamily="18" charset="0"/>
              </a:rPr>
              <a:t>được kết nối để hai </a:t>
            </a:r>
            <a:r>
              <a:rPr lang="vi-VN" altLang="ko-KR" sz="900" dirty="0" smtClean="0">
                <a:latin typeface="Times New Roman" panose="02020603050405020304" pitchFamily="18" charset="0"/>
                <a:ea typeface="Dotum" pitchFamily="34" charset="-127"/>
                <a:cs typeface="Times New Roman" panose="02020603050405020304" pitchFamily="18" charset="0"/>
              </a:rPr>
              <a:t>thanh có thể thực hiện</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en-US" altLang="ko-KR" sz="900" dirty="0" err="1" smtClean="0">
                <a:latin typeface="Times New Roman" panose="02020603050405020304" pitchFamily="18" charset="0"/>
                <a:ea typeface="Dotum" pitchFamily="34" charset="-127"/>
                <a:cs typeface="Times New Roman" panose="02020603050405020304" pitchFamily="18" charset="0"/>
              </a:rPr>
              <a:t>chuyển</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en-US" altLang="ko-KR" sz="900" dirty="0" err="1" smtClean="0">
                <a:latin typeface="Times New Roman" panose="02020603050405020304" pitchFamily="18" charset="0"/>
                <a:ea typeface="Dotum" pitchFamily="34" charset="-127"/>
                <a:cs typeface="Times New Roman" panose="02020603050405020304" pitchFamily="18" charset="0"/>
              </a:rPr>
              <a:t>động</a:t>
            </a:r>
            <a:r>
              <a:rPr lang="vi-VN" altLang="ko-KR" sz="900" dirty="0" smtClean="0">
                <a:latin typeface="Times New Roman" panose="02020603050405020304" pitchFamily="18" charset="0"/>
                <a:ea typeface="Dotum" pitchFamily="34" charset="-127"/>
                <a:cs typeface="Times New Roman" panose="02020603050405020304" pitchFamily="18" charset="0"/>
              </a:rPr>
              <a:t> </a:t>
            </a:r>
            <a:r>
              <a:rPr lang="en-US" altLang="ko-KR" sz="900" dirty="0" err="1" smtClean="0">
                <a:latin typeface="Times New Roman" panose="02020603050405020304" pitchFamily="18" charset="0"/>
                <a:ea typeface="Dotum" pitchFamily="34" charset="-127"/>
                <a:cs typeface="Times New Roman" panose="02020603050405020304" pitchFamily="18" charset="0"/>
              </a:rPr>
              <a:t>riêng</a:t>
            </a:r>
            <a:endParaRPr lang="vi-VN" altLang="ko-KR" sz="900" dirty="0">
              <a:latin typeface="Times New Roman" panose="02020603050405020304" pitchFamily="18" charset="0"/>
              <a:ea typeface="Dotum" pitchFamily="34" charset="-127"/>
              <a:cs typeface="Times New Roman" panose="02020603050405020304" pitchFamily="18" charset="0"/>
            </a:endParaRPr>
          </a:p>
          <a:p>
            <a:pPr>
              <a:buNone/>
            </a:pPr>
            <a:r>
              <a:rPr lang="vi-VN" altLang="ko-KR" sz="900" dirty="0">
                <a:latin typeface="Times New Roman" panose="02020603050405020304" pitchFamily="18" charset="0"/>
                <a:ea typeface="Dotum" pitchFamily="34" charset="-127"/>
                <a:cs typeface="Times New Roman" panose="02020603050405020304" pitchFamily="18" charset="0"/>
              </a:rPr>
              <a:t> ④ </a:t>
            </a:r>
            <a:r>
              <a:rPr lang="en-US" altLang="ko-KR" sz="900" dirty="0" err="1">
                <a:latin typeface="Times New Roman" panose="02020603050405020304" pitchFamily="18" charset="0"/>
                <a:ea typeface="Dotum" pitchFamily="34" charset="-127"/>
                <a:cs typeface="Times New Roman" panose="02020603050405020304" pitchFamily="18" charset="0"/>
              </a:rPr>
              <a:t>Chốt</a:t>
            </a:r>
            <a:r>
              <a:rPr lang="en-US" altLang="ko-KR" sz="900" dirty="0">
                <a:latin typeface="Times New Roman" panose="02020603050405020304" pitchFamily="18" charset="0"/>
                <a:ea typeface="Dotum" pitchFamily="34" charset="-127"/>
                <a:cs typeface="Times New Roman" panose="02020603050405020304" pitchFamily="18" charset="0"/>
              </a:rPr>
              <a:t> </a:t>
            </a:r>
            <a:r>
              <a:rPr lang="vi-VN" altLang="ko-KR" sz="900" dirty="0">
                <a:latin typeface="Times New Roman" panose="02020603050405020304" pitchFamily="18" charset="0"/>
                <a:ea typeface="Dotum" pitchFamily="34" charset="-127"/>
                <a:cs typeface="Times New Roman" panose="02020603050405020304" pitchFamily="18" charset="0"/>
              </a:rPr>
              <a:t>Parallel</a:t>
            </a:r>
            <a:r>
              <a:rPr lang="en-US" altLang="ko-KR" sz="900" dirty="0">
                <a:latin typeface="Times New Roman" panose="02020603050405020304" pitchFamily="18" charset="0"/>
                <a:ea typeface="Dotum" pitchFamily="34" charset="-127"/>
                <a:cs typeface="Times New Roman" panose="02020603050405020304" pitchFamily="18" charset="0"/>
              </a:rPr>
              <a:t> </a:t>
            </a:r>
            <a:r>
              <a:rPr lang="vi-VN" altLang="ko-KR" sz="900" dirty="0">
                <a:latin typeface="Times New Roman" panose="02020603050405020304" pitchFamily="18" charset="0"/>
                <a:ea typeface="Dotum" pitchFamily="34" charset="-127"/>
                <a:cs typeface="Times New Roman" panose="02020603050405020304" pitchFamily="18" charset="0"/>
              </a:rPr>
              <a:t>được sử dụng để kết nối các thanh.</a:t>
            </a:r>
            <a:endParaRPr lang="en-US" altLang="ko-KR" sz="900" dirty="0">
              <a:latin typeface="Times New Roman" panose="02020603050405020304" pitchFamily="18" charset="0"/>
              <a:ea typeface="Dotum" pitchFamily="34" charset="-127"/>
              <a:cs typeface="Times New Roman" panose="02020603050405020304" pitchFamily="18" charset="0"/>
            </a:endParaRPr>
          </a:p>
          <a:p>
            <a:endParaRPr lang="en-US"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dirty="0">
                <a:latin typeface="Times New Roman" panose="02020603050405020304" pitchFamily="18" charset="0"/>
                <a:ea typeface="Dotum" pitchFamily="34" charset="-127"/>
                <a:cs typeface="Times New Roman" panose="02020603050405020304" pitchFamily="18" charset="0"/>
              </a:rPr>
              <a:t>11. </a:t>
            </a:r>
            <a:r>
              <a:rPr lang="en-US" altLang="ko-KR" sz="900" dirty="0" smtClean="0">
                <a:latin typeface="Times New Roman" panose="02020603050405020304" pitchFamily="18" charset="0"/>
                <a:ea typeface="Dotum" pitchFamily="34" charset="-127"/>
                <a:cs typeface="Times New Roman" panose="02020603050405020304" pitchFamily="18" charset="0"/>
              </a:rPr>
              <a:t>Key</a:t>
            </a:r>
            <a:r>
              <a:rPr lang="vi-VN" altLang="ko-KR" sz="900" dirty="0" smtClean="0">
                <a:latin typeface="Times New Roman" panose="02020603050405020304" pitchFamily="18" charset="0"/>
                <a:ea typeface="Dotum" pitchFamily="34" charset="-127"/>
                <a:cs typeface="Times New Roman" panose="02020603050405020304" pitchFamily="18" charset="0"/>
              </a:rPr>
              <a:t> </a:t>
            </a:r>
            <a:r>
              <a:rPr lang="vi-VN" altLang="ko-KR" sz="900" dirty="0">
                <a:latin typeface="Times New Roman" panose="02020603050405020304" pitchFamily="18" charset="0"/>
                <a:ea typeface="Dotum" pitchFamily="34" charset="-127"/>
                <a:cs typeface="Times New Roman" panose="02020603050405020304" pitchFamily="18" charset="0"/>
              </a:rPr>
              <a:t>nào làm giảm sức bền của trục do độ sâu của rãnh?</a:t>
            </a:r>
          </a:p>
          <a:p>
            <a:pPr>
              <a:buNone/>
            </a:pPr>
            <a:r>
              <a:rPr lang="vi-VN" altLang="ko-KR" sz="900" dirty="0" smtClean="0">
                <a:latin typeface="Times New Roman" panose="02020603050405020304" pitchFamily="18" charset="0"/>
                <a:ea typeface="Dotum" pitchFamily="34" charset="-127"/>
                <a:cs typeface="Times New Roman" panose="02020603050405020304" pitchFamily="18" charset="0"/>
              </a:rPr>
              <a:t>  </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vi-VN" altLang="ko-KR" sz="900" dirty="0" smtClean="0">
                <a:latin typeface="Times New Roman" panose="02020603050405020304" pitchFamily="18" charset="0"/>
                <a:ea typeface="Dotum" pitchFamily="34" charset="-127"/>
                <a:cs typeface="Times New Roman" panose="02020603050405020304" pitchFamily="18" charset="0"/>
              </a:rPr>
              <a:t>① </a:t>
            </a:r>
            <a:r>
              <a:rPr lang="vi-VN" altLang="ko-KR" sz="900" dirty="0">
                <a:latin typeface="Times New Roman" panose="02020603050405020304" pitchFamily="18" charset="0"/>
                <a:ea typeface="Dotum" pitchFamily="34" charset="-127"/>
                <a:cs typeface="Times New Roman" panose="02020603050405020304" pitchFamily="18" charset="0"/>
              </a:rPr>
              <a:t>Saddle </a:t>
            </a:r>
            <a:r>
              <a:rPr lang="vi-VN" altLang="ko-KR" sz="900" dirty="0" smtClean="0">
                <a:latin typeface="Times New Roman" panose="02020603050405020304" pitchFamily="18" charset="0"/>
                <a:ea typeface="Dotum" pitchFamily="34" charset="-127"/>
                <a:cs typeface="Times New Roman" panose="02020603050405020304" pitchFamily="18" charset="0"/>
              </a:rPr>
              <a:t>key</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vi-VN" altLang="ko-KR" sz="900" dirty="0" smtClean="0">
                <a:latin typeface="Times New Roman" panose="02020603050405020304" pitchFamily="18" charset="0"/>
                <a:ea typeface="Dotum" pitchFamily="34" charset="-127"/>
                <a:cs typeface="Times New Roman" panose="02020603050405020304" pitchFamily="18" charset="0"/>
              </a:rPr>
              <a:t> </a:t>
            </a:r>
            <a:r>
              <a:rPr lang="vi-VN" altLang="ko-KR" sz="900" dirty="0">
                <a:latin typeface="Times New Roman" panose="02020603050405020304" pitchFamily="18" charset="0"/>
                <a:ea typeface="Dotum" pitchFamily="34" charset="-127"/>
                <a:cs typeface="Times New Roman" panose="02020603050405020304" pitchFamily="18" charset="0"/>
              </a:rPr>
              <a:t>② Sliding key</a:t>
            </a:r>
          </a:p>
          <a:p>
            <a:pPr>
              <a:buNone/>
            </a:pP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vi-VN" altLang="ko-KR" sz="900" dirty="0" smtClean="0">
                <a:latin typeface="Times New Roman" panose="02020603050405020304" pitchFamily="18" charset="0"/>
                <a:ea typeface="Dotum" pitchFamily="34" charset="-127"/>
                <a:cs typeface="Times New Roman" panose="02020603050405020304" pitchFamily="18" charset="0"/>
              </a:rPr>
              <a:t>  </a:t>
            </a:r>
            <a:r>
              <a:rPr lang="vi-VN" altLang="ko-KR" sz="900" dirty="0">
                <a:latin typeface="Times New Roman" panose="02020603050405020304" pitchFamily="18" charset="0"/>
                <a:ea typeface="Dotum" pitchFamily="34" charset="-127"/>
                <a:cs typeface="Times New Roman" panose="02020603050405020304" pitchFamily="18" charset="0"/>
              </a:rPr>
              <a:t>③ Pyeong key </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vi-VN" altLang="ko-KR" sz="900" dirty="0" smtClean="0">
                <a:latin typeface="Times New Roman" panose="02020603050405020304" pitchFamily="18" charset="0"/>
                <a:ea typeface="Dotum" pitchFamily="34" charset="-127"/>
                <a:cs typeface="Times New Roman" panose="02020603050405020304" pitchFamily="18" charset="0"/>
              </a:rPr>
              <a:t>④ </a:t>
            </a:r>
            <a:r>
              <a:rPr lang="vi-VN" altLang="ko-KR" sz="900" dirty="0">
                <a:latin typeface="Times New Roman" panose="02020603050405020304" pitchFamily="18" charset="0"/>
                <a:ea typeface="Dotum" pitchFamily="34" charset="-127"/>
                <a:cs typeface="Times New Roman" panose="02020603050405020304" pitchFamily="18" charset="0"/>
              </a:rPr>
              <a:t>Vandal key</a:t>
            </a:r>
            <a:r>
              <a:rPr lang="en-US" altLang="ko-KR" sz="900" dirty="0">
                <a:latin typeface="Times New Roman" panose="02020603050405020304" pitchFamily="18" charset="0"/>
                <a:ea typeface="Dotum" pitchFamily="34" charset="-127"/>
                <a:cs typeface="Times New Roman" panose="02020603050405020304" pitchFamily="18" charset="0"/>
              </a:rPr>
              <a:t> </a:t>
            </a:r>
            <a:endParaRPr lang="en-US" altLang="ko-KR" sz="900" dirty="0" smtClean="0">
              <a:latin typeface="Times New Roman" panose="02020603050405020304" pitchFamily="18" charset="0"/>
              <a:ea typeface="Dotum" pitchFamily="34" charset="-127"/>
              <a:cs typeface="Times New Roman" panose="02020603050405020304" pitchFamily="18" charset="0"/>
            </a:endParaRPr>
          </a:p>
          <a:p>
            <a:pPr>
              <a:buNone/>
            </a:pPr>
            <a:endParaRPr lang="en-US"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dirty="0">
                <a:latin typeface="Times New Roman" panose="02020603050405020304" pitchFamily="18" charset="0"/>
                <a:ea typeface="Dotum" pitchFamily="34" charset="-127"/>
                <a:cs typeface="Times New Roman" panose="02020603050405020304" pitchFamily="18" charset="0"/>
              </a:rPr>
              <a:t>12. Điều gì không phù hợp với đặc tính bánh răng?</a:t>
            </a:r>
          </a:p>
          <a:p>
            <a:pPr eaLnBrk="1" hangingPunct="1">
              <a:spcBef>
                <a:spcPct val="0"/>
              </a:spcBef>
              <a:buNone/>
            </a:pPr>
            <a:r>
              <a:rPr lang="vi-VN" altLang="ko-KR" sz="900" dirty="0">
                <a:latin typeface="Times New Roman" panose="02020603050405020304" pitchFamily="18" charset="0"/>
                <a:ea typeface="Dotum" pitchFamily="34" charset="-127"/>
                <a:cs typeface="Times New Roman" panose="02020603050405020304" pitchFamily="18" charset="0"/>
              </a:rPr>
              <a:t>  ① </a:t>
            </a:r>
            <a:r>
              <a:rPr lang="en-US" altLang="ko-KR" sz="900" dirty="0" err="1" smtClean="0">
                <a:latin typeface="Times New Roman" panose="02020603050405020304" pitchFamily="18" charset="0"/>
                <a:cs typeface="Times New Roman" panose="02020603050405020304" pitchFamily="18" charset="0"/>
              </a:rPr>
              <a:t>Truyền</a:t>
            </a:r>
            <a:r>
              <a:rPr lang="en-US" altLang="ko-KR" sz="900" dirty="0" smtClean="0">
                <a:latin typeface="Times New Roman" panose="02020603050405020304" pitchFamily="18" charset="0"/>
                <a:cs typeface="Times New Roman" panose="02020603050405020304" pitchFamily="18" charset="0"/>
              </a:rPr>
              <a:t> </a:t>
            </a:r>
            <a:r>
              <a:rPr lang="en-US" altLang="ko-KR" sz="900" dirty="0" err="1" smtClean="0">
                <a:latin typeface="Times New Roman" panose="02020603050405020304" pitchFamily="18" charset="0"/>
                <a:cs typeface="Times New Roman" panose="02020603050405020304" pitchFamily="18" charset="0"/>
              </a:rPr>
              <a:t>động</a:t>
            </a:r>
            <a:r>
              <a:rPr lang="en-US" altLang="ko-KR" sz="900" dirty="0" smtClean="0">
                <a:latin typeface="Times New Roman" panose="02020603050405020304" pitchFamily="18" charset="0"/>
                <a:cs typeface="Times New Roman" panose="02020603050405020304" pitchFamily="18" charset="0"/>
              </a:rPr>
              <a:t> </a:t>
            </a:r>
            <a:r>
              <a:rPr lang="en-US" altLang="ko-KR" sz="900" dirty="0" err="1" smtClean="0">
                <a:latin typeface="Times New Roman" panose="02020603050405020304" pitchFamily="18" charset="0"/>
                <a:cs typeface="Times New Roman" panose="02020603050405020304" pitchFamily="18" charset="0"/>
              </a:rPr>
              <a:t>lực</a:t>
            </a:r>
            <a:r>
              <a:rPr lang="en-US" altLang="ko-KR" sz="900" dirty="0" smtClean="0">
                <a:latin typeface="Times New Roman" panose="02020603050405020304" pitchFamily="18" charset="0"/>
                <a:cs typeface="Times New Roman" panose="02020603050405020304" pitchFamily="18" charset="0"/>
              </a:rPr>
              <a:t> hay </a:t>
            </a:r>
            <a:r>
              <a:rPr lang="en-US" altLang="ko-KR" sz="900" dirty="0" err="1" smtClean="0">
                <a:latin typeface="Times New Roman" panose="02020603050405020304" pitchFamily="18" charset="0"/>
                <a:cs typeface="Times New Roman" panose="02020603050405020304" pitchFamily="18" charset="0"/>
              </a:rPr>
              <a:t>động</a:t>
            </a:r>
            <a:r>
              <a:rPr lang="en-US" altLang="ko-KR" sz="900" dirty="0" smtClean="0">
                <a:latin typeface="Times New Roman" panose="02020603050405020304" pitchFamily="18" charset="0"/>
                <a:cs typeface="Times New Roman" panose="02020603050405020304" pitchFamily="18" charset="0"/>
              </a:rPr>
              <a:t> </a:t>
            </a:r>
            <a:r>
              <a:rPr lang="en-US" altLang="ko-KR" sz="900" dirty="0" err="1" smtClean="0">
                <a:latin typeface="Times New Roman" panose="02020603050405020304" pitchFamily="18" charset="0"/>
                <a:cs typeface="Times New Roman" panose="02020603050405020304" pitchFamily="18" charset="0"/>
              </a:rPr>
              <a:t>lực</a:t>
            </a:r>
            <a:r>
              <a:rPr lang="en-US" altLang="ko-KR" sz="900" dirty="0" smtClean="0">
                <a:latin typeface="Times New Roman" panose="02020603050405020304" pitchFamily="18" charset="0"/>
                <a:cs typeface="Times New Roman" panose="02020603050405020304" pitchFamily="18" charset="0"/>
              </a:rPr>
              <a:t> quay </a:t>
            </a:r>
            <a:r>
              <a:rPr lang="en-US" altLang="ko-KR" sz="900" dirty="0" err="1" smtClean="0">
                <a:latin typeface="Times New Roman" panose="02020603050405020304" pitchFamily="18" charset="0"/>
                <a:cs typeface="Times New Roman" panose="02020603050405020304" pitchFamily="18" charset="0"/>
              </a:rPr>
              <a:t>chính</a:t>
            </a:r>
            <a:r>
              <a:rPr lang="en-US" altLang="ko-KR" sz="900" dirty="0" smtClean="0">
                <a:latin typeface="Times New Roman" panose="02020603050405020304" pitchFamily="18" charset="0"/>
                <a:cs typeface="Times New Roman" panose="02020603050405020304" pitchFamily="18" charset="0"/>
              </a:rPr>
              <a:t> </a:t>
            </a:r>
            <a:r>
              <a:rPr lang="en-US" altLang="ko-KR" sz="900" dirty="0" err="1" smtClean="0">
                <a:latin typeface="Times New Roman" panose="02020603050405020304" pitchFamily="18" charset="0"/>
                <a:cs typeface="Times New Roman" panose="02020603050405020304" pitchFamily="18" charset="0"/>
              </a:rPr>
              <a:t>xác</a:t>
            </a:r>
            <a:r>
              <a:rPr lang="vi-VN" altLang="ko-KR" sz="900" dirty="0" smtClean="0">
                <a:latin typeface="Times New Roman" panose="02020603050405020304" pitchFamily="18" charset="0"/>
                <a:ea typeface="Dotum" pitchFamily="34" charset="-127"/>
                <a:cs typeface="Times New Roman" panose="02020603050405020304" pitchFamily="18" charset="0"/>
              </a:rPr>
              <a:t>.</a:t>
            </a:r>
            <a:endParaRPr lang="vi-VN"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dirty="0">
                <a:latin typeface="Times New Roman" panose="02020603050405020304" pitchFamily="18" charset="0"/>
                <a:ea typeface="Dotum" pitchFamily="34" charset="-127"/>
                <a:cs typeface="Times New Roman" panose="02020603050405020304" pitchFamily="18" charset="0"/>
              </a:rPr>
              <a:t>  ② </a:t>
            </a:r>
            <a:r>
              <a:rPr lang="en-US" altLang="ko-KR" sz="900" dirty="0" err="1" smtClean="0">
                <a:latin typeface="Times New Roman" panose="02020603050405020304" pitchFamily="18" charset="0"/>
                <a:ea typeface="Dotum" pitchFamily="34" charset="-127"/>
                <a:cs typeface="Times New Roman" panose="02020603050405020304" pitchFamily="18" charset="0"/>
              </a:rPr>
              <a:t>T</a:t>
            </a:r>
            <a:r>
              <a:rPr lang="en-US" altLang="ko-KR" sz="900" dirty="0" err="1" smtClean="0">
                <a:latin typeface="Times New Roman" panose="02020603050405020304" pitchFamily="18" charset="0"/>
                <a:cs typeface="Times New Roman" panose="02020603050405020304" pitchFamily="18" charset="0"/>
              </a:rPr>
              <a:t>ỷ</a:t>
            </a:r>
            <a:r>
              <a:rPr lang="en-US" altLang="ko-KR" sz="900" dirty="0" smtClean="0">
                <a:latin typeface="Times New Roman" panose="02020603050405020304" pitchFamily="18" charset="0"/>
                <a:cs typeface="Times New Roman" panose="02020603050405020304" pitchFamily="18" charset="0"/>
              </a:rPr>
              <a:t> </a:t>
            </a:r>
            <a:r>
              <a:rPr lang="en-US" altLang="ko-KR" sz="900" dirty="0" err="1" smtClean="0">
                <a:latin typeface="Times New Roman" panose="02020603050405020304" pitchFamily="18" charset="0"/>
                <a:cs typeface="Times New Roman" panose="02020603050405020304" pitchFamily="18" charset="0"/>
              </a:rPr>
              <a:t>lệ</a:t>
            </a:r>
            <a:r>
              <a:rPr lang="en-US" altLang="ko-KR" sz="900" dirty="0" smtClean="0">
                <a:latin typeface="Times New Roman" panose="02020603050405020304" pitchFamily="18" charset="0"/>
                <a:cs typeface="Times New Roman" panose="02020603050405020304" pitchFamily="18" charset="0"/>
              </a:rPr>
              <a:t> </a:t>
            </a:r>
            <a:r>
              <a:rPr lang="en-US" altLang="ko-KR" sz="900" dirty="0" err="1" smtClean="0">
                <a:latin typeface="Times New Roman" panose="02020603050405020304" pitchFamily="18" charset="0"/>
                <a:cs typeface="Times New Roman" panose="02020603050405020304" pitchFamily="18" charset="0"/>
              </a:rPr>
              <a:t>tốc</a:t>
            </a:r>
            <a:r>
              <a:rPr lang="en-US" altLang="ko-KR" sz="900" dirty="0" smtClean="0">
                <a:latin typeface="Times New Roman" panose="02020603050405020304" pitchFamily="18" charset="0"/>
                <a:cs typeface="Times New Roman" panose="02020603050405020304" pitchFamily="18" charset="0"/>
              </a:rPr>
              <a:t> </a:t>
            </a:r>
            <a:r>
              <a:rPr lang="en-US" altLang="ko-KR" sz="900" dirty="0" err="1" smtClean="0">
                <a:latin typeface="Times New Roman" panose="02020603050405020304" pitchFamily="18" charset="0"/>
                <a:cs typeface="Times New Roman" panose="02020603050405020304" pitchFamily="18" charset="0"/>
              </a:rPr>
              <a:t>độ</a:t>
            </a:r>
            <a:r>
              <a:rPr lang="en-US" altLang="ko-KR" sz="900" dirty="0" smtClean="0">
                <a:latin typeface="Times New Roman" panose="02020603050405020304" pitchFamily="18" charset="0"/>
                <a:cs typeface="Times New Roman" panose="02020603050405020304" pitchFamily="18" charset="0"/>
              </a:rPr>
              <a:t> </a:t>
            </a:r>
            <a:r>
              <a:rPr lang="en-US" altLang="ko-KR" sz="900" dirty="0" err="1" smtClean="0">
                <a:latin typeface="Times New Roman" panose="02020603050405020304" pitchFamily="18" charset="0"/>
                <a:cs typeface="Times New Roman" panose="02020603050405020304" pitchFamily="18" charset="0"/>
              </a:rPr>
              <a:t>vòng</a:t>
            </a:r>
            <a:r>
              <a:rPr lang="en-US" altLang="ko-KR" sz="900" dirty="0" smtClean="0">
                <a:latin typeface="Times New Roman" panose="02020603050405020304" pitchFamily="18" charset="0"/>
                <a:cs typeface="Times New Roman" panose="02020603050405020304" pitchFamily="18" charset="0"/>
              </a:rPr>
              <a:t> quay </a:t>
            </a:r>
            <a:r>
              <a:rPr lang="en-US" altLang="ko-KR" sz="900" dirty="0" err="1" smtClean="0">
                <a:latin typeface="Times New Roman" panose="02020603050405020304" pitchFamily="18" charset="0"/>
                <a:cs typeface="Times New Roman" panose="02020603050405020304" pitchFamily="18" charset="0"/>
              </a:rPr>
              <a:t>kém</a:t>
            </a:r>
            <a:r>
              <a:rPr lang="en-US" altLang="ko-KR" sz="900" dirty="0" smtClean="0">
                <a:latin typeface="Times New Roman" panose="02020603050405020304" pitchFamily="18" charset="0"/>
                <a:cs typeface="Times New Roman" panose="02020603050405020304" pitchFamily="18" charset="0"/>
              </a:rPr>
              <a:t> </a:t>
            </a:r>
            <a:r>
              <a:rPr lang="en-US" altLang="ko-KR" sz="900" dirty="0" err="1" smtClean="0">
                <a:latin typeface="Times New Roman" panose="02020603050405020304" pitchFamily="18" charset="0"/>
                <a:cs typeface="Times New Roman" panose="02020603050405020304" pitchFamily="18" charset="0"/>
              </a:rPr>
              <a:t>chính</a:t>
            </a:r>
            <a:r>
              <a:rPr lang="en-US" altLang="ko-KR" sz="900" dirty="0" smtClean="0">
                <a:latin typeface="Times New Roman" panose="02020603050405020304" pitchFamily="18" charset="0"/>
                <a:cs typeface="Times New Roman" panose="02020603050405020304" pitchFamily="18" charset="0"/>
              </a:rPr>
              <a:t> </a:t>
            </a:r>
            <a:r>
              <a:rPr lang="en-US" altLang="ko-KR" sz="900" dirty="0" err="1" smtClean="0">
                <a:latin typeface="Times New Roman" panose="02020603050405020304" pitchFamily="18" charset="0"/>
                <a:cs typeface="Times New Roman" panose="02020603050405020304" pitchFamily="18" charset="0"/>
              </a:rPr>
              <a:t>xác</a:t>
            </a:r>
            <a:r>
              <a:rPr lang="vi-VN" altLang="ko-KR" sz="900" dirty="0" smtClean="0">
                <a:latin typeface="Times New Roman" panose="02020603050405020304" pitchFamily="18" charset="0"/>
                <a:ea typeface="Dotum" pitchFamily="34" charset="-127"/>
                <a:cs typeface="Times New Roman" panose="02020603050405020304" pitchFamily="18" charset="0"/>
              </a:rPr>
              <a:t>.</a:t>
            </a:r>
            <a:endParaRPr lang="vi-VN"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dirty="0">
                <a:latin typeface="Times New Roman" panose="02020603050405020304" pitchFamily="18" charset="0"/>
                <a:ea typeface="Dotum" pitchFamily="34" charset="-127"/>
                <a:cs typeface="Times New Roman" panose="02020603050405020304" pitchFamily="18" charset="0"/>
              </a:rPr>
              <a:t>  ③ Cấu trúc tương đối đơn giản</a:t>
            </a:r>
          </a:p>
          <a:p>
            <a:pPr eaLnBrk="1" hangingPunct="1">
              <a:spcBef>
                <a:spcPct val="0"/>
              </a:spcBef>
              <a:buFontTx/>
              <a:buNone/>
            </a:pPr>
            <a:r>
              <a:rPr lang="vi-VN" altLang="ko-KR" sz="900" dirty="0">
                <a:latin typeface="Times New Roman" panose="02020603050405020304" pitchFamily="18" charset="0"/>
                <a:ea typeface="Dotum" pitchFamily="34" charset="-127"/>
                <a:cs typeface="Times New Roman" panose="02020603050405020304" pitchFamily="18" charset="0"/>
              </a:rPr>
              <a:t>  ④ </a:t>
            </a:r>
            <a:r>
              <a:rPr lang="en-US" altLang="ko-KR" sz="900" dirty="0" err="1" smtClean="0">
                <a:latin typeface="Times New Roman" panose="02020603050405020304" pitchFamily="18" charset="0"/>
                <a:ea typeface="Dotum" pitchFamily="34" charset="-127"/>
                <a:cs typeface="Times New Roman" panose="02020603050405020304" pitchFamily="18" charset="0"/>
              </a:rPr>
              <a:t>Ít</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en-US" altLang="ko-KR" sz="900" dirty="0" err="1" smtClean="0">
                <a:latin typeface="Times New Roman" panose="02020603050405020304" pitchFamily="18" charset="0"/>
                <a:ea typeface="Dotum" pitchFamily="34" charset="-127"/>
                <a:cs typeface="Times New Roman" panose="02020603050405020304" pitchFamily="18" charset="0"/>
              </a:rPr>
              <a:t>tiêu</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en-US" altLang="ko-KR" sz="900" dirty="0" err="1" smtClean="0">
                <a:latin typeface="Times New Roman" panose="02020603050405020304" pitchFamily="18" charset="0"/>
                <a:ea typeface="Dotum" pitchFamily="34" charset="-127"/>
                <a:cs typeface="Times New Roman" panose="02020603050405020304" pitchFamily="18" charset="0"/>
              </a:rPr>
              <a:t>tốn</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en-US" altLang="ko-KR" sz="900" dirty="0" err="1" smtClean="0">
                <a:latin typeface="Times New Roman" panose="02020603050405020304" pitchFamily="18" charset="0"/>
                <a:ea typeface="Dotum" pitchFamily="34" charset="-127"/>
                <a:cs typeface="Times New Roman" panose="02020603050405020304" pitchFamily="18" charset="0"/>
              </a:rPr>
              <a:t>điện</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en-US" altLang="ko-KR" sz="900" dirty="0" err="1" smtClean="0">
                <a:latin typeface="Times New Roman" panose="02020603050405020304" pitchFamily="18" charset="0"/>
                <a:ea typeface="Dotum" pitchFamily="34" charset="-127"/>
                <a:cs typeface="Times New Roman" panose="02020603050405020304" pitchFamily="18" charset="0"/>
              </a:rPr>
              <a:t>năng</a:t>
            </a:r>
            <a:endParaRPr lang="vi-VN"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en-US" altLang="ko-KR" sz="900" dirty="0">
                <a:latin typeface="Times New Roman" panose="02020603050405020304" pitchFamily="18" charset="0"/>
                <a:ea typeface="Dotum" pitchFamily="34" charset="-127"/>
                <a:cs typeface="Times New Roman" panose="02020603050405020304" pitchFamily="18" charset="0"/>
              </a:rPr>
              <a:t>13. </a:t>
            </a:r>
            <a:r>
              <a:rPr lang="en-US" altLang="ko-KR" sz="900" dirty="0" err="1">
                <a:latin typeface="Times New Roman" panose="02020603050405020304" pitchFamily="18" charset="0"/>
                <a:ea typeface="Dotum" pitchFamily="34" charset="-127"/>
                <a:cs typeface="Times New Roman" panose="02020603050405020304" pitchFamily="18" charset="0"/>
              </a:rPr>
              <a:t>Bánh</a:t>
            </a:r>
            <a:r>
              <a:rPr lang="en-US" altLang="ko-KR" sz="900" dirty="0">
                <a:latin typeface="Times New Roman" panose="02020603050405020304" pitchFamily="18" charset="0"/>
                <a:ea typeface="Dotum" pitchFamily="34" charset="-127"/>
                <a:cs typeface="Times New Roman" panose="02020603050405020304" pitchFamily="18" charset="0"/>
              </a:rPr>
              <a:t> </a:t>
            </a:r>
            <a:r>
              <a:rPr lang="en-US" altLang="ko-KR" sz="900" dirty="0" err="1">
                <a:latin typeface="Times New Roman" panose="02020603050405020304" pitchFamily="18" charset="0"/>
                <a:ea typeface="Dotum" pitchFamily="34" charset="-127"/>
                <a:cs typeface="Times New Roman" panose="02020603050405020304" pitchFamily="18" charset="0"/>
              </a:rPr>
              <a:t>răng</a:t>
            </a:r>
            <a:r>
              <a:rPr lang="en-US" altLang="ko-KR" sz="900" dirty="0">
                <a:latin typeface="Times New Roman" panose="02020603050405020304" pitchFamily="18" charset="0"/>
                <a:ea typeface="Dotum" pitchFamily="34" charset="-127"/>
                <a:cs typeface="Times New Roman" panose="02020603050405020304" pitchFamily="18" charset="0"/>
              </a:rPr>
              <a:t> </a:t>
            </a:r>
            <a:r>
              <a:rPr lang="en-US" altLang="ko-KR" sz="900" dirty="0" err="1">
                <a:latin typeface="Times New Roman" panose="02020603050405020304" pitchFamily="18" charset="0"/>
                <a:ea typeface="Dotum" pitchFamily="34" charset="-127"/>
                <a:cs typeface="Times New Roman" panose="02020603050405020304" pitchFamily="18" charset="0"/>
              </a:rPr>
              <a:t>nào</a:t>
            </a:r>
            <a:r>
              <a:rPr lang="en-US" altLang="ko-KR" sz="900" dirty="0">
                <a:latin typeface="Times New Roman" panose="02020603050405020304" pitchFamily="18" charset="0"/>
                <a:ea typeface="Dotum" pitchFamily="34" charset="-127"/>
                <a:cs typeface="Times New Roman" panose="02020603050405020304" pitchFamily="18" charset="0"/>
              </a:rPr>
              <a:t> </a:t>
            </a:r>
            <a:r>
              <a:rPr lang="en-US" altLang="ko-KR" sz="900" dirty="0" err="1">
                <a:latin typeface="Times New Roman" panose="02020603050405020304" pitchFamily="18" charset="0"/>
                <a:ea typeface="Dotum" pitchFamily="34" charset="-127"/>
                <a:cs typeface="Times New Roman" panose="02020603050405020304" pitchFamily="18" charset="0"/>
              </a:rPr>
              <a:t>dùng</a:t>
            </a:r>
            <a:r>
              <a:rPr lang="en-US" altLang="ko-KR" sz="900" dirty="0">
                <a:latin typeface="Times New Roman" panose="02020603050405020304" pitchFamily="18" charset="0"/>
                <a:ea typeface="Dotum" pitchFamily="34" charset="-127"/>
                <a:cs typeface="Times New Roman" panose="02020603050405020304" pitchFamily="18" charset="0"/>
              </a:rPr>
              <a:t> </a:t>
            </a:r>
            <a:r>
              <a:rPr lang="en-US" altLang="ko-KR" sz="900" dirty="0" err="1">
                <a:latin typeface="Times New Roman" panose="02020603050405020304" pitchFamily="18" charset="0"/>
                <a:ea typeface="Dotum" pitchFamily="34" charset="-127"/>
                <a:cs typeface="Times New Roman" panose="02020603050405020304" pitchFamily="18" charset="0"/>
              </a:rPr>
              <a:t>cho</a:t>
            </a:r>
            <a:r>
              <a:rPr lang="en-US" altLang="ko-KR" sz="900" dirty="0">
                <a:latin typeface="Times New Roman" panose="02020603050405020304" pitchFamily="18" charset="0"/>
                <a:ea typeface="Dotum" pitchFamily="34" charset="-127"/>
                <a:cs typeface="Times New Roman" panose="02020603050405020304" pitchFamily="18" charset="0"/>
              </a:rPr>
              <a:t> </a:t>
            </a:r>
            <a:r>
              <a:rPr lang="en-US" altLang="ko-KR" sz="900" dirty="0" err="1">
                <a:latin typeface="Times New Roman" panose="02020603050405020304" pitchFamily="18" charset="0"/>
                <a:ea typeface="Dotum" pitchFamily="34" charset="-127"/>
                <a:cs typeface="Times New Roman" panose="02020603050405020304" pitchFamily="18" charset="0"/>
              </a:rPr>
              <a:t>trục</a:t>
            </a:r>
            <a:r>
              <a:rPr lang="en-US" altLang="ko-KR" sz="900" dirty="0">
                <a:latin typeface="Times New Roman" panose="02020603050405020304" pitchFamily="18" charset="0"/>
                <a:ea typeface="Dotum" pitchFamily="34" charset="-127"/>
                <a:cs typeface="Times New Roman" panose="02020603050405020304" pitchFamily="18" charset="0"/>
              </a:rPr>
              <a:t> so le?</a:t>
            </a:r>
          </a:p>
          <a:p>
            <a:pPr>
              <a:buNone/>
            </a:pPr>
            <a:r>
              <a:rPr lang="vi-VN" altLang="ko-KR" sz="900" dirty="0">
                <a:latin typeface="Times New Roman" panose="02020603050405020304" pitchFamily="18" charset="0"/>
                <a:ea typeface="Dotum" pitchFamily="34" charset="-127"/>
                <a:cs typeface="Times New Roman" panose="02020603050405020304" pitchFamily="18" charset="0"/>
              </a:rPr>
              <a:t>   ① Spur </a:t>
            </a:r>
            <a:r>
              <a:rPr lang="vi-VN" altLang="ko-KR" sz="900" dirty="0" smtClean="0">
                <a:latin typeface="Times New Roman" panose="02020603050405020304" pitchFamily="18" charset="0"/>
                <a:ea typeface="Dotum" pitchFamily="34" charset="-127"/>
                <a:cs typeface="Times New Roman" panose="02020603050405020304" pitchFamily="18" charset="0"/>
              </a:rPr>
              <a:t>Gear</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vi-VN" altLang="ko-KR" sz="900" dirty="0" smtClean="0">
                <a:latin typeface="Times New Roman" panose="02020603050405020304" pitchFamily="18" charset="0"/>
                <a:ea typeface="Dotum" pitchFamily="34" charset="-127"/>
                <a:cs typeface="Times New Roman" panose="02020603050405020304" pitchFamily="18" charset="0"/>
              </a:rPr>
              <a:t> </a:t>
            </a:r>
            <a:r>
              <a:rPr lang="vi-VN" altLang="ko-KR" sz="900" dirty="0">
                <a:latin typeface="Times New Roman" panose="02020603050405020304" pitchFamily="18" charset="0"/>
                <a:ea typeface="Dotum" pitchFamily="34" charset="-127"/>
                <a:cs typeface="Times New Roman" panose="02020603050405020304" pitchFamily="18" charset="0"/>
              </a:rPr>
              <a:t>② Internal Gear</a:t>
            </a:r>
          </a:p>
          <a:p>
            <a:pPr>
              <a:buNone/>
            </a:pPr>
            <a:r>
              <a:rPr lang="vi-VN" altLang="ko-KR" sz="900" dirty="0">
                <a:latin typeface="Times New Roman" panose="02020603050405020304" pitchFamily="18" charset="0"/>
                <a:ea typeface="Dotum" pitchFamily="34" charset="-127"/>
                <a:cs typeface="Times New Roman" panose="02020603050405020304" pitchFamily="18" charset="0"/>
              </a:rPr>
              <a:t>   ③ Screw gear </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vi-VN" altLang="ko-KR" sz="900" dirty="0" smtClean="0">
                <a:latin typeface="Times New Roman" panose="02020603050405020304" pitchFamily="18" charset="0"/>
                <a:ea typeface="Dotum" pitchFamily="34" charset="-127"/>
                <a:cs typeface="Times New Roman" panose="02020603050405020304" pitchFamily="18" charset="0"/>
              </a:rPr>
              <a:t>④ </a:t>
            </a:r>
            <a:r>
              <a:rPr lang="vi-VN" altLang="ko-KR" sz="900" dirty="0">
                <a:latin typeface="Times New Roman" panose="02020603050405020304" pitchFamily="18" charset="0"/>
                <a:ea typeface="Dotum" pitchFamily="34" charset="-127"/>
                <a:cs typeface="Times New Roman" panose="02020603050405020304" pitchFamily="18" charset="0"/>
              </a:rPr>
              <a:t>Helical </a:t>
            </a:r>
            <a:r>
              <a:rPr lang="vi-VN" altLang="ko-KR" sz="900" dirty="0" smtClean="0">
                <a:latin typeface="Times New Roman" panose="02020603050405020304" pitchFamily="18" charset="0"/>
                <a:ea typeface="Dotum" pitchFamily="34" charset="-127"/>
                <a:cs typeface="Times New Roman" panose="02020603050405020304" pitchFamily="18" charset="0"/>
              </a:rPr>
              <a:t>gear</a:t>
            </a:r>
            <a:endParaRPr lang="en-US" altLang="ko-KR" sz="900" dirty="0" smtClean="0">
              <a:latin typeface="Times New Roman" panose="02020603050405020304" pitchFamily="18" charset="0"/>
              <a:ea typeface="Dotum" pitchFamily="34" charset="-127"/>
              <a:cs typeface="Times New Roman" panose="02020603050405020304" pitchFamily="18" charset="0"/>
            </a:endParaRPr>
          </a:p>
          <a:p>
            <a:pPr>
              <a:buNone/>
            </a:pPr>
            <a:endParaRPr lang="en-US"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dirty="0">
                <a:latin typeface="Times New Roman" panose="02020603050405020304" pitchFamily="18" charset="0"/>
                <a:ea typeface="Dotum" pitchFamily="34" charset="-127"/>
                <a:cs typeface="Times New Roman" panose="02020603050405020304" pitchFamily="18" charset="0"/>
              </a:rPr>
              <a:t>14. Bánh răng nào được sử dụng khi hai trục cắt trên cùng một mặt </a:t>
            </a:r>
            <a:r>
              <a:rPr lang="vi-VN" altLang="ko-KR" sz="900" dirty="0" smtClean="0">
                <a:latin typeface="Times New Roman" panose="02020603050405020304" pitchFamily="18" charset="0"/>
                <a:ea typeface="Dotum" pitchFamily="34" charset="-127"/>
                <a:cs typeface="Times New Roman" panose="02020603050405020304" pitchFamily="18" charset="0"/>
              </a:rPr>
              <a:t>phẳng</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vi-VN" altLang="ko-KR" sz="900" dirty="0" smtClean="0">
                <a:latin typeface="Times New Roman" panose="02020603050405020304" pitchFamily="18" charset="0"/>
                <a:ea typeface="Dotum" pitchFamily="34" charset="-127"/>
                <a:cs typeface="Times New Roman" panose="02020603050405020304" pitchFamily="18" charset="0"/>
              </a:rPr>
              <a:t>có răng </a:t>
            </a:r>
            <a:r>
              <a:rPr lang="vi-VN" altLang="ko-KR" sz="900" dirty="0">
                <a:latin typeface="Times New Roman" panose="02020603050405020304" pitchFamily="18" charset="0"/>
                <a:ea typeface="Dotum" pitchFamily="34" charset="-127"/>
                <a:cs typeface="Times New Roman" panose="02020603050405020304" pitchFamily="18" charset="0"/>
              </a:rPr>
              <a:t>trên bề mặt hình nón</a:t>
            </a:r>
            <a:r>
              <a:rPr lang="vi-VN" altLang="ko-KR" sz="900" dirty="0" smtClean="0">
                <a:latin typeface="Times New Roman" panose="02020603050405020304" pitchFamily="18" charset="0"/>
                <a:ea typeface="Dotum" pitchFamily="34" charset="-127"/>
                <a:cs typeface="Times New Roman" panose="02020603050405020304" pitchFamily="18" charset="0"/>
              </a:rPr>
              <a:t>?</a:t>
            </a:r>
            <a:endParaRPr lang="vi-VN" altLang="ko-KR" sz="900" dirty="0">
              <a:latin typeface="Times New Roman" panose="02020603050405020304" pitchFamily="18" charset="0"/>
              <a:ea typeface="Dotum" pitchFamily="34" charset="-127"/>
              <a:cs typeface="Times New Roman" panose="02020603050405020304" pitchFamily="18" charset="0"/>
            </a:endParaRPr>
          </a:p>
          <a:p>
            <a:pPr>
              <a:buNone/>
            </a:pPr>
            <a:r>
              <a:rPr lang="en-US" altLang="ko-KR" sz="900" dirty="0">
                <a:latin typeface="Times New Roman" panose="02020603050405020304" pitchFamily="18" charset="0"/>
                <a:ea typeface="Dotum" pitchFamily="34" charset="-127"/>
                <a:cs typeface="Times New Roman" panose="02020603050405020304" pitchFamily="18" charset="0"/>
              </a:rPr>
              <a:t>       ① Helicon </a:t>
            </a:r>
            <a:r>
              <a:rPr lang="en-US" altLang="ko-KR" sz="900" dirty="0" smtClean="0">
                <a:latin typeface="Times New Roman" panose="02020603050405020304" pitchFamily="18" charset="0"/>
                <a:ea typeface="Dotum" pitchFamily="34" charset="-127"/>
                <a:cs typeface="Times New Roman" panose="02020603050405020304" pitchFamily="18" charset="0"/>
              </a:rPr>
              <a:t>gear          </a:t>
            </a:r>
            <a:r>
              <a:rPr lang="en-US" altLang="ko-KR" sz="900" dirty="0">
                <a:latin typeface="Times New Roman" panose="02020603050405020304" pitchFamily="18" charset="0"/>
                <a:ea typeface="Dotum" pitchFamily="34" charset="-127"/>
                <a:cs typeface="Times New Roman" panose="02020603050405020304" pitchFamily="18" charset="0"/>
              </a:rPr>
              <a:t>② Straight bevel gear</a:t>
            </a:r>
          </a:p>
          <a:p>
            <a:pPr>
              <a:buNone/>
            </a:pPr>
            <a:r>
              <a:rPr lang="en-US" altLang="ko-KR" sz="900" dirty="0">
                <a:latin typeface="Times New Roman" panose="02020603050405020304" pitchFamily="18" charset="0"/>
                <a:ea typeface="Dotum" pitchFamily="34" charset="-127"/>
                <a:cs typeface="Times New Roman" panose="02020603050405020304" pitchFamily="18" charset="0"/>
              </a:rPr>
              <a:t>       ③ Spiral bevel gear </a:t>
            </a:r>
            <a:r>
              <a:rPr lang="en-US" altLang="ko-KR" sz="900" dirty="0" smtClean="0">
                <a:latin typeface="Times New Roman" panose="02020603050405020304" pitchFamily="18" charset="0"/>
                <a:ea typeface="Dotum" pitchFamily="34" charset="-127"/>
                <a:cs typeface="Times New Roman" panose="02020603050405020304" pitchFamily="18" charset="0"/>
              </a:rPr>
              <a:t>   ④ </a:t>
            </a:r>
            <a:r>
              <a:rPr lang="en-US" altLang="ko-KR" sz="900" dirty="0">
                <a:latin typeface="Times New Roman" panose="02020603050405020304" pitchFamily="18" charset="0"/>
                <a:ea typeface="Dotum" pitchFamily="34" charset="-127"/>
                <a:cs typeface="Times New Roman" panose="02020603050405020304" pitchFamily="18" charset="0"/>
              </a:rPr>
              <a:t>Rack </a:t>
            </a:r>
            <a:r>
              <a:rPr lang="en-US" altLang="ko-KR" sz="900" dirty="0" smtClean="0">
                <a:latin typeface="Times New Roman" panose="02020603050405020304" pitchFamily="18" charset="0"/>
                <a:ea typeface="Dotum" pitchFamily="34" charset="-127"/>
                <a:cs typeface="Times New Roman" panose="02020603050405020304" pitchFamily="18" charset="0"/>
              </a:rPr>
              <a:t>gear</a:t>
            </a:r>
          </a:p>
          <a:p>
            <a:pPr>
              <a:buNone/>
            </a:pPr>
            <a:endParaRPr lang="en-US"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en-US" altLang="ko-KR" sz="900" dirty="0">
                <a:latin typeface="Times New Roman" panose="02020603050405020304" pitchFamily="18" charset="0"/>
                <a:ea typeface="Dotum" pitchFamily="34" charset="-127"/>
                <a:cs typeface="Times New Roman" panose="02020603050405020304" pitchFamily="18" charset="0"/>
              </a:rPr>
              <a:t>15. </a:t>
            </a:r>
            <a:r>
              <a:rPr lang="en-US" altLang="ko-KR" sz="900" dirty="0" err="1">
                <a:latin typeface="Times New Roman" panose="02020603050405020304" pitchFamily="18" charset="0"/>
                <a:ea typeface="Dotum" pitchFamily="34" charset="-127"/>
                <a:cs typeface="Times New Roman" panose="02020603050405020304" pitchFamily="18" charset="0"/>
              </a:rPr>
              <a:t>Điều</a:t>
            </a:r>
            <a:r>
              <a:rPr lang="en-US" altLang="ko-KR" sz="900" dirty="0">
                <a:latin typeface="Times New Roman" panose="02020603050405020304" pitchFamily="18" charset="0"/>
                <a:ea typeface="Dotum" pitchFamily="34" charset="-127"/>
                <a:cs typeface="Times New Roman" panose="02020603050405020304" pitchFamily="18" charset="0"/>
              </a:rPr>
              <a:t> </a:t>
            </a:r>
            <a:r>
              <a:rPr lang="en-US" altLang="ko-KR" sz="900" dirty="0" err="1">
                <a:latin typeface="Times New Roman" panose="02020603050405020304" pitchFamily="18" charset="0"/>
                <a:ea typeface="Dotum" pitchFamily="34" charset="-127"/>
                <a:cs typeface="Times New Roman" panose="02020603050405020304" pitchFamily="18" charset="0"/>
              </a:rPr>
              <a:t>gì</a:t>
            </a:r>
            <a:r>
              <a:rPr lang="en-US" altLang="ko-KR" sz="900" dirty="0">
                <a:latin typeface="Times New Roman" panose="02020603050405020304" pitchFamily="18" charset="0"/>
                <a:ea typeface="Dotum" pitchFamily="34" charset="-127"/>
                <a:cs typeface="Times New Roman" panose="02020603050405020304" pitchFamily="18" charset="0"/>
              </a:rPr>
              <a:t> </a:t>
            </a:r>
            <a:r>
              <a:rPr lang="en-US" altLang="ko-KR" sz="900" dirty="0" err="1">
                <a:latin typeface="Times New Roman" panose="02020603050405020304" pitchFamily="18" charset="0"/>
                <a:ea typeface="Dotum" pitchFamily="34" charset="-127"/>
                <a:cs typeface="Times New Roman" panose="02020603050405020304" pitchFamily="18" charset="0"/>
              </a:rPr>
              <a:t>không</a:t>
            </a:r>
            <a:r>
              <a:rPr lang="en-US" altLang="ko-KR" sz="900" dirty="0">
                <a:latin typeface="Times New Roman" panose="02020603050405020304" pitchFamily="18" charset="0"/>
                <a:ea typeface="Dotum" pitchFamily="34" charset="-127"/>
                <a:cs typeface="Times New Roman" panose="02020603050405020304" pitchFamily="18" charset="0"/>
              </a:rPr>
              <a:t> </a:t>
            </a:r>
            <a:r>
              <a:rPr lang="en-US" altLang="ko-KR" sz="900" dirty="0" err="1">
                <a:latin typeface="Times New Roman" panose="02020603050405020304" pitchFamily="18" charset="0"/>
                <a:ea typeface="Dotum" pitchFamily="34" charset="-127"/>
                <a:cs typeface="Times New Roman" panose="02020603050405020304" pitchFamily="18" charset="0"/>
              </a:rPr>
              <a:t>phù</a:t>
            </a:r>
            <a:r>
              <a:rPr lang="en-US" altLang="ko-KR" sz="900" dirty="0">
                <a:latin typeface="Times New Roman" panose="02020603050405020304" pitchFamily="18" charset="0"/>
                <a:ea typeface="Dotum" pitchFamily="34" charset="-127"/>
                <a:cs typeface="Times New Roman" panose="02020603050405020304" pitchFamily="18" charset="0"/>
              </a:rPr>
              <a:t> </a:t>
            </a:r>
            <a:r>
              <a:rPr lang="en-US" altLang="ko-KR" sz="900" dirty="0" err="1">
                <a:latin typeface="Times New Roman" panose="02020603050405020304" pitchFamily="18" charset="0"/>
                <a:ea typeface="Dotum" pitchFamily="34" charset="-127"/>
                <a:cs typeface="Times New Roman" panose="02020603050405020304" pitchFamily="18" charset="0"/>
              </a:rPr>
              <a:t>hợp</a:t>
            </a:r>
            <a:r>
              <a:rPr lang="en-US" altLang="ko-KR" sz="900" dirty="0">
                <a:latin typeface="Times New Roman" panose="02020603050405020304" pitchFamily="18" charset="0"/>
                <a:ea typeface="Dotum" pitchFamily="34" charset="-127"/>
                <a:cs typeface="Times New Roman" panose="02020603050405020304" pitchFamily="18" charset="0"/>
              </a:rPr>
              <a:t> </a:t>
            </a:r>
            <a:r>
              <a:rPr lang="en-US" altLang="ko-KR" sz="900" dirty="0" err="1">
                <a:latin typeface="Times New Roman" panose="02020603050405020304" pitchFamily="18" charset="0"/>
                <a:ea typeface="Dotum" pitchFamily="34" charset="-127"/>
                <a:cs typeface="Times New Roman" panose="02020603050405020304" pitchFamily="18" charset="0"/>
              </a:rPr>
              <a:t>với</a:t>
            </a:r>
            <a:r>
              <a:rPr lang="en-US" altLang="ko-KR" sz="900" dirty="0">
                <a:latin typeface="Times New Roman" panose="02020603050405020304" pitchFamily="18" charset="0"/>
                <a:ea typeface="Dotum" pitchFamily="34" charset="-127"/>
                <a:cs typeface="Times New Roman" panose="02020603050405020304" pitchFamily="18" charset="0"/>
              </a:rPr>
              <a:t> </a:t>
            </a:r>
            <a:r>
              <a:rPr lang="en-US" altLang="ko-KR" sz="900" dirty="0" err="1">
                <a:latin typeface="Times New Roman" panose="02020603050405020304" pitchFamily="18" charset="0"/>
                <a:ea typeface="Dotum" pitchFamily="34" charset="-127"/>
                <a:cs typeface="Times New Roman" panose="02020603050405020304" pitchFamily="18" charset="0"/>
              </a:rPr>
              <a:t>mô</a:t>
            </a:r>
            <a:r>
              <a:rPr lang="en-US" altLang="ko-KR" sz="900" dirty="0">
                <a:latin typeface="Times New Roman" panose="02020603050405020304" pitchFamily="18" charset="0"/>
                <a:ea typeface="Dotum" pitchFamily="34" charset="-127"/>
                <a:cs typeface="Times New Roman" panose="02020603050405020304" pitchFamily="18" charset="0"/>
              </a:rPr>
              <a:t> </a:t>
            </a:r>
            <a:r>
              <a:rPr lang="en-US" altLang="ko-KR" sz="900" dirty="0" err="1">
                <a:latin typeface="Times New Roman" panose="02020603050405020304" pitchFamily="18" charset="0"/>
                <a:ea typeface="Dotum" pitchFamily="34" charset="-127"/>
                <a:cs typeface="Times New Roman" panose="02020603050405020304" pitchFamily="18" charset="0"/>
              </a:rPr>
              <a:t>tả</a:t>
            </a:r>
            <a:r>
              <a:rPr lang="en-US" altLang="ko-KR" sz="900" dirty="0">
                <a:latin typeface="Times New Roman" panose="02020603050405020304" pitchFamily="18" charset="0"/>
                <a:ea typeface="Dotum" pitchFamily="34" charset="-127"/>
                <a:cs typeface="Times New Roman" panose="02020603050405020304" pitchFamily="18" charset="0"/>
              </a:rPr>
              <a:t> </a:t>
            </a:r>
            <a:r>
              <a:rPr lang="en-US" altLang="ko-KR" sz="900" dirty="0" err="1">
                <a:latin typeface="Times New Roman" panose="02020603050405020304" pitchFamily="18" charset="0"/>
                <a:ea typeface="Dotum" pitchFamily="34" charset="-127"/>
                <a:cs typeface="Times New Roman" panose="02020603050405020304" pitchFamily="18" charset="0"/>
              </a:rPr>
              <a:t>của</a:t>
            </a:r>
            <a:r>
              <a:rPr lang="en-US" altLang="ko-KR" sz="900" dirty="0">
                <a:latin typeface="Times New Roman" panose="02020603050405020304" pitchFamily="18" charset="0"/>
                <a:ea typeface="Dotum" pitchFamily="34" charset="-127"/>
                <a:cs typeface="Times New Roman" panose="02020603050405020304" pitchFamily="18" charset="0"/>
              </a:rPr>
              <a:t> </a:t>
            </a:r>
            <a:r>
              <a:rPr lang="en-US" altLang="ko-KR" sz="900" dirty="0" err="1">
                <a:latin typeface="Times New Roman" panose="02020603050405020304" pitchFamily="18" charset="0"/>
                <a:ea typeface="Dotum" pitchFamily="34" charset="-127"/>
                <a:cs typeface="Times New Roman" panose="02020603050405020304" pitchFamily="18" charset="0"/>
              </a:rPr>
              <a:t>bộ</a:t>
            </a:r>
            <a:r>
              <a:rPr lang="en-US" altLang="ko-KR" sz="900" dirty="0">
                <a:latin typeface="Times New Roman" panose="02020603050405020304" pitchFamily="18" charset="0"/>
                <a:ea typeface="Dotum" pitchFamily="34" charset="-127"/>
                <a:cs typeface="Times New Roman" panose="02020603050405020304" pitchFamily="18" charset="0"/>
              </a:rPr>
              <a:t> </a:t>
            </a:r>
            <a:r>
              <a:rPr lang="en-US" altLang="ko-KR" sz="900" dirty="0" err="1">
                <a:latin typeface="Times New Roman" panose="02020603050405020304" pitchFamily="18" charset="0"/>
                <a:ea typeface="Dotum" pitchFamily="34" charset="-127"/>
                <a:cs typeface="Times New Roman" panose="02020603050405020304" pitchFamily="18" charset="0"/>
              </a:rPr>
              <a:t>giảm</a:t>
            </a:r>
            <a:r>
              <a:rPr lang="en-US" altLang="ko-KR" sz="900" dirty="0">
                <a:latin typeface="Times New Roman" panose="02020603050405020304" pitchFamily="18" charset="0"/>
                <a:ea typeface="Dotum" pitchFamily="34" charset="-127"/>
                <a:cs typeface="Times New Roman" panose="02020603050405020304" pitchFamily="18" charset="0"/>
              </a:rPr>
              <a:t> </a:t>
            </a:r>
            <a:r>
              <a:rPr lang="en-US" altLang="ko-KR" sz="900" dirty="0" err="1">
                <a:latin typeface="Times New Roman" panose="02020603050405020304" pitchFamily="18" charset="0"/>
                <a:ea typeface="Dotum" pitchFamily="34" charset="-127"/>
                <a:cs typeface="Times New Roman" panose="02020603050405020304" pitchFamily="18" charset="0"/>
              </a:rPr>
              <a:t>tốc</a:t>
            </a:r>
            <a:r>
              <a:rPr lang="en-US" altLang="ko-KR" sz="900" dirty="0">
                <a:latin typeface="Times New Roman" panose="02020603050405020304" pitchFamily="18" charset="0"/>
                <a:ea typeface="Dotum" pitchFamily="34" charset="-127"/>
                <a:cs typeface="Times New Roman" panose="02020603050405020304" pitchFamily="18" charset="0"/>
              </a:rPr>
              <a:t>?</a:t>
            </a:r>
          </a:p>
          <a:p>
            <a:pPr eaLnBrk="1" hangingPunct="1">
              <a:spcBef>
                <a:spcPct val="0"/>
              </a:spcBef>
              <a:buFontTx/>
              <a:buNone/>
            </a:pPr>
            <a:r>
              <a:rPr lang="vi-VN" altLang="ko-KR" sz="900" dirty="0">
                <a:latin typeface="Times New Roman" panose="02020603050405020304" pitchFamily="18" charset="0"/>
                <a:ea typeface="Dotum" pitchFamily="34" charset="-127"/>
                <a:cs typeface="Times New Roman" panose="02020603050405020304" pitchFamily="18" charset="0"/>
              </a:rPr>
              <a:t>   ① Hộp giảm tốc bánh răng xoắn có hai trục </a:t>
            </a:r>
            <a:r>
              <a:rPr lang="en-US" altLang="ko-KR" sz="900" dirty="0" smtClean="0">
                <a:latin typeface="Times New Roman" panose="02020603050405020304" pitchFamily="18" charset="0"/>
                <a:ea typeface="Dotum" pitchFamily="34" charset="-127"/>
                <a:cs typeface="Times New Roman" panose="02020603050405020304" pitchFamily="18" charset="0"/>
              </a:rPr>
              <a:t>so le</a:t>
            </a:r>
            <a:r>
              <a:rPr lang="vi-VN" altLang="ko-KR" sz="900" dirty="0" smtClean="0">
                <a:latin typeface="Times New Roman" panose="02020603050405020304" pitchFamily="18" charset="0"/>
                <a:ea typeface="Dotum" pitchFamily="34" charset="-127"/>
                <a:cs typeface="Times New Roman" panose="02020603050405020304" pitchFamily="18" charset="0"/>
              </a:rPr>
              <a:t> </a:t>
            </a:r>
            <a:r>
              <a:rPr lang="vi-VN" altLang="ko-KR" sz="900" dirty="0">
                <a:latin typeface="Times New Roman" panose="02020603050405020304" pitchFamily="18" charset="0"/>
                <a:ea typeface="Dotum" pitchFamily="34" charset="-127"/>
                <a:cs typeface="Times New Roman" panose="02020603050405020304" pitchFamily="18" charset="0"/>
              </a:rPr>
              <a:t>nhau.</a:t>
            </a:r>
          </a:p>
          <a:p>
            <a:pPr eaLnBrk="1" hangingPunct="1">
              <a:spcBef>
                <a:spcPct val="0"/>
              </a:spcBef>
              <a:buFontTx/>
              <a:buNone/>
            </a:pPr>
            <a:r>
              <a:rPr lang="vi-VN" altLang="ko-KR" sz="900" dirty="0">
                <a:latin typeface="Times New Roman" panose="02020603050405020304" pitchFamily="18" charset="0"/>
                <a:ea typeface="Dotum" pitchFamily="34" charset="-127"/>
                <a:cs typeface="Times New Roman" panose="02020603050405020304" pitchFamily="18" charset="0"/>
              </a:rPr>
              <a:t>   ② Đối với hộp giảm tốc bánh răng côn, 2 trục cắt nhau tại một điểm.</a:t>
            </a:r>
          </a:p>
          <a:p>
            <a:pPr eaLnBrk="1" hangingPunct="1">
              <a:spcBef>
                <a:spcPct val="0"/>
              </a:spcBef>
              <a:buFontTx/>
              <a:buNone/>
            </a:pPr>
            <a:r>
              <a:rPr lang="vi-VN" altLang="ko-KR" sz="900" dirty="0">
                <a:latin typeface="Times New Roman" panose="02020603050405020304" pitchFamily="18" charset="0"/>
                <a:ea typeface="Dotum" pitchFamily="34" charset="-127"/>
                <a:cs typeface="Times New Roman" panose="02020603050405020304" pitchFamily="18" charset="0"/>
              </a:rPr>
              <a:t>   ③ Ổ đĩa </a:t>
            </a:r>
            <a:r>
              <a:rPr lang="en-US" altLang="ko-KR" sz="900" dirty="0" smtClean="0">
                <a:latin typeface="Times New Roman" panose="02020603050405020304" pitchFamily="18" charset="0"/>
                <a:ea typeface="Dotum" pitchFamily="34" charset="-127"/>
                <a:cs typeface="Times New Roman" panose="02020603050405020304" pitchFamily="18" charset="0"/>
              </a:rPr>
              <a:t>Harmonic</a:t>
            </a:r>
            <a:r>
              <a:rPr lang="vi-VN" altLang="ko-KR" sz="900" dirty="0" smtClean="0">
                <a:latin typeface="Times New Roman" panose="02020603050405020304" pitchFamily="18" charset="0"/>
                <a:ea typeface="Dotum" pitchFamily="34" charset="-127"/>
                <a:cs typeface="Times New Roman" panose="02020603050405020304" pitchFamily="18" charset="0"/>
              </a:rPr>
              <a:t> </a:t>
            </a:r>
            <a:r>
              <a:rPr lang="vi-VN" altLang="ko-KR" sz="900" dirty="0">
                <a:latin typeface="Times New Roman" panose="02020603050405020304" pitchFamily="18" charset="0"/>
                <a:ea typeface="Dotum" pitchFamily="34" charset="-127"/>
                <a:cs typeface="Times New Roman" panose="02020603050405020304" pitchFamily="18" charset="0"/>
              </a:rPr>
              <a:t>có </a:t>
            </a:r>
            <a:r>
              <a:rPr lang="en-US" altLang="ko-KR" sz="900" dirty="0" smtClean="0">
                <a:latin typeface="Times New Roman" panose="02020603050405020304" pitchFamily="18" charset="0"/>
                <a:ea typeface="Dotum" pitchFamily="34" charset="-127"/>
                <a:cs typeface="Times New Roman" panose="02020603050405020304" pitchFamily="18" charset="0"/>
              </a:rPr>
              <a:t>Backlash </a:t>
            </a:r>
            <a:r>
              <a:rPr lang="en-US" altLang="ko-KR" sz="900" dirty="0" err="1" smtClean="0">
                <a:latin typeface="Times New Roman" panose="02020603050405020304" pitchFamily="18" charset="0"/>
                <a:ea typeface="Dotum" pitchFamily="34" charset="-127"/>
                <a:cs typeface="Times New Roman" panose="02020603050405020304" pitchFamily="18" charset="0"/>
              </a:rPr>
              <a:t>nhỏ</a:t>
            </a:r>
            <a:endParaRPr lang="vi-VN"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dirty="0">
                <a:latin typeface="Times New Roman" panose="02020603050405020304" pitchFamily="18" charset="0"/>
                <a:ea typeface="Dotum" pitchFamily="34" charset="-127"/>
                <a:cs typeface="Times New Roman" panose="02020603050405020304" pitchFamily="18" charset="0"/>
              </a:rPr>
              <a:t>   ④ </a:t>
            </a:r>
            <a:r>
              <a:rPr lang="en-US" altLang="ko-KR" sz="900" dirty="0" err="1" smtClean="0">
                <a:latin typeface="Times New Roman" panose="02020603050405020304" pitchFamily="18" charset="0"/>
                <a:ea typeface="Dotum" pitchFamily="34" charset="-127"/>
                <a:cs typeface="Times New Roman" panose="02020603050405020304" pitchFamily="18" charset="0"/>
              </a:rPr>
              <a:t>Bộ</a:t>
            </a:r>
            <a:r>
              <a:rPr lang="vi-VN" altLang="ko-KR" sz="900" dirty="0" smtClean="0">
                <a:latin typeface="Times New Roman" panose="02020603050405020304" pitchFamily="18" charset="0"/>
                <a:ea typeface="Dotum" pitchFamily="34" charset="-127"/>
                <a:cs typeface="Times New Roman" panose="02020603050405020304" pitchFamily="18" charset="0"/>
              </a:rPr>
              <a:t> </a:t>
            </a:r>
            <a:r>
              <a:rPr lang="vi-VN" altLang="ko-KR" sz="900" dirty="0">
                <a:latin typeface="Times New Roman" panose="02020603050405020304" pitchFamily="18" charset="0"/>
                <a:ea typeface="Dotum" pitchFamily="34" charset="-127"/>
                <a:cs typeface="Times New Roman" panose="02020603050405020304" pitchFamily="18" charset="0"/>
              </a:rPr>
              <a:t>giảm tốc </a:t>
            </a:r>
            <a:r>
              <a:rPr lang="en-US" altLang="ko-KR" sz="900" dirty="0" err="1" smtClean="0">
                <a:latin typeface="Times New Roman" panose="02020603050405020304" pitchFamily="18" charset="0"/>
                <a:ea typeface="Dotum" pitchFamily="34" charset="-127"/>
                <a:cs typeface="Times New Roman" panose="02020603050405020304" pitchFamily="18" charset="0"/>
              </a:rPr>
              <a:t>đa</a:t>
            </a:r>
            <a:r>
              <a:rPr lang="vi-VN" altLang="ko-KR" sz="900" dirty="0" smtClean="0">
                <a:latin typeface="Times New Roman" panose="02020603050405020304" pitchFamily="18" charset="0"/>
                <a:ea typeface="Dotum" pitchFamily="34" charset="-127"/>
                <a:cs typeface="Times New Roman" panose="02020603050405020304" pitchFamily="18" charset="0"/>
              </a:rPr>
              <a:t> </a:t>
            </a:r>
            <a:r>
              <a:rPr lang="vi-VN" altLang="ko-KR" sz="900" dirty="0">
                <a:latin typeface="Times New Roman" panose="02020603050405020304" pitchFamily="18" charset="0"/>
                <a:ea typeface="Dotum" pitchFamily="34" charset="-127"/>
                <a:cs typeface="Times New Roman" panose="02020603050405020304" pitchFamily="18" charset="0"/>
              </a:rPr>
              <a:t>tầng </a:t>
            </a:r>
            <a:r>
              <a:rPr lang="en-US" altLang="ko-KR" sz="900" dirty="0" err="1" smtClean="0">
                <a:latin typeface="Times New Roman" panose="02020603050405020304" pitchFamily="18" charset="0"/>
                <a:ea typeface="Dotum" pitchFamily="34" charset="-127"/>
                <a:cs typeface="Times New Roman" panose="02020603050405020304" pitchFamily="18" charset="0"/>
              </a:rPr>
              <a:t>được</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en-US" altLang="ko-KR" sz="900" dirty="0" err="1" smtClean="0">
                <a:latin typeface="Times New Roman" panose="02020603050405020304" pitchFamily="18" charset="0"/>
                <a:ea typeface="Dotum" pitchFamily="34" charset="-127"/>
                <a:cs typeface="Times New Roman" panose="02020603050405020304" pitchFamily="18" charset="0"/>
              </a:rPr>
              <a:t>sử</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en-US" altLang="ko-KR" sz="900" dirty="0" err="1" smtClean="0">
                <a:latin typeface="Times New Roman" panose="02020603050405020304" pitchFamily="18" charset="0"/>
                <a:ea typeface="Dotum" pitchFamily="34" charset="-127"/>
                <a:cs typeface="Times New Roman" panose="02020603050405020304" pitchFamily="18" charset="0"/>
              </a:rPr>
              <a:t>dụng</a:t>
            </a:r>
            <a:r>
              <a:rPr lang="vi-VN" altLang="ko-KR" sz="900" dirty="0" smtClean="0">
                <a:latin typeface="Times New Roman" panose="02020603050405020304" pitchFamily="18" charset="0"/>
                <a:ea typeface="Dotum" pitchFamily="34" charset="-127"/>
                <a:cs typeface="Times New Roman" panose="02020603050405020304" pitchFamily="18" charset="0"/>
              </a:rPr>
              <a:t> </a:t>
            </a:r>
            <a:r>
              <a:rPr lang="vi-VN" altLang="ko-KR" sz="900" dirty="0">
                <a:latin typeface="Times New Roman" panose="02020603050405020304" pitchFamily="18" charset="0"/>
                <a:ea typeface="Dotum" pitchFamily="34" charset="-127"/>
                <a:cs typeface="Times New Roman" panose="02020603050405020304" pitchFamily="18" charset="0"/>
              </a:rPr>
              <a:t>cho tải trọng cao.</a:t>
            </a:r>
          </a:p>
          <a:p>
            <a:pPr eaLnBrk="1" hangingPunct="1">
              <a:spcBef>
                <a:spcPct val="0"/>
              </a:spcBef>
              <a:buFontTx/>
              <a:buNone/>
            </a:pPr>
            <a:endParaRPr lang="en-US"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dirty="0">
                <a:latin typeface="Times New Roman" panose="02020603050405020304" pitchFamily="18" charset="0"/>
                <a:ea typeface="Dotum" pitchFamily="34" charset="-127"/>
                <a:cs typeface="Times New Roman" panose="02020603050405020304" pitchFamily="18" charset="0"/>
              </a:rPr>
              <a:t>16. Điều gì không phù hợp với đặc điểm của hộp giảm tốc bánh răng </a:t>
            </a:r>
            <a:r>
              <a:rPr lang="en-US" altLang="ko-KR" sz="900" dirty="0" smtClean="0">
                <a:latin typeface="Times New Roman" panose="02020603050405020304" pitchFamily="18" charset="0"/>
                <a:ea typeface="Dotum" pitchFamily="34" charset="-127"/>
                <a:cs typeface="Times New Roman" panose="02020603050405020304" pitchFamily="18" charset="0"/>
              </a:rPr>
              <a:t>worm</a:t>
            </a:r>
            <a:r>
              <a:rPr lang="vi-VN" altLang="ko-KR" sz="900" dirty="0" smtClean="0">
                <a:latin typeface="Times New Roman" panose="02020603050405020304" pitchFamily="18" charset="0"/>
                <a:ea typeface="Dotum" pitchFamily="34" charset="-127"/>
                <a:cs typeface="Times New Roman" panose="02020603050405020304" pitchFamily="18" charset="0"/>
              </a:rPr>
              <a:t>?</a:t>
            </a:r>
            <a:endParaRPr lang="vi-VN" altLang="ko-KR" sz="900" dirty="0">
              <a:latin typeface="Times New Roman" panose="02020603050405020304" pitchFamily="18" charset="0"/>
              <a:ea typeface="Dotum" pitchFamily="34" charset="-127"/>
              <a:cs typeface="Times New Roman" panose="02020603050405020304" pitchFamily="18" charset="0"/>
            </a:endParaRPr>
          </a:p>
          <a:p>
            <a:pPr eaLnBrk="1" hangingPunct="1">
              <a:lnSpc>
                <a:spcPct val="110000"/>
              </a:lnSpc>
              <a:buNone/>
            </a:pPr>
            <a:r>
              <a:rPr lang="vi-VN" altLang="ko-KR" sz="900" dirty="0">
                <a:latin typeface="Times New Roman" panose="02020603050405020304" pitchFamily="18" charset="0"/>
                <a:ea typeface="Dotum" pitchFamily="34" charset="-127"/>
                <a:cs typeface="Times New Roman" panose="02020603050405020304" pitchFamily="18" charset="0"/>
              </a:rPr>
              <a:t> </a:t>
            </a:r>
            <a:r>
              <a:rPr lang="vi-VN" altLang="ko-KR" sz="900" dirty="0" smtClean="0">
                <a:latin typeface="Times New Roman" panose="02020603050405020304" pitchFamily="18" charset="0"/>
                <a:ea typeface="Dotum" pitchFamily="34" charset="-127"/>
                <a:cs typeface="Times New Roman" panose="02020603050405020304" pitchFamily="18" charset="0"/>
              </a:rPr>
              <a:t>  </a:t>
            </a:r>
            <a:r>
              <a:rPr lang="vi-VN" altLang="ko-KR" sz="900" dirty="0">
                <a:latin typeface="Times New Roman" panose="02020603050405020304" pitchFamily="18" charset="0"/>
                <a:ea typeface="Dotum" pitchFamily="34" charset="-127"/>
                <a:cs typeface="Times New Roman" panose="02020603050405020304" pitchFamily="18" charset="0"/>
              </a:rPr>
              <a:t>① </a:t>
            </a:r>
            <a:r>
              <a:rPr lang="en-US" altLang="ko-KR" sz="900" dirty="0">
                <a:latin typeface="Times New Roman" panose="02020603050405020304" pitchFamily="18" charset="0"/>
                <a:cs typeface="Times New Roman" panose="02020603050405020304" pitchFamily="18" charset="0"/>
              </a:rPr>
              <a:t>Do </a:t>
            </a:r>
            <a:r>
              <a:rPr lang="en-US" altLang="ko-KR" sz="900" dirty="0" err="1">
                <a:latin typeface="Times New Roman" panose="02020603050405020304" pitchFamily="18" charset="0"/>
                <a:cs typeface="Times New Roman" panose="02020603050405020304" pitchFamily="18" charset="0"/>
              </a:rPr>
              <a:t>có</a:t>
            </a:r>
            <a:r>
              <a:rPr lang="en-US" altLang="ko-KR" sz="900" dirty="0">
                <a:latin typeface="Times New Roman" panose="02020603050405020304" pitchFamily="18" charset="0"/>
                <a:cs typeface="Times New Roman" panose="02020603050405020304" pitchFamily="18" charset="0"/>
              </a:rPr>
              <a:t> </a:t>
            </a:r>
            <a:r>
              <a:rPr lang="en-US" altLang="ko-KR" sz="900" dirty="0" err="1">
                <a:latin typeface="Times New Roman" panose="02020603050405020304" pitchFamily="18" charset="0"/>
                <a:cs typeface="Times New Roman" panose="02020603050405020304" pitchFamily="18" charset="0"/>
              </a:rPr>
              <a:t>cấu</a:t>
            </a:r>
            <a:r>
              <a:rPr lang="en-US" altLang="ko-KR" sz="900" dirty="0">
                <a:latin typeface="Times New Roman" panose="02020603050405020304" pitchFamily="18" charset="0"/>
                <a:cs typeface="Times New Roman" panose="02020603050405020304" pitchFamily="18" charset="0"/>
              </a:rPr>
              <a:t> </a:t>
            </a:r>
            <a:r>
              <a:rPr lang="en-US" altLang="ko-KR" sz="900" dirty="0" err="1">
                <a:latin typeface="Times New Roman" panose="02020603050405020304" pitchFamily="18" charset="0"/>
                <a:cs typeface="Times New Roman" panose="02020603050405020304" pitchFamily="18" charset="0"/>
              </a:rPr>
              <a:t>tạo</a:t>
            </a:r>
            <a:r>
              <a:rPr lang="en-US" altLang="ko-KR" sz="900" dirty="0">
                <a:latin typeface="Times New Roman" panose="02020603050405020304" pitchFamily="18" charset="0"/>
                <a:cs typeface="Times New Roman" panose="02020603050405020304" pitchFamily="18" charset="0"/>
              </a:rPr>
              <a:t> </a:t>
            </a:r>
            <a:r>
              <a:rPr lang="en-US" altLang="ko-KR" sz="900" dirty="0" err="1">
                <a:latin typeface="Times New Roman" panose="02020603050405020304" pitchFamily="18" charset="0"/>
                <a:cs typeface="Times New Roman" panose="02020603050405020304" pitchFamily="18" charset="0"/>
              </a:rPr>
              <a:t>đơn</a:t>
            </a:r>
            <a:r>
              <a:rPr lang="en-US" altLang="ko-KR" sz="900" dirty="0">
                <a:latin typeface="Times New Roman" panose="02020603050405020304" pitchFamily="18" charset="0"/>
                <a:cs typeface="Times New Roman" panose="02020603050405020304" pitchFamily="18" charset="0"/>
              </a:rPr>
              <a:t> </a:t>
            </a:r>
            <a:r>
              <a:rPr lang="en-US" altLang="ko-KR" sz="900" dirty="0" err="1">
                <a:latin typeface="Times New Roman" panose="02020603050405020304" pitchFamily="18" charset="0"/>
                <a:cs typeface="Times New Roman" panose="02020603050405020304" pitchFamily="18" charset="0"/>
              </a:rPr>
              <a:t>giản</a:t>
            </a:r>
            <a:r>
              <a:rPr lang="ko-KR" altLang="en-US" sz="900" dirty="0">
                <a:latin typeface="Times New Roman" panose="02020603050405020304" pitchFamily="18" charset="0"/>
                <a:cs typeface="Times New Roman" panose="02020603050405020304" pitchFamily="18" charset="0"/>
              </a:rPr>
              <a:t> </a:t>
            </a:r>
            <a:r>
              <a:rPr lang="en-US" altLang="ko-KR" sz="900" dirty="0" err="1">
                <a:latin typeface="Times New Roman" panose="02020603050405020304" pitchFamily="18" charset="0"/>
                <a:cs typeface="Times New Roman" panose="02020603050405020304" pitchFamily="18" charset="0"/>
              </a:rPr>
              <a:t>nên</a:t>
            </a:r>
            <a:r>
              <a:rPr lang="en-US" altLang="ko-KR" sz="900" dirty="0">
                <a:latin typeface="Times New Roman" panose="02020603050405020304" pitchFamily="18" charset="0"/>
                <a:cs typeface="Times New Roman" panose="02020603050405020304" pitchFamily="18" charset="0"/>
              </a:rPr>
              <a:t> </a:t>
            </a:r>
            <a:r>
              <a:rPr lang="en-US" altLang="ko-KR" sz="900" dirty="0" err="1">
                <a:latin typeface="Times New Roman" panose="02020603050405020304" pitchFamily="18" charset="0"/>
                <a:cs typeface="Times New Roman" panose="02020603050405020304" pitchFamily="18" charset="0"/>
              </a:rPr>
              <a:t>có</a:t>
            </a:r>
            <a:r>
              <a:rPr lang="en-US" altLang="ko-KR" sz="900" dirty="0">
                <a:latin typeface="Times New Roman" panose="02020603050405020304" pitchFamily="18" charset="0"/>
                <a:cs typeface="Times New Roman" panose="02020603050405020304" pitchFamily="18" charset="0"/>
              </a:rPr>
              <a:t> </a:t>
            </a:r>
            <a:r>
              <a:rPr lang="en-US" altLang="ko-KR" sz="900" dirty="0" err="1">
                <a:latin typeface="Times New Roman" panose="02020603050405020304" pitchFamily="18" charset="0"/>
                <a:cs typeface="Times New Roman" panose="02020603050405020304" pitchFamily="18" charset="0"/>
              </a:rPr>
              <a:t>tính</a:t>
            </a:r>
            <a:r>
              <a:rPr lang="en-US" altLang="ko-KR" sz="900" dirty="0">
                <a:latin typeface="Times New Roman" panose="02020603050405020304" pitchFamily="18" charset="0"/>
                <a:cs typeface="Times New Roman" panose="02020603050405020304" pitchFamily="18" charset="0"/>
              </a:rPr>
              <a:t> </a:t>
            </a:r>
            <a:r>
              <a:rPr lang="en-US" altLang="ko-KR" sz="900" dirty="0" err="1">
                <a:latin typeface="Times New Roman" panose="02020603050405020304" pitchFamily="18" charset="0"/>
                <a:cs typeface="Times New Roman" panose="02020603050405020304" pitchFamily="18" charset="0"/>
              </a:rPr>
              <a:t>kinh</a:t>
            </a:r>
            <a:r>
              <a:rPr lang="en-US" altLang="ko-KR" sz="900" dirty="0">
                <a:latin typeface="Times New Roman" panose="02020603050405020304" pitchFamily="18" charset="0"/>
                <a:cs typeface="Times New Roman" panose="02020603050405020304" pitchFamily="18" charset="0"/>
              </a:rPr>
              <a:t> </a:t>
            </a:r>
            <a:r>
              <a:rPr lang="en-US" altLang="ko-KR" sz="900" dirty="0" err="1">
                <a:latin typeface="Times New Roman" panose="02020603050405020304" pitchFamily="18" charset="0"/>
                <a:cs typeface="Times New Roman" panose="02020603050405020304" pitchFamily="18" charset="0"/>
              </a:rPr>
              <a:t>tế</a:t>
            </a:r>
            <a:r>
              <a:rPr lang="en-US" altLang="ko-KR" sz="900" dirty="0">
                <a:latin typeface="Times New Roman" panose="02020603050405020304" pitchFamily="18" charset="0"/>
                <a:cs typeface="Times New Roman" panose="02020603050405020304" pitchFamily="18" charset="0"/>
              </a:rPr>
              <a:t> </a:t>
            </a:r>
            <a:r>
              <a:rPr lang="en-US" altLang="ko-KR" sz="900" dirty="0" err="1">
                <a:latin typeface="Times New Roman" panose="02020603050405020304" pitchFamily="18" charset="0"/>
                <a:cs typeface="Times New Roman" panose="02020603050405020304" pitchFamily="18" charset="0"/>
              </a:rPr>
              <a:t>cao</a:t>
            </a:r>
            <a:r>
              <a:rPr lang="en-US" altLang="ko-KR" sz="900" dirty="0">
                <a:latin typeface="Times New Roman" panose="02020603050405020304" pitchFamily="18" charset="0"/>
                <a:cs typeface="Times New Roman" panose="02020603050405020304" pitchFamily="18" charset="0"/>
              </a:rPr>
              <a:t>, </a:t>
            </a:r>
            <a:r>
              <a:rPr lang="en-US" altLang="ko-KR" sz="900" dirty="0" err="1">
                <a:latin typeface="Times New Roman" panose="02020603050405020304" pitchFamily="18" charset="0"/>
                <a:cs typeface="Times New Roman" panose="02020603050405020304" pitchFamily="18" charset="0"/>
              </a:rPr>
              <a:t>tiếng</a:t>
            </a:r>
            <a:r>
              <a:rPr lang="en-US" altLang="ko-KR" sz="900" dirty="0">
                <a:latin typeface="Times New Roman" panose="02020603050405020304" pitchFamily="18" charset="0"/>
                <a:cs typeface="Times New Roman" panose="02020603050405020304" pitchFamily="18" charset="0"/>
              </a:rPr>
              <a:t> </a:t>
            </a:r>
            <a:r>
              <a:rPr lang="en-US" altLang="ko-KR" sz="900" dirty="0" err="1">
                <a:latin typeface="Times New Roman" panose="02020603050405020304" pitchFamily="18" charset="0"/>
                <a:cs typeface="Times New Roman" panose="02020603050405020304" pitchFamily="18" charset="0"/>
              </a:rPr>
              <a:t>ồn</a:t>
            </a:r>
            <a:r>
              <a:rPr lang="en-US" altLang="ko-KR" sz="900" dirty="0">
                <a:latin typeface="Times New Roman" panose="02020603050405020304" pitchFamily="18" charset="0"/>
                <a:cs typeface="Times New Roman" panose="02020603050405020304" pitchFamily="18" charset="0"/>
              </a:rPr>
              <a:t>, rung </a:t>
            </a:r>
            <a:r>
              <a:rPr lang="en-US" altLang="ko-KR" sz="900" dirty="0" err="1">
                <a:latin typeface="Times New Roman" panose="02020603050405020304" pitchFamily="18" charset="0"/>
                <a:cs typeface="Times New Roman" panose="02020603050405020304" pitchFamily="18" charset="0"/>
              </a:rPr>
              <a:t>khi</a:t>
            </a:r>
            <a:r>
              <a:rPr lang="en-US" altLang="ko-KR" sz="900" dirty="0">
                <a:latin typeface="Times New Roman" panose="02020603050405020304" pitchFamily="18" charset="0"/>
                <a:cs typeface="Times New Roman" panose="02020603050405020304" pitchFamily="18" charset="0"/>
              </a:rPr>
              <a:t> </a:t>
            </a:r>
            <a:r>
              <a:rPr lang="en-US" altLang="ko-KR" sz="900" dirty="0" err="1" smtClean="0">
                <a:latin typeface="Times New Roman" panose="02020603050405020304" pitchFamily="18" charset="0"/>
                <a:cs typeface="Times New Roman" panose="02020603050405020304" pitchFamily="18" charset="0"/>
              </a:rPr>
              <a:t>chuyển</a:t>
            </a:r>
            <a:r>
              <a:rPr lang="en-US" altLang="ko-KR" sz="900" dirty="0" smtClean="0">
                <a:latin typeface="Times New Roman" panose="02020603050405020304" pitchFamily="18" charset="0"/>
                <a:cs typeface="Times New Roman" panose="02020603050405020304" pitchFamily="18" charset="0"/>
              </a:rPr>
              <a:t> </a:t>
            </a:r>
            <a:r>
              <a:rPr lang="en-US" altLang="ko-KR" sz="900" dirty="0" err="1">
                <a:latin typeface="Times New Roman" panose="02020603050405020304" pitchFamily="18" charset="0"/>
                <a:cs typeface="Times New Roman" panose="02020603050405020304" pitchFamily="18" charset="0"/>
              </a:rPr>
              <a:t>động</a:t>
            </a:r>
            <a:r>
              <a:rPr lang="en-US" altLang="ko-KR" sz="900" dirty="0">
                <a:latin typeface="Times New Roman" panose="02020603050405020304" pitchFamily="18" charset="0"/>
                <a:cs typeface="Times New Roman" panose="02020603050405020304" pitchFamily="18" charset="0"/>
              </a:rPr>
              <a:t> </a:t>
            </a:r>
            <a:r>
              <a:rPr lang="en-US" altLang="ko-KR" sz="900" dirty="0" err="1">
                <a:latin typeface="Times New Roman" panose="02020603050405020304" pitchFamily="18" charset="0"/>
                <a:cs typeface="Times New Roman" panose="02020603050405020304" pitchFamily="18" charset="0"/>
              </a:rPr>
              <a:t>thấp</a:t>
            </a:r>
            <a:r>
              <a:rPr lang="en-US" altLang="ko-KR" sz="900" dirty="0" smtClean="0">
                <a:latin typeface="Times New Roman" panose="02020603050405020304" pitchFamily="18" charset="0"/>
                <a:ea typeface="Dotum" pitchFamily="34" charset="-127"/>
                <a:cs typeface="Times New Roman" panose="02020603050405020304" pitchFamily="18" charset="0"/>
              </a:rPr>
              <a:t>  </a:t>
            </a:r>
          </a:p>
          <a:p>
            <a:pPr eaLnBrk="1" hangingPunct="1">
              <a:lnSpc>
                <a:spcPct val="110000"/>
              </a:lnSpc>
              <a:buNone/>
            </a:pP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vi-VN" altLang="ko-KR" sz="900" dirty="0" smtClean="0">
                <a:latin typeface="Times New Roman" panose="02020603050405020304" pitchFamily="18" charset="0"/>
                <a:ea typeface="Dotum" pitchFamily="34" charset="-127"/>
                <a:cs typeface="Times New Roman" panose="02020603050405020304" pitchFamily="18" charset="0"/>
              </a:rPr>
              <a:t> ② </a:t>
            </a:r>
            <a:r>
              <a:rPr lang="en-US" altLang="ko-KR" sz="900" dirty="0" err="1">
                <a:latin typeface="Times New Roman" panose="02020603050405020304" pitchFamily="18" charset="0"/>
                <a:cs typeface="Times New Roman" panose="02020603050405020304" pitchFamily="18" charset="0"/>
              </a:rPr>
              <a:t>Chịu</a:t>
            </a:r>
            <a:r>
              <a:rPr lang="en-US" altLang="ko-KR" sz="900" dirty="0">
                <a:latin typeface="Times New Roman" panose="02020603050405020304" pitchFamily="18" charset="0"/>
                <a:cs typeface="Times New Roman" panose="02020603050405020304" pitchFamily="18" charset="0"/>
              </a:rPr>
              <a:t> </a:t>
            </a:r>
            <a:r>
              <a:rPr lang="en-US" altLang="ko-KR" sz="900" dirty="0" err="1">
                <a:latin typeface="Times New Roman" panose="02020603050405020304" pitchFamily="18" charset="0"/>
                <a:cs typeface="Times New Roman" panose="02020603050405020304" pitchFamily="18" charset="0"/>
              </a:rPr>
              <a:t>tải</a:t>
            </a:r>
            <a:r>
              <a:rPr lang="en-US" altLang="ko-KR" sz="900" dirty="0">
                <a:latin typeface="Times New Roman" panose="02020603050405020304" pitchFamily="18" charset="0"/>
                <a:cs typeface="Times New Roman" panose="02020603050405020304" pitchFamily="18" charset="0"/>
              </a:rPr>
              <a:t> </a:t>
            </a:r>
            <a:r>
              <a:rPr lang="en-US" altLang="ko-KR" sz="900" dirty="0" err="1">
                <a:latin typeface="Times New Roman" panose="02020603050405020304" pitchFamily="18" charset="0"/>
                <a:cs typeface="Times New Roman" panose="02020603050405020304" pitchFamily="18" charset="0"/>
              </a:rPr>
              <a:t>trọng</a:t>
            </a:r>
            <a:r>
              <a:rPr lang="en-US" altLang="ko-KR" sz="900" dirty="0">
                <a:latin typeface="Times New Roman" panose="02020603050405020304" pitchFamily="18" charset="0"/>
                <a:cs typeface="Times New Roman" panose="02020603050405020304" pitchFamily="18" charset="0"/>
              </a:rPr>
              <a:t> </a:t>
            </a:r>
            <a:r>
              <a:rPr lang="en-US" altLang="ko-KR" sz="900" dirty="0" err="1">
                <a:latin typeface="Times New Roman" panose="02020603050405020304" pitchFamily="18" charset="0"/>
                <a:cs typeface="Times New Roman" panose="02020603050405020304" pitchFamily="18" charset="0"/>
              </a:rPr>
              <a:t>lớn</a:t>
            </a:r>
            <a:r>
              <a:rPr lang="en-US" altLang="ko-KR" sz="900" dirty="0">
                <a:latin typeface="Times New Roman" panose="02020603050405020304" pitchFamily="18" charset="0"/>
                <a:cs typeface="Times New Roman" panose="02020603050405020304" pitchFamily="18" charset="0"/>
              </a:rPr>
              <a:t>, do </a:t>
            </a:r>
            <a:r>
              <a:rPr lang="en-US" altLang="ko-KR" sz="900" dirty="0" err="1">
                <a:latin typeface="Times New Roman" panose="02020603050405020304" pitchFamily="18" charset="0"/>
                <a:cs typeface="Times New Roman" panose="02020603050405020304" pitchFamily="18" charset="0"/>
              </a:rPr>
              <a:t>có</a:t>
            </a:r>
            <a:r>
              <a:rPr lang="en-US" altLang="ko-KR" sz="900" dirty="0">
                <a:latin typeface="Times New Roman" panose="02020603050405020304" pitchFamily="18" charset="0"/>
                <a:cs typeface="Times New Roman" panose="02020603050405020304" pitchFamily="18" charset="0"/>
              </a:rPr>
              <a:t> </a:t>
            </a:r>
            <a:r>
              <a:rPr lang="en-US" altLang="ko-KR" sz="900" dirty="0" err="1">
                <a:latin typeface="Times New Roman" panose="02020603050405020304" pitchFamily="18" charset="0"/>
                <a:cs typeface="Times New Roman" panose="02020603050405020304" pitchFamily="18" charset="0"/>
              </a:rPr>
              <a:t>cấu</a:t>
            </a:r>
            <a:r>
              <a:rPr lang="en-US" altLang="ko-KR" sz="900" dirty="0">
                <a:latin typeface="Times New Roman" panose="02020603050405020304" pitchFamily="18" charset="0"/>
                <a:cs typeface="Times New Roman" panose="02020603050405020304" pitchFamily="18" charset="0"/>
              </a:rPr>
              <a:t> </a:t>
            </a:r>
            <a:r>
              <a:rPr lang="en-US" altLang="ko-KR" sz="900" dirty="0" err="1">
                <a:latin typeface="Times New Roman" panose="02020603050405020304" pitchFamily="18" charset="0"/>
                <a:cs typeface="Times New Roman" panose="02020603050405020304" pitchFamily="18" charset="0"/>
              </a:rPr>
              <a:t>tạo</a:t>
            </a:r>
            <a:r>
              <a:rPr lang="en-US" altLang="ko-KR" sz="900" dirty="0">
                <a:latin typeface="Times New Roman" panose="02020603050405020304" pitchFamily="18" charset="0"/>
                <a:cs typeface="Times New Roman" panose="02020603050405020304" pitchFamily="18" charset="0"/>
              </a:rPr>
              <a:t> </a:t>
            </a:r>
            <a:r>
              <a:rPr lang="en-US" altLang="ko-KR" sz="900" dirty="0" err="1">
                <a:latin typeface="Times New Roman" panose="02020603050405020304" pitchFamily="18" charset="0"/>
                <a:cs typeface="Times New Roman" panose="02020603050405020304" pitchFamily="18" charset="0"/>
              </a:rPr>
              <a:t>trục</a:t>
            </a:r>
            <a:r>
              <a:rPr lang="en-US" altLang="ko-KR" sz="900" dirty="0">
                <a:latin typeface="Times New Roman" panose="02020603050405020304" pitchFamily="18" charset="0"/>
                <a:cs typeface="Times New Roman" panose="02020603050405020304" pitchFamily="18" charset="0"/>
              </a:rPr>
              <a:t> </a:t>
            </a:r>
            <a:r>
              <a:rPr lang="en-US" altLang="ko-KR" sz="900" dirty="0" err="1">
                <a:latin typeface="Times New Roman" panose="02020603050405020304" pitchFamily="18" charset="0"/>
                <a:cs typeface="Times New Roman" panose="02020603050405020304" pitchFamily="18" charset="0"/>
              </a:rPr>
              <a:t>giao</a:t>
            </a:r>
            <a:r>
              <a:rPr lang="en-US" altLang="ko-KR" sz="900" dirty="0">
                <a:latin typeface="Times New Roman" panose="02020603050405020304" pitchFamily="18" charset="0"/>
                <a:cs typeface="Times New Roman" panose="02020603050405020304" pitchFamily="18" charset="0"/>
              </a:rPr>
              <a:t> </a:t>
            </a:r>
            <a:r>
              <a:rPr lang="en-US" altLang="ko-KR" sz="900" dirty="0" err="1">
                <a:latin typeface="Times New Roman" panose="02020603050405020304" pitchFamily="18" charset="0"/>
                <a:cs typeface="Times New Roman" panose="02020603050405020304" pitchFamily="18" charset="0"/>
              </a:rPr>
              <a:t>nhau</a:t>
            </a:r>
            <a:r>
              <a:rPr lang="en-US" altLang="ko-KR" sz="900" dirty="0">
                <a:latin typeface="Times New Roman" panose="02020603050405020304" pitchFamily="18" charset="0"/>
                <a:cs typeface="Times New Roman" panose="02020603050405020304" pitchFamily="18" charset="0"/>
              </a:rPr>
              <a:t> </a:t>
            </a:r>
            <a:r>
              <a:rPr lang="en-US" altLang="ko-KR" sz="900" dirty="0" err="1">
                <a:latin typeface="Times New Roman" panose="02020603050405020304" pitchFamily="18" charset="0"/>
                <a:cs typeface="Times New Roman" panose="02020603050405020304" pitchFamily="18" charset="0"/>
              </a:rPr>
              <a:t>vuông</a:t>
            </a:r>
            <a:r>
              <a:rPr lang="en-US" altLang="ko-KR" sz="900" dirty="0">
                <a:latin typeface="Times New Roman" panose="02020603050405020304" pitchFamily="18" charset="0"/>
                <a:cs typeface="Times New Roman" panose="02020603050405020304" pitchFamily="18" charset="0"/>
              </a:rPr>
              <a:t> </a:t>
            </a:r>
            <a:r>
              <a:rPr lang="en-US" altLang="ko-KR" sz="900" dirty="0" err="1">
                <a:latin typeface="Times New Roman" panose="02020603050405020304" pitchFamily="18" charset="0"/>
                <a:cs typeface="Times New Roman" panose="02020603050405020304" pitchFamily="18" charset="0"/>
              </a:rPr>
              <a:t>góc</a:t>
            </a:r>
            <a:r>
              <a:rPr lang="en-US" altLang="ko-KR" sz="900" dirty="0">
                <a:latin typeface="Times New Roman" panose="02020603050405020304" pitchFamily="18" charset="0"/>
                <a:cs typeface="Times New Roman" panose="02020603050405020304" pitchFamily="18" charset="0"/>
              </a:rPr>
              <a:t> </a:t>
            </a:r>
            <a:r>
              <a:rPr lang="en-US" altLang="ko-KR" sz="900" dirty="0" err="1" smtClean="0">
                <a:latin typeface="Times New Roman" panose="02020603050405020304" pitchFamily="18" charset="0"/>
                <a:cs typeface="Times New Roman" panose="02020603050405020304" pitchFamily="18" charset="0"/>
              </a:rPr>
              <a:t>nên</a:t>
            </a:r>
            <a:r>
              <a:rPr lang="en-US" altLang="ko-KR" sz="900" dirty="0" smtClean="0">
                <a:latin typeface="Times New Roman" panose="02020603050405020304" pitchFamily="18" charset="0"/>
                <a:cs typeface="Times New Roman" panose="02020603050405020304" pitchFamily="18" charset="0"/>
              </a:rPr>
              <a:t> </a:t>
            </a:r>
            <a:r>
              <a:rPr lang="en-US" altLang="ko-KR" sz="900" dirty="0" err="1" smtClean="0">
                <a:latin typeface="Times New Roman" panose="02020603050405020304" pitchFamily="18" charset="0"/>
                <a:cs typeface="Times New Roman" panose="02020603050405020304" pitchFamily="18" charset="0"/>
              </a:rPr>
              <a:t>có</a:t>
            </a:r>
            <a:r>
              <a:rPr lang="en-US" altLang="ko-KR" sz="900" dirty="0" smtClean="0">
                <a:latin typeface="Times New Roman" panose="02020603050405020304" pitchFamily="18" charset="0"/>
                <a:cs typeface="Times New Roman" panose="02020603050405020304" pitchFamily="18" charset="0"/>
              </a:rPr>
              <a:t> </a:t>
            </a:r>
            <a:r>
              <a:rPr lang="en-US" altLang="ko-KR" sz="900" dirty="0" err="1">
                <a:latin typeface="Times New Roman" panose="02020603050405020304" pitchFamily="18" charset="0"/>
                <a:cs typeface="Times New Roman" panose="02020603050405020304" pitchFamily="18" charset="0"/>
              </a:rPr>
              <a:t>thể</a:t>
            </a:r>
            <a:r>
              <a:rPr lang="en-US" altLang="ko-KR" sz="900" dirty="0">
                <a:latin typeface="Times New Roman" panose="02020603050405020304" pitchFamily="18" charset="0"/>
                <a:cs typeface="Times New Roman" panose="02020603050405020304" pitchFamily="18" charset="0"/>
              </a:rPr>
              <a:t> </a:t>
            </a:r>
            <a:r>
              <a:rPr lang="en-US" altLang="ko-KR" sz="900" dirty="0" err="1" smtClean="0">
                <a:latin typeface="Times New Roman" panose="02020603050405020304" pitchFamily="18" charset="0"/>
                <a:cs typeface="Times New Roman" panose="02020603050405020304" pitchFamily="18" charset="0"/>
              </a:rPr>
              <a:t>truyền</a:t>
            </a:r>
            <a:r>
              <a:rPr lang="en-US" altLang="ko-KR" sz="900" dirty="0" smtClean="0">
                <a:latin typeface="Times New Roman" panose="02020603050405020304" pitchFamily="18" charset="0"/>
                <a:cs typeface="Times New Roman" panose="02020603050405020304" pitchFamily="18" charset="0"/>
              </a:rPr>
              <a:t>, </a:t>
            </a:r>
            <a:r>
              <a:rPr lang="en-US" altLang="ko-KR" sz="900" dirty="0" err="1" smtClean="0">
                <a:latin typeface="Times New Roman" panose="02020603050405020304" pitchFamily="18" charset="0"/>
                <a:cs typeface="Times New Roman" panose="02020603050405020304" pitchFamily="18" charset="0"/>
              </a:rPr>
              <a:t>nhận</a:t>
            </a:r>
            <a:r>
              <a:rPr lang="en-US" altLang="ko-KR" sz="900" dirty="0" smtClean="0">
                <a:latin typeface="Times New Roman" panose="02020603050405020304" pitchFamily="18" charset="0"/>
                <a:cs typeface="Times New Roman" panose="02020603050405020304" pitchFamily="18" charset="0"/>
              </a:rPr>
              <a:t> </a:t>
            </a:r>
            <a:r>
              <a:rPr lang="en-US" altLang="ko-KR" sz="900" dirty="0" err="1">
                <a:latin typeface="Times New Roman" panose="02020603050405020304" pitchFamily="18" charset="0"/>
                <a:cs typeface="Times New Roman" panose="02020603050405020304" pitchFamily="18" charset="0"/>
              </a:rPr>
              <a:t>lực</a:t>
            </a:r>
            <a:r>
              <a:rPr lang="en-US" altLang="ko-KR" sz="900" dirty="0">
                <a:latin typeface="Times New Roman" panose="02020603050405020304" pitchFamily="18" charset="0"/>
                <a:cs typeface="Times New Roman" panose="02020603050405020304" pitchFamily="18" charset="0"/>
              </a:rPr>
              <a:t> </a:t>
            </a:r>
            <a:r>
              <a:rPr lang="en-US" altLang="ko-KR" sz="900" dirty="0" err="1">
                <a:latin typeface="Times New Roman" panose="02020603050405020304" pitchFamily="18" charset="0"/>
                <a:cs typeface="Times New Roman" panose="02020603050405020304" pitchFamily="18" charset="0"/>
              </a:rPr>
              <a:t>theo</a:t>
            </a:r>
            <a:r>
              <a:rPr lang="en-US" altLang="ko-KR" sz="900" dirty="0">
                <a:latin typeface="Times New Roman" panose="02020603050405020304" pitchFamily="18" charset="0"/>
                <a:cs typeface="Times New Roman" panose="02020603050405020304" pitchFamily="18" charset="0"/>
              </a:rPr>
              <a:t> </a:t>
            </a:r>
            <a:r>
              <a:rPr lang="en-US" altLang="ko-KR" sz="900" dirty="0" err="1">
                <a:latin typeface="Times New Roman" panose="02020603050405020304" pitchFamily="18" charset="0"/>
                <a:cs typeface="Times New Roman" panose="02020603050405020304" pitchFamily="18" charset="0"/>
              </a:rPr>
              <a:t>cả</a:t>
            </a:r>
            <a:r>
              <a:rPr lang="en-US" altLang="ko-KR" sz="900" dirty="0">
                <a:latin typeface="Times New Roman" panose="02020603050405020304" pitchFamily="18" charset="0"/>
                <a:cs typeface="Times New Roman" panose="02020603050405020304" pitchFamily="18" charset="0"/>
              </a:rPr>
              <a:t> </a:t>
            </a:r>
            <a:r>
              <a:rPr lang="en-US" altLang="ko-KR" sz="900" dirty="0" err="1">
                <a:latin typeface="Times New Roman" panose="02020603050405020304" pitchFamily="18" charset="0"/>
                <a:cs typeface="Times New Roman" panose="02020603050405020304" pitchFamily="18" charset="0"/>
              </a:rPr>
              <a:t>hai</a:t>
            </a:r>
            <a:r>
              <a:rPr lang="en-US" altLang="ko-KR" sz="900" dirty="0">
                <a:latin typeface="Times New Roman" panose="02020603050405020304" pitchFamily="18" charset="0"/>
                <a:cs typeface="Times New Roman" panose="02020603050405020304" pitchFamily="18" charset="0"/>
              </a:rPr>
              <a:t> </a:t>
            </a:r>
            <a:r>
              <a:rPr lang="en-US" altLang="ko-KR" sz="900" dirty="0" err="1">
                <a:latin typeface="Times New Roman" panose="02020603050405020304" pitchFamily="18" charset="0"/>
                <a:cs typeface="Times New Roman" panose="02020603050405020304" pitchFamily="18" charset="0"/>
              </a:rPr>
              <a:t>hướng</a:t>
            </a:r>
            <a:r>
              <a:rPr lang="vi-VN" altLang="ko-KR" sz="900" dirty="0" smtClean="0">
                <a:latin typeface="Times New Roman" panose="02020603050405020304" pitchFamily="18" charset="0"/>
                <a:ea typeface="Dotum" pitchFamily="34" charset="-127"/>
                <a:cs typeface="Times New Roman" panose="02020603050405020304" pitchFamily="18" charset="0"/>
              </a:rPr>
              <a:t>.</a:t>
            </a:r>
            <a:endParaRPr lang="vi-VN"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dirty="0">
                <a:latin typeface="Times New Roman" panose="02020603050405020304" pitchFamily="18" charset="0"/>
                <a:ea typeface="Dotum" pitchFamily="34" charset="-127"/>
                <a:cs typeface="Times New Roman" panose="02020603050405020304" pitchFamily="18" charset="0"/>
              </a:rPr>
              <a:t>   ③ </a:t>
            </a:r>
            <a:r>
              <a:rPr lang="en-US" altLang="ko-KR" sz="900" dirty="0" err="1">
                <a:latin typeface="Times New Roman" panose="02020603050405020304" pitchFamily="18" charset="0"/>
                <a:cs typeface="Times New Roman" panose="02020603050405020304" pitchFamily="18" charset="0"/>
              </a:rPr>
              <a:t>Cần</a:t>
            </a:r>
            <a:r>
              <a:rPr lang="en-US" altLang="ko-KR" sz="900" dirty="0">
                <a:latin typeface="Times New Roman" panose="02020603050405020304" pitchFamily="18" charset="0"/>
                <a:cs typeface="Times New Roman" panose="02020603050405020304" pitchFamily="18" charset="0"/>
              </a:rPr>
              <a:t> </a:t>
            </a:r>
            <a:r>
              <a:rPr lang="en-US" altLang="ko-KR" sz="900" dirty="0" err="1">
                <a:latin typeface="Times New Roman" panose="02020603050405020304" pitchFamily="18" charset="0"/>
                <a:cs typeface="Times New Roman" panose="02020603050405020304" pitchFamily="18" charset="0"/>
              </a:rPr>
              <a:t>vận</a:t>
            </a:r>
            <a:r>
              <a:rPr lang="en-US" altLang="ko-KR" sz="900" dirty="0">
                <a:latin typeface="Times New Roman" panose="02020603050405020304" pitchFamily="18" charset="0"/>
                <a:cs typeface="Times New Roman" panose="02020603050405020304" pitchFamily="18" charset="0"/>
              </a:rPr>
              <a:t> </a:t>
            </a:r>
            <a:r>
              <a:rPr lang="en-US" altLang="ko-KR" sz="900" dirty="0" err="1">
                <a:latin typeface="Times New Roman" panose="02020603050405020304" pitchFamily="18" charset="0"/>
                <a:cs typeface="Times New Roman" panose="02020603050405020304" pitchFamily="18" charset="0"/>
              </a:rPr>
              <a:t>hành</a:t>
            </a:r>
            <a:r>
              <a:rPr lang="en-US" altLang="ko-KR" sz="900" dirty="0">
                <a:latin typeface="Times New Roman" panose="02020603050405020304" pitchFamily="18" charset="0"/>
                <a:cs typeface="Times New Roman" panose="02020603050405020304" pitchFamily="18" charset="0"/>
              </a:rPr>
              <a:t> </a:t>
            </a:r>
            <a:r>
              <a:rPr lang="en-US" altLang="ko-KR" sz="900" dirty="0" err="1">
                <a:latin typeface="Times New Roman" panose="02020603050405020304" pitchFamily="18" charset="0"/>
                <a:cs typeface="Times New Roman" panose="02020603050405020304" pitchFamily="18" charset="0"/>
              </a:rPr>
              <a:t>một</a:t>
            </a:r>
            <a:r>
              <a:rPr lang="en-US" altLang="ko-KR" sz="900" dirty="0">
                <a:latin typeface="Times New Roman" panose="02020603050405020304" pitchFamily="18" charset="0"/>
                <a:cs typeface="Times New Roman" panose="02020603050405020304" pitchFamily="18" charset="0"/>
              </a:rPr>
              <a:t> </a:t>
            </a:r>
            <a:r>
              <a:rPr lang="en-US" altLang="ko-KR" sz="900" dirty="0" err="1">
                <a:latin typeface="Times New Roman" panose="02020603050405020304" pitchFamily="18" charset="0"/>
                <a:cs typeface="Times New Roman" panose="02020603050405020304" pitchFamily="18" charset="0"/>
              </a:rPr>
              <a:t>cách</a:t>
            </a:r>
            <a:r>
              <a:rPr lang="en-US" altLang="ko-KR" sz="900" dirty="0">
                <a:latin typeface="Times New Roman" panose="02020603050405020304" pitchFamily="18" charset="0"/>
                <a:cs typeface="Times New Roman" panose="02020603050405020304" pitchFamily="18" charset="0"/>
              </a:rPr>
              <a:t> </a:t>
            </a:r>
            <a:r>
              <a:rPr lang="en-US" altLang="ko-KR" sz="900" dirty="0" err="1">
                <a:latin typeface="Times New Roman" panose="02020603050405020304" pitchFamily="18" charset="0"/>
                <a:cs typeface="Times New Roman" panose="02020603050405020304" pitchFamily="18" charset="0"/>
              </a:rPr>
              <a:t>phù</a:t>
            </a:r>
            <a:r>
              <a:rPr lang="en-US" altLang="ko-KR" sz="900" dirty="0">
                <a:latin typeface="Times New Roman" panose="02020603050405020304" pitchFamily="18" charset="0"/>
                <a:cs typeface="Times New Roman" panose="02020603050405020304" pitchFamily="18" charset="0"/>
              </a:rPr>
              <a:t> </a:t>
            </a:r>
            <a:r>
              <a:rPr lang="en-US" altLang="ko-KR" sz="900" dirty="0" err="1">
                <a:latin typeface="Times New Roman" panose="02020603050405020304" pitchFamily="18" charset="0"/>
                <a:cs typeface="Times New Roman" panose="02020603050405020304" pitchFamily="18" charset="0"/>
              </a:rPr>
              <a:t>hợp</a:t>
            </a:r>
            <a:r>
              <a:rPr lang="en-US" altLang="ko-KR" sz="900" dirty="0">
                <a:latin typeface="Times New Roman" panose="02020603050405020304" pitchFamily="18" charset="0"/>
                <a:cs typeface="Times New Roman" panose="02020603050405020304" pitchFamily="18" charset="0"/>
              </a:rPr>
              <a:t> </a:t>
            </a:r>
            <a:r>
              <a:rPr lang="vi-VN" altLang="ko-KR" sz="900" dirty="0" smtClean="0">
                <a:latin typeface="Times New Roman" panose="02020603050405020304" pitchFamily="18" charset="0"/>
                <a:ea typeface="Dotum" pitchFamily="34" charset="-127"/>
                <a:cs typeface="Times New Roman" panose="02020603050405020304" pitchFamily="18" charset="0"/>
              </a:rPr>
              <a:t>và </a:t>
            </a:r>
            <a:r>
              <a:rPr lang="en-US" altLang="ko-KR" sz="900" dirty="0" err="1" smtClean="0">
                <a:latin typeface="Times New Roman" panose="02020603050405020304" pitchFamily="18" charset="0"/>
                <a:ea typeface="Dotum" pitchFamily="34" charset="-127"/>
                <a:cs typeface="Times New Roman" panose="02020603050405020304" pitchFamily="18" charset="0"/>
              </a:rPr>
              <a:t>ít</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vi-VN" altLang="ko-KR" sz="900" dirty="0" smtClean="0">
                <a:latin typeface="Times New Roman" panose="02020603050405020304" pitchFamily="18" charset="0"/>
                <a:ea typeface="Dotum" pitchFamily="34" charset="-127"/>
                <a:cs typeface="Times New Roman" panose="02020603050405020304" pitchFamily="18" charset="0"/>
              </a:rPr>
              <a:t>sinh nhiệt</a:t>
            </a:r>
            <a:endParaRPr lang="vi-VN"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en-US" altLang="ko-KR" sz="900" dirty="0">
                <a:latin typeface="Times New Roman" panose="02020603050405020304" pitchFamily="18" charset="0"/>
                <a:ea typeface="Dotum" pitchFamily="34" charset="-127"/>
                <a:cs typeface="Times New Roman" panose="02020603050405020304" pitchFamily="18" charset="0"/>
              </a:rPr>
              <a:t>   ④ </a:t>
            </a:r>
            <a:r>
              <a:rPr lang="en-US" altLang="ko-KR" sz="900" dirty="0" err="1">
                <a:latin typeface="Times New Roman" panose="02020603050405020304" pitchFamily="18" charset="0"/>
                <a:cs typeface="Times New Roman" panose="02020603050405020304" pitchFamily="18" charset="0"/>
              </a:rPr>
              <a:t>Tỷ</a:t>
            </a:r>
            <a:r>
              <a:rPr lang="en-US" altLang="ko-KR" sz="900" dirty="0">
                <a:latin typeface="Times New Roman" panose="02020603050405020304" pitchFamily="18" charset="0"/>
                <a:cs typeface="Times New Roman" panose="02020603050405020304" pitchFamily="18" charset="0"/>
              </a:rPr>
              <a:t> </a:t>
            </a:r>
            <a:r>
              <a:rPr lang="en-US" altLang="ko-KR" sz="900" dirty="0" err="1">
                <a:latin typeface="Times New Roman" panose="02020603050405020304" pitchFamily="18" charset="0"/>
                <a:cs typeface="Times New Roman" panose="02020603050405020304" pitchFamily="18" charset="0"/>
              </a:rPr>
              <a:t>lệ</a:t>
            </a:r>
            <a:r>
              <a:rPr lang="en-US" altLang="ko-KR" sz="900" dirty="0">
                <a:latin typeface="Times New Roman" panose="02020603050405020304" pitchFamily="18" charset="0"/>
                <a:cs typeface="Times New Roman" panose="02020603050405020304" pitchFamily="18" charset="0"/>
              </a:rPr>
              <a:t> </a:t>
            </a:r>
            <a:r>
              <a:rPr lang="en-US" altLang="ko-KR" sz="900" dirty="0" err="1">
                <a:latin typeface="Times New Roman" panose="02020603050405020304" pitchFamily="18" charset="0"/>
                <a:cs typeface="Times New Roman" panose="02020603050405020304" pitchFamily="18" charset="0"/>
              </a:rPr>
              <a:t>giảm</a:t>
            </a:r>
            <a:r>
              <a:rPr lang="en-US" altLang="ko-KR" sz="900" dirty="0">
                <a:latin typeface="Times New Roman" panose="02020603050405020304" pitchFamily="18" charset="0"/>
                <a:cs typeface="Times New Roman" panose="02020603050405020304" pitchFamily="18" charset="0"/>
              </a:rPr>
              <a:t> </a:t>
            </a:r>
            <a:r>
              <a:rPr lang="en-US" altLang="ko-KR" sz="900" dirty="0" err="1">
                <a:latin typeface="Times New Roman" panose="02020603050405020304" pitchFamily="18" charset="0"/>
                <a:cs typeface="Times New Roman" panose="02020603050405020304" pitchFamily="18" charset="0"/>
              </a:rPr>
              <a:t>tốc</a:t>
            </a:r>
            <a:r>
              <a:rPr lang="en-US" altLang="ko-KR" sz="900" dirty="0">
                <a:latin typeface="Times New Roman" panose="02020603050405020304" pitchFamily="18" charset="0"/>
                <a:cs typeface="Times New Roman" panose="02020603050405020304" pitchFamily="18" charset="0"/>
              </a:rPr>
              <a:t> </a:t>
            </a:r>
            <a:r>
              <a:rPr lang="en-US" altLang="ko-KR" sz="900" dirty="0" err="1">
                <a:latin typeface="Times New Roman" panose="02020603050405020304" pitchFamily="18" charset="0"/>
                <a:cs typeface="Times New Roman" panose="02020603050405020304" pitchFamily="18" charset="0"/>
              </a:rPr>
              <a:t>lớn</a:t>
            </a:r>
            <a:r>
              <a:rPr lang="en-US" altLang="ko-KR" sz="900" dirty="0">
                <a:latin typeface="Times New Roman" panose="02020603050405020304" pitchFamily="18" charset="0"/>
                <a:cs typeface="Times New Roman" panose="02020603050405020304" pitchFamily="18" charset="0"/>
              </a:rPr>
              <a:t>, </a:t>
            </a:r>
            <a:r>
              <a:rPr lang="en-US" altLang="ko-KR" sz="900" dirty="0" err="1">
                <a:latin typeface="Times New Roman" panose="02020603050405020304" pitchFamily="18" charset="0"/>
                <a:cs typeface="Times New Roman" panose="02020603050405020304" pitchFamily="18" charset="0"/>
              </a:rPr>
              <a:t>hiệu</a:t>
            </a:r>
            <a:r>
              <a:rPr lang="en-US" altLang="ko-KR" sz="900" dirty="0">
                <a:latin typeface="Times New Roman" panose="02020603050405020304" pitchFamily="18" charset="0"/>
                <a:cs typeface="Times New Roman" panose="02020603050405020304" pitchFamily="18" charset="0"/>
              </a:rPr>
              <a:t> </a:t>
            </a:r>
            <a:r>
              <a:rPr lang="en-US" altLang="ko-KR" sz="900" dirty="0" err="1">
                <a:latin typeface="Times New Roman" panose="02020603050405020304" pitchFamily="18" charset="0"/>
                <a:cs typeface="Times New Roman" panose="02020603050405020304" pitchFamily="18" charset="0"/>
              </a:rPr>
              <a:t>suất</a:t>
            </a:r>
            <a:r>
              <a:rPr lang="en-US" altLang="ko-KR" sz="900" dirty="0">
                <a:latin typeface="Times New Roman" panose="02020603050405020304" pitchFamily="18" charset="0"/>
                <a:cs typeface="Times New Roman" panose="02020603050405020304" pitchFamily="18" charset="0"/>
              </a:rPr>
              <a:t> </a:t>
            </a:r>
            <a:r>
              <a:rPr lang="en-US" altLang="ko-KR" sz="900" dirty="0" err="1" smtClean="0">
                <a:latin typeface="Times New Roman" panose="02020603050405020304" pitchFamily="18" charset="0"/>
                <a:cs typeface="Times New Roman" panose="02020603050405020304" pitchFamily="18" charset="0"/>
              </a:rPr>
              <a:t>xấu</a:t>
            </a:r>
            <a:r>
              <a:rPr lang="en-US" altLang="ko-KR" sz="900" dirty="0" smtClean="0">
                <a:latin typeface="Times New Roman" panose="02020603050405020304" pitchFamily="18" charset="0"/>
                <a:cs typeface="Times New Roman" panose="02020603050405020304" pitchFamily="18" charset="0"/>
              </a:rPr>
              <a:t> </a:t>
            </a:r>
          </a:p>
          <a:p>
            <a:pPr eaLnBrk="1" hangingPunct="1">
              <a:spcBef>
                <a:spcPct val="0"/>
              </a:spcBef>
              <a:buFontTx/>
              <a:buNone/>
            </a:pPr>
            <a:endParaRPr lang="en-US"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dirty="0">
                <a:latin typeface="Times New Roman" panose="02020603050405020304" pitchFamily="18" charset="0"/>
                <a:ea typeface="Dotum" pitchFamily="34" charset="-127"/>
                <a:cs typeface="Times New Roman" panose="02020603050405020304" pitchFamily="18" charset="0"/>
              </a:rPr>
              <a:t>17. </a:t>
            </a:r>
            <a:r>
              <a:rPr lang="vi-VN" altLang="ko-KR" sz="900" dirty="0" smtClean="0">
                <a:latin typeface="Times New Roman" panose="02020603050405020304" pitchFamily="18" charset="0"/>
                <a:ea typeface="Dotum" pitchFamily="34" charset="-127"/>
                <a:cs typeface="Times New Roman" panose="02020603050405020304" pitchFamily="18" charset="0"/>
              </a:rPr>
              <a:t>Đ</a:t>
            </a:r>
            <a:r>
              <a:rPr lang="en-US" altLang="ko-KR" sz="900" dirty="0" err="1" smtClean="0">
                <a:latin typeface="Times New Roman" panose="02020603050405020304" pitchFamily="18" charset="0"/>
                <a:ea typeface="Dotum" pitchFamily="34" charset="-127"/>
                <a:cs typeface="Times New Roman" panose="02020603050405020304" pitchFamily="18" charset="0"/>
              </a:rPr>
              <a:t>áp</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en-US" altLang="ko-KR" sz="900" dirty="0" err="1" smtClean="0">
                <a:latin typeface="Times New Roman" panose="02020603050405020304" pitchFamily="18" charset="0"/>
                <a:ea typeface="Dotum" pitchFamily="34" charset="-127"/>
                <a:cs typeface="Times New Roman" panose="02020603050405020304" pitchFamily="18" charset="0"/>
              </a:rPr>
              <a:t>án</a:t>
            </a:r>
            <a:r>
              <a:rPr lang="vi-VN" altLang="ko-KR" sz="900" dirty="0" smtClean="0">
                <a:latin typeface="Times New Roman" panose="02020603050405020304" pitchFamily="18" charset="0"/>
                <a:ea typeface="Dotum" pitchFamily="34" charset="-127"/>
                <a:cs typeface="Times New Roman" panose="02020603050405020304" pitchFamily="18" charset="0"/>
              </a:rPr>
              <a:t> </a:t>
            </a:r>
            <a:r>
              <a:rPr lang="vi-VN" altLang="ko-KR" sz="900" dirty="0">
                <a:latin typeface="Times New Roman" panose="02020603050405020304" pitchFamily="18" charset="0"/>
                <a:ea typeface="Dotum" pitchFamily="34" charset="-127"/>
                <a:cs typeface="Times New Roman" panose="02020603050405020304" pitchFamily="18" charset="0"/>
              </a:rPr>
              <a:t>không phù hợp với thành phần và chất liệu của </a:t>
            </a:r>
            <a:r>
              <a:rPr lang="en-US" altLang="ko-KR" sz="900" dirty="0" smtClean="0">
                <a:latin typeface="Times New Roman" panose="02020603050405020304" pitchFamily="18" charset="0"/>
                <a:ea typeface="Dotum" pitchFamily="34" charset="-127"/>
                <a:cs typeface="Times New Roman" panose="02020603050405020304" pitchFamily="18" charset="0"/>
              </a:rPr>
              <a:t>Timing Belt</a:t>
            </a:r>
            <a:r>
              <a:rPr lang="vi-VN" altLang="ko-KR" sz="900" dirty="0" smtClean="0">
                <a:latin typeface="Times New Roman" panose="02020603050405020304" pitchFamily="18" charset="0"/>
                <a:ea typeface="Dotum" pitchFamily="34" charset="-127"/>
                <a:cs typeface="Times New Roman" panose="02020603050405020304" pitchFamily="18" charset="0"/>
              </a:rPr>
              <a:t>?</a:t>
            </a:r>
            <a:endParaRPr lang="vi-VN"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dirty="0">
                <a:latin typeface="Times New Roman" panose="02020603050405020304" pitchFamily="18" charset="0"/>
                <a:ea typeface="Dotum" pitchFamily="34" charset="-127"/>
                <a:cs typeface="Times New Roman" panose="02020603050405020304" pitchFamily="18" charset="0"/>
              </a:rPr>
              <a:t>    ① </a:t>
            </a:r>
            <a:r>
              <a:rPr lang="en-US" altLang="ko-KR" sz="900" dirty="0" err="1" smtClean="0">
                <a:latin typeface="Times New Roman" panose="02020603050405020304" pitchFamily="18" charset="0"/>
                <a:ea typeface="Dotum" pitchFamily="34" charset="-127"/>
                <a:cs typeface="Times New Roman" panose="02020603050405020304" pitchFamily="18" charset="0"/>
              </a:rPr>
              <a:t>Sợi</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en-US" altLang="ko-KR" sz="900" dirty="0" err="1" smtClean="0">
                <a:latin typeface="Times New Roman" panose="02020603050405020304" pitchFamily="18" charset="0"/>
                <a:ea typeface="Dotum" pitchFamily="34" charset="-127"/>
                <a:cs typeface="Times New Roman" panose="02020603050405020304" pitchFamily="18" charset="0"/>
              </a:rPr>
              <a:t>gia</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en-US" altLang="ko-KR" sz="900" dirty="0" err="1" smtClean="0">
                <a:latin typeface="Times New Roman" panose="02020603050405020304" pitchFamily="18" charset="0"/>
                <a:ea typeface="Dotum" pitchFamily="34" charset="-127"/>
                <a:cs typeface="Times New Roman" panose="02020603050405020304" pitchFamily="18" charset="0"/>
              </a:rPr>
              <a:t>cường</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vi-VN" altLang="ko-KR" sz="900" dirty="0" smtClean="0">
                <a:latin typeface="Times New Roman" panose="02020603050405020304" pitchFamily="18" charset="0"/>
                <a:ea typeface="Dotum" pitchFamily="34" charset="-127"/>
                <a:cs typeface="Times New Roman" panose="02020603050405020304" pitchFamily="18" charset="0"/>
              </a:rPr>
              <a:t>② </a:t>
            </a:r>
            <a:r>
              <a:rPr lang="en-US" altLang="ko-KR" sz="900" dirty="0" err="1" smtClean="0">
                <a:latin typeface="Times New Roman" panose="02020603050405020304" pitchFamily="18" charset="0"/>
                <a:ea typeface="Dotum" pitchFamily="34" charset="-127"/>
                <a:cs typeface="Times New Roman" panose="02020603050405020304" pitchFamily="18" charset="0"/>
              </a:rPr>
              <a:t>Răng</a:t>
            </a:r>
            <a:r>
              <a:rPr lang="en-US" altLang="ko-KR" sz="900" dirty="0" smtClean="0">
                <a:latin typeface="Times New Roman" panose="02020603050405020304" pitchFamily="18" charset="0"/>
                <a:ea typeface="Dotum" pitchFamily="34" charset="-127"/>
                <a:cs typeface="Times New Roman" panose="02020603050405020304" pitchFamily="18" charset="0"/>
              </a:rPr>
              <a:t> c</a:t>
            </a:r>
            <a:r>
              <a:rPr lang="vi-VN" altLang="ko-KR" sz="900" dirty="0" smtClean="0">
                <a:latin typeface="Times New Roman" panose="02020603050405020304" pitchFamily="18" charset="0"/>
                <a:ea typeface="Dotum" pitchFamily="34" charset="-127"/>
                <a:cs typeface="Times New Roman" panose="02020603050405020304" pitchFamily="18" charset="0"/>
              </a:rPr>
              <a:t>ao su</a:t>
            </a:r>
            <a:endParaRPr lang="vi-VN"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dirty="0">
                <a:latin typeface="Times New Roman" panose="02020603050405020304" pitchFamily="18" charset="0"/>
                <a:ea typeface="Dotum" pitchFamily="34" charset="-127"/>
                <a:cs typeface="Times New Roman" panose="02020603050405020304" pitchFamily="18" charset="0"/>
              </a:rPr>
              <a:t>    ③ Cao su </a:t>
            </a:r>
            <a:r>
              <a:rPr lang="en-US" altLang="ko-KR" sz="900" dirty="0" err="1" smtClean="0">
                <a:latin typeface="Times New Roman" panose="02020603050405020304" pitchFamily="18" charset="0"/>
                <a:ea typeface="Dotum" pitchFamily="34" charset="-127"/>
                <a:cs typeface="Times New Roman" panose="02020603050405020304" pitchFamily="18" charset="0"/>
              </a:rPr>
              <a:t>mặt</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vi-VN" altLang="ko-KR" sz="900" dirty="0" smtClean="0">
                <a:latin typeface="Times New Roman" panose="02020603050405020304" pitchFamily="18" charset="0"/>
                <a:ea typeface="Dotum" pitchFamily="34" charset="-127"/>
                <a:cs typeface="Times New Roman" panose="02020603050405020304" pitchFamily="18" charset="0"/>
              </a:rPr>
              <a:t>bên </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vi-VN" altLang="ko-KR" sz="900" dirty="0" smtClean="0">
                <a:latin typeface="Times New Roman" panose="02020603050405020304" pitchFamily="18" charset="0"/>
                <a:ea typeface="Dotum" pitchFamily="34" charset="-127"/>
                <a:cs typeface="Times New Roman" panose="02020603050405020304" pitchFamily="18" charset="0"/>
              </a:rPr>
              <a:t>④ </a:t>
            </a:r>
            <a:r>
              <a:rPr lang="en-US" altLang="ko-KR" sz="900" dirty="0" err="1" smtClean="0">
                <a:latin typeface="Times New Roman" panose="02020603050405020304" pitchFamily="18" charset="0"/>
                <a:ea typeface="Dotum" pitchFamily="34" charset="-127"/>
                <a:cs typeface="Times New Roman" panose="02020603050405020304" pitchFamily="18" charset="0"/>
              </a:rPr>
              <a:t>Vải</a:t>
            </a:r>
            <a:r>
              <a:rPr lang="en-US" altLang="ko-KR" sz="900" dirty="0" smtClean="0">
                <a:latin typeface="Times New Roman" panose="02020603050405020304" pitchFamily="18" charset="0"/>
                <a:ea typeface="Dotum" pitchFamily="34" charset="-127"/>
                <a:cs typeface="Times New Roman" panose="02020603050405020304" pitchFamily="18" charset="0"/>
              </a:rPr>
              <a:t> b</a:t>
            </a:r>
            <a:r>
              <a:rPr lang="vi-VN" altLang="ko-KR" sz="900" dirty="0" smtClean="0">
                <a:latin typeface="Times New Roman" panose="02020603050405020304" pitchFamily="18" charset="0"/>
                <a:ea typeface="Dotum" pitchFamily="34" charset="-127"/>
                <a:cs typeface="Times New Roman" panose="02020603050405020304" pitchFamily="18" charset="0"/>
              </a:rPr>
              <a:t>ạt </a:t>
            </a:r>
            <a:r>
              <a:rPr lang="vi-VN" altLang="ko-KR" sz="900" dirty="0">
                <a:latin typeface="Times New Roman" panose="02020603050405020304" pitchFamily="18" charset="0"/>
                <a:ea typeface="Dotum" pitchFamily="34" charset="-127"/>
                <a:cs typeface="Times New Roman" panose="02020603050405020304" pitchFamily="18" charset="0"/>
              </a:rPr>
              <a:t>dưới</a:t>
            </a:r>
          </a:p>
          <a:p>
            <a:pPr eaLnBrk="1" hangingPunct="1">
              <a:spcBef>
                <a:spcPct val="0"/>
              </a:spcBef>
              <a:buFontTx/>
              <a:buNone/>
            </a:pPr>
            <a:endParaRPr lang="en-US" altLang="ko-KR" sz="900" dirty="0">
              <a:latin typeface="Times New Roman" panose="02020603050405020304" pitchFamily="18" charset="0"/>
              <a:ea typeface="Dotum" pitchFamily="34" charset="-127"/>
              <a:cs typeface="Times New Roman" panose="02020603050405020304" pitchFamily="18" charset="0"/>
            </a:endParaRPr>
          </a:p>
        </p:txBody>
      </p:sp>
      <p:pic>
        <p:nvPicPr>
          <p:cNvPr id="2057" name="Picture 142"/>
          <p:cNvPicPr>
            <a:picLocks noChangeAspect="1" noChangeArrowheads="1"/>
          </p:cNvPicPr>
          <p:nvPr/>
        </p:nvPicPr>
        <p:blipFill>
          <a:blip r:embed="rId3">
            <a:clrChange>
              <a:clrFrom>
                <a:srgbClr val="ACCFED"/>
              </a:clrFrom>
              <a:clrTo>
                <a:srgbClr val="ACCFED">
                  <a:alpha val="0"/>
                </a:srgbClr>
              </a:clrTo>
            </a:clrChange>
            <a:extLst>
              <a:ext uri="{28A0092B-C50C-407E-A947-70E740481C1C}">
                <a14:useLocalDpi xmlns:a14="http://schemas.microsoft.com/office/drawing/2010/main" val="0"/>
              </a:ext>
            </a:extLst>
          </a:blip>
          <a:srcRect/>
          <a:stretch>
            <a:fillRect/>
          </a:stretch>
        </p:blipFill>
        <p:spPr bwMode="auto">
          <a:xfrm>
            <a:off x="531912" y="8625408"/>
            <a:ext cx="304800" cy="376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01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58" name="Picture 144"/>
          <p:cNvPicPr>
            <a:picLocks noChangeAspect="1" noChangeArrowheads="1"/>
          </p:cNvPicPr>
          <p:nvPr/>
        </p:nvPicPr>
        <p:blipFill>
          <a:blip r:embed="rId4">
            <a:clrChange>
              <a:clrFrom>
                <a:srgbClr val="ACCFED"/>
              </a:clrFrom>
              <a:clrTo>
                <a:srgbClr val="ACCFED">
                  <a:alpha val="0"/>
                </a:srgbClr>
              </a:clrTo>
            </a:clrChange>
            <a:extLst>
              <a:ext uri="{28A0092B-C50C-407E-A947-70E740481C1C}">
                <a14:useLocalDpi xmlns:a14="http://schemas.microsoft.com/office/drawing/2010/main" val="0"/>
              </a:ext>
            </a:extLst>
          </a:blip>
          <a:srcRect l="19229" r="20000" b="82082"/>
          <a:stretch>
            <a:fillRect/>
          </a:stretch>
        </p:blipFill>
        <p:spPr bwMode="auto">
          <a:xfrm>
            <a:off x="1180554" y="8625408"/>
            <a:ext cx="376238"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01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59" name="Picture 147"/>
          <p:cNvPicPr>
            <a:picLocks noChangeAspect="1" noChangeArrowheads="1"/>
          </p:cNvPicPr>
          <p:nvPr/>
        </p:nvPicPr>
        <p:blipFill>
          <a:blip r:embed="rId4">
            <a:clrChange>
              <a:clrFrom>
                <a:srgbClr val="ACCFED"/>
              </a:clrFrom>
              <a:clrTo>
                <a:srgbClr val="ACCFED">
                  <a:alpha val="0"/>
                </a:srgbClr>
              </a:clrTo>
            </a:clrChange>
            <a:extLst>
              <a:ext uri="{28A0092B-C50C-407E-A947-70E740481C1C}">
                <a14:useLocalDpi xmlns:a14="http://schemas.microsoft.com/office/drawing/2010/main" val="0"/>
              </a:ext>
            </a:extLst>
          </a:blip>
          <a:srcRect l="4102" t="61264" r="256" b="21870"/>
          <a:stretch>
            <a:fillRect/>
          </a:stretch>
        </p:blipFill>
        <p:spPr bwMode="auto">
          <a:xfrm>
            <a:off x="2011313" y="8632453"/>
            <a:ext cx="409575" cy="280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01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60" name="Picture 148"/>
          <p:cNvPicPr>
            <a:picLocks noChangeAspect="1" noChangeArrowheads="1"/>
          </p:cNvPicPr>
          <p:nvPr/>
        </p:nvPicPr>
        <p:blipFill>
          <a:blip r:embed="rId4">
            <a:clrChange>
              <a:clrFrom>
                <a:srgbClr val="ACCFED"/>
              </a:clrFrom>
              <a:clrTo>
                <a:srgbClr val="ACCFED">
                  <a:alpha val="0"/>
                </a:srgbClr>
              </a:clrTo>
            </a:clrChange>
            <a:extLst>
              <a:ext uri="{28A0092B-C50C-407E-A947-70E740481C1C}">
                <a14:useLocalDpi xmlns:a14="http://schemas.microsoft.com/office/drawing/2010/main" val="0"/>
              </a:ext>
            </a:extLst>
          </a:blip>
          <a:srcRect l="14357" t="81685" r="10768" b="-459"/>
          <a:stretch>
            <a:fillRect/>
          </a:stretch>
        </p:blipFill>
        <p:spPr bwMode="auto">
          <a:xfrm>
            <a:off x="2772668" y="8625408"/>
            <a:ext cx="368300"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01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8446582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Line 2"/>
          <p:cNvSpPr>
            <a:spLocks noChangeShapeType="1"/>
          </p:cNvSpPr>
          <p:nvPr/>
        </p:nvSpPr>
        <p:spPr bwMode="auto">
          <a:xfrm>
            <a:off x="228600" y="610528"/>
            <a:ext cx="63246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US" sz="800">
              <a:latin typeface="Arial" panose="020B0604020202020204" pitchFamily="34" charset="0"/>
              <a:cs typeface="Arial" panose="020B0604020202020204" pitchFamily="34" charset="0"/>
            </a:endParaRPr>
          </a:p>
        </p:txBody>
      </p:sp>
      <p:sp>
        <p:nvSpPr>
          <p:cNvPr id="5123" name="Text Box 3"/>
          <p:cNvSpPr txBox="1">
            <a:spLocks noChangeArrowheads="1"/>
          </p:cNvSpPr>
          <p:nvPr/>
        </p:nvSpPr>
        <p:spPr bwMode="auto">
          <a:xfrm>
            <a:off x="228605" y="736070"/>
            <a:ext cx="313098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r>
              <a:rPr lang="en-US" altLang="ko-KR" sz="800" smtClean="0">
                <a:latin typeface="Arial" panose="020B0604020202020204" pitchFamily="34" charset="0"/>
                <a:cs typeface="Arial" panose="020B0604020202020204" pitchFamily="34" charset="0"/>
              </a:rPr>
              <a:t>1Bộ </a:t>
            </a:r>
            <a:r>
              <a:rPr lang="en-US" altLang="ko-KR" sz="800" dirty="0" err="1" smtClean="0">
                <a:latin typeface="Arial" panose="020B0604020202020204" pitchFamily="34" charset="0"/>
                <a:cs typeface="Arial" panose="020B0604020202020204" pitchFamily="34" charset="0"/>
              </a:rPr>
              <a:t>phận</a:t>
            </a:r>
            <a:r>
              <a:rPr lang="ko-KR" altLang="en-US" sz="800" dirty="0" smtClean="0">
                <a:latin typeface="Arial" panose="020B0604020202020204" pitchFamily="34" charset="0"/>
                <a:cs typeface="Arial" panose="020B0604020202020204" pitchFamily="34" charset="0"/>
              </a:rPr>
              <a:t> </a:t>
            </a:r>
            <a:r>
              <a:rPr lang="en-US" altLang="ko-KR" sz="800" dirty="0">
                <a:latin typeface="Arial" panose="020B0604020202020204" pitchFamily="34" charset="0"/>
                <a:cs typeface="Arial" panose="020B0604020202020204" pitchFamily="34" charset="0"/>
              </a:rPr>
              <a:t>:                                                </a:t>
            </a:r>
            <a:r>
              <a:rPr lang="en-US" altLang="ko-KR" sz="800" dirty="0" smtClean="0">
                <a:latin typeface="Arial" panose="020B0604020202020204" pitchFamily="34" charset="0"/>
                <a:cs typeface="Arial" panose="020B0604020202020204" pitchFamily="34" charset="0"/>
              </a:rPr>
              <a:t>ID</a:t>
            </a:r>
            <a:r>
              <a:rPr lang="ko-KR" altLang="en-US" sz="800" dirty="0" smtClean="0">
                <a:latin typeface="Arial" panose="020B0604020202020204" pitchFamily="34" charset="0"/>
                <a:cs typeface="Arial" panose="020B0604020202020204" pitchFamily="34" charset="0"/>
              </a:rPr>
              <a:t> </a:t>
            </a:r>
            <a:r>
              <a:rPr lang="en-US" altLang="ko-KR" sz="800" dirty="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Tên</a:t>
            </a:r>
            <a:r>
              <a:rPr lang="ko-KR" altLang="en-US" sz="800" dirty="0" smtClean="0">
                <a:latin typeface="Arial" panose="020B0604020202020204" pitchFamily="34" charset="0"/>
                <a:cs typeface="Arial" panose="020B0604020202020204" pitchFamily="34" charset="0"/>
              </a:rPr>
              <a:t> </a:t>
            </a:r>
            <a:r>
              <a:rPr lang="en-US" altLang="ko-KR" sz="800" dirty="0">
                <a:latin typeface="Arial" panose="020B0604020202020204" pitchFamily="34" charset="0"/>
                <a:cs typeface="Arial" panose="020B0604020202020204" pitchFamily="34" charset="0"/>
              </a:rPr>
              <a:t>: </a:t>
            </a:r>
          </a:p>
        </p:txBody>
      </p:sp>
      <p:sp>
        <p:nvSpPr>
          <p:cNvPr id="5124" name="Rectangle 4"/>
          <p:cNvSpPr>
            <a:spLocks noChangeArrowheads="1"/>
          </p:cNvSpPr>
          <p:nvPr/>
        </p:nvSpPr>
        <p:spPr bwMode="auto">
          <a:xfrm>
            <a:off x="304800" y="1066274"/>
            <a:ext cx="3124200" cy="861099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lnSpc>
                <a:spcPct val="110000"/>
              </a:lnSpc>
            </a:pPr>
            <a:endParaRPr lang="ko-KR" altLang="ko-KR" sz="900">
              <a:latin typeface="Times New Roman" pitchFamily="18" charset="0"/>
              <a:ea typeface="돋움" pitchFamily="50" charset="-127"/>
              <a:cs typeface="Times New Roman" pitchFamily="18" charset="0"/>
            </a:endParaRPr>
          </a:p>
        </p:txBody>
      </p:sp>
      <p:sp>
        <p:nvSpPr>
          <p:cNvPr id="5125" name="Rectangle 5"/>
          <p:cNvSpPr>
            <a:spLocks noChangeArrowheads="1"/>
          </p:cNvSpPr>
          <p:nvPr/>
        </p:nvSpPr>
        <p:spPr bwMode="auto">
          <a:xfrm>
            <a:off x="3429000" y="1066274"/>
            <a:ext cx="3124200" cy="861099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endParaRPr lang="en-US" altLang="ko-KR" sz="900">
              <a:latin typeface="Times New Roman" pitchFamily="18" charset="0"/>
              <a:ea typeface="돋움" pitchFamily="50" charset="-127"/>
              <a:cs typeface="Times New Roman" pitchFamily="18" charset="0"/>
            </a:endParaRPr>
          </a:p>
          <a:p>
            <a:pPr eaLnBrk="1" hangingPunct="1"/>
            <a:endParaRPr lang="en-US" altLang="ko-KR" sz="900">
              <a:latin typeface="Times New Roman" pitchFamily="18" charset="0"/>
              <a:ea typeface="돋움" pitchFamily="50" charset="-127"/>
              <a:cs typeface="Times New Roman" pitchFamily="18" charset="0"/>
            </a:endParaRPr>
          </a:p>
          <a:p>
            <a:pPr eaLnBrk="1" hangingPunct="1"/>
            <a:endParaRPr lang="en-US" altLang="ko-KR" sz="900">
              <a:latin typeface="Times New Roman" pitchFamily="18" charset="0"/>
              <a:ea typeface="돋움" pitchFamily="50" charset="-127"/>
              <a:cs typeface="Times New Roman" pitchFamily="18" charset="0"/>
            </a:endParaRPr>
          </a:p>
          <a:p>
            <a:pPr eaLnBrk="1" hangingPunct="1"/>
            <a:endParaRPr lang="en-US" altLang="ko-KR" sz="900">
              <a:latin typeface="Times New Roman" pitchFamily="18" charset="0"/>
              <a:ea typeface="돋움" pitchFamily="50" charset="-127"/>
              <a:cs typeface="Times New Roman" pitchFamily="18" charset="0"/>
            </a:endParaRPr>
          </a:p>
          <a:p>
            <a:pPr eaLnBrk="1" hangingPunct="1"/>
            <a:endParaRPr lang="en-US" altLang="ko-KR" sz="900">
              <a:latin typeface="Times New Roman" pitchFamily="18" charset="0"/>
              <a:ea typeface="돋움" pitchFamily="50" charset="-127"/>
              <a:cs typeface="Times New Roman" pitchFamily="18" charset="0"/>
            </a:endParaRPr>
          </a:p>
        </p:txBody>
      </p:sp>
      <p:graphicFrame>
        <p:nvGraphicFramePr>
          <p:cNvPr id="2" name="Group 6"/>
          <p:cNvGraphicFramePr>
            <a:graphicFrameLocks noGrp="1"/>
          </p:cNvGraphicFramePr>
          <p:nvPr>
            <p:extLst>
              <p:ext uri="{D42A27DB-BD31-4B8C-83A1-F6EECF244321}">
                <p14:modId xmlns:p14="http://schemas.microsoft.com/office/powerpoint/2010/main" val="3008519311"/>
              </p:ext>
            </p:extLst>
          </p:nvPr>
        </p:nvGraphicFramePr>
        <p:xfrm>
          <a:off x="5346737" y="151343"/>
          <a:ext cx="1223963" cy="839258"/>
        </p:xfrm>
        <a:graphic>
          <a:graphicData uri="http://schemas.openxmlformats.org/drawingml/2006/table">
            <a:tbl>
              <a:tblPr/>
              <a:tblGrid>
                <a:gridCol w="1223963">
                  <a:extLst>
                    <a:ext uri="{9D8B030D-6E8A-4147-A177-3AD203B41FA5}">
                      <a16:colId xmlns:a16="http://schemas.microsoft.com/office/drawing/2014/main" val="20000"/>
                    </a:ext>
                  </a:extLst>
                </a:gridCol>
              </a:tblGrid>
              <a:tr h="302683">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ko-KR" altLang="en-US" sz="1200" b="1" i="0" u="none" strike="noStrike" cap="none" normalizeH="0" baseline="0" dirty="0" smtClean="0">
                          <a:ln>
                            <a:noFill/>
                          </a:ln>
                          <a:solidFill>
                            <a:schemeClr val="tx1"/>
                          </a:solidFill>
                          <a:effectLst/>
                          <a:latin typeface="굴림" pitchFamily="50" charset="-127"/>
                          <a:ea typeface="굴림" pitchFamily="50" charset="-127"/>
                        </a:rPr>
                        <a:t>점 수</a:t>
                      </a:r>
                    </a:p>
                  </a:txBody>
                  <a:tcPr marL="91425" marR="91425" marT="49530" marB="495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36575">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1200" b="0" i="0" u="none" strike="noStrike" cap="none" normalizeH="0" baseline="0" dirty="0" smtClean="0">
                        <a:ln>
                          <a:noFill/>
                        </a:ln>
                        <a:solidFill>
                          <a:schemeClr val="tx1"/>
                        </a:solidFill>
                        <a:effectLst/>
                        <a:latin typeface="굴림" pitchFamily="50" charset="-127"/>
                        <a:ea typeface="굴림" pitchFamily="50" charset="-127"/>
                      </a:endParaRPr>
                    </a:p>
                  </a:txBody>
                  <a:tcPr marL="91425" marR="91425"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
        <p:nvSpPr>
          <p:cNvPr id="91" name="Text Box 13"/>
          <p:cNvSpPr txBox="1">
            <a:spLocks noChangeArrowheads="1"/>
          </p:cNvSpPr>
          <p:nvPr/>
        </p:nvSpPr>
        <p:spPr bwMode="auto">
          <a:xfrm>
            <a:off x="260350" y="247650"/>
            <a:ext cx="162897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defRPr/>
            </a:pPr>
            <a:r>
              <a:rPr lang="en-US" altLang="ko-KR" sz="1600" b="1" dirty="0" err="1" smtClean="0">
                <a:effectLst>
                  <a:outerShdw blurRad="38100" dist="38100" dir="2700000" algn="tl">
                    <a:srgbClr val="C0C0C0"/>
                  </a:outerShdw>
                </a:effectLst>
                <a:latin typeface="Arial" panose="020B0604020202020204" pitchFamily="34" charset="0"/>
                <a:cs typeface="Arial" panose="020B0604020202020204" pitchFamily="34" charset="0"/>
              </a:rPr>
              <a:t>Cơ</a:t>
            </a:r>
            <a:r>
              <a:rPr lang="en-US" altLang="ko-KR" sz="1600" b="1" dirty="0" smtClean="0">
                <a:effectLst>
                  <a:outerShdw blurRad="38100" dist="38100" dir="2700000" algn="tl">
                    <a:srgbClr val="C0C0C0"/>
                  </a:outerShdw>
                </a:effectLst>
                <a:latin typeface="Arial" panose="020B0604020202020204" pitchFamily="34" charset="0"/>
                <a:cs typeface="Arial" panose="020B0604020202020204" pitchFamily="34" charset="0"/>
              </a:rPr>
              <a:t> </a:t>
            </a:r>
            <a:r>
              <a:rPr lang="en-US" altLang="ko-KR" sz="1600" b="1" dirty="0" err="1" smtClean="0">
                <a:effectLst>
                  <a:outerShdw blurRad="38100" dist="38100" dir="2700000" algn="tl">
                    <a:srgbClr val="C0C0C0"/>
                  </a:outerShdw>
                </a:effectLst>
                <a:latin typeface="Arial" panose="020B0604020202020204" pitchFamily="34" charset="0"/>
                <a:cs typeface="Arial" panose="020B0604020202020204" pitchFamily="34" charset="0"/>
              </a:rPr>
              <a:t>khí</a:t>
            </a:r>
            <a:r>
              <a:rPr lang="en-US" altLang="ko-KR" sz="1600" b="1" dirty="0" smtClean="0">
                <a:effectLst>
                  <a:outerShdw blurRad="38100" dist="38100" dir="2700000" algn="tl">
                    <a:srgbClr val="C0C0C0"/>
                  </a:outerShdw>
                </a:effectLst>
                <a:latin typeface="Arial" panose="020B0604020202020204" pitchFamily="34" charset="0"/>
                <a:cs typeface="Arial" panose="020B0604020202020204" pitchFamily="34" charset="0"/>
              </a:rPr>
              <a:t> </a:t>
            </a:r>
            <a:r>
              <a:rPr lang="en-US" altLang="ko-KR" sz="1600" b="1" dirty="0" err="1" smtClean="0">
                <a:effectLst>
                  <a:outerShdw blurRad="38100" dist="38100" dir="2700000" algn="tl">
                    <a:srgbClr val="C0C0C0"/>
                  </a:outerShdw>
                </a:effectLst>
                <a:latin typeface="Arial" panose="020B0604020202020204" pitchFamily="34" charset="0"/>
                <a:cs typeface="Arial" panose="020B0604020202020204" pitchFamily="34" charset="0"/>
              </a:rPr>
              <a:t>cơ</a:t>
            </a:r>
            <a:r>
              <a:rPr lang="en-US" altLang="ko-KR" sz="1600" b="1" dirty="0" smtClean="0">
                <a:effectLst>
                  <a:outerShdw blurRad="38100" dist="38100" dir="2700000" algn="tl">
                    <a:srgbClr val="C0C0C0"/>
                  </a:outerShdw>
                </a:effectLst>
                <a:latin typeface="Arial" panose="020B0604020202020204" pitchFamily="34" charset="0"/>
                <a:cs typeface="Arial" panose="020B0604020202020204" pitchFamily="34" charset="0"/>
              </a:rPr>
              <a:t> </a:t>
            </a:r>
            <a:r>
              <a:rPr lang="en-US" altLang="ko-KR" sz="1600" b="1" dirty="0" err="1" smtClean="0">
                <a:effectLst>
                  <a:outerShdw blurRad="38100" dist="38100" dir="2700000" algn="tl">
                    <a:srgbClr val="C0C0C0"/>
                  </a:outerShdw>
                </a:effectLst>
                <a:latin typeface="Arial" panose="020B0604020202020204" pitchFamily="34" charset="0"/>
                <a:cs typeface="Arial" panose="020B0604020202020204" pitchFamily="34" charset="0"/>
              </a:rPr>
              <a:t>bản</a:t>
            </a:r>
            <a:r>
              <a:rPr lang="en-US" altLang="ko-KR" sz="1600" b="1" dirty="0" smtClean="0">
                <a:effectLst>
                  <a:outerShdw blurRad="38100" dist="38100" dir="2700000" algn="tl">
                    <a:srgbClr val="C0C0C0"/>
                  </a:outerShdw>
                </a:effectLst>
                <a:latin typeface="Arial" panose="020B0604020202020204" pitchFamily="34" charset="0"/>
                <a:cs typeface="Arial" panose="020B0604020202020204" pitchFamily="34" charset="0"/>
              </a:rPr>
              <a:t> </a:t>
            </a:r>
            <a:endParaRPr lang="ko-KR" altLang="en-US" sz="1600" b="1" dirty="0" smtClean="0">
              <a:latin typeface="Arial" panose="020B0604020202020204" pitchFamily="34" charset="0"/>
              <a:cs typeface="Arial" panose="020B0604020202020204" pitchFamily="34" charset="0"/>
            </a:endParaRPr>
          </a:p>
        </p:txBody>
      </p:sp>
      <p:sp>
        <p:nvSpPr>
          <p:cNvPr id="35" name="Rectangle 39"/>
          <p:cNvSpPr>
            <a:spLocks noChangeArrowheads="1"/>
          </p:cNvSpPr>
          <p:nvPr/>
        </p:nvSpPr>
        <p:spPr bwMode="auto">
          <a:xfrm>
            <a:off x="312738" y="4132803"/>
            <a:ext cx="3116262" cy="85408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r>
              <a:rPr lang="en-US" altLang="ko-KR" sz="900" dirty="0">
                <a:latin typeface="Times New Roman" pitchFamily="18" charset="0"/>
                <a:ea typeface="돋움" pitchFamily="50" charset="-127"/>
                <a:cs typeface="Times New Roman" pitchFamily="18" charset="0"/>
              </a:rPr>
              <a:t>5</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Hãy</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chọn</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đáp</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án</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đúng</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với</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giải</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thích</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về</a:t>
            </a:r>
            <a:r>
              <a:rPr lang="en-US" altLang="ko-KR" sz="900" dirty="0" smtClean="0">
                <a:latin typeface="Times New Roman" pitchFamily="18" charset="0"/>
                <a:ea typeface="돋움" pitchFamily="50" charset="-127"/>
                <a:cs typeface="Times New Roman" pitchFamily="18" charset="0"/>
              </a:rPr>
              <a:t> Coupling?</a:t>
            </a:r>
            <a:endParaRPr lang="en-US" altLang="ko-KR" sz="900" dirty="0">
              <a:latin typeface="Times New Roman" pitchFamily="18" charset="0"/>
              <a:ea typeface="돋움" pitchFamily="50" charset="-127"/>
              <a:cs typeface="Times New Roman" pitchFamily="18" charset="0"/>
            </a:endParaRPr>
          </a:p>
          <a:p>
            <a:pPr eaLnBrk="1" hangingPunct="1"/>
            <a:r>
              <a:rPr lang="en-US" altLang="ko-KR" sz="900" dirty="0">
                <a:latin typeface="Times New Roman" pitchFamily="18" charset="0"/>
                <a:ea typeface="돋움" pitchFamily="50" charset="-127"/>
                <a:cs typeface="Times New Roman" pitchFamily="18" charset="0"/>
              </a:rPr>
              <a:t> “ </a:t>
            </a:r>
            <a:r>
              <a:rPr lang="en-US" altLang="ko-KR" sz="900" dirty="0" err="1" smtClean="0">
                <a:latin typeface="Times New Roman" pitchFamily="18" charset="0"/>
                <a:ea typeface="돋움" pitchFamily="50" charset="-127"/>
                <a:cs typeface="Times New Roman" pitchFamily="18" charset="0"/>
              </a:rPr>
              <a:t>Chủ</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yếu</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sử</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dụng</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đường</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kính</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trục</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dưới</a:t>
            </a:r>
            <a:r>
              <a:rPr lang="ko-KR" altLang="en-US" sz="900" dirty="0" smtClean="0">
                <a:latin typeface="Times New Roman" pitchFamily="18" charset="0"/>
                <a:ea typeface="돋움" pitchFamily="50" charset="-127"/>
                <a:cs typeface="Times New Roman" pitchFamily="18" charset="0"/>
              </a:rPr>
              <a:t> </a:t>
            </a:r>
            <a:r>
              <a:rPr lang="en-US" altLang="ko-KR" sz="900" dirty="0" smtClean="0">
                <a:latin typeface="Times New Roman" pitchFamily="18" charset="0"/>
                <a:ea typeface="돋움" pitchFamily="50" charset="-127"/>
                <a:cs typeface="Times New Roman" pitchFamily="18" charset="0"/>
              </a:rPr>
              <a:t>200mm.”</a:t>
            </a:r>
            <a:endParaRPr lang="en-US" altLang="ko-KR" sz="900" dirty="0">
              <a:latin typeface="Times New Roman" pitchFamily="18" charset="0"/>
              <a:ea typeface="돋움" pitchFamily="50" charset="-127"/>
              <a:cs typeface="Times New Roman" pitchFamily="18" charset="0"/>
            </a:endParaRPr>
          </a:p>
          <a:p>
            <a:pPr eaLnBrk="1" hangingPunct="1"/>
            <a:r>
              <a:rPr lang="en-US" altLang="ko-KR" sz="900" dirty="0" smtClean="0">
                <a:latin typeface="Times New Roman" pitchFamily="18" charset="0"/>
                <a:ea typeface="돋움" pitchFamily="50" charset="-127"/>
                <a:cs typeface="Times New Roman" pitchFamily="18" charset="0"/>
              </a:rPr>
              <a:t>① Seller Coupling  </a:t>
            </a:r>
            <a:r>
              <a:rPr lang="ko-KR" altLang="en-US" sz="900" dirty="0" smtClean="0">
                <a:latin typeface="Times New Roman" pitchFamily="18" charset="0"/>
                <a:ea typeface="돋움" pitchFamily="50" charset="-127"/>
                <a:cs typeface="Times New Roman" pitchFamily="18" charset="0"/>
              </a:rPr>
              <a:t>              </a:t>
            </a:r>
            <a:r>
              <a:rPr lang="ko-KR" altLang="en-US" sz="900" dirty="0">
                <a:latin typeface="Times New Roman" pitchFamily="18" charset="0"/>
                <a:ea typeface="돋움" pitchFamily="50" charset="-127"/>
                <a:cs typeface="Times New Roman" pitchFamily="18" charset="0"/>
              </a:rPr>
              <a:t>② </a:t>
            </a:r>
            <a:r>
              <a:rPr lang="en-US" altLang="ko-KR" sz="900" dirty="0" smtClean="0">
                <a:latin typeface="Times New Roman" pitchFamily="18" charset="0"/>
                <a:ea typeface="돋움" pitchFamily="50" charset="-127"/>
                <a:cs typeface="Times New Roman" pitchFamily="18" charset="0"/>
              </a:rPr>
              <a:t>Clamp coupling</a:t>
            </a:r>
            <a:endParaRPr lang="ko-KR" altLang="en-US" sz="900" dirty="0">
              <a:latin typeface="Times New Roman" pitchFamily="18" charset="0"/>
              <a:ea typeface="돋움" pitchFamily="50" charset="-127"/>
              <a:cs typeface="Times New Roman" pitchFamily="18" charset="0"/>
            </a:endParaRPr>
          </a:p>
          <a:p>
            <a:pPr eaLnBrk="1" hangingPunct="1"/>
            <a:r>
              <a:rPr lang="ko-KR" altLang="en-US" sz="900" dirty="0">
                <a:latin typeface="Times New Roman" pitchFamily="18" charset="0"/>
                <a:ea typeface="돋움" pitchFamily="50" charset="-127"/>
                <a:cs typeface="Times New Roman" pitchFamily="18" charset="0"/>
              </a:rPr>
              <a:t>③ </a:t>
            </a:r>
            <a:r>
              <a:rPr lang="en-US" altLang="ko-KR" sz="900" dirty="0" smtClean="0">
                <a:latin typeface="Times New Roman" pitchFamily="18" charset="0"/>
                <a:ea typeface="돋움" pitchFamily="50" charset="-127"/>
                <a:cs typeface="Times New Roman" pitchFamily="18" charset="0"/>
              </a:rPr>
              <a:t>Gear Coupling</a:t>
            </a:r>
            <a:r>
              <a:rPr lang="ko-KR" altLang="en-US" sz="900" dirty="0" smtClean="0">
                <a:latin typeface="Times New Roman" pitchFamily="18" charset="0"/>
                <a:ea typeface="돋움" pitchFamily="50" charset="-127"/>
                <a:cs typeface="Times New Roman" pitchFamily="18" charset="0"/>
              </a:rPr>
              <a:t>                 </a:t>
            </a:r>
            <a:r>
              <a:rPr lang="ko-KR" altLang="en-US" sz="900" dirty="0">
                <a:latin typeface="Times New Roman" pitchFamily="18" charset="0"/>
                <a:ea typeface="돋움" pitchFamily="50" charset="-127"/>
                <a:cs typeface="Times New Roman" pitchFamily="18" charset="0"/>
              </a:rPr>
              <a:t>④ </a:t>
            </a:r>
            <a:r>
              <a:rPr lang="en-US" altLang="ko-KR" sz="900" dirty="0">
                <a:latin typeface="Times New Roman" pitchFamily="18" charset="0"/>
                <a:ea typeface="돋움" pitchFamily="50" charset="-127"/>
                <a:cs typeface="Times New Roman" pitchFamily="18" charset="0"/>
              </a:rPr>
              <a:t>F</a:t>
            </a:r>
            <a:r>
              <a:rPr lang="en-US" altLang="ko-KR" sz="900" dirty="0" smtClean="0">
                <a:latin typeface="Times New Roman" pitchFamily="18" charset="0"/>
                <a:ea typeface="돋움" pitchFamily="50" charset="-127"/>
                <a:cs typeface="Times New Roman" pitchFamily="18" charset="0"/>
              </a:rPr>
              <a:t>lange coupling</a:t>
            </a:r>
            <a:endParaRPr lang="ko-KR" altLang="en-US" sz="900" dirty="0">
              <a:latin typeface="Times New Roman" pitchFamily="18" charset="0"/>
              <a:ea typeface="돋움" pitchFamily="50" charset="-127"/>
              <a:cs typeface="Times New Roman" pitchFamily="18" charset="0"/>
            </a:endParaRPr>
          </a:p>
          <a:p>
            <a:pPr eaLnBrk="1" hangingPunct="1">
              <a:spcBef>
                <a:spcPct val="50000"/>
              </a:spcBef>
            </a:pPr>
            <a:endParaRPr lang="en-US" altLang="ko-KR" sz="900" dirty="0">
              <a:latin typeface="Times New Roman" pitchFamily="18" charset="0"/>
              <a:ea typeface="돋움" pitchFamily="50" charset="-127"/>
              <a:cs typeface="Times New Roman" pitchFamily="18" charset="0"/>
            </a:endParaRPr>
          </a:p>
        </p:txBody>
      </p:sp>
      <p:sp>
        <p:nvSpPr>
          <p:cNvPr id="36" name="Rectangle 48"/>
          <p:cNvSpPr>
            <a:spLocks noChangeArrowheads="1"/>
          </p:cNvSpPr>
          <p:nvPr/>
        </p:nvSpPr>
        <p:spPr bwMode="auto">
          <a:xfrm>
            <a:off x="304801" y="6005696"/>
            <a:ext cx="3132137" cy="78483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r>
              <a:rPr lang="en-US" altLang="ko-KR" sz="900" dirty="0">
                <a:latin typeface="Times New Roman" pitchFamily="18" charset="0"/>
                <a:ea typeface="돋움" pitchFamily="50" charset="-127"/>
                <a:cs typeface="Times New Roman" pitchFamily="18" charset="0"/>
              </a:rPr>
              <a:t>8. </a:t>
            </a:r>
            <a:r>
              <a:rPr lang="en-US" altLang="ko-KR" sz="900" dirty="0" err="1" smtClean="0">
                <a:latin typeface="Times New Roman" pitchFamily="18" charset="0"/>
                <a:ea typeface="돋움" pitchFamily="50" charset="-127"/>
                <a:cs typeface="Times New Roman" pitchFamily="18" charset="0"/>
              </a:rPr>
              <a:t>Chọn</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đáp</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án</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không</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phải</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là</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ưu</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điểm</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của</a:t>
            </a:r>
            <a:r>
              <a:rPr lang="en-US" altLang="ko-KR" sz="900" dirty="0" smtClean="0">
                <a:latin typeface="Times New Roman" pitchFamily="18" charset="0"/>
                <a:ea typeface="돋움" pitchFamily="50" charset="-127"/>
                <a:cs typeface="Times New Roman" pitchFamily="18" charset="0"/>
              </a:rPr>
              <a:t> gear?</a:t>
            </a:r>
            <a:endParaRPr lang="en-US" altLang="ko-KR" sz="900" dirty="0">
              <a:latin typeface="Times New Roman" pitchFamily="18" charset="0"/>
              <a:ea typeface="돋움" pitchFamily="50" charset="-127"/>
              <a:cs typeface="Times New Roman" pitchFamily="18" charset="0"/>
            </a:endParaRPr>
          </a:p>
          <a:p>
            <a:pPr eaLnBrk="1" hangingPunct="1"/>
            <a:r>
              <a:rPr lang="en-US" altLang="ko-KR" sz="900" dirty="0">
                <a:latin typeface="Times New Roman" pitchFamily="18" charset="0"/>
                <a:ea typeface="돋움" pitchFamily="50" charset="-127"/>
                <a:cs typeface="Times New Roman" pitchFamily="18" charset="0"/>
              </a:rPr>
              <a:t>① </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Truyền</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lực</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hoặc</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xoay</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chắc</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chắn</a:t>
            </a:r>
            <a:r>
              <a:rPr lang="en-US" altLang="ko-KR" sz="900" dirty="0" smtClean="0">
                <a:latin typeface="Times New Roman" pitchFamily="18" charset="0"/>
                <a:ea typeface="돋움" pitchFamily="50" charset="-127"/>
                <a:cs typeface="Times New Roman" pitchFamily="18" charset="0"/>
              </a:rPr>
              <a:t>.</a:t>
            </a:r>
            <a:endParaRPr lang="en-US" altLang="ko-KR" sz="900" dirty="0">
              <a:latin typeface="Times New Roman" pitchFamily="18" charset="0"/>
              <a:ea typeface="돋움" pitchFamily="50" charset="-127"/>
              <a:cs typeface="Times New Roman" pitchFamily="18" charset="0"/>
            </a:endParaRPr>
          </a:p>
          <a:p>
            <a:pPr eaLnBrk="1" hangingPunct="1"/>
            <a:r>
              <a:rPr lang="en-US" altLang="ko-KR" sz="900" dirty="0">
                <a:latin typeface="Times New Roman" pitchFamily="18" charset="0"/>
                <a:ea typeface="돋움" pitchFamily="50" charset="-127"/>
                <a:cs typeface="Times New Roman" pitchFamily="18" charset="0"/>
              </a:rPr>
              <a:t>② </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Cấu</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trúc</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khá</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đơn</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giản</a:t>
            </a:r>
            <a:endParaRPr lang="ko-KR" altLang="en-US" sz="900" dirty="0">
              <a:latin typeface="Times New Roman" pitchFamily="18" charset="0"/>
              <a:ea typeface="돋움" pitchFamily="50" charset="-127"/>
              <a:cs typeface="Times New Roman" pitchFamily="18" charset="0"/>
            </a:endParaRPr>
          </a:p>
          <a:p>
            <a:pPr eaLnBrk="1" hangingPunct="1"/>
            <a:r>
              <a:rPr lang="ko-KR" altLang="en-US" sz="900" dirty="0">
                <a:latin typeface="Times New Roman" pitchFamily="18" charset="0"/>
                <a:ea typeface="돋움" pitchFamily="50" charset="-127"/>
                <a:cs typeface="Times New Roman" pitchFamily="18" charset="0"/>
              </a:rPr>
              <a:t>③ </a:t>
            </a:r>
            <a:r>
              <a:rPr lang="ko-KR" altLang="en-US"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Tuổi</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thọ</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cao</a:t>
            </a:r>
            <a:endParaRPr lang="ko-KR" altLang="en-US" sz="900" dirty="0">
              <a:latin typeface="Times New Roman" pitchFamily="18" charset="0"/>
              <a:ea typeface="돋움" pitchFamily="50" charset="-127"/>
              <a:cs typeface="Times New Roman" pitchFamily="18" charset="0"/>
            </a:endParaRPr>
          </a:p>
          <a:p>
            <a:pPr eaLnBrk="1" hangingPunct="1"/>
            <a:r>
              <a:rPr lang="ko-KR" altLang="en-US" sz="900" dirty="0">
                <a:latin typeface="Times New Roman" pitchFamily="18" charset="0"/>
                <a:ea typeface="돋움" pitchFamily="50" charset="-127"/>
                <a:cs typeface="Times New Roman" pitchFamily="18" charset="0"/>
              </a:rPr>
              <a:t>④ </a:t>
            </a:r>
            <a:r>
              <a:rPr lang="ko-KR" altLang="en-US"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Truyền</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tải</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bằng</a:t>
            </a:r>
            <a:r>
              <a:rPr lang="en-US" altLang="ko-KR" sz="900" dirty="0" smtClean="0">
                <a:latin typeface="Times New Roman" pitchFamily="18" charset="0"/>
                <a:ea typeface="돋움" pitchFamily="50" charset="-127"/>
                <a:cs typeface="Times New Roman" pitchFamily="18" charset="0"/>
              </a:rPr>
              <a:t> chi </a:t>
            </a:r>
            <a:r>
              <a:rPr lang="en-US" altLang="ko-KR" sz="900" dirty="0" err="1" smtClean="0">
                <a:latin typeface="Times New Roman" pitchFamily="18" charset="0"/>
                <a:ea typeface="돋움" pitchFamily="50" charset="-127"/>
                <a:cs typeface="Times New Roman" pitchFamily="18" charset="0"/>
              </a:rPr>
              <a:t>phí</a:t>
            </a:r>
            <a:r>
              <a:rPr lang="en-US" altLang="ko-KR" sz="900" dirty="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vận</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hành</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chính</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xác</a:t>
            </a:r>
            <a:r>
              <a:rPr lang="ko-KR" altLang="en-US" sz="900" dirty="0" smtClean="0">
                <a:latin typeface="Times New Roman" pitchFamily="18" charset="0"/>
                <a:ea typeface="돋움" pitchFamily="50" charset="-127"/>
                <a:cs typeface="Times New Roman" pitchFamily="18" charset="0"/>
              </a:rPr>
              <a:t> </a:t>
            </a:r>
            <a:endParaRPr lang="ko-KR" altLang="en-US" sz="900" dirty="0">
              <a:latin typeface="Times New Roman" pitchFamily="18" charset="0"/>
              <a:ea typeface="돋움" pitchFamily="50" charset="-127"/>
              <a:cs typeface="Times New Roman" pitchFamily="18" charset="0"/>
            </a:endParaRPr>
          </a:p>
        </p:txBody>
      </p:sp>
      <p:sp>
        <p:nvSpPr>
          <p:cNvPr id="37" name="Rectangle 59"/>
          <p:cNvSpPr>
            <a:spLocks noChangeArrowheads="1"/>
          </p:cNvSpPr>
          <p:nvPr/>
        </p:nvSpPr>
        <p:spPr bwMode="auto">
          <a:xfrm>
            <a:off x="304800" y="6919579"/>
            <a:ext cx="3132138" cy="78483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r>
              <a:rPr lang="en-US" altLang="ko-KR" sz="900" dirty="0">
                <a:latin typeface="Times New Roman" pitchFamily="18" charset="0"/>
                <a:ea typeface="돋움" pitchFamily="50" charset="-127"/>
                <a:cs typeface="Times New Roman" pitchFamily="18" charset="0"/>
              </a:rPr>
              <a:t>9. </a:t>
            </a:r>
            <a:r>
              <a:rPr lang="en-US" altLang="ko-KR" sz="900" dirty="0" err="1" smtClean="0">
                <a:latin typeface="Times New Roman" pitchFamily="18" charset="0"/>
                <a:ea typeface="돋움" pitchFamily="50" charset="-127"/>
                <a:cs typeface="Times New Roman" pitchFamily="18" charset="0"/>
              </a:rPr>
              <a:t>Dưới</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đây</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là</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nội</a:t>
            </a:r>
            <a:r>
              <a:rPr lang="en-US" altLang="ko-KR" sz="900" dirty="0" smtClean="0">
                <a:latin typeface="Times New Roman" pitchFamily="18" charset="0"/>
                <a:ea typeface="돋움" pitchFamily="50" charset="-127"/>
                <a:cs typeface="Times New Roman" pitchFamily="18" charset="0"/>
              </a:rPr>
              <a:t> dung </a:t>
            </a:r>
            <a:r>
              <a:rPr lang="en-US" altLang="ko-KR" sz="900" dirty="0" err="1" smtClean="0">
                <a:latin typeface="Times New Roman" pitchFamily="18" charset="0"/>
                <a:ea typeface="돋움" pitchFamily="50" charset="-127"/>
                <a:cs typeface="Times New Roman" pitchFamily="18" charset="0"/>
              </a:rPr>
              <a:t>giải</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thích</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về</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cái</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gì</a:t>
            </a:r>
            <a:r>
              <a:rPr lang="en-US" altLang="ko-KR" sz="900" dirty="0" smtClean="0">
                <a:latin typeface="Times New Roman" pitchFamily="18" charset="0"/>
                <a:ea typeface="돋움" pitchFamily="50" charset="-127"/>
                <a:cs typeface="Times New Roman" pitchFamily="18" charset="0"/>
              </a:rPr>
              <a:t>?</a:t>
            </a:r>
            <a:endParaRPr lang="en-US" altLang="ko-KR" sz="900" dirty="0">
              <a:latin typeface="Times New Roman" pitchFamily="18" charset="0"/>
              <a:ea typeface="돋움" pitchFamily="50" charset="-127"/>
              <a:cs typeface="Times New Roman" pitchFamily="18" charset="0"/>
            </a:endParaRPr>
          </a:p>
          <a:p>
            <a:pPr eaLnBrk="1" hangingPunct="1"/>
            <a:r>
              <a:rPr lang="en-US" altLang="ko-KR" sz="900" dirty="0" smtClean="0">
                <a:latin typeface="Times New Roman" pitchFamily="18" charset="0"/>
                <a:ea typeface="돋움" pitchFamily="50" charset="-127"/>
                <a:cs typeface="Times New Roman" pitchFamily="18" charset="0"/>
              </a:rPr>
              <a:t>‘</a:t>
            </a:r>
            <a:r>
              <a:rPr lang="en-US" altLang="ko-KR" sz="900" dirty="0" err="1" smtClean="0">
                <a:latin typeface="Times New Roman" pitchFamily="18" charset="0"/>
                <a:ea typeface="돋움" pitchFamily="50" charset="-127"/>
                <a:cs typeface="Times New Roman" pitchFamily="18" charset="0"/>
              </a:rPr>
              <a:t>là</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thiết</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bị</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thay</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đổi</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tốc</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độ</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sử</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dụng</a:t>
            </a:r>
            <a:r>
              <a:rPr lang="en-US" altLang="ko-KR" sz="900" dirty="0" smtClean="0">
                <a:latin typeface="Times New Roman" pitchFamily="18" charset="0"/>
                <a:ea typeface="돋움" pitchFamily="50" charset="-127"/>
                <a:cs typeface="Times New Roman" pitchFamily="18" charset="0"/>
              </a:rPr>
              <a:t> Gear, </a:t>
            </a:r>
            <a:r>
              <a:rPr lang="en-US" altLang="ko-KR" sz="900" dirty="0" err="1" smtClean="0">
                <a:latin typeface="Times New Roman" pitchFamily="18" charset="0"/>
                <a:ea typeface="돋움" pitchFamily="50" charset="-127"/>
                <a:cs typeface="Times New Roman" pitchFamily="18" charset="0"/>
              </a:rPr>
              <a:t>có</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thể</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nhận</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được</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lực</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lớn</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đồng</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thời</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giảm</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được</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số</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lần</a:t>
            </a:r>
            <a:r>
              <a:rPr lang="en-US" altLang="ko-KR" sz="900" dirty="0" smtClean="0">
                <a:latin typeface="Times New Roman" pitchFamily="18" charset="0"/>
                <a:ea typeface="돋움" pitchFamily="50" charset="-127"/>
                <a:cs typeface="Times New Roman" pitchFamily="18" charset="0"/>
              </a:rPr>
              <a:t> quay </a:t>
            </a:r>
            <a:r>
              <a:rPr lang="en-US" altLang="ko-KR" sz="900" dirty="0" err="1" smtClean="0">
                <a:latin typeface="Times New Roman" pitchFamily="18" charset="0"/>
                <a:ea typeface="돋움" pitchFamily="50" charset="-127"/>
                <a:cs typeface="Times New Roman" pitchFamily="18" charset="0"/>
              </a:rPr>
              <a:t>của</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phần</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động</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cơ</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thành</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số</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lần</a:t>
            </a:r>
            <a:r>
              <a:rPr lang="en-US" altLang="ko-KR" sz="900" dirty="0" smtClean="0">
                <a:latin typeface="Times New Roman" pitchFamily="18" charset="0"/>
                <a:ea typeface="돋움" pitchFamily="50" charset="-127"/>
                <a:cs typeface="Times New Roman" pitchFamily="18" charset="0"/>
              </a:rPr>
              <a:t> quay </a:t>
            </a:r>
            <a:r>
              <a:rPr lang="en-US" altLang="ko-KR" sz="900" dirty="0" err="1" smtClean="0">
                <a:latin typeface="Times New Roman" pitchFamily="18" charset="0"/>
                <a:ea typeface="돋움" pitchFamily="50" charset="-127"/>
                <a:cs typeface="Times New Roman" pitchFamily="18" charset="0"/>
              </a:rPr>
              <a:t>mong</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muốn</a:t>
            </a:r>
            <a:r>
              <a:rPr lang="ko-KR" altLang="en-US" sz="900" dirty="0" smtClean="0">
                <a:latin typeface="Times New Roman" pitchFamily="18" charset="0"/>
                <a:ea typeface="돋움" pitchFamily="50" charset="-127"/>
                <a:cs typeface="Times New Roman" pitchFamily="18" charset="0"/>
              </a:rPr>
              <a:t> </a:t>
            </a:r>
            <a:endParaRPr lang="ko-KR" altLang="en-US" sz="900" dirty="0">
              <a:latin typeface="Times New Roman" pitchFamily="18" charset="0"/>
              <a:ea typeface="돋움" pitchFamily="50" charset="-127"/>
              <a:cs typeface="Times New Roman" pitchFamily="18" charset="0"/>
            </a:endParaRPr>
          </a:p>
          <a:p>
            <a:pPr eaLnBrk="1" hangingPunct="1"/>
            <a:r>
              <a:rPr lang="ko-KR" altLang="en-US" sz="900" dirty="0">
                <a:latin typeface="Times New Roman" pitchFamily="18" charset="0"/>
                <a:ea typeface="돋움" pitchFamily="50" charset="-127"/>
                <a:cs typeface="Times New Roman" pitchFamily="18" charset="0"/>
              </a:rPr>
              <a:t>① </a:t>
            </a:r>
            <a:r>
              <a:rPr lang="en-US" altLang="ko-KR" sz="900" dirty="0" smtClean="0">
                <a:latin typeface="Times New Roman" pitchFamily="18" charset="0"/>
                <a:ea typeface="돋움" pitchFamily="50" charset="-127"/>
                <a:cs typeface="Times New Roman" pitchFamily="18" charset="0"/>
              </a:rPr>
              <a:t>Gear</a:t>
            </a:r>
            <a:r>
              <a:rPr lang="ko-KR" altLang="en-US" sz="900" dirty="0" smtClean="0">
                <a:latin typeface="Times New Roman" pitchFamily="18" charset="0"/>
                <a:ea typeface="돋움" pitchFamily="50" charset="-127"/>
                <a:cs typeface="Times New Roman" pitchFamily="18" charset="0"/>
              </a:rPr>
              <a:t>     </a:t>
            </a:r>
            <a:r>
              <a:rPr lang="ko-KR" altLang="en-US" sz="900" dirty="0">
                <a:latin typeface="Times New Roman" pitchFamily="18" charset="0"/>
                <a:ea typeface="돋움" pitchFamily="50" charset="-127"/>
                <a:cs typeface="Times New Roman" pitchFamily="18" charset="0"/>
              </a:rPr>
              <a:t>② </a:t>
            </a:r>
            <a:r>
              <a:rPr lang="ko-KR" altLang="en-US"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Bộ</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giảm</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tốc</a:t>
            </a:r>
            <a:r>
              <a:rPr lang="ko-KR" altLang="en-US" sz="900" dirty="0" smtClean="0">
                <a:latin typeface="Times New Roman" pitchFamily="18" charset="0"/>
                <a:ea typeface="돋움" pitchFamily="50" charset="-127"/>
                <a:cs typeface="Times New Roman" pitchFamily="18" charset="0"/>
              </a:rPr>
              <a:t>     </a:t>
            </a:r>
            <a:r>
              <a:rPr lang="ko-KR" altLang="en-US" sz="900" dirty="0">
                <a:latin typeface="Times New Roman" pitchFamily="18" charset="0"/>
                <a:ea typeface="돋움" pitchFamily="50" charset="-127"/>
                <a:cs typeface="Times New Roman" pitchFamily="18" charset="0"/>
              </a:rPr>
              <a:t>③ </a:t>
            </a:r>
            <a:r>
              <a:rPr lang="en-US" altLang="ko-KR" sz="900" dirty="0" smtClean="0">
                <a:latin typeface="Times New Roman" pitchFamily="18" charset="0"/>
                <a:ea typeface="돋움" pitchFamily="50" charset="-127"/>
                <a:cs typeface="Times New Roman" pitchFamily="18" charset="0"/>
              </a:rPr>
              <a:t>Belt</a:t>
            </a:r>
            <a:r>
              <a:rPr lang="ko-KR" altLang="en-US" sz="900" dirty="0" smtClean="0">
                <a:latin typeface="Times New Roman" pitchFamily="18" charset="0"/>
                <a:ea typeface="돋움" pitchFamily="50" charset="-127"/>
                <a:cs typeface="Times New Roman" pitchFamily="18" charset="0"/>
              </a:rPr>
              <a:t>    </a:t>
            </a:r>
            <a:r>
              <a:rPr lang="ko-KR" altLang="en-US" sz="900" dirty="0">
                <a:latin typeface="Times New Roman" pitchFamily="18" charset="0"/>
                <a:ea typeface="돋움" pitchFamily="50" charset="-127"/>
                <a:cs typeface="Times New Roman" pitchFamily="18" charset="0"/>
              </a:rPr>
              <a:t>④ </a:t>
            </a:r>
            <a:r>
              <a:rPr lang="en-US" altLang="ko-KR" sz="900" dirty="0" smtClean="0">
                <a:latin typeface="Times New Roman" pitchFamily="18" charset="0"/>
                <a:ea typeface="돋움" pitchFamily="50" charset="-127"/>
                <a:cs typeface="Times New Roman" pitchFamily="18" charset="0"/>
              </a:rPr>
              <a:t>Chain</a:t>
            </a:r>
            <a:endParaRPr lang="ko-KR" altLang="en-US" sz="900" dirty="0">
              <a:latin typeface="Times New Roman" pitchFamily="18" charset="0"/>
              <a:ea typeface="돋움" pitchFamily="50" charset="-127"/>
              <a:cs typeface="Times New Roman" pitchFamily="18" charset="0"/>
            </a:endParaRPr>
          </a:p>
        </p:txBody>
      </p:sp>
      <p:sp>
        <p:nvSpPr>
          <p:cNvPr id="43" name="Rectangle 42"/>
          <p:cNvSpPr/>
          <p:nvPr/>
        </p:nvSpPr>
        <p:spPr>
          <a:xfrm>
            <a:off x="304800" y="2821724"/>
            <a:ext cx="3429000" cy="646331"/>
          </a:xfrm>
          <a:prstGeom prst="rect">
            <a:avLst/>
          </a:prstGeom>
        </p:spPr>
        <p:txBody>
          <a:bodyPr>
            <a:spAutoFit/>
          </a:bodyPr>
          <a:lstStyle/>
          <a:p>
            <a:r>
              <a:rPr lang="en-US" altLang="ko-KR" sz="900" b="1" dirty="0" smtClean="0">
                <a:latin typeface="Times New Roman" pitchFamily="18" charset="0"/>
                <a:ea typeface="돋움" pitchFamily="50" charset="-127"/>
                <a:cs typeface="Times New Roman" pitchFamily="18" charset="0"/>
              </a:rPr>
              <a:t>3</a:t>
            </a:r>
            <a:r>
              <a:rPr lang="en-US" altLang="ko-KR" sz="900" dirty="0" smtClean="0">
                <a:latin typeface="Times New Roman" pitchFamily="18" charset="0"/>
                <a:ea typeface="돋움" pitchFamily="50" charset="-127"/>
                <a:cs typeface="Times New Roman" pitchFamily="18" charset="0"/>
              </a:rPr>
              <a:t>. </a:t>
            </a:r>
            <a:r>
              <a:rPr lang="en-US" altLang="ko-KR" sz="900" dirty="0">
                <a:latin typeface="Times New Roman" pitchFamily="18" charset="0"/>
                <a:ea typeface="돋움" pitchFamily="50" charset="-127"/>
                <a:cs typeface="Times New Roman" pitchFamily="18" charset="0"/>
              </a:rPr>
              <a:t>Key </a:t>
            </a:r>
            <a:r>
              <a:rPr lang="en-US" altLang="ko-KR" sz="900" dirty="0" err="1">
                <a:latin typeface="Times New Roman" pitchFamily="18" charset="0"/>
                <a:ea typeface="돋움" pitchFamily="50" charset="-127"/>
                <a:cs typeface="Times New Roman" pitchFamily="18" charset="0"/>
              </a:rPr>
              <a:t>được</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gọi</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là</a:t>
            </a:r>
            <a:r>
              <a:rPr lang="en-US" altLang="ko-KR" sz="900" dirty="0">
                <a:latin typeface="Times New Roman" pitchFamily="18" charset="0"/>
                <a:ea typeface="돋움" pitchFamily="50" charset="-127"/>
                <a:cs typeface="Times New Roman" pitchFamily="18" charset="0"/>
              </a:rPr>
              <a:t> key </a:t>
            </a:r>
            <a:r>
              <a:rPr lang="en-US" altLang="ko-KR" sz="900" dirty="0" err="1">
                <a:latin typeface="Times New Roman" pitchFamily="18" charset="0"/>
                <a:ea typeface="돋움" pitchFamily="50" charset="-127"/>
                <a:cs typeface="Times New Roman" pitchFamily="18" charset="0"/>
              </a:rPr>
              <a:t>chìm</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được</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gia</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công</a:t>
            </a:r>
            <a:r>
              <a:rPr lang="en-US" altLang="ko-KR" sz="900" dirty="0">
                <a:latin typeface="Times New Roman" pitchFamily="18" charset="0"/>
                <a:ea typeface="돋움" pitchFamily="50" charset="-127"/>
                <a:cs typeface="Times New Roman" pitchFamily="18" charset="0"/>
              </a:rPr>
              <a:t> ở </a:t>
            </a:r>
            <a:r>
              <a:rPr lang="en-US" altLang="ko-KR" sz="900" dirty="0" err="1">
                <a:latin typeface="Times New Roman" pitchFamily="18" charset="0"/>
                <a:ea typeface="돋움" pitchFamily="50" charset="-127"/>
                <a:cs typeface="Times New Roman" pitchFamily="18" charset="0"/>
              </a:rPr>
              <a:t>cả</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trục</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và</a:t>
            </a:r>
            <a:r>
              <a:rPr lang="en-US" altLang="ko-KR" sz="900" dirty="0">
                <a:latin typeface="Times New Roman" pitchFamily="18" charset="0"/>
                <a:ea typeface="돋움" pitchFamily="50" charset="-127"/>
                <a:cs typeface="Times New Roman" pitchFamily="18" charset="0"/>
              </a:rPr>
              <a:t> Bose, </a:t>
            </a:r>
            <a:endParaRPr lang="en-US" altLang="ko-KR" sz="900" dirty="0" smtClean="0">
              <a:latin typeface="Times New Roman" pitchFamily="18" charset="0"/>
              <a:ea typeface="돋움" pitchFamily="50" charset="-127"/>
              <a:cs typeface="Times New Roman" pitchFamily="18" charset="0"/>
            </a:endParaRPr>
          </a:p>
          <a:p>
            <a:r>
              <a:rPr lang="en-US" altLang="ko-KR" sz="900" dirty="0" err="1" smtClean="0">
                <a:latin typeface="Times New Roman" pitchFamily="18" charset="0"/>
                <a:ea typeface="돋움" pitchFamily="50" charset="-127"/>
                <a:cs typeface="Times New Roman" pitchFamily="18" charset="0"/>
              </a:rPr>
              <a:t>có</a:t>
            </a:r>
            <a:r>
              <a:rPr lang="en-US" altLang="ko-KR" sz="900" dirty="0" smtClean="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mặt</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cắt</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hình</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vuông</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hoặc</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hình</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chữ</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nhật</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gọi</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là</a:t>
            </a:r>
            <a:r>
              <a:rPr lang="en-US" altLang="ko-KR" sz="900" dirty="0">
                <a:latin typeface="Times New Roman" pitchFamily="18" charset="0"/>
                <a:ea typeface="돋움" pitchFamily="50" charset="-127"/>
                <a:cs typeface="Times New Roman" pitchFamily="18" charset="0"/>
              </a:rPr>
              <a:t> ?</a:t>
            </a:r>
          </a:p>
          <a:p>
            <a:r>
              <a:rPr lang="en-US" altLang="ko-KR" sz="900" dirty="0">
                <a:latin typeface="Times New Roman" pitchFamily="18" charset="0"/>
                <a:ea typeface="돋움" pitchFamily="50" charset="-127"/>
                <a:cs typeface="Times New Roman" pitchFamily="18" charset="0"/>
              </a:rPr>
              <a:t>① Key ma </a:t>
            </a:r>
            <a:r>
              <a:rPr lang="en-US" altLang="ko-KR" sz="900" dirty="0" err="1">
                <a:latin typeface="Times New Roman" pitchFamily="18" charset="0"/>
                <a:ea typeface="돋움" pitchFamily="50" charset="-127"/>
                <a:cs typeface="Times New Roman" pitchFamily="18" charset="0"/>
              </a:rPr>
              <a:t>sát</a:t>
            </a:r>
            <a:r>
              <a:rPr lang="en-US" altLang="ko-KR" sz="900" dirty="0">
                <a:latin typeface="Times New Roman" pitchFamily="18" charset="0"/>
                <a:ea typeface="돋움" pitchFamily="50" charset="-127"/>
                <a:cs typeface="Times New Roman" pitchFamily="18" charset="0"/>
              </a:rPr>
              <a:t> (saddle key)</a:t>
            </a:r>
            <a:r>
              <a:rPr lang="ko-KR" altLang="en-US" sz="900" dirty="0">
                <a:latin typeface="Times New Roman" pitchFamily="18" charset="0"/>
                <a:ea typeface="돋움" pitchFamily="50" charset="-127"/>
                <a:cs typeface="Times New Roman" pitchFamily="18" charset="0"/>
              </a:rPr>
              <a:t>      ② </a:t>
            </a:r>
            <a:r>
              <a:rPr lang="en-US" altLang="ko-KR" sz="900" dirty="0">
                <a:latin typeface="Times New Roman" pitchFamily="18" charset="0"/>
                <a:ea typeface="돋움" pitchFamily="50" charset="-127"/>
                <a:cs typeface="Times New Roman" pitchFamily="18" charset="0"/>
              </a:rPr>
              <a:t>Key </a:t>
            </a:r>
            <a:r>
              <a:rPr lang="en-US" altLang="ko-KR" sz="900" dirty="0" err="1">
                <a:latin typeface="Times New Roman" pitchFamily="18" charset="0"/>
                <a:ea typeface="돋움" pitchFamily="50" charset="-127"/>
                <a:cs typeface="Times New Roman" pitchFamily="18" charset="0"/>
              </a:rPr>
              <a:t>thường</a:t>
            </a:r>
            <a:r>
              <a:rPr lang="en-US" altLang="ko-KR" sz="900" dirty="0">
                <a:latin typeface="Times New Roman" pitchFamily="18" charset="0"/>
                <a:ea typeface="돋움" pitchFamily="50" charset="-127"/>
                <a:cs typeface="Times New Roman" pitchFamily="18" charset="0"/>
              </a:rPr>
              <a:t> ( Sunk key)</a:t>
            </a:r>
            <a:endParaRPr lang="ko-KR" altLang="en-US" sz="900" dirty="0">
              <a:latin typeface="Times New Roman" pitchFamily="18" charset="0"/>
              <a:ea typeface="돋움" pitchFamily="50" charset="-127"/>
              <a:cs typeface="Times New Roman" pitchFamily="18" charset="0"/>
            </a:endParaRPr>
          </a:p>
          <a:p>
            <a:r>
              <a:rPr lang="ko-KR" altLang="en-US" sz="900" dirty="0">
                <a:latin typeface="Times New Roman" pitchFamily="18" charset="0"/>
                <a:ea typeface="돋움" pitchFamily="50" charset="-127"/>
                <a:cs typeface="Times New Roman" pitchFamily="18" charset="0"/>
              </a:rPr>
              <a:t>③ </a:t>
            </a:r>
            <a:r>
              <a:rPr lang="en-US" altLang="ko-KR" sz="900" dirty="0">
                <a:latin typeface="Times New Roman" pitchFamily="18" charset="0"/>
                <a:ea typeface="돋움" pitchFamily="50" charset="-127"/>
                <a:cs typeface="Times New Roman" pitchFamily="18" charset="0"/>
              </a:rPr>
              <a:t>Key </a:t>
            </a:r>
            <a:r>
              <a:rPr lang="en-US" altLang="ko-KR" sz="900" dirty="0" err="1">
                <a:latin typeface="Times New Roman" pitchFamily="18" charset="0"/>
                <a:ea typeface="돋움" pitchFamily="50" charset="-127"/>
                <a:cs typeface="Times New Roman" pitchFamily="18" charset="0"/>
              </a:rPr>
              <a:t>phẳng</a:t>
            </a:r>
            <a:r>
              <a:rPr lang="ko-KR" altLang="en-US" sz="900" dirty="0">
                <a:latin typeface="Times New Roman" pitchFamily="18" charset="0"/>
                <a:ea typeface="돋움" pitchFamily="50" charset="-127"/>
                <a:cs typeface="Times New Roman" pitchFamily="18" charset="0"/>
              </a:rPr>
              <a:t> </a:t>
            </a:r>
            <a:r>
              <a:rPr lang="en-US" altLang="ko-KR" sz="900" dirty="0">
                <a:latin typeface="Times New Roman" pitchFamily="18" charset="0"/>
                <a:ea typeface="돋움" pitchFamily="50" charset="-127"/>
                <a:cs typeface="Times New Roman" pitchFamily="18" charset="0"/>
              </a:rPr>
              <a:t>(Flat key) </a:t>
            </a:r>
            <a:r>
              <a:rPr lang="ko-KR" altLang="en-US" sz="900" dirty="0">
                <a:latin typeface="Times New Roman" pitchFamily="18" charset="0"/>
                <a:ea typeface="돋움" pitchFamily="50" charset="-127"/>
                <a:cs typeface="Times New Roman" pitchFamily="18" charset="0"/>
              </a:rPr>
              <a:t>          ④  </a:t>
            </a:r>
            <a:r>
              <a:rPr lang="en-US" altLang="ko-KR" sz="900" dirty="0">
                <a:latin typeface="Times New Roman" pitchFamily="18" charset="0"/>
                <a:ea typeface="돋움" pitchFamily="50" charset="-127"/>
                <a:cs typeface="Times New Roman" pitchFamily="18" charset="0"/>
              </a:rPr>
              <a:t>key </a:t>
            </a:r>
            <a:r>
              <a:rPr lang="en-US" altLang="ko-KR" sz="900" dirty="0" err="1">
                <a:latin typeface="Times New Roman" pitchFamily="18" charset="0"/>
                <a:ea typeface="돋움" pitchFamily="50" charset="-127"/>
                <a:cs typeface="Times New Roman" pitchFamily="18" charset="0"/>
              </a:rPr>
              <a:t>trơn</a:t>
            </a:r>
            <a:r>
              <a:rPr lang="ko-KR" altLang="en-US" sz="900" dirty="0">
                <a:latin typeface="Times New Roman" pitchFamily="18" charset="0"/>
                <a:ea typeface="돋움" pitchFamily="50" charset="-127"/>
                <a:cs typeface="Times New Roman" pitchFamily="18" charset="0"/>
              </a:rPr>
              <a:t> </a:t>
            </a:r>
          </a:p>
        </p:txBody>
      </p:sp>
      <p:sp>
        <p:nvSpPr>
          <p:cNvPr id="45" name="Rectangle 75"/>
          <p:cNvSpPr>
            <a:spLocks noChangeArrowheads="1"/>
          </p:cNvSpPr>
          <p:nvPr/>
        </p:nvSpPr>
        <p:spPr bwMode="auto">
          <a:xfrm>
            <a:off x="3395663" y="4870471"/>
            <a:ext cx="3429000" cy="646331"/>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r>
              <a:rPr lang="en-US" altLang="ko-KR" sz="900" dirty="0">
                <a:latin typeface="Times New Roman" pitchFamily="18" charset="0"/>
                <a:cs typeface="Times New Roman" pitchFamily="18" charset="0"/>
              </a:rPr>
              <a:t>16. </a:t>
            </a:r>
            <a:r>
              <a:rPr lang="en-US" altLang="ko-KR" sz="900" dirty="0" err="1" smtClean="0">
                <a:latin typeface="Times New Roman" pitchFamily="18" charset="0"/>
                <a:cs typeface="Times New Roman" pitchFamily="18" charset="0"/>
              </a:rPr>
              <a:t>Chọn</a:t>
            </a:r>
            <a:r>
              <a:rPr lang="en-US" altLang="ko-KR" sz="900" dirty="0" smtClean="0">
                <a:latin typeface="Times New Roman" pitchFamily="18" charset="0"/>
                <a:cs typeface="Times New Roman" pitchFamily="18" charset="0"/>
              </a:rPr>
              <a:t> </a:t>
            </a:r>
            <a:r>
              <a:rPr lang="en-US" altLang="ko-KR" sz="900" dirty="0" err="1" smtClean="0">
                <a:latin typeface="Times New Roman" pitchFamily="18" charset="0"/>
                <a:cs typeface="Times New Roman" pitchFamily="18" charset="0"/>
              </a:rPr>
              <a:t>đáp</a:t>
            </a:r>
            <a:r>
              <a:rPr lang="en-US" altLang="ko-KR" sz="900" dirty="0" smtClean="0">
                <a:latin typeface="Times New Roman" pitchFamily="18" charset="0"/>
                <a:cs typeface="Times New Roman" pitchFamily="18" charset="0"/>
              </a:rPr>
              <a:t> </a:t>
            </a:r>
            <a:r>
              <a:rPr lang="en-US" altLang="ko-KR" sz="900" dirty="0" err="1" smtClean="0">
                <a:latin typeface="Times New Roman" pitchFamily="18" charset="0"/>
                <a:cs typeface="Times New Roman" pitchFamily="18" charset="0"/>
              </a:rPr>
              <a:t>án</a:t>
            </a:r>
            <a:r>
              <a:rPr lang="en-US" altLang="ko-KR" sz="900" dirty="0" smtClean="0">
                <a:latin typeface="Times New Roman" pitchFamily="18" charset="0"/>
                <a:cs typeface="Times New Roman" pitchFamily="18" charset="0"/>
              </a:rPr>
              <a:t> </a:t>
            </a:r>
            <a:r>
              <a:rPr lang="en-US" altLang="ko-KR" sz="900" dirty="0" err="1" smtClean="0">
                <a:latin typeface="Times New Roman" pitchFamily="18" charset="0"/>
                <a:cs typeface="Times New Roman" pitchFamily="18" charset="0"/>
              </a:rPr>
              <a:t>không</a:t>
            </a:r>
            <a:r>
              <a:rPr lang="en-US" altLang="ko-KR" sz="900" dirty="0" smtClean="0">
                <a:latin typeface="Times New Roman" pitchFamily="18" charset="0"/>
                <a:cs typeface="Times New Roman" pitchFamily="18" charset="0"/>
              </a:rPr>
              <a:t> </a:t>
            </a:r>
            <a:r>
              <a:rPr lang="en-US" altLang="ko-KR" sz="900" dirty="0" err="1" smtClean="0">
                <a:latin typeface="Times New Roman" pitchFamily="18" charset="0"/>
                <a:cs typeface="Times New Roman" pitchFamily="18" charset="0"/>
              </a:rPr>
              <a:t>phải</a:t>
            </a:r>
            <a:r>
              <a:rPr lang="en-US" altLang="ko-KR" sz="900" dirty="0" smtClean="0">
                <a:latin typeface="Times New Roman" pitchFamily="18" charset="0"/>
                <a:cs typeface="Times New Roman" pitchFamily="18" charset="0"/>
              </a:rPr>
              <a:t> </a:t>
            </a:r>
            <a:r>
              <a:rPr lang="en-US" altLang="ko-KR" sz="900" dirty="0" err="1" smtClean="0">
                <a:latin typeface="Times New Roman" pitchFamily="18" charset="0"/>
                <a:cs typeface="Times New Roman" pitchFamily="18" charset="0"/>
              </a:rPr>
              <a:t>là</a:t>
            </a:r>
            <a:r>
              <a:rPr lang="en-US" altLang="ko-KR" sz="900" dirty="0" smtClean="0">
                <a:latin typeface="Times New Roman" pitchFamily="18" charset="0"/>
                <a:cs typeface="Times New Roman" pitchFamily="18" charset="0"/>
              </a:rPr>
              <a:t> </a:t>
            </a:r>
            <a:r>
              <a:rPr lang="en-US" altLang="ko-KR" sz="900" dirty="0" err="1" smtClean="0">
                <a:latin typeface="Times New Roman" pitchFamily="18" charset="0"/>
                <a:cs typeface="Times New Roman" pitchFamily="18" charset="0"/>
              </a:rPr>
              <a:t>thiết</a:t>
            </a:r>
            <a:r>
              <a:rPr lang="en-US" altLang="ko-KR" sz="900" dirty="0" smtClean="0">
                <a:latin typeface="Times New Roman" pitchFamily="18" charset="0"/>
                <a:cs typeface="Times New Roman" pitchFamily="18" charset="0"/>
              </a:rPr>
              <a:t> </a:t>
            </a:r>
            <a:r>
              <a:rPr lang="en-US" altLang="ko-KR" sz="900" dirty="0" err="1" smtClean="0">
                <a:latin typeface="Times New Roman" pitchFamily="18" charset="0"/>
                <a:cs typeface="Times New Roman" pitchFamily="18" charset="0"/>
              </a:rPr>
              <a:t>bị</a:t>
            </a:r>
            <a:r>
              <a:rPr lang="en-US" altLang="ko-KR" sz="900" dirty="0" smtClean="0">
                <a:latin typeface="Times New Roman" pitchFamily="18" charset="0"/>
                <a:cs typeface="Times New Roman" pitchFamily="18" charset="0"/>
              </a:rPr>
              <a:t> </a:t>
            </a:r>
            <a:r>
              <a:rPr lang="en-US" altLang="ko-KR" sz="900" dirty="0" err="1" smtClean="0">
                <a:latin typeface="Times New Roman" pitchFamily="18" charset="0"/>
                <a:cs typeface="Times New Roman" pitchFamily="18" charset="0"/>
              </a:rPr>
              <a:t>đo</a:t>
            </a:r>
            <a:r>
              <a:rPr lang="en-US" altLang="ko-KR" sz="900" dirty="0" smtClean="0">
                <a:latin typeface="Times New Roman" pitchFamily="18" charset="0"/>
                <a:cs typeface="Times New Roman" pitchFamily="18" charset="0"/>
              </a:rPr>
              <a:t>?</a:t>
            </a:r>
            <a:endParaRPr lang="en-US" altLang="ko-KR" sz="900" dirty="0">
              <a:latin typeface="Times New Roman" pitchFamily="18" charset="0"/>
              <a:cs typeface="Times New Roman" pitchFamily="18" charset="0"/>
            </a:endParaRPr>
          </a:p>
          <a:p>
            <a:pPr eaLnBrk="1" hangingPunct="1"/>
            <a:endParaRPr lang="en-US" altLang="ko-KR" sz="900" dirty="0" smtClean="0">
              <a:latin typeface="Times New Roman" pitchFamily="18" charset="0"/>
              <a:ea typeface="돋움" pitchFamily="50" charset="-127"/>
              <a:cs typeface="Times New Roman" pitchFamily="18" charset="0"/>
            </a:endParaRPr>
          </a:p>
          <a:p>
            <a:pPr eaLnBrk="1" hangingPunct="1"/>
            <a:r>
              <a:rPr lang="en-US" altLang="ko-KR" sz="900" dirty="0" smtClean="0">
                <a:latin typeface="Times New Roman" pitchFamily="18" charset="0"/>
                <a:ea typeface="돋움" pitchFamily="50" charset="-127"/>
                <a:cs typeface="Times New Roman" pitchFamily="18" charset="0"/>
              </a:rPr>
              <a:t>① </a:t>
            </a:r>
            <a:r>
              <a:rPr lang="en-US" altLang="ko-KR" sz="900" dirty="0">
                <a:latin typeface="Times New Roman" pitchFamily="18" charset="0"/>
                <a:ea typeface="돋움" pitchFamily="50" charset="-127"/>
                <a:cs typeface="Times New Roman" pitchFamily="18" charset="0"/>
              </a:rPr>
              <a:t>V</a:t>
            </a:r>
            <a:r>
              <a:rPr lang="en-US" altLang="ko-KR" sz="900" dirty="0" smtClean="0">
                <a:latin typeface="Times New Roman" pitchFamily="18" charset="0"/>
                <a:ea typeface="돋움" pitchFamily="50" charset="-127"/>
                <a:cs typeface="Times New Roman" pitchFamily="18" charset="0"/>
              </a:rPr>
              <a:t>ernier calipers</a:t>
            </a:r>
            <a:r>
              <a:rPr lang="ko-KR" altLang="en-US" sz="900" dirty="0" smtClean="0">
                <a:latin typeface="Times New Roman" pitchFamily="18" charset="0"/>
                <a:ea typeface="돋움" pitchFamily="50" charset="-127"/>
                <a:cs typeface="Times New Roman" pitchFamily="18" charset="0"/>
              </a:rPr>
              <a:t>     </a:t>
            </a:r>
            <a:r>
              <a:rPr lang="ko-KR" altLang="en-US" sz="900" dirty="0">
                <a:latin typeface="Times New Roman" pitchFamily="18" charset="0"/>
                <a:ea typeface="돋움" pitchFamily="50" charset="-127"/>
                <a:cs typeface="Times New Roman" pitchFamily="18" charset="0"/>
              </a:rPr>
              <a:t>② </a:t>
            </a:r>
            <a:r>
              <a:rPr lang="en-US" altLang="ko-KR" sz="900" dirty="0" smtClean="0">
                <a:latin typeface="Times New Roman" pitchFamily="18" charset="0"/>
                <a:ea typeface="돋움" pitchFamily="50" charset="-127"/>
                <a:cs typeface="Times New Roman" pitchFamily="18" charset="0"/>
              </a:rPr>
              <a:t>Micrometer</a:t>
            </a:r>
            <a:r>
              <a:rPr lang="ko-KR" altLang="en-US" sz="900" dirty="0" smtClean="0">
                <a:latin typeface="Times New Roman" pitchFamily="18" charset="0"/>
                <a:ea typeface="돋움" pitchFamily="50" charset="-127"/>
                <a:cs typeface="Times New Roman" pitchFamily="18" charset="0"/>
              </a:rPr>
              <a:t>     </a:t>
            </a:r>
            <a:endParaRPr lang="ko-KR" altLang="en-US" sz="900" dirty="0">
              <a:latin typeface="Times New Roman" pitchFamily="18" charset="0"/>
              <a:ea typeface="돋움" pitchFamily="50" charset="-127"/>
              <a:cs typeface="Times New Roman" pitchFamily="18" charset="0"/>
            </a:endParaRPr>
          </a:p>
          <a:p>
            <a:pPr eaLnBrk="1" hangingPunct="1"/>
            <a:r>
              <a:rPr lang="ko-KR" altLang="en-US" sz="900" dirty="0">
                <a:latin typeface="Times New Roman" pitchFamily="18" charset="0"/>
                <a:ea typeface="돋움" pitchFamily="50" charset="-127"/>
                <a:cs typeface="Times New Roman" pitchFamily="18" charset="0"/>
              </a:rPr>
              <a:t>③ </a:t>
            </a:r>
            <a:r>
              <a:rPr lang="en-US" altLang="ko-KR" sz="900" dirty="0" smtClean="0">
                <a:latin typeface="Times New Roman" pitchFamily="18" charset="0"/>
                <a:ea typeface="돋움" pitchFamily="50" charset="-127"/>
                <a:cs typeface="Times New Roman" pitchFamily="18" charset="0"/>
              </a:rPr>
              <a:t>Gap Gauge </a:t>
            </a:r>
            <a:r>
              <a:rPr lang="ko-KR" altLang="en-US" sz="900" dirty="0" smtClean="0">
                <a:latin typeface="Times New Roman" pitchFamily="18" charset="0"/>
                <a:ea typeface="돋움" pitchFamily="50" charset="-127"/>
                <a:cs typeface="Times New Roman" pitchFamily="18" charset="0"/>
              </a:rPr>
              <a:t>            </a:t>
            </a:r>
            <a:r>
              <a:rPr lang="ko-KR" altLang="en-US" sz="900" dirty="0">
                <a:latin typeface="Times New Roman" pitchFamily="18" charset="0"/>
                <a:ea typeface="돋움" pitchFamily="50" charset="-127"/>
                <a:cs typeface="Times New Roman" pitchFamily="18" charset="0"/>
              </a:rPr>
              <a:t>④ </a:t>
            </a:r>
            <a:r>
              <a:rPr lang="en-US" altLang="ko-KR" sz="900" dirty="0" err="1" smtClean="0">
                <a:latin typeface="Times New Roman" pitchFamily="18" charset="0"/>
                <a:ea typeface="돋움" pitchFamily="50" charset="-127"/>
                <a:cs typeface="Times New Roman" pitchFamily="18" charset="0"/>
              </a:rPr>
              <a:t>Thước</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cặp</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đo</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chiều</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cao</a:t>
            </a:r>
            <a:r>
              <a:rPr lang="en-US" altLang="ko-KR" sz="900" dirty="0" smtClean="0">
                <a:latin typeface="Times New Roman" pitchFamily="18" charset="0"/>
                <a:ea typeface="돋움" pitchFamily="50" charset="-127"/>
                <a:cs typeface="Times New Roman" pitchFamily="18" charset="0"/>
              </a:rPr>
              <a:t> ( Height gauge)</a:t>
            </a:r>
            <a:endParaRPr lang="ko-KR" altLang="en-US" sz="900" dirty="0">
              <a:latin typeface="Times New Roman" pitchFamily="18" charset="0"/>
              <a:ea typeface="돋움" pitchFamily="50" charset="-127"/>
              <a:cs typeface="Times New Roman" pitchFamily="18" charset="0"/>
            </a:endParaRPr>
          </a:p>
        </p:txBody>
      </p:sp>
      <p:sp>
        <p:nvSpPr>
          <p:cNvPr id="47" name="Rectangle 81"/>
          <p:cNvSpPr>
            <a:spLocks noChangeArrowheads="1"/>
          </p:cNvSpPr>
          <p:nvPr/>
        </p:nvSpPr>
        <p:spPr bwMode="auto">
          <a:xfrm>
            <a:off x="303150" y="5449207"/>
            <a:ext cx="3124200"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r>
              <a:rPr lang="en-US" altLang="ko-KR" sz="900" dirty="0">
                <a:latin typeface="Times New Roman" pitchFamily="18" charset="0"/>
                <a:ea typeface="돋움" pitchFamily="50" charset="-127"/>
                <a:cs typeface="Times New Roman" pitchFamily="18" charset="0"/>
              </a:rPr>
              <a:t>7. </a:t>
            </a:r>
            <a:r>
              <a:rPr lang="en-US" altLang="ko-KR" sz="900" dirty="0" err="1" smtClean="0">
                <a:latin typeface="Times New Roman" pitchFamily="18" charset="0"/>
                <a:ea typeface="돋움" pitchFamily="50" charset="-127"/>
                <a:cs typeface="Times New Roman" pitchFamily="18" charset="0"/>
              </a:rPr>
              <a:t>Kích</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thước</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của</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tờ</a:t>
            </a:r>
            <a:r>
              <a:rPr lang="en-US" altLang="ko-KR" sz="900" dirty="0" smtClean="0">
                <a:latin typeface="Times New Roman" pitchFamily="18" charset="0"/>
                <a:ea typeface="돋움" pitchFamily="50" charset="-127"/>
                <a:cs typeface="Times New Roman" pitchFamily="18" charset="0"/>
              </a:rPr>
              <a:t> A3 </a:t>
            </a:r>
            <a:r>
              <a:rPr lang="en-US" altLang="ko-KR" sz="900" dirty="0" err="1" smtClean="0">
                <a:latin typeface="Times New Roman" pitchFamily="18" charset="0"/>
                <a:ea typeface="돋움" pitchFamily="50" charset="-127"/>
                <a:cs typeface="Times New Roman" pitchFamily="18" charset="0"/>
              </a:rPr>
              <a:t>trong</a:t>
            </a:r>
            <a:r>
              <a:rPr lang="en-US" altLang="ko-KR" sz="900" dirty="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khổ</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giấy</a:t>
            </a:r>
            <a:r>
              <a:rPr lang="en-US" altLang="ko-KR" sz="900" dirty="0" smtClean="0">
                <a:latin typeface="Times New Roman" pitchFamily="18" charset="0"/>
                <a:ea typeface="돋움" pitchFamily="50" charset="-127"/>
                <a:cs typeface="Times New Roman" pitchFamily="18" charset="0"/>
              </a:rPr>
              <a:t> A </a:t>
            </a:r>
            <a:r>
              <a:rPr lang="en-US" altLang="ko-KR" sz="900" dirty="0" err="1" smtClean="0">
                <a:latin typeface="Times New Roman" pitchFamily="18" charset="0"/>
                <a:ea typeface="돋움" pitchFamily="50" charset="-127"/>
                <a:cs typeface="Times New Roman" pitchFamily="18" charset="0"/>
              </a:rPr>
              <a:t>là</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bao</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nhiêu</a:t>
            </a:r>
            <a:r>
              <a:rPr lang="en-US" altLang="ko-KR" sz="900" dirty="0" smtClean="0">
                <a:latin typeface="Times New Roman" pitchFamily="18" charset="0"/>
                <a:ea typeface="돋움" pitchFamily="50" charset="-127"/>
                <a:cs typeface="Times New Roman" pitchFamily="18" charset="0"/>
              </a:rPr>
              <a:t>?</a:t>
            </a:r>
            <a:endParaRPr lang="en-US" altLang="ko-KR" sz="900" dirty="0">
              <a:latin typeface="Times New Roman" pitchFamily="18" charset="0"/>
              <a:ea typeface="돋움" pitchFamily="50" charset="-127"/>
              <a:cs typeface="Times New Roman" pitchFamily="18" charset="0"/>
            </a:endParaRPr>
          </a:p>
          <a:p>
            <a:pPr eaLnBrk="1" hangingPunct="1"/>
            <a:r>
              <a:rPr lang="en-US" altLang="ko-KR" sz="900" dirty="0" smtClean="0">
                <a:latin typeface="Times New Roman" pitchFamily="18" charset="0"/>
                <a:ea typeface="돋움" pitchFamily="50" charset="-127"/>
                <a:cs typeface="Times New Roman" pitchFamily="18" charset="0"/>
              </a:rPr>
              <a:t>① </a:t>
            </a:r>
            <a:r>
              <a:rPr lang="en-US" altLang="ko-KR" sz="900" dirty="0">
                <a:latin typeface="Times New Roman" pitchFamily="18" charset="0"/>
                <a:ea typeface="돋움" pitchFamily="50" charset="-127"/>
                <a:cs typeface="Times New Roman" pitchFamily="18" charset="0"/>
              </a:rPr>
              <a:t>210 * 297                  ② 841 * 1189     </a:t>
            </a:r>
            <a:endParaRPr lang="en-US" altLang="ko-KR" sz="900" dirty="0" smtClean="0">
              <a:latin typeface="Times New Roman" pitchFamily="18" charset="0"/>
              <a:ea typeface="돋움" pitchFamily="50" charset="-127"/>
              <a:cs typeface="Times New Roman" pitchFamily="18" charset="0"/>
            </a:endParaRPr>
          </a:p>
          <a:p>
            <a:pPr eaLnBrk="1" hangingPunct="1"/>
            <a:r>
              <a:rPr lang="en-US" altLang="ko-KR" sz="900" dirty="0" smtClean="0">
                <a:latin typeface="Times New Roman" pitchFamily="18" charset="0"/>
                <a:ea typeface="돋움" pitchFamily="50" charset="-127"/>
                <a:cs typeface="Times New Roman" pitchFamily="18" charset="0"/>
              </a:rPr>
              <a:t>③ 420 * 594                  ④ 297 * 420</a:t>
            </a:r>
            <a:endParaRPr lang="en-US" altLang="ko-KR" sz="900" dirty="0">
              <a:latin typeface="Times New Roman" pitchFamily="18" charset="0"/>
              <a:ea typeface="돋움" pitchFamily="50" charset="-127"/>
              <a:cs typeface="Times New Roman" pitchFamily="18" charset="0"/>
            </a:endParaRPr>
          </a:p>
        </p:txBody>
      </p:sp>
      <p:sp>
        <p:nvSpPr>
          <p:cNvPr id="4" name="Rectangle 3"/>
          <p:cNvSpPr/>
          <p:nvPr/>
        </p:nvSpPr>
        <p:spPr>
          <a:xfrm>
            <a:off x="304800" y="4874749"/>
            <a:ext cx="3429000" cy="507831"/>
          </a:xfrm>
          <a:prstGeom prst="rect">
            <a:avLst/>
          </a:prstGeom>
        </p:spPr>
        <p:txBody>
          <a:bodyPr>
            <a:spAutoFit/>
          </a:bodyPr>
          <a:lstStyle/>
          <a:p>
            <a:pPr marL="457200" indent="-457200"/>
            <a:r>
              <a:rPr lang="en-US" altLang="ko-KR" sz="900" dirty="0" smtClean="0">
                <a:latin typeface="Times New Roman" pitchFamily="18" charset="0"/>
                <a:cs typeface="Times New Roman" pitchFamily="18" charset="0"/>
              </a:rPr>
              <a:t>6.Cái </a:t>
            </a:r>
            <a:r>
              <a:rPr lang="en-US" altLang="ko-KR" sz="900" dirty="0" err="1">
                <a:latin typeface="Times New Roman" pitchFamily="18" charset="0"/>
                <a:cs typeface="Times New Roman" pitchFamily="18" charset="0"/>
              </a:rPr>
              <a:t>nào</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không</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liên</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quan</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đến</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đối</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sách</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chống</a:t>
            </a:r>
            <a:r>
              <a:rPr lang="en-US" altLang="ko-KR" sz="900" dirty="0">
                <a:latin typeface="Times New Roman" pitchFamily="18" charset="0"/>
                <a:cs typeface="Times New Roman" pitchFamily="18" charset="0"/>
              </a:rPr>
              <a:t> long </a:t>
            </a:r>
            <a:r>
              <a:rPr lang="en-US" altLang="ko-KR" sz="900" dirty="0" err="1">
                <a:latin typeface="Times New Roman" pitchFamily="18" charset="0"/>
                <a:cs typeface="Times New Roman" pitchFamily="18" charset="0"/>
              </a:rPr>
              <a:t>của</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đinh</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ốc</a:t>
            </a:r>
            <a:r>
              <a:rPr lang="en-US" altLang="ko-KR" sz="900" dirty="0">
                <a:latin typeface="Times New Roman" pitchFamily="18" charset="0"/>
                <a:cs typeface="Times New Roman" pitchFamily="18" charset="0"/>
              </a:rPr>
              <a:t>?</a:t>
            </a:r>
          </a:p>
          <a:p>
            <a:pPr marL="457200" indent="-457200"/>
            <a:r>
              <a:rPr lang="en-US" altLang="ko-KR" sz="900" dirty="0" smtClean="0">
                <a:latin typeface="Times New Roman" pitchFamily="18" charset="0"/>
                <a:cs typeface="Times New Roman" pitchFamily="18" charset="0"/>
              </a:rPr>
              <a:t>① </a:t>
            </a:r>
            <a:r>
              <a:rPr lang="en-US" altLang="ko-KR" sz="900" dirty="0" err="1">
                <a:latin typeface="Times New Roman" pitchFamily="18" charset="0"/>
                <a:cs typeface="Times New Roman" pitchFamily="18" charset="0"/>
              </a:rPr>
              <a:t>Vòng</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đệm</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vênh</a:t>
            </a:r>
            <a:r>
              <a:rPr lang="en-US" altLang="ko-KR" sz="900" dirty="0">
                <a:latin typeface="Times New Roman" pitchFamily="18" charset="0"/>
                <a:cs typeface="Times New Roman" pitchFamily="18" charset="0"/>
              </a:rPr>
              <a:t>(Spring washer</a:t>
            </a:r>
            <a:r>
              <a:rPr lang="en-US" altLang="ko-KR" sz="900" dirty="0" smtClean="0">
                <a:latin typeface="Times New Roman" pitchFamily="18" charset="0"/>
                <a:cs typeface="Times New Roman" pitchFamily="18" charset="0"/>
              </a:rPr>
              <a:t>)</a:t>
            </a:r>
            <a:r>
              <a:rPr lang="ko-KR" altLang="en-US" sz="900" dirty="0">
                <a:latin typeface="Times New Roman" pitchFamily="18" charset="0"/>
                <a:cs typeface="Times New Roman" pitchFamily="18" charset="0"/>
              </a:rPr>
              <a:t> </a:t>
            </a:r>
            <a:r>
              <a:rPr lang="ko-KR" altLang="en-US" sz="900" dirty="0" smtClean="0">
                <a:latin typeface="Times New Roman" pitchFamily="18" charset="0"/>
                <a:cs typeface="Times New Roman" pitchFamily="18" charset="0"/>
              </a:rPr>
              <a:t>      ② </a:t>
            </a:r>
            <a:r>
              <a:rPr lang="en-US" altLang="ko-KR" sz="900" dirty="0">
                <a:latin typeface="Times New Roman" pitchFamily="18" charset="0"/>
                <a:cs typeface="Times New Roman" pitchFamily="18" charset="0"/>
              </a:rPr>
              <a:t>Power lock</a:t>
            </a:r>
            <a:endParaRPr lang="ko-KR" altLang="en-US" sz="900" dirty="0">
              <a:latin typeface="Times New Roman" pitchFamily="18" charset="0"/>
              <a:cs typeface="Times New Roman" pitchFamily="18" charset="0"/>
            </a:endParaRPr>
          </a:p>
          <a:p>
            <a:pPr marL="457200" indent="-457200"/>
            <a:r>
              <a:rPr lang="ko-KR" altLang="en-US" sz="900" dirty="0">
                <a:latin typeface="Times New Roman" pitchFamily="18" charset="0"/>
                <a:cs typeface="Times New Roman" pitchFamily="18" charset="0"/>
              </a:rPr>
              <a:t>③ </a:t>
            </a:r>
            <a:r>
              <a:rPr lang="en-US" altLang="ko-KR" sz="900" dirty="0" err="1">
                <a:latin typeface="Times New Roman" pitchFamily="18" charset="0"/>
                <a:cs typeface="Times New Roman" pitchFamily="18" charset="0"/>
              </a:rPr>
              <a:t>Vòng</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đệm</a:t>
            </a:r>
            <a:r>
              <a:rPr lang="en-US" altLang="ko-KR" sz="900" dirty="0">
                <a:latin typeface="Times New Roman" pitchFamily="18" charset="0"/>
                <a:cs typeface="Times New Roman" pitchFamily="18" charset="0"/>
              </a:rPr>
              <a:t> </a:t>
            </a:r>
            <a:r>
              <a:rPr lang="en-US" altLang="ko-KR" sz="900" dirty="0" err="1" smtClean="0">
                <a:latin typeface="Times New Roman" pitchFamily="18" charset="0"/>
                <a:cs typeface="Times New Roman" pitchFamily="18" charset="0"/>
              </a:rPr>
              <a:t>răng</a:t>
            </a:r>
            <a:r>
              <a:rPr lang="ko-KR" altLang="en-US" sz="900" dirty="0">
                <a:latin typeface="Times New Roman" pitchFamily="18" charset="0"/>
                <a:cs typeface="Times New Roman" pitchFamily="18" charset="0"/>
              </a:rPr>
              <a:t> </a:t>
            </a:r>
            <a:r>
              <a:rPr lang="ko-KR" altLang="en-US" sz="900" dirty="0" smtClean="0">
                <a:latin typeface="Times New Roman" pitchFamily="18" charset="0"/>
                <a:cs typeface="Times New Roman" pitchFamily="18" charset="0"/>
              </a:rPr>
              <a:t>                                ④ </a:t>
            </a:r>
            <a:r>
              <a:rPr lang="en-US" altLang="ko-KR" sz="900" dirty="0">
                <a:latin typeface="Times New Roman" pitchFamily="18" charset="0"/>
                <a:cs typeface="Times New Roman" pitchFamily="18" charset="0"/>
              </a:rPr>
              <a:t>Lock nut</a:t>
            </a:r>
            <a:r>
              <a:rPr lang="ko-KR" altLang="en-US" sz="900" dirty="0">
                <a:latin typeface="Times New Roman" pitchFamily="18" charset="0"/>
                <a:cs typeface="Times New Roman" pitchFamily="18" charset="0"/>
              </a:rPr>
              <a:t> </a:t>
            </a:r>
          </a:p>
        </p:txBody>
      </p:sp>
      <p:sp>
        <p:nvSpPr>
          <p:cNvPr id="5" name="Rectangle 4"/>
          <p:cNvSpPr/>
          <p:nvPr/>
        </p:nvSpPr>
        <p:spPr>
          <a:xfrm>
            <a:off x="3403600" y="1874135"/>
            <a:ext cx="3429000" cy="923330"/>
          </a:xfrm>
          <a:prstGeom prst="rect">
            <a:avLst/>
          </a:prstGeom>
        </p:spPr>
        <p:txBody>
          <a:bodyPr>
            <a:spAutoFit/>
          </a:bodyPr>
          <a:lstStyle/>
          <a:p>
            <a:pPr marL="457200" indent="-457200"/>
            <a:r>
              <a:rPr lang="en-US" altLang="ko-KR" sz="900" dirty="0" smtClean="0">
                <a:latin typeface="Times New Roman" pitchFamily="18" charset="0"/>
                <a:cs typeface="Times New Roman" pitchFamily="18" charset="0"/>
              </a:rPr>
              <a:t>13. </a:t>
            </a:r>
            <a:r>
              <a:rPr lang="en-US" altLang="ko-KR" sz="900" dirty="0" err="1">
                <a:latin typeface="Times New Roman" pitchFamily="18" charset="0"/>
                <a:cs typeface="Times New Roman" pitchFamily="18" charset="0"/>
              </a:rPr>
              <a:t>Tên</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gọi</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của</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bánh</a:t>
            </a:r>
            <a:r>
              <a:rPr lang="en-US" altLang="ko-KR" sz="900" dirty="0">
                <a:latin typeface="Times New Roman" pitchFamily="18" charset="0"/>
                <a:cs typeface="Times New Roman" pitchFamily="18" charset="0"/>
              </a:rPr>
              <a:t> </a:t>
            </a:r>
            <a:r>
              <a:rPr lang="en-US" altLang="ko-KR" sz="900" dirty="0" err="1" smtClean="0">
                <a:latin typeface="Times New Roman" pitchFamily="18" charset="0"/>
                <a:cs typeface="Times New Roman" pitchFamily="18" charset="0"/>
              </a:rPr>
              <a:t>răng</a:t>
            </a:r>
            <a:r>
              <a:rPr lang="en-US" altLang="ko-KR" sz="900" dirty="0" smtClean="0">
                <a:latin typeface="Times New Roman" pitchFamily="18" charset="0"/>
                <a:cs typeface="Times New Roman" pitchFamily="18" charset="0"/>
              </a:rPr>
              <a:t> </a:t>
            </a:r>
            <a:r>
              <a:rPr lang="en-US" altLang="ko-KR" sz="900" dirty="0" err="1" smtClean="0">
                <a:latin typeface="Times New Roman" pitchFamily="18" charset="0"/>
                <a:cs typeface="Times New Roman" pitchFamily="18" charset="0"/>
              </a:rPr>
              <a:t>cho</a:t>
            </a:r>
            <a:r>
              <a:rPr lang="en-US" altLang="ko-KR" sz="900" dirty="0" smtClean="0">
                <a:latin typeface="Times New Roman" pitchFamily="18" charset="0"/>
                <a:cs typeface="Times New Roman" pitchFamily="18" charset="0"/>
              </a:rPr>
              <a:t> </a:t>
            </a:r>
            <a:r>
              <a:rPr lang="en-US" altLang="ko-KR" sz="900" dirty="0" err="1" smtClean="0">
                <a:latin typeface="Times New Roman" pitchFamily="18" charset="0"/>
                <a:cs typeface="Times New Roman" pitchFamily="18" charset="0"/>
              </a:rPr>
              <a:t>trục</a:t>
            </a:r>
            <a:r>
              <a:rPr lang="en-US" altLang="ko-KR" sz="900" dirty="0" smtClean="0">
                <a:latin typeface="Times New Roman" pitchFamily="18" charset="0"/>
                <a:cs typeface="Times New Roman" pitchFamily="18" charset="0"/>
              </a:rPr>
              <a:t> so le </a:t>
            </a:r>
            <a:r>
              <a:rPr lang="en-US" altLang="ko-KR" sz="900" dirty="0" err="1" smtClean="0">
                <a:latin typeface="Times New Roman" pitchFamily="18" charset="0"/>
                <a:cs typeface="Times New Roman" pitchFamily="18" charset="0"/>
              </a:rPr>
              <a:t>có</a:t>
            </a:r>
            <a:r>
              <a:rPr lang="en-US" altLang="ko-KR" sz="900" dirty="0" smtClean="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hình</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dạng</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như</a:t>
            </a:r>
            <a:r>
              <a:rPr lang="en-US" altLang="ko-KR" sz="900" dirty="0">
                <a:latin typeface="Times New Roman" pitchFamily="18" charset="0"/>
                <a:cs typeface="Times New Roman" pitchFamily="18" charset="0"/>
              </a:rPr>
              <a:t> </a:t>
            </a:r>
            <a:r>
              <a:rPr lang="en-US" altLang="ko-KR" sz="900" dirty="0" smtClean="0">
                <a:latin typeface="Times New Roman" pitchFamily="18" charset="0"/>
                <a:cs typeface="Times New Roman" pitchFamily="18" charset="0"/>
              </a:rPr>
              <a:t> </a:t>
            </a:r>
            <a:r>
              <a:rPr lang="en-US" altLang="ko-KR" sz="900" dirty="0" err="1" smtClean="0">
                <a:latin typeface="Times New Roman" pitchFamily="18" charset="0"/>
                <a:cs typeface="Times New Roman" pitchFamily="18" charset="0"/>
              </a:rPr>
              <a:t>sau</a:t>
            </a:r>
            <a:r>
              <a:rPr lang="en-US" altLang="ko-KR" sz="900" dirty="0">
                <a:latin typeface="Times New Roman" pitchFamily="18" charset="0"/>
                <a:cs typeface="Times New Roman" pitchFamily="18" charset="0"/>
              </a:rPr>
              <a:t>?</a:t>
            </a:r>
          </a:p>
          <a:p>
            <a:pPr marL="457200" indent="-457200"/>
            <a:r>
              <a:rPr lang="en-US" altLang="ko-KR" sz="900" dirty="0" smtClean="0">
                <a:latin typeface="Times New Roman" pitchFamily="18" charset="0"/>
                <a:cs typeface="Times New Roman" pitchFamily="18" charset="0"/>
              </a:rPr>
              <a:t>① </a:t>
            </a:r>
            <a:r>
              <a:rPr lang="ko-KR" altLang="ko-KR" sz="900" dirty="0">
                <a:latin typeface="Times New Roman" pitchFamily="18" charset="0"/>
                <a:cs typeface="Times New Roman" pitchFamily="18" charset="0"/>
              </a:rPr>
              <a:t>Helical Gear </a:t>
            </a:r>
            <a:endParaRPr lang="en-US" altLang="ko-KR" sz="900" dirty="0">
              <a:latin typeface="Times New Roman" pitchFamily="18" charset="0"/>
              <a:cs typeface="Times New Roman" pitchFamily="18" charset="0"/>
            </a:endParaRPr>
          </a:p>
          <a:p>
            <a:pPr marL="457200" indent="-457200"/>
            <a:r>
              <a:rPr lang="ko-KR" altLang="en-US" sz="900" dirty="0">
                <a:latin typeface="Times New Roman" pitchFamily="18" charset="0"/>
                <a:cs typeface="Times New Roman" pitchFamily="18" charset="0"/>
              </a:rPr>
              <a:t>② </a:t>
            </a:r>
            <a:r>
              <a:rPr lang="en-US" altLang="ko-KR" sz="900" dirty="0">
                <a:latin typeface="Times New Roman" pitchFamily="18" charset="0"/>
                <a:cs typeface="Times New Roman" pitchFamily="18" charset="0"/>
              </a:rPr>
              <a:t>Double </a:t>
            </a:r>
            <a:r>
              <a:rPr lang="ko-KR" altLang="ko-KR" sz="900" dirty="0">
                <a:latin typeface="Times New Roman" pitchFamily="18" charset="0"/>
                <a:cs typeface="Times New Roman" pitchFamily="18" charset="0"/>
              </a:rPr>
              <a:t>Helical Gear</a:t>
            </a:r>
            <a:endParaRPr lang="ko-KR" altLang="en-US" sz="900" dirty="0">
              <a:latin typeface="Times New Roman" pitchFamily="18" charset="0"/>
              <a:cs typeface="Times New Roman" pitchFamily="18" charset="0"/>
            </a:endParaRPr>
          </a:p>
          <a:p>
            <a:pPr marL="457200" indent="-457200"/>
            <a:r>
              <a:rPr lang="ko-KR" altLang="en-US" sz="900" dirty="0">
                <a:latin typeface="Times New Roman" pitchFamily="18" charset="0"/>
                <a:cs typeface="Times New Roman" pitchFamily="18" charset="0"/>
              </a:rPr>
              <a:t>③ </a:t>
            </a:r>
            <a:r>
              <a:rPr lang="en-US" altLang="ko-KR" sz="900" dirty="0">
                <a:latin typeface="Times New Roman" pitchFamily="18" charset="0"/>
                <a:cs typeface="Times New Roman" pitchFamily="18" charset="0"/>
              </a:rPr>
              <a:t>W</a:t>
            </a:r>
            <a:r>
              <a:rPr lang="ko-KR" altLang="ko-KR" sz="900" dirty="0">
                <a:latin typeface="Times New Roman" pitchFamily="18" charset="0"/>
                <a:cs typeface="Times New Roman" pitchFamily="18" charset="0"/>
              </a:rPr>
              <a:t>orm gear </a:t>
            </a:r>
            <a:endParaRPr lang="en-US" altLang="ko-KR" sz="900" dirty="0">
              <a:latin typeface="Times New Roman" pitchFamily="18" charset="0"/>
              <a:cs typeface="Times New Roman" pitchFamily="18" charset="0"/>
            </a:endParaRPr>
          </a:p>
          <a:p>
            <a:pPr marL="457200" indent="-457200"/>
            <a:r>
              <a:rPr lang="ko-KR" altLang="en-US" sz="900" dirty="0">
                <a:latin typeface="Times New Roman" pitchFamily="18" charset="0"/>
                <a:cs typeface="Times New Roman" pitchFamily="18" charset="0"/>
              </a:rPr>
              <a:t>④ </a:t>
            </a:r>
            <a:r>
              <a:rPr lang="ko-KR" altLang="ko-KR" sz="900" dirty="0">
                <a:latin typeface="Times New Roman" pitchFamily="18" charset="0"/>
                <a:cs typeface="Times New Roman" pitchFamily="18" charset="0"/>
              </a:rPr>
              <a:t>Rack</a:t>
            </a:r>
            <a:r>
              <a:rPr lang="en-US" altLang="ko-KR" sz="900" dirty="0">
                <a:latin typeface="Times New Roman" pitchFamily="18" charset="0"/>
                <a:cs typeface="Times New Roman" pitchFamily="18" charset="0"/>
              </a:rPr>
              <a:t> Gear</a:t>
            </a:r>
            <a:endParaRPr lang="ko-KR" altLang="en-US" sz="900" dirty="0">
              <a:latin typeface="Times New Roman" pitchFamily="18" charset="0"/>
              <a:cs typeface="Times New Roman" pitchFamily="18" charset="0"/>
            </a:endParaRPr>
          </a:p>
          <a:p>
            <a:pPr marL="457200" indent="-457200"/>
            <a:endParaRPr lang="ko-KR" altLang="en-US" sz="900" dirty="0">
              <a:latin typeface="Times New Roman" pitchFamily="18" charset="0"/>
              <a:cs typeface="Times New Roman" pitchFamily="18" charset="0"/>
            </a:endParaRPr>
          </a:p>
        </p:txBody>
      </p:sp>
      <p:pic>
        <p:nvPicPr>
          <p:cNvPr id="51" name="Picture 13"/>
          <p:cNvPicPr>
            <a:picLocks noChangeAspect="1" noChangeArrowheads="1"/>
          </p:cNvPicPr>
          <p:nvPr/>
        </p:nvPicPr>
        <p:blipFill>
          <a:blip r:embed="rId3">
            <a:lum bright="30000"/>
            <a:extLst>
              <a:ext uri="{28A0092B-C50C-407E-A947-70E740481C1C}">
                <a14:useLocalDpi xmlns:a14="http://schemas.microsoft.com/office/drawing/2010/main" val="0"/>
              </a:ext>
            </a:extLst>
          </a:blip>
          <a:srcRect/>
          <a:stretch>
            <a:fillRect/>
          </a:stretch>
        </p:blipFill>
        <p:spPr bwMode="auto">
          <a:xfrm>
            <a:off x="4876800" y="2115475"/>
            <a:ext cx="1143000" cy="901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304800" y="3546427"/>
            <a:ext cx="3429000" cy="784830"/>
          </a:xfrm>
          <a:prstGeom prst="rect">
            <a:avLst/>
          </a:prstGeom>
        </p:spPr>
        <p:txBody>
          <a:bodyPr>
            <a:spAutoFit/>
          </a:bodyPr>
          <a:lstStyle/>
          <a:p>
            <a:pPr marL="457200" indent="-457200"/>
            <a:r>
              <a:rPr lang="en-US" altLang="ko-KR" sz="900" b="1" dirty="0" smtClean="0">
                <a:latin typeface="Times New Roman" pitchFamily="18" charset="0"/>
                <a:cs typeface="Times New Roman" pitchFamily="18" charset="0"/>
              </a:rPr>
              <a:t>4</a:t>
            </a:r>
            <a:r>
              <a:rPr lang="en-US" altLang="ko-KR" sz="900" dirty="0" smtClean="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Tên</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gọi</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của</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đai</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ốc</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được</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biểu</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thị</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là</a:t>
            </a:r>
            <a:r>
              <a:rPr lang="en-US" altLang="ko-KR" sz="900" dirty="0">
                <a:latin typeface="Times New Roman" pitchFamily="18" charset="0"/>
                <a:cs typeface="Times New Roman" pitchFamily="18" charset="0"/>
              </a:rPr>
              <a:t> L2N  M30 × 3 – </a:t>
            </a:r>
            <a:r>
              <a:rPr lang="en-US" altLang="ko-KR" sz="900" dirty="0" smtClean="0">
                <a:latin typeface="Times New Roman" pitchFamily="18" charset="0"/>
                <a:cs typeface="Times New Roman" pitchFamily="18" charset="0"/>
              </a:rPr>
              <a:t>1 </a:t>
            </a:r>
            <a:endParaRPr lang="ko-KR" altLang="en-US" sz="900" dirty="0">
              <a:latin typeface="Times New Roman" pitchFamily="18" charset="0"/>
              <a:cs typeface="Times New Roman" pitchFamily="18" charset="0"/>
            </a:endParaRPr>
          </a:p>
          <a:p>
            <a:pPr marL="457200" indent="-457200"/>
            <a:r>
              <a:rPr lang="ko-KR" altLang="en-US"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Vậy</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khoảng</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cách</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một</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vòng</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xoáy</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là</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bao</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nhiêu</a:t>
            </a:r>
            <a:r>
              <a:rPr lang="en-US" altLang="ko-KR" sz="900" dirty="0">
                <a:latin typeface="Times New Roman" pitchFamily="18" charset="0"/>
                <a:cs typeface="Times New Roman" pitchFamily="18" charset="0"/>
              </a:rPr>
              <a:t>? </a:t>
            </a:r>
          </a:p>
          <a:p>
            <a:pPr marL="457200" indent="-457200"/>
            <a:r>
              <a:rPr lang="en-US" altLang="ko-KR" sz="900" dirty="0" smtClean="0">
                <a:latin typeface="Times New Roman" pitchFamily="18" charset="0"/>
                <a:cs typeface="Times New Roman" pitchFamily="18" charset="0"/>
              </a:rPr>
              <a:t>① </a:t>
            </a:r>
            <a:r>
              <a:rPr lang="en-US" altLang="ko-KR" sz="900" dirty="0">
                <a:latin typeface="Times New Roman" pitchFamily="18" charset="0"/>
                <a:cs typeface="Times New Roman" pitchFamily="18" charset="0"/>
              </a:rPr>
              <a:t>3 mm     ②  4 mm       ③ 2mm      ④ 6mm</a:t>
            </a:r>
          </a:p>
          <a:p>
            <a:pPr marL="457200" indent="-457200"/>
            <a:endParaRPr lang="ko-KR" altLang="en-US" sz="900" dirty="0">
              <a:latin typeface="Times New Roman" pitchFamily="18" charset="0"/>
              <a:cs typeface="Times New Roman" pitchFamily="18" charset="0"/>
            </a:endParaRPr>
          </a:p>
          <a:p>
            <a:pPr marL="457200" indent="-457200"/>
            <a:endParaRPr lang="ko-KR" altLang="en-US" sz="900" dirty="0">
              <a:latin typeface="Times New Roman" pitchFamily="18" charset="0"/>
              <a:cs typeface="Times New Roman" pitchFamily="18" charset="0"/>
            </a:endParaRPr>
          </a:p>
        </p:txBody>
      </p:sp>
      <p:sp>
        <p:nvSpPr>
          <p:cNvPr id="53" name="Rectangle 58"/>
          <p:cNvSpPr>
            <a:spLocks noChangeArrowheads="1"/>
          </p:cNvSpPr>
          <p:nvPr/>
        </p:nvSpPr>
        <p:spPr bwMode="auto">
          <a:xfrm>
            <a:off x="3390900" y="5613400"/>
            <a:ext cx="3124200" cy="701731"/>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r>
              <a:rPr lang="en-US" altLang="ko-KR" sz="900" dirty="0" smtClean="0">
                <a:latin typeface="Times New Roman" pitchFamily="18" charset="0"/>
                <a:cs typeface="Times New Roman" pitchFamily="18" charset="0"/>
              </a:rPr>
              <a:t>17. </a:t>
            </a:r>
            <a:r>
              <a:rPr lang="en-US" altLang="ko-KR" sz="900" dirty="0" err="1" smtClean="0">
                <a:latin typeface="Times New Roman" pitchFamily="18" charset="0"/>
                <a:cs typeface="Times New Roman" pitchFamily="18" charset="0"/>
              </a:rPr>
              <a:t>Nếu</a:t>
            </a:r>
            <a:r>
              <a:rPr lang="en-US" altLang="ko-KR" sz="900" dirty="0" smtClean="0">
                <a:latin typeface="Times New Roman" pitchFamily="18" charset="0"/>
                <a:cs typeface="Times New Roman" pitchFamily="18" charset="0"/>
              </a:rPr>
              <a:t> chia </a:t>
            </a:r>
            <a:r>
              <a:rPr lang="en-US" altLang="ko-KR" sz="900" dirty="0" err="1" smtClean="0">
                <a:latin typeface="Times New Roman" pitchFamily="18" charset="0"/>
                <a:cs typeface="Times New Roman" pitchFamily="18" charset="0"/>
              </a:rPr>
              <a:t>một</a:t>
            </a:r>
            <a:r>
              <a:rPr lang="en-US" altLang="ko-KR" sz="900" dirty="0" smtClean="0">
                <a:latin typeface="Times New Roman" pitchFamily="18" charset="0"/>
                <a:cs typeface="Times New Roman" pitchFamily="18" charset="0"/>
              </a:rPr>
              <a:t> </a:t>
            </a:r>
            <a:r>
              <a:rPr lang="en-US" altLang="ko-KR" sz="900" dirty="0" err="1" smtClean="0">
                <a:latin typeface="Times New Roman" pitchFamily="18" charset="0"/>
                <a:cs typeface="Times New Roman" pitchFamily="18" charset="0"/>
              </a:rPr>
              <a:t>vạch</a:t>
            </a:r>
            <a:r>
              <a:rPr lang="en-US" altLang="ko-KR" sz="900" dirty="0" smtClean="0">
                <a:latin typeface="Times New Roman" pitchFamily="18" charset="0"/>
                <a:cs typeface="Times New Roman" pitchFamily="18" charset="0"/>
              </a:rPr>
              <a:t> </a:t>
            </a:r>
            <a:r>
              <a:rPr lang="en-US" altLang="ko-KR" sz="900" dirty="0" err="1" smtClean="0">
                <a:latin typeface="Times New Roman" pitchFamily="18" charset="0"/>
                <a:cs typeface="Times New Roman" pitchFamily="18" charset="0"/>
              </a:rPr>
              <a:t>của</a:t>
            </a:r>
            <a:r>
              <a:rPr lang="en-US" altLang="ko-KR" sz="900" dirty="0" smtClean="0">
                <a:latin typeface="Times New Roman" pitchFamily="18" charset="0"/>
                <a:cs typeface="Times New Roman" pitchFamily="18" charset="0"/>
              </a:rPr>
              <a:t> </a:t>
            </a:r>
            <a:r>
              <a:rPr lang="en-US" altLang="ko-KR" sz="900" dirty="0" err="1" smtClean="0">
                <a:latin typeface="Times New Roman" pitchFamily="18" charset="0"/>
                <a:cs typeface="Times New Roman" pitchFamily="18" charset="0"/>
              </a:rPr>
              <a:t>thước</a:t>
            </a:r>
            <a:r>
              <a:rPr lang="en-US" altLang="ko-KR" sz="900" dirty="0" smtClean="0">
                <a:latin typeface="Times New Roman" pitchFamily="18" charset="0"/>
                <a:cs typeface="Times New Roman" pitchFamily="18" charset="0"/>
              </a:rPr>
              <a:t> </a:t>
            </a:r>
            <a:r>
              <a:rPr lang="en-US" altLang="ko-KR" sz="900" dirty="0" err="1" smtClean="0">
                <a:latin typeface="Times New Roman" pitchFamily="18" charset="0"/>
                <a:cs typeface="Times New Roman" pitchFamily="18" charset="0"/>
              </a:rPr>
              <a:t>chính</a:t>
            </a:r>
            <a:r>
              <a:rPr lang="en-US" altLang="ko-KR" sz="900" dirty="0" smtClean="0">
                <a:latin typeface="Times New Roman" pitchFamily="18" charset="0"/>
                <a:cs typeface="Times New Roman" pitchFamily="18" charset="0"/>
              </a:rPr>
              <a:t> </a:t>
            </a:r>
            <a:r>
              <a:rPr lang="en-US" altLang="ko-KR" sz="900" dirty="0" err="1" smtClean="0">
                <a:latin typeface="Times New Roman" pitchFamily="18" charset="0"/>
                <a:cs typeface="Times New Roman" pitchFamily="18" charset="0"/>
              </a:rPr>
              <a:t>quả</a:t>
            </a:r>
            <a:r>
              <a:rPr lang="en-US" altLang="ko-KR" sz="900" dirty="0" smtClean="0">
                <a:latin typeface="Times New Roman" pitchFamily="18" charset="0"/>
                <a:cs typeface="Times New Roman" pitchFamily="18" charset="0"/>
              </a:rPr>
              <a:t> Vernier Calipers </a:t>
            </a:r>
            <a:r>
              <a:rPr lang="en-US" altLang="ko-KR" sz="900" dirty="0" err="1" smtClean="0">
                <a:latin typeface="Times New Roman" pitchFamily="18" charset="0"/>
                <a:cs typeface="Times New Roman" pitchFamily="18" charset="0"/>
              </a:rPr>
              <a:t>ra</a:t>
            </a:r>
            <a:r>
              <a:rPr lang="en-US" altLang="ko-KR" sz="900" dirty="0" smtClean="0">
                <a:latin typeface="Times New Roman" pitchFamily="18" charset="0"/>
                <a:cs typeface="Times New Roman" pitchFamily="18" charset="0"/>
              </a:rPr>
              <a:t> 50 </a:t>
            </a:r>
            <a:r>
              <a:rPr lang="en-US" altLang="ko-KR" sz="900" dirty="0" err="1" smtClean="0">
                <a:latin typeface="Times New Roman" pitchFamily="18" charset="0"/>
                <a:cs typeface="Times New Roman" pitchFamily="18" charset="0"/>
              </a:rPr>
              <a:t>lần</a:t>
            </a:r>
            <a:r>
              <a:rPr lang="en-US" altLang="ko-KR" sz="900" dirty="0" smtClean="0">
                <a:latin typeface="Times New Roman" pitchFamily="18" charset="0"/>
                <a:cs typeface="Times New Roman" pitchFamily="18" charset="0"/>
              </a:rPr>
              <a:t> </a:t>
            </a:r>
            <a:r>
              <a:rPr lang="en-US" altLang="ko-KR" sz="900" dirty="0" err="1" smtClean="0">
                <a:latin typeface="Times New Roman" pitchFamily="18" charset="0"/>
                <a:cs typeface="Times New Roman" pitchFamily="18" charset="0"/>
              </a:rPr>
              <a:t>thì</a:t>
            </a:r>
            <a:r>
              <a:rPr lang="en-US" altLang="ko-KR" sz="900" dirty="0" smtClean="0">
                <a:latin typeface="Times New Roman" pitchFamily="18" charset="0"/>
                <a:cs typeface="Times New Roman" pitchFamily="18" charset="0"/>
              </a:rPr>
              <a:t> </a:t>
            </a:r>
            <a:r>
              <a:rPr lang="en-US" altLang="ko-KR" sz="900" dirty="0" err="1" smtClean="0">
                <a:latin typeface="Times New Roman" pitchFamily="18" charset="0"/>
                <a:cs typeface="Times New Roman" pitchFamily="18" charset="0"/>
              </a:rPr>
              <a:t>được</a:t>
            </a:r>
            <a:r>
              <a:rPr lang="en-US" altLang="ko-KR" sz="900" dirty="0" smtClean="0">
                <a:latin typeface="Times New Roman" pitchFamily="18" charset="0"/>
                <a:cs typeface="Times New Roman" pitchFamily="18" charset="0"/>
              </a:rPr>
              <a:t> </a:t>
            </a:r>
            <a:r>
              <a:rPr lang="en-US" altLang="ko-KR" sz="900" dirty="0" err="1" smtClean="0">
                <a:latin typeface="Times New Roman" pitchFamily="18" charset="0"/>
                <a:cs typeface="Times New Roman" pitchFamily="18" charset="0"/>
              </a:rPr>
              <a:t>bao</a:t>
            </a:r>
            <a:r>
              <a:rPr lang="en-US" altLang="ko-KR" sz="900" dirty="0" smtClean="0">
                <a:latin typeface="Times New Roman" pitchFamily="18" charset="0"/>
                <a:cs typeface="Times New Roman" pitchFamily="18" charset="0"/>
              </a:rPr>
              <a:t> </a:t>
            </a:r>
            <a:r>
              <a:rPr lang="en-US" altLang="ko-KR" sz="900" dirty="0" err="1" smtClean="0">
                <a:latin typeface="Times New Roman" pitchFamily="18" charset="0"/>
                <a:cs typeface="Times New Roman" pitchFamily="18" charset="0"/>
              </a:rPr>
              <a:t>nhiêu</a:t>
            </a:r>
            <a:r>
              <a:rPr lang="en-US" altLang="ko-KR" sz="900" dirty="0" smtClean="0">
                <a:latin typeface="Times New Roman" pitchFamily="18" charset="0"/>
                <a:cs typeface="Times New Roman" pitchFamily="18" charset="0"/>
              </a:rPr>
              <a:t>?</a:t>
            </a:r>
            <a:endParaRPr lang="en-US" altLang="ko-KR" sz="900" dirty="0">
              <a:latin typeface="Times New Roman" pitchFamily="18" charset="0"/>
              <a:cs typeface="Times New Roman" pitchFamily="18" charset="0"/>
            </a:endParaRPr>
          </a:p>
          <a:p>
            <a:pPr eaLnBrk="1" hangingPunct="1">
              <a:lnSpc>
                <a:spcPct val="120000"/>
              </a:lnSpc>
            </a:pPr>
            <a:endParaRPr lang="en-US" altLang="ko-KR" sz="900" dirty="0" smtClean="0">
              <a:latin typeface="Times New Roman" pitchFamily="18" charset="0"/>
              <a:cs typeface="Times New Roman" pitchFamily="18" charset="0"/>
            </a:endParaRPr>
          </a:p>
          <a:p>
            <a:pPr eaLnBrk="1" hangingPunct="1">
              <a:lnSpc>
                <a:spcPct val="120000"/>
              </a:lnSpc>
            </a:pPr>
            <a:r>
              <a:rPr lang="en-US" altLang="ko-KR" sz="900" dirty="0" smtClean="0">
                <a:latin typeface="Times New Roman" pitchFamily="18" charset="0"/>
                <a:cs typeface="Times New Roman" pitchFamily="18" charset="0"/>
              </a:rPr>
              <a:t>① </a:t>
            </a:r>
            <a:r>
              <a:rPr lang="en-US" altLang="ko-KR" sz="900" dirty="0">
                <a:latin typeface="Times New Roman" pitchFamily="18" charset="0"/>
                <a:cs typeface="Times New Roman" pitchFamily="18" charset="0"/>
              </a:rPr>
              <a:t>0.2mm     ② 0.02mm     ③ 0.5mm     ④ 0.05mm</a:t>
            </a:r>
          </a:p>
        </p:txBody>
      </p:sp>
      <p:sp>
        <p:nvSpPr>
          <p:cNvPr id="54" name="Rectangle 26"/>
          <p:cNvSpPr>
            <a:spLocks noChangeArrowheads="1"/>
          </p:cNvSpPr>
          <p:nvPr/>
        </p:nvSpPr>
        <p:spPr bwMode="auto">
          <a:xfrm>
            <a:off x="301628" y="1944746"/>
            <a:ext cx="3127375" cy="78483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r>
              <a:rPr lang="en-US" altLang="ko-KR" sz="900" b="1" dirty="0">
                <a:latin typeface="Times New Roman" pitchFamily="18" charset="0"/>
                <a:ea typeface="돋움" pitchFamily="50" charset="-127"/>
                <a:cs typeface="Times New Roman" pitchFamily="18" charset="0"/>
              </a:rPr>
              <a:t>2</a:t>
            </a:r>
            <a:r>
              <a:rPr lang="en-US" altLang="ko-KR" sz="900" b="1" dirty="0" smtClean="0">
                <a:latin typeface="Times New Roman" pitchFamily="18" charset="0"/>
                <a:ea typeface="돋움" pitchFamily="50" charset="-127"/>
                <a:cs typeface="Times New Roman" pitchFamily="18" charset="0"/>
              </a:rPr>
              <a:t>.</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Chọn</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đáp</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án</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không</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phải</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là</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phân</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loại</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hình</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dạng</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của</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trục</a:t>
            </a:r>
            <a:r>
              <a:rPr lang="ko-KR" altLang="en-US" sz="900" dirty="0" smtClean="0">
                <a:latin typeface="Times New Roman" pitchFamily="18" charset="0"/>
                <a:ea typeface="돋움" pitchFamily="50" charset="-127"/>
                <a:cs typeface="Times New Roman" pitchFamily="18" charset="0"/>
              </a:rPr>
              <a:t> </a:t>
            </a:r>
            <a:r>
              <a:rPr lang="en-US" altLang="ko-KR" sz="900" dirty="0">
                <a:latin typeface="Times New Roman" pitchFamily="18" charset="0"/>
                <a:ea typeface="돋움" pitchFamily="50" charset="-127"/>
                <a:cs typeface="Times New Roman" pitchFamily="18" charset="0"/>
              </a:rPr>
              <a:t>?</a:t>
            </a:r>
          </a:p>
          <a:p>
            <a:pPr eaLnBrk="1" hangingPunct="1"/>
            <a:r>
              <a:rPr lang="en-US" altLang="ko-KR" sz="900" dirty="0" smtClean="0">
                <a:latin typeface="Times New Roman" pitchFamily="18" charset="0"/>
                <a:ea typeface="돋움" pitchFamily="50" charset="-127"/>
                <a:cs typeface="Times New Roman" pitchFamily="18" charset="0"/>
              </a:rPr>
              <a:t>① </a:t>
            </a:r>
            <a:r>
              <a:rPr lang="en-US" altLang="ko-KR" sz="900" dirty="0" err="1" smtClean="0">
                <a:latin typeface="Times New Roman" pitchFamily="18" charset="0"/>
                <a:ea typeface="돋움" pitchFamily="50" charset="-127"/>
                <a:cs typeface="Times New Roman" pitchFamily="18" charset="0"/>
              </a:rPr>
              <a:t>Trục</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tuyến</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tính</a:t>
            </a:r>
            <a:r>
              <a:rPr lang="en-US" altLang="ko-KR" sz="900" dirty="0" smtClean="0">
                <a:latin typeface="Times New Roman" pitchFamily="18" charset="0"/>
                <a:ea typeface="돋움" pitchFamily="50" charset="-127"/>
                <a:cs typeface="Times New Roman" pitchFamily="18" charset="0"/>
              </a:rPr>
              <a:t> (Liner</a:t>
            </a:r>
            <a:r>
              <a:rPr lang="en-US" altLang="ko-KR" sz="900" dirty="0">
                <a:latin typeface="Times New Roman" pitchFamily="18" charset="0"/>
                <a:ea typeface="돋움" pitchFamily="50" charset="-127"/>
                <a:cs typeface="Times New Roman" pitchFamily="18" charset="0"/>
              </a:rPr>
              <a:t>) </a:t>
            </a:r>
          </a:p>
          <a:p>
            <a:pPr eaLnBrk="1" hangingPunct="1"/>
            <a:r>
              <a:rPr lang="en-US" altLang="ko-KR" sz="900" dirty="0">
                <a:latin typeface="Times New Roman" pitchFamily="18" charset="0"/>
                <a:ea typeface="돋움" pitchFamily="50" charset="-127"/>
                <a:cs typeface="Times New Roman" pitchFamily="18" charset="0"/>
              </a:rPr>
              <a:t>② </a:t>
            </a:r>
            <a:r>
              <a:rPr lang="en-US" altLang="ko-KR" sz="900" dirty="0" err="1">
                <a:latin typeface="Times New Roman" pitchFamily="18" charset="0"/>
                <a:ea typeface="돋움" pitchFamily="50" charset="-127"/>
                <a:cs typeface="Times New Roman" pitchFamily="18" charset="0"/>
              </a:rPr>
              <a:t>Trục</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truyền</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động</a:t>
            </a:r>
            <a:r>
              <a:rPr lang="en-US" altLang="ko-KR" sz="900" dirty="0">
                <a:latin typeface="Times New Roman" pitchFamily="18" charset="0"/>
                <a:ea typeface="돋움" pitchFamily="50" charset="-127"/>
                <a:cs typeface="Times New Roman" pitchFamily="18" charset="0"/>
              </a:rPr>
              <a:t> (Transmission)</a:t>
            </a:r>
          </a:p>
          <a:p>
            <a:pPr eaLnBrk="1" hangingPunct="1"/>
            <a:r>
              <a:rPr lang="en-US" altLang="ko-KR" sz="900" dirty="0">
                <a:latin typeface="Times New Roman" pitchFamily="18" charset="0"/>
                <a:ea typeface="돋움" pitchFamily="50" charset="-127"/>
                <a:cs typeface="Times New Roman" pitchFamily="18" charset="0"/>
              </a:rPr>
              <a:t>③ </a:t>
            </a:r>
            <a:r>
              <a:rPr lang="en-US" altLang="ko-KR" sz="900" dirty="0" err="1">
                <a:latin typeface="Times New Roman" pitchFamily="18" charset="0"/>
                <a:ea typeface="돋움" pitchFamily="50" charset="-127"/>
                <a:cs typeface="Times New Roman" pitchFamily="18" charset="0"/>
              </a:rPr>
              <a:t>Trục</a:t>
            </a:r>
            <a:r>
              <a:rPr lang="en-US" altLang="ko-KR" sz="900" dirty="0">
                <a:latin typeface="Times New Roman" pitchFamily="18" charset="0"/>
                <a:ea typeface="돋움" pitchFamily="50" charset="-127"/>
                <a:cs typeface="Times New Roman" pitchFamily="18" charset="0"/>
              </a:rPr>
              <a:t> Crack (Crank) </a:t>
            </a:r>
          </a:p>
          <a:p>
            <a:pPr eaLnBrk="1" hangingPunct="1"/>
            <a:r>
              <a:rPr lang="en-US" altLang="ko-KR" sz="900" dirty="0" smtClean="0">
                <a:latin typeface="Times New Roman" pitchFamily="18" charset="0"/>
                <a:ea typeface="돋움" pitchFamily="50" charset="-127"/>
                <a:cs typeface="Times New Roman" pitchFamily="18" charset="0"/>
              </a:rPr>
              <a:t>④ </a:t>
            </a:r>
            <a:r>
              <a:rPr lang="ko-KR" altLang="en-US"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Trục</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dẻo</a:t>
            </a:r>
            <a:r>
              <a:rPr lang="en-US" altLang="ko-KR" sz="900" dirty="0" smtClean="0">
                <a:latin typeface="Times New Roman" pitchFamily="18" charset="0"/>
                <a:ea typeface="돋움" pitchFamily="50" charset="-127"/>
                <a:cs typeface="Times New Roman" pitchFamily="18" charset="0"/>
              </a:rPr>
              <a:t> ( </a:t>
            </a:r>
            <a:r>
              <a:rPr lang="en-US" altLang="ko-KR" sz="900" dirty="0">
                <a:latin typeface="Times New Roman" pitchFamily="18" charset="0"/>
                <a:ea typeface="돋움" pitchFamily="50" charset="-127"/>
                <a:cs typeface="Times New Roman" pitchFamily="18" charset="0"/>
              </a:rPr>
              <a:t>Flexible )</a:t>
            </a:r>
          </a:p>
        </p:txBody>
      </p:sp>
      <p:sp>
        <p:nvSpPr>
          <p:cNvPr id="7" name="Rectangle 6"/>
          <p:cNvSpPr/>
          <p:nvPr/>
        </p:nvSpPr>
        <p:spPr>
          <a:xfrm>
            <a:off x="3429000" y="1047442"/>
            <a:ext cx="3429000" cy="646331"/>
          </a:xfrm>
          <a:prstGeom prst="rect">
            <a:avLst/>
          </a:prstGeom>
        </p:spPr>
        <p:txBody>
          <a:bodyPr>
            <a:spAutoFit/>
          </a:bodyPr>
          <a:lstStyle/>
          <a:p>
            <a:pPr marL="457200" indent="-457200"/>
            <a:r>
              <a:rPr lang="en-US" altLang="ko-KR" sz="900" dirty="0" smtClean="0">
                <a:latin typeface="Times New Roman" pitchFamily="18" charset="0"/>
                <a:cs typeface="Times New Roman" pitchFamily="18" charset="0"/>
              </a:rPr>
              <a:t>12. </a:t>
            </a:r>
            <a:r>
              <a:rPr lang="en-US" altLang="ko-KR" sz="900" dirty="0" err="1">
                <a:latin typeface="Times New Roman" pitchFamily="18" charset="0"/>
                <a:cs typeface="Times New Roman" pitchFamily="18" charset="0"/>
              </a:rPr>
              <a:t>Phụ</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tùng</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nào</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sau</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đây</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giúp</a:t>
            </a:r>
            <a:r>
              <a:rPr lang="en-US" altLang="ko-KR" sz="900" dirty="0">
                <a:latin typeface="Times New Roman" pitchFamily="18" charset="0"/>
                <a:cs typeface="Times New Roman" pitchFamily="18" charset="0"/>
              </a:rPr>
              <a:t> Ball </a:t>
            </a:r>
            <a:r>
              <a:rPr lang="en-US" altLang="ko-KR" sz="900" dirty="0" err="1">
                <a:latin typeface="Times New Roman" pitchFamily="18" charset="0"/>
                <a:cs typeface="Times New Roman" pitchFamily="18" charset="0"/>
              </a:rPr>
              <a:t>không</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bị</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rơi</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ra</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ngay</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cả</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khi</a:t>
            </a:r>
            <a:r>
              <a:rPr lang="en-US" altLang="ko-KR" sz="900" dirty="0">
                <a:latin typeface="Times New Roman" pitchFamily="18" charset="0"/>
                <a:cs typeface="Times New Roman" pitchFamily="18" charset="0"/>
              </a:rPr>
              <a:t> </a:t>
            </a:r>
          </a:p>
          <a:p>
            <a:pPr marL="457200" indent="-457200"/>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tháo</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bỏ</a:t>
            </a:r>
            <a:r>
              <a:rPr lang="en-US" altLang="ko-KR" sz="900" dirty="0">
                <a:latin typeface="Times New Roman" pitchFamily="18" charset="0"/>
                <a:cs typeface="Times New Roman" pitchFamily="18" charset="0"/>
              </a:rPr>
              <a:t> LM Block? </a:t>
            </a:r>
          </a:p>
          <a:p>
            <a:pPr marL="457200" indent="-457200"/>
            <a:r>
              <a:rPr lang="en-US" altLang="ko-KR" sz="900" dirty="0" smtClean="0">
                <a:latin typeface="Times New Roman" pitchFamily="18" charset="0"/>
                <a:cs typeface="Times New Roman" pitchFamily="18" charset="0"/>
              </a:rPr>
              <a:t>① </a:t>
            </a:r>
            <a:r>
              <a:rPr lang="en-US" altLang="ko-KR" sz="900" dirty="0">
                <a:latin typeface="Times New Roman" pitchFamily="18" charset="0"/>
                <a:cs typeface="Times New Roman" pitchFamily="18" charset="0"/>
              </a:rPr>
              <a:t>Base Plate             </a:t>
            </a:r>
            <a:r>
              <a:rPr lang="ko-KR" altLang="en-US" sz="900" dirty="0">
                <a:latin typeface="Times New Roman" pitchFamily="18" charset="0"/>
                <a:cs typeface="Times New Roman" pitchFamily="18" charset="0"/>
              </a:rPr>
              <a:t>② </a:t>
            </a:r>
            <a:r>
              <a:rPr lang="en-US" altLang="ko-KR" sz="900" dirty="0">
                <a:latin typeface="Times New Roman" pitchFamily="18" charset="0"/>
                <a:cs typeface="Times New Roman" pitchFamily="18" charset="0"/>
              </a:rPr>
              <a:t>End Plate</a:t>
            </a:r>
            <a:endParaRPr lang="ko-KR" altLang="en-US" sz="900" dirty="0">
              <a:latin typeface="Times New Roman" pitchFamily="18" charset="0"/>
              <a:cs typeface="Times New Roman" pitchFamily="18" charset="0"/>
            </a:endParaRPr>
          </a:p>
          <a:p>
            <a:pPr marL="457200" indent="-457200"/>
            <a:r>
              <a:rPr lang="ko-KR" altLang="en-US" sz="900" dirty="0">
                <a:latin typeface="Times New Roman" pitchFamily="18" charset="0"/>
                <a:cs typeface="Times New Roman" pitchFamily="18" charset="0"/>
              </a:rPr>
              <a:t>③ </a:t>
            </a:r>
            <a:r>
              <a:rPr lang="en-US" altLang="ko-KR" sz="900" dirty="0">
                <a:latin typeface="Times New Roman" pitchFamily="18" charset="0"/>
                <a:cs typeface="Times New Roman" pitchFamily="18" charset="0"/>
              </a:rPr>
              <a:t>Side Seal</a:t>
            </a:r>
            <a:r>
              <a:rPr lang="ko-KR" altLang="en-US" sz="900" dirty="0">
                <a:latin typeface="Times New Roman" pitchFamily="18" charset="0"/>
                <a:cs typeface="Times New Roman" pitchFamily="18" charset="0"/>
              </a:rPr>
              <a:t>               ④ </a:t>
            </a:r>
            <a:r>
              <a:rPr lang="en-US" altLang="ko-KR" sz="900" dirty="0">
                <a:latin typeface="Times New Roman" pitchFamily="18" charset="0"/>
                <a:cs typeface="Times New Roman" pitchFamily="18" charset="0"/>
              </a:rPr>
              <a:t>Inner Seal </a:t>
            </a:r>
          </a:p>
        </p:txBody>
      </p:sp>
      <p:sp>
        <p:nvSpPr>
          <p:cNvPr id="57" name="Rectangle 80"/>
          <p:cNvSpPr>
            <a:spLocks noChangeArrowheads="1"/>
          </p:cNvSpPr>
          <p:nvPr/>
        </p:nvSpPr>
        <p:spPr bwMode="auto">
          <a:xfrm>
            <a:off x="330299" y="1022590"/>
            <a:ext cx="3125788" cy="78483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r>
              <a:rPr lang="en-US" altLang="ko-KR" sz="900" b="1" dirty="0">
                <a:latin typeface="Times New Roman" panose="02020603050405020304" pitchFamily="18" charset="0"/>
                <a:ea typeface="돋움" pitchFamily="50" charset="-127"/>
                <a:cs typeface="Times New Roman" panose="02020603050405020304" pitchFamily="18" charset="0"/>
              </a:rPr>
              <a:t>1</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Đâu</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không</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phải</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đặc</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trưng</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của</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máy</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giảm</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tốc</a:t>
            </a:r>
            <a:r>
              <a:rPr lang="en-US" altLang="ko-KR" sz="900" dirty="0" smtClean="0">
                <a:latin typeface="Times New Roman" panose="02020603050405020304" pitchFamily="18" charset="0"/>
                <a:ea typeface="돋움" pitchFamily="50" charset="-127"/>
                <a:cs typeface="Times New Roman" panose="02020603050405020304" pitchFamily="18" charset="0"/>
              </a:rPr>
              <a:t>?</a:t>
            </a:r>
          </a:p>
          <a:p>
            <a:pPr eaLnBrk="1" hangingPunct="1"/>
            <a:r>
              <a:rPr lang="en-US" altLang="ko-KR" sz="900" dirty="0" smtClean="0">
                <a:latin typeface="Times New Roman" panose="02020603050405020304" pitchFamily="18" charset="0"/>
                <a:ea typeface="돋움" pitchFamily="50" charset="-127"/>
                <a:cs typeface="Times New Roman" panose="02020603050405020304" pitchFamily="18" charset="0"/>
              </a:rPr>
              <a:t>① </a:t>
            </a:r>
            <a:r>
              <a:rPr lang="en-US" altLang="ko-KR" sz="900" dirty="0" err="1" smtClean="0">
                <a:latin typeface="Times New Roman" panose="02020603050405020304" pitchFamily="18" charset="0"/>
                <a:ea typeface="돋움" pitchFamily="50" charset="-127"/>
                <a:cs typeface="Times New Roman" panose="02020603050405020304" pitchFamily="18" charset="0"/>
              </a:rPr>
              <a:t>Loại</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nhỏ</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có</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khả</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năng</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truyền</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tải</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lớn</a:t>
            </a: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r>
              <a:rPr lang="en-US" altLang="ko-KR" sz="900" dirty="0">
                <a:latin typeface="Times New Roman" panose="02020603050405020304" pitchFamily="18" charset="0"/>
                <a:ea typeface="돋움" pitchFamily="50" charset="-127"/>
                <a:cs typeface="Times New Roman" panose="02020603050405020304" pitchFamily="18" charset="0"/>
              </a:rPr>
              <a:t>② </a:t>
            </a:r>
            <a:r>
              <a:rPr lang="en-US" altLang="ko-KR" sz="900" dirty="0" err="1" smtClean="0">
                <a:latin typeface="Times New Roman" panose="02020603050405020304" pitchFamily="18" charset="0"/>
                <a:ea typeface="돋움" pitchFamily="50" charset="-127"/>
                <a:cs typeface="Times New Roman" panose="02020603050405020304" pitchFamily="18" charset="0"/>
              </a:rPr>
              <a:t>Không</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bị</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trơn</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trượt</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nên</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tỷ</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lệ</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giảm</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tốc</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ổn</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định</a:t>
            </a:r>
            <a:r>
              <a:rPr lang="en-US" altLang="ko-KR" sz="900" dirty="0" smtClean="0">
                <a:latin typeface="Times New Roman" panose="02020603050405020304" pitchFamily="18" charset="0"/>
                <a:ea typeface="돋움" pitchFamily="50" charset="-127"/>
                <a:cs typeface="Times New Roman" panose="02020603050405020304" pitchFamily="18" charset="0"/>
              </a:rPr>
              <a:t>.</a:t>
            </a: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r>
              <a:rPr lang="en-US" altLang="ko-KR" sz="900" dirty="0">
                <a:latin typeface="Times New Roman" panose="02020603050405020304" pitchFamily="18" charset="0"/>
                <a:ea typeface="돋움" pitchFamily="50" charset="-127"/>
                <a:cs typeface="Times New Roman" panose="02020603050405020304" pitchFamily="18" charset="0"/>
              </a:rPr>
              <a:t>③ </a:t>
            </a:r>
            <a:r>
              <a:rPr lang="en-US" altLang="ko-KR" sz="900" dirty="0" err="1" smtClean="0">
                <a:latin typeface="Times New Roman" panose="02020603050405020304" pitchFamily="18" charset="0"/>
                <a:ea typeface="돋움" pitchFamily="50" charset="-127"/>
                <a:cs typeface="Times New Roman" panose="02020603050405020304" pitchFamily="18" charset="0"/>
              </a:rPr>
              <a:t>Tỷ</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lệ</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gia</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tốc</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và</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giảm</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tốc</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lựa</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chọn</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trong</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phạm</a:t>
            </a:r>
            <a:r>
              <a:rPr lang="en-US" altLang="ko-KR" sz="900" dirty="0" smtClean="0">
                <a:latin typeface="Times New Roman" panose="02020603050405020304" pitchFamily="18" charset="0"/>
                <a:ea typeface="돋움" pitchFamily="50" charset="-127"/>
                <a:cs typeface="Times New Roman" panose="02020603050405020304" pitchFamily="18" charset="0"/>
              </a:rPr>
              <a:t> vi </a:t>
            </a:r>
            <a:r>
              <a:rPr lang="en-US" altLang="ko-KR" sz="900" dirty="0" err="1" smtClean="0">
                <a:latin typeface="Times New Roman" panose="02020603050405020304" pitchFamily="18" charset="0"/>
                <a:ea typeface="돋움" pitchFamily="50" charset="-127"/>
                <a:cs typeface="Times New Roman" panose="02020603050405020304" pitchFamily="18" charset="0"/>
              </a:rPr>
              <a:t>rộng</a:t>
            </a:r>
            <a:r>
              <a:rPr lang="ko-KR" altLang="en-US" sz="900" dirty="0" smtClean="0">
                <a:latin typeface="Times New Roman" panose="02020603050405020304" pitchFamily="18" charset="0"/>
                <a:ea typeface="돋움" pitchFamily="50" charset="-127"/>
                <a:cs typeface="Times New Roman" panose="02020603050405020304" pitchFamily="18" charset="0"/>
              </a:rPr>
              <a:t> </a:t>
            </a:r>
            <a:endParaRPr lang="ko-KR" altLang="en-US" sz="900" dirty="0">
              <a:latin typeface="Times New Roman" panose="02020603050405020304" pitchFamily="18" charset="0"/>
              <a:ea typeface="돋움" pitchFamily="50" charset="-127"/>
              <a:cs typeface="Times New Roman" panose="02020603050405020304" pitchFamily="18" charset="0"/>
            </a:endParaRPr>
          </a:p>
          <a:p>
            <a:pPr eaLnBrk="1" hangingPunct="1"/>
            <a:r>
              <a:rPr lang="en-US" altLang="ko-KR" sz="900" dirty="0">
                <a:latin typeface="Times New Roman" panose="02020603050405020304" pitchFamily="18" charset="0"/>
                <a:ea typeface="돋움" pitchFamily="50" charset="-127"/>
                <a:cs typeface="Times New Roman" panose="02020603050405020304" pitchFamily="18" charset="0"/>
              </a:rPr>
              <a:t>④ </a:t>
            </a:r>
            <a:r>
              <a:rPr lang="en-US" altLang="ko-KR" sz="900" dirty="0" err="1" smtClean="0">
                <a:latin typeface="Times New Roman" panose="02020603050405020304" pitchFamily="18" charset="0"/>
                <a:ea typeface="돋움" pitchFamily="50" charset="-127"/>
                <a:cs typeface="Times New Roman" panose="02020603050405020304" pitchFamily="18" charset="0"/>
              </a:rPr>
              <a:t>Bền</a:t>
            </a:r>
            <a:r>
              <a:rPr lang="en-US" altLang="ko-KR" sz="900" dirty="0" smtClean="0">
                <a:latin typeface="Times New Roman" panose="02020603050405020304" pitchFamily="18" charset="0"/>
                <a:ea typeface="돋움" pitchFamily="50" charset="-127"/>
                <a:cs typeface="Times New Roman" panose="02020603050405020304" pitchFamily="18" charset="0"/>
              </a:rPr>
              <a:t>. </a:t>
            </a:r>
            <a:endParaRPr lang="en-US" altLang="ko-KR" sz="900" dirty="0">
              <a:latin typeface="Times New Roman" panose="02020603050405020304" pitchFamily="18" charset="0"/>
              <a:ea typeface="돋움" pitchFamily="50" charset="-127"/>
              <a:cs typeface="Times New Roman" panose="02020603050405020304" pitchFamily="18" charset="0"/>
            </a:endParaRPr>
          </a:p>
        </p:txBody>
      </p:sp>
      <p:sp>
        <p:nvSpPr>
          <p:cNvPr id="58" name="Rectangle 57"/>
          <p:cNvSpPr/>
          <p:nvPr/>
        </p:nvSpPr>
        <p:spPr>
          <a:xfrm>
            <a:off x="3396344" y="4044969"/>
            <a:ext cx="3429000" cy="715581"/>
          </a:xfrm>
          <a:prstGeom prst="rect">
            <a:avLst/>
          </a:prstGeom>
        </p:spPr>
        <p:txBody>
          <a:bodyPr>
            <a:spAutoFit/>
          </a:bodyPr>
          <a:lstStyle/>
          <a:p>
            <a:pPr>
              <a:lnSpc>
                <a:spcPct val="150000"/>
              </a:lnSpc>
              <a:spcBef>
                <a:spcPct val="50000"/>
              </a:spcBef>
            </a:pPr>
            <a:r>
              <a:rPr lang="en-US" altLang="ko-KR" sz="900" dirty="0" smtClean="0">
                <a:latin typeface="Times New Roman" pitchFamily="18" charset="0"/>
                <a:ea typeface="돋움" pitchFamily="50" charset="-127"/>
                <a:cs typeface="Times New Roman" pitchFamily="18" charset="0"/>
              </a:rPr>
              <a:t>15. </a:t>
            </a:r>
            <a:r>
              <a:rPr lang="en-US" altLang="ko-KR" sz="900" dirty="0">
                <a:latin typeface="Times New Roman" pitchFamily="18" charset="0"/>
                <a:ea typeface="돋움" pitchFamily="50" charset="-127"/>
                <a:cs typeface="Times New Roman" pitchFamily="18" charset="0"/>
              </a:rPr>
              <a:t>Gear </a:t>
            </a:r>
            <a:r>
              <a:rPr lang="en-US" altLang="ko-KR" sz="900" dirty="0" err="1">
                <a:latin typeface="Times New Roman" pitchFamily="18" charset="0"/>
                <a:ea typeface="돋움" pitchFamily="50" charset="-127"/>
                <a:cs typeface="Times New Roman" pitchFamily="18" charset="0"/>
              </a:rPr>
              <a:t>có</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nhiều</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răng</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gọi</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là</a:t>
            </a:r>
            <a:r>
              <a:rPr lang="en-US" altLang="ko-KR" sz="900" dirty="0">
                <a:latin typeface="Times New Roman" pitchFamily="18" charset="0"/>
                <a:ea typeface="돋움" pitchFamily="50" charset="-127"/>
                <a:cs typeface="Times New Roman" pitchFamily="18" charset="0"/>
              </a:rPr>
              <a:t> Gear, gear </a:t>
            </a:r>
            <a:r>
              <a:rPr lang="en-US" altLang="ko-KR" sz="900" dirty="0" err="1">
                <a:latin typeface="Times New Roman" pitchFamily="18" charset="0"/>
                <a:ea typeface="돋움" pitchFamily="50" charset="-127"/>
                <a:cs typeface="Times New Roman" pitchFamily="18" charset="0"/>
              </a:rPr>
              <a:t>có</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số</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răng</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ít</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gọi</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là</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gì</a:t>
            </a:r>
            <a:r>
              <a:rPr lang="en-US" altLang="ko-KR" sz="900" dirty="0">
                <a:latin typeface="Times New Roman" pitchFamily="18" charset="0"/>
                <a:ea typeface="돋움" pitchFamily="50" charset="-127"/>
                <a:cs typeface="Times New Roman" pitchFamily="18" charset="0"/>
              </a:rPr>
              <a:t>?</a:t>
            </a:r>
          </a:p>
          <a:p>
            <a:pPr>
              <a:spcBef>
                <a:spcPct val="50000"/>
              </a:spcBef>
            </a:pPr>
            <a:r>
              <a:rPr lang="en-US" altLang="ko-KR" sz="900" dirty="0">
                <a:latin typeface="Times New Roman" pitchFamily="18" charset="0"/>
                <a:ea typeface="돋움" pitchFamily="50" charset="-127"/>
                <a:cs typeface="Times New Roman" pitchFamily="18" charset="0"/>
              </a:rPr>
              <a:t>①</a:t>
            </a:r>
            <a:r>
              <a:rPr lang="ko-KR" altLang="en-US" sz="900" dirty="0">
                <a:latin typeface="Times New Roman" pitchFamily="18" charset="0"/>
                <a:ea typeface="돋움" pitchFamily="50" charset="-127"/>
                <a:cs typeface="Times New Roman" pitchFamily="18" charset="0"/>
              </a:rPr>
              <a:t> </a:t>
            </a:r>
            <a:r>
              <a:rPr lang="en-US" altLang="ko-KR" sz="900" dirty="0">
                <a:latin typeface="Times New Roman" pitchFamily="18" charset="0"/>
                <a:ea typeface="돋움" pitchFamily="50" charset="-127"/>
                <a:cs typeface="Times New Roman" pitchFamily="18" charset="0"/>
              </a:rPr>
              <a:t>Gear </a:t>
            </a:r>
            <a:r>
              <a:rPr lang="en-US" altLang="ko-KR" sz="900" dirty="0" smtClean="0">
                <a:latin typeface="Times New Roman" pitchFamily="18" charset="0"/>
                <a:ea typeface="돋움" pitchFamily="50" charset="-127"/>
                <a:cs typeface="Times New Roman" pitchFamily="18" charset="0"/>
              </a:rPr>
              <a:t>Motor </a:t>
            </a:r>
            <a:r>
              <a:rPr lang="ko-KR" altLang="en-US" sz="900" dirty="0" smtClean="0">
                <a:latin typeface="Times New Roman" pitchFamily="18" charset="0"/>
                <a:ea typeface="돋움" pitchFamily="50" charset="-127"/>
                <a:cs typeface="Times New Roman" pitchFamily="18" charset="0"/>
              </a:rPr>
              <a:t>                               </a:t>
            </a:r>
            <a:r>
              <a:rPr lang="ko-KR" altLang="en-US" sz="900" dirty="0">
                <a:latin typeface="Times New Roman" pitchFamily="18" charset="0"/>
                <a:ea typeface="돋움" pitchFamily="50" charset="-127"/>
                <a:cs typeface="Times New Roman" pitchFamily="18" charset="0"/>
              </a:rPr>
              <a:t>② </a:t>
            </a:r>
            <a:r>
              <a:rPr lang="en-US" altLang="ko-KR" sz="900" dirty="0">
                <a:latin typeface="Times New Roman" pitchFamily="18" charset="0"/>
                <a:ea typeface="돋움" pitchFamily="50" charset="-127"/>
                <a:cs typeface="Times New Roman" pitchFamily="18" charset="0"/>
              </a:rPr>
              <a:t>Gear </a:t>
            </a:r>
            <a:r>
              <a:rPr lang="en-US" altLang="ko-KR" sz="900" dirty="0" err="1">
                <a:latin typeface="Times New Roman" pitchFamily="18" charset="0"/>
                <a:ea typeface="돋움" pitchFamily="50" charset="-127"/>
                <a:cs typeface="Times New Roman" pitchFamily="18" charset="0"/>
              </a:rPr>
              <a:t>dẫn</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động</a:t>
            </a:r>
            <a:endParaRPr lang="ko-KR" altLang="en-US" sz="900" dirty="0">
              <a:latin typeface="Times New Roman" pitchFamily="18" charset="0"/>
              <a:ea typeface="돋움" pitchFamily="50" charset="-127"/>
              <a:cs typeface="Times New Roman" pitchFamily="18" charset="0"/>
            </a:endParaRPr>
          </a:p>
          <a:p>
            <a:pPr>
              <a:spcBef>
                <a:spcPct val="50000"/>
              </a:spcBef>
            </a:pPr>
            <a:r>
              <a:rPr lang="ko-KR" altLang="en-US" sz="900" dirty="0">
                <a:latin typeface="Times New Roman" pitchFamily="18" charset="0"/>
                <a:ea typeface="돋움" pitchFamily="50" charset="-127"/>
                <a:cs typeface="Times New Roman" pitchFamily="18" charset="0"/>
              </a:rPr>
              <a:t>③ </a:t>
            </a:r>
            <a:r>
              <a:rPr lang="en-US" altLang="ko-KR" sz="900" dirty="0">
                <a:latin typeface="Times New Roman" pitchFamily="18" charset="0"/>
                <a:ea typeface="돋움" pitchFamily="50" charset="-127"/>
                <a:cs typeface="Times New Roman" pitchFamily="18" charset="0"/>
              </a:rPr>
              <a:t>Rack Gear</a:t>
            </a:r>
            <a:r>
              <a:rPr lang="ko-KR" altLang="en-US" sz="900" dirty="0">
                <a:latin typeface="Times New Roman" pitchFamily="18" charset="0"/>
                <a:ea typeface="돋움" pitchFamily="50" charset="-127"/>
                <a:cs typeface="Times New Roman" pitchFamily="18" charset="0"/>
              </a:rPr>
              <a:t>                          </a:t>
            </a:r>
            <a:r>
              <a:rPr lang="ko-KR" altLang="en-US" sz="900" dirty="0" smtClean="0">
                <a:latin typeface="Times New Roman" pitchFamily="18" charset="0"/>
                <a:ea typeface="돋움" pitchFamily="50" charset="-127"/>
                <a:cs typeface="Times New Roman" pitchFamily="18" charset="0"/>
              </a:rPr>
              <a:t>        ④ </a:t>
            </a:r>
            <a:r>
              <a:rPr lang="en-US" altLang="ko-KR" sz="900" dirty="0" smtClean="0">
                <a:latin typeface="Times New Roman" pitchFamily="18" charset="0"/>
                <a:ea typeface="돋움" pitchFamily="50" charset="-127"/>
                <a:cs typeface="Times New Roman" pitchFamily="18" charset="0"/>
              </a:rPr>
              <a:t>Pinion</a:t>
            </a:r>
            <a:endParaRPr lang="ko-KR" altLang="en-US" sz="900" dirty="0">
              <a:latin typeface="Times New Roman" pitchFamily="18" charset="0"/>
              <a:ea typeface="돋움" pitchFamily="50" charset="-127"/>
              <a:cs typeface="Times New Roman" pitchFamily="18" charset="0"/>
            </a:endParaRPr>
          </a:p>
        </p:txBody>
      </p:sp>
      <p:sp>
        <p:nvSpPr>
          <p:cNvPr id="27" name="Rectangle 69"/>
          <p:cNvSpPr>
            <a:spLocks noChangeArrowheads="1"/>
          </p:cNvSpPr>
          <p:nvPr/>
        </p:nvSpPr>
        <p:spPr bwMode="auto">
          <a:xfrm>
            <a:off x="304800" y="7830677"/>
            <a:ext cx="3124200" cy="89563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r>
              <a:rPr lang="en-US" altLang="ko-KR" sz="900" dirty="0" smtClean="0">
                <a:latin typeface="Times New Roman" pitchFamily="18" charset="0"/>
                <a:cs typeface="Times New Roman" pitchFamily="18" charset="0"/>
              </a:rPr>
              <a:t>10.Tên </a:t>
            </a:r>
            <a:r>
              <a:rPr lang="en-US" altLang="ko-KR" sz="900" dirty="0" err="1" smtClean="0">
                <a:latin typeface="Times New Roman" pitchFamily="18" charset="0"/>
                <a:cs typeface="Times New Roman" pitchFamily="18" charset="0"/>
              </a:rPr>
              <a:t>của</a:t>
            </a:r>
            <a:r>
              <a:rPr lang="en-US" altLang="ko-KR" sz="900" dirty="0" smtClean="0">
                <a:latin typeface="Times New Roman" pitchFamily="18" charset="0"/>
                <a:cs typeface="Times New Roman" pitchFamily="18" charset="0"/>
              </a:rPr>
              <a:t> A </a:t>
            </a:r>
            <a:r>
              <a:rPr lang="en-US" altLang="ko-KR" sz="900" dirty="0" err="1" smtClean="0">
                <a:latin typeface="Times New Roman" pitchFamily="18" charset="0"/>
                <a:cs typeface="Times New Roman" pitchFamily="18" charset="0"/>
              </a:rPr>
              <a:t>trong</a:t>
            </a:r>
            <a:r>
              <a:rPr lang="en-US" altLang="ko-KR" sz="900" dirty="0" smtClean="0">
                <a:latin typeface="Times New Roman" pitchFamily="18" charset="0"/>
                <a:cs typeface="Times New Roman" pitchFamily="18" charset="0"/>
              </a:rPr>
              <a:t> </a:t>
            </a:r>
            <a:r>
              <a:rPr lang="en-US" altLang="ko-KR" sz="900" dirty="0" err="1" smtClean="0">
                <a:latin typeface="Times New Roman" pitchFamily="18" charset="0"/>
                <a:cs typeface="Times New Roman" pitchFamily="18" charset="0"/>
              </a:rPr>
              <a:t>hình</a:t>
            </a:r>
            <a:r>
              <a:rPr lang="en-US" altLang="ko-KR" sz="900" dirty="0" smtClean="0">
                <a:latin typeface="Times New Roman" pitchFamily="18" charset="0"/>
                <a:cs typeface="Times New Roman" pitchFamily="18" charset="0"/>
              </a:rPr>
              <a:t> </a:t>
            </a:r>
            <a:r>
              <a:rPr lang="en-US" altLang="ko-KR" sz="900" dirty="0" err="1" smtClean="0">
                <a:latin typeface="Times New Roman" pitchFamily="18" charset="0"/>
                <a:cs typeface="Times New Roman" pitchFamily="18" charset="0"/>
              </a:rPr>
              <a:t>dưới</a:t>
            </a:r>
            <a:r>
              <a:rPr lang="en-US" altLang="ko-KR" sz="900" dirty="0" smtClean="0">
                <a:latin typeface="Times New Roman" pitchFamily="18" charset="0"/>
                <a:cs typeface="Times New Roman" pitchFamily="18" charset="0"/>
              </a:rPr>
              <a:t> </a:t>
            </a:r>
            <a:r>
              <a:rPr lang="en-US" altLang="ko-KR" sz="900" dirty="0" err="1" smtClean="0">
                <a:latin typeface="Times New Roman" pitchFamily="18" charset="0"/>
                <a:cs typeface="Times New Roman" pitchFamily="18" charset="0"/>
              </a:rPr>
              <a:t>đây</a:t>
            </a:r>
            <a:r>
              <a:rPr lang="en-US" altLang="ko-KR" sz="900" dirty="0" smtClean="0">
                <a:latin typeface="Times New Roman" pitchFamily="18" charset="0"/>
                <a:ea typeface="돋움" pitchFamily="50" charset="-127"/>
                <a:cs typeface="Times New Roman" pitchFamily="18" charset="0"/>
              </a:rPr>
              <a:t>?</a:t>
            </a:r>
            <a:endParaRPr lang="en-US" altLang="ko-KR" sz="900" dirty="0">
              <a:latin typeface="Times New Roman" pitchFamily="18" charset="0"/>
              <a:ea typeface="돋움" pitchFamily="50" charset="-127"/>
              <a:cs typeface="Times New Roman" pitchFamily="18" charset="0"/>
            </a:endParaRPr>
          </a:p>
          <a:p>
            <a:pPr eaLnBrk="1" hangingPunct="1">
              <a:lnSpc>
                <a:spcPct val="50000"/>
              </a:lnSpc>
              <a:spcBef>
                <a:spcPct val="50000"/>
              </a:spcBef>
            </a:pPr>
            <a:endParaRPr lang="en-US" altLang="ko-KR" sz="900" dirty="0">
              <a:latin typeface="Times New Roman" pitchFamily="18" charset="0"/>
              <a:ea typeface="돋움" pitchFamily="50" charset="-127"/>
              <a:cs typeface="Times New Roman" pitchFamily="18" charset="0"/>
            </a:endParaRPr>
          </a:p>
          <a:p>
            <a:pPr eaLnBrk="1" hangingPunct="1">
              <a:lnSpc>
                <a:spcPct val="40000"/>
              </a:lnSpc>
              <a:spcBef>
                <a:spcPct val="50000"/>
              </a:spcBef>
            </a:pPr>
            <a:r>
              <a:rPr lang="en-US" altLang="ko-KR" sz="900" dirty="0">
                <a:latin typeface="Times New Roman" pitchFamily="18" charset="0"/>
                <a:ea typeface="돋움" pitchFamily="50" charset="-127"/>
                <a:cs typeface="Times New Roman" pitchFamily="18" charset="0"/>
              </a:rPr>
              <a:t>① </a:t>
            </a:r>
            <a:r>
              <a:rPr lang="en-US" altLang="ko-KR" sz="900" dirty="0" smtClean="0">
                <a:latin typeface="Times New Roman" pitchFamily="18" charset="0"/>
                <a:ea typeface="돋움" pitchFamily="50" charset="-127"/>
                <a:cs typeface="Times New Roman" pitchFamily="18" charset="0"/>
              </a:rPr>
              <a:t>Accelerator </a:t>
            </a:r>
            <a:r>
              <a:rPr lang="en-US" altLang="ko-KR" sz="900" dirty="0">
                <a:latin typeface="Times New Roman" pitchFamily="18" charset="0"/>
                <a:ea typeface="돋움" pitchFamily="50" charset="-127"/>
                <a:cs typeface="Times New Roman" pitchFamily="18" charset="0"/>
              </a:rPr>
              <a:t>(</a:t>
            </a:r>
            <a:r>
              <a:rPr lang="en-US" altLang="ko-KR" sz="900" dirty="0" err="1">
                <a:latin typeface="Times New Roman" pitchFamily="18" charset="0"/>
                <a:ea typeface="돋움" pitchFamily="50" charset="-127"/>
                <a:cs typeface="Times New Roman" pitchFamily="18" charset="0"/>
              </a:rPr>
              <a:t>phần</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gia</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tốc</a:t>
            </a:r>
            <a:r>
              <a:rPr lang="en-US" altLang="ko-KR" sz="900" dirty="0" smtClean="0">
                <a:latin typeface="Times New Roman" pitchFamily="18" charset="0"/>
                <a:ea typeface="돋움" pitchFamily="50" charset="-127"/>
                <a:cs typeface="Times New Roman" pitchFamily="18" charset="0"/>
              </a:rPr>
              <a:t>)</a:t>
            </a:r>
            <a:endParaRPr lang="en-US" altLang="ko-KR" sz="900" dirty="0" smtClean="0">
              <a:latin typeface="Times New Roman" pitchFamily="18" charset="0"/>
              <a:cs typeface="Times New Roman" pitchFamily="18" charset="0"/>
            </a:endParaRPr>
          </a:p>
          <a:p>
            <a:pPr eaLnBrk="1" hangingPunct="1">
              <a:lnSpc>
                <a:spcPct val="40000"/>
              </a:lnSpc>
              <a:spcBef>
                <a:spcPct val="50000"/>
              </a:spcBef>
            </a:pPr>
            <a:r>
              <a:rPr lang="en-US" altLang="ko-KR" sz="900" dirty="0" smtClean="0">
                <a:latin typeface="Times New Roman" pitchFamily="18" charset="0"/>
                <a:ea typeface="돋움" pitchFamily="50" charset="-127"/>
                <a:cs typeface="Times New Roman" pitchFamily="18" charset="0"/>
              </a:rPr>
              <a:t>② </a:t>
            </a:r>
            <a:r>
              <a:rPr lang="en-US" altLang="ko-KR" sz="900" dirty="0">
                <a:latin typeface="Times New Roman" pitchFamily="18" charset="0"/>
                <a:cs typeface="Times New Roman" pitchFamily="18" charset="0"/>
              </a:rPr>
              <a:t>Wave Generator </a:t>
            </a:r>
            <a:r>
              <a:rPr lang="en-US" altLang="ko-KR" sz="900" dirty="0" smtClean="0">
                <a:latin typeface="Times New Roman" pitchFamily="18" charset="0"/>
                <a:cs typeface="Times New Roman" pitchFamily="18" charset="0"/>
              </a:rPr>
              <a:t>(</a:t>
            </a:r>
            <a:r>
              <a:rPr lang="en-US" altLang="ko-KR" sz="900" dirty="0" err="1" smtClean="0">
                <a:latin typeface="Times New Roman" pitchFamily="18" charset="0"/>
                <a:cs typeface="Times New Roman" pitchFamily="18" charset="0"/>
              </a:rPr>
              <a:t>Phần</a:t>
            </a:r>
            <a:r>
              <a:rPr lang="en-US" altLang="ko-KR" sz="900" dirty="0" smtClean="0">
                <a:latin typeface="Times New Roman" pitchFamily="18" charset="0"/>
                <a:cs typeface="Times New Roman" pitchFamily="18" charset="0"/>
              </a:rPr>
              <a:t> Input) </a:t>
            </a:r>
            <a:endParaRPr lang="en-US" altLang="ko-KR" sz="900" dirty="0">
              <a:latin typeface="Times New Roman" pitchFamily="18" charset="0"/>
              <a:ea typeface="돋움" pitchFamily="50" charset="-127"/>
              <a:cs typeface="Times New Roman" pitchFamily="18" charset="0"/>
            </a:endParaRPr>
          </a:p>
          <a:p>
            <a:pPr eaLnBrk="1" hangingPunct="1">
              <a:lnSpc>
                <a:spcPct val="50000"/>
              </a:lnSpc>
              <a:spcBef>
                <a:spcPct val="50000"/>
              </a:spcBef>
            </a:pPr>
            <a:r>
              <a:rPr lang="en-US" altLang="ko-KR" sz="900" dirty="0">
                <a:latin typeface="Times New Roman" pitchFamily="18" charset="0"/>
                <a:ea typeface="돋움" pitchFamily="50" charset="-127"/>
                <a:cs typeface="Times New Roman" pitchFamily="18" charset="0"/>
              </a:rPr>
              <a:t>③ </a:t>
            </a:r>
            <a:r>
              <a:rPr lang="en-US" altLang="ko-KR" sz="900" dirty="0">
                <a:latin typeface="Times New Roman" pitchFamily="18" charset="0"/>
                <a:cs typeface="Times New Roman" pitchFamily="18" charset="0"/>
              </a:rPr>
              <a:t>Circular </a:t>
            </a:r>
            <a:r>
              <a:rPr lang="en-US" altLang="ko-KR" sz="900" dirty="0" smtClean="0">
                <a:latin typeface="Times New Roman" pitchFamily="18" charset="0"/>
                <a:cs typeface="Times New Roman" pitchFamily="18" charset="0"/>
              </a:rPr>
              <a:t>Spline</a:t>
            </a:r>
            <a:r>
              <a:rPr lang="en-US" altLang="ko-KR" sz="900" dirty="0">
                <a:latin typeface="Times New Roman" pitchFamily="18" charset="0"/>
                <a:cs typeface="Times New Roman" pitchFamily="18" charset="0"/>
              </a:rPr>
              <a:t> </a:t>
            </a:r>
            <a:r>
              <a:rPr lang="en-US" altLang="ko-KR" sz="900" dirty="0" smtClean="0">
                <a:latin typeface="Times New Roman" pitchFamily="18" charset="0"/>
                <a:cs typeface="Times New Roman" pitchFamily="18" charset="0"/>
              </a:rPr>
              <a:t>(</a:t>
            </a:r>
            <a:r>
              <a:rPr lang="en-US" altLang="ko-KR" sz="900" dirty="0" err="1" smtClean="0">
                <a:latin typeface="Times New Roman" pitchFamily="18" charset="0"/>
                <a:cs typeface="Times New Roman" pitchFamily="18" charset="0"/>
              </a:rPr>
              <a:t>Phần</a:t>
            </a:r>
            <a:r>
              <a:rPr lang="en-US" altLang="ko-KR" sz="900" dirty="0" smtClean="0">
                <a:latin typeface="Times New Roman" pitchFamily="18" charset="0"/>
                <a:cs typeface="Times New Roman" pitchFamily="18" charset="0"/>
              </a:rPr>
              <a:t> </a:t>
            </a:r>
            <a:r>
              <a:rPr lang="en-US" altLang="ko-KR" sz="900" dirty="0" err="1" smtClean="0">
                <a:latin typeface="Times New Roman" pitchFamily="18" charset="0"/>
                <a:cs typeface="Times New Roman" pitchFamily="18" charset="0"/>
              </a:rPr>
              <a:t>truyền</a:t>
            </a:r>
            <a:r>
              <a:rPr lang="en-US" altLang="ko-KR" sz="900" dirty="0" smtClean="0">
                <a:latin typeface="Times New Roman" pitchFamily="18" charset="0"/>
                <a:cs typeface="Times New Roman" pitchFamily="18" charset="0"/>
              </a:rPr>
              <a:t> </a:t>
            </a:r>
            <a:r>
              <a:rPr lang="en-US" altLang="ko-KR" sz="900" dirty="0" err="1" smtClean="0">
                <a:latin typeface="Times New Roman" pitchFamily="18" charset="0"/>
                <a:cs typeface="Times New Roman" pitchFamily="18" charset="0"/>
              </a:rPr>
              <a:t>động</a:t>
            </a:r>
            <a:r>
              <a:rPr lang="en-US" altLang="ko-KR" sz="900" dirty="0" smtClean="0">
                <a:latin typeface="Times New Roman" pitchFamily="18" charset="0"/>
                <a:cs typeface="Times New Roman" pitchFamily="18" charset="0"/>
              </a:rPr>
              <a:t>)</a:t>
            </a:r>
            <a:r>
              <a:rPr lang="en-US" altLang="ko-KR" sz="900" dirty="0" smtClean="0">
                <a:latin typeface="Times New Roman" pitchFamily="18" charset="0"/>
                <a:ea typeface="돋움" pitchFamily="50" charset="-127"/>
                <a:cs typeface="Times New Roman" pitchFamily="18" charset="0"/>
              </a:rPr>
              <a:t> </a:t>
            </a:r>
            <a:endParaRPr lang="en-US" altLang="ko-KR" sz="900" dirty="0">
              <a:latin typeface="Times New Roman" pitchFamily="18" charset="0"/>
              <a:ea typeface="돋움" pitchFamily="50" charset="-127"/>
              <a:cs typeface="Times New Roman" pitchFamily="18" charset="0"/>
            </a:endParaRPr>
          </a:p>
          <a:p>
            <a:pPr eaLnBrk="1" hangingPunct="1">
              <a:lnSpc>
                <a:spcPct val="50000"/>
              </a:lnSpc>
              <a:spcBef>
                <a:spcPct val="50000"/>
              </a:spcBef>
            </a:pPr>
            <a:r>
              <a:rPr lang="en-US" altLang="ko-KR" sz="900" dirty="0">
                <a:latin typeface="Times New Roman" pitchFamily="18" charset="0"/>
                <a:ea typeface="돋움" pitchFamily="50" charset="-127"/>
                <a:cs typeface="Times New Roman" pitchFamily="18" charset="0"/>
              </a:rPr>
              <a:t>④ </a:t>
            </a:r>
            <a:r>
              <a:rPr lang="en-US" altLang="ko-KR" sz="900" dirty="0" err="1">
                <a:latin typeface="Times New Roman" pitchFamily="18" charset="0"/>
                <a:cs typeface="Times New Roman" pitchFamily="18" charset="0"/>
              </a:rPr>
              <a:t>Flexspline</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phần</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giảm</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tốc</a:t>
            </a:r>
            <a:r>
              <a:rPr lang="en-US" altLang="ko-KR" sz="900" dirty="0" smtClean="0">
                <a:latin typeface="Times New Roman" pitchFamily="18" charset="0"/>
                <a:cs typeface="Times New Roman" pitchFamily="18" charset="0"/>
              </a:rPr>
              <a:t>)</a:t>
            </a:r>
            <a:endParaRPr lang="en-US" altLang="ko-KR" sz="900" dirty="0">
              <a:latin typeface="Times New Roman" pitchFamily="18" charset="0"/>
              <a:ea typeface="돋움" pitchFamily="50" charset="-127"/>
              <a:cs typeface="Times New Roman" pitchFamily="18" charset="0"/>
            </a:endParaRPr>
          </a:p>
        </p:txBody>
      </p:sp>
      <p:pic>
        <p:nvPicPr>
          <p:cNvPr id="28" name="Picture 70"/>
          <p:cNvPicPr>
            <a:picLocks noChangeAspect="1" noChangeArrowheads="1"/>
          </p:cNvPicPr>
          <p:nvPr/>
        </p:nvPicPr>
        <p:blipFill>
          <a:blip r:embed="rId4">
            <a:extLst>
              <a:ext uri="{28A0092B-C50C-407E-A947-70E740481C1C}">
                <a14:useLocalDpi xmlns:a14="http://schemas.microsoft.com/office/drawing/2010/main" val="0"/>
              </a:ext>
            </a:extLst>
          </a:blip>
          <a:srcRect l="36874" t="60834" r="45625" b="22499"/>
          <a:stretch>
            <a:fillRect/>
          </a:stretch>
        </p:blipFill>
        <p:spPr bwMode="auto">
          <a:xfrm>
            <a:off x="2262188" y="7925694"/>
            <a:ext cx="1066800" cy="894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ectangle 86"/>
          <p:cNvSpPr>
            <a:spLocks noChangeArrowheads="1"/>
          </p:cNvSpPr>
          <p:nvPr/>
        </p:nvSpPr>
        <p:spPr bwMode="auto">
          <a:xfrm>
            <a:off x="304800" y="8888107"/>
            <a:ext cx="3124200" cy="646331"/>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r>
              <a:rPr lang="en-US" altLang="ko-KR" sz="900" dirty="0">
                <a:latin typeface="Times New Roman" pitchFamily="18" charset="0"/>
                <a:ea typeface="돋움" pitchFamily="50" charset="-127"/>
                <a:cs typeface="Times New Roman" pitchFamily="18" charset="0"/>
              </a:rPr>
              <a:t>11</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Chọn</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đáp</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án</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không</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phải</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là</a:t>
            </a:r>
            <a:r>
              <a:rPr lang="en-US" altLang="ko-KR" sz="900" dirty="0" smtClean="0">
                <a:latin typeface="Times New Roman" pitchFamily="18" charset="0"/>
                <a:ea typeface="돋움" pitchFamily="50" charset="-127"/>
                <a:cs typeface="Times New Roman" pitchFamily="18" charset="0"/>
              </a:rPr>
              <a:t> 5 </a:t>
            </a:r>
            <a:r>
              <a:rPr lang="en-US" altLang="ko-KR" sz="900" dirty="0" err="1" smtClean="0">
                <a:latin typeface="Times New Roman" pitchFamily="18" charset="0"/>
                <a:ea typeface="돋움" pitchFamily="50" charset="-127"/>
                <a:cs typeface="Times New Roman" pitchFamily="18" charset="0"/>
              </a:rPr>
              <a:t>yếu</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tố</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cơ</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bản</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quản</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lí</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bôi</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trơn</a:t>
            </a:r>
            <a:r>
              <a:rPr lang="en-US" altLang="ko-KR" sz="900" dirty="0" smtClean="0">
                <a:latin typeface="Times New Roman" pitchFamily="18" charset="0"/>
                <a:ea typeface="돋움" pitchFamily="50" charset="-127"/>
                <a:cs typeface="Times New Roman" pitchFamily="18" charset="0"/>
              </a:rPr>
              <a:t>?</a:t>
            </a:r>
            <a:endParaRPr lang="en-US" altLang="ko-KR" sz="900" dirty="0">
              <a:latin typeface="Times New Roman" pitchFamily="18" charset="0"/>
              <a:ea typeface="돋움" pitchFamily="50" charset="-127"/>
              <a:cs typeface="Times New Roman" pitchFamily="18" charset="0"/>
            </a:endParaRPr>
          </a:p>
          <a:p>
            <a:pPr eaLnBrk="1" hangingPunct="1"/>
            <a:endParaRPr lang="en-US" altLang="ko-KR" sz="900" dirty="0" smtClean="0">
              <a:latin typeface="Times New Roman" pitchFamily="18" charset="0"/>
              <a:ea typeface="돋움" pitchFamily="50" charset="-127"/>
              <a:cs typeface="Times New Roman" pitchFamily="18" charset="0"/>
            </a:endParaRPr>
          </a:p>
          <a:p>
            <a:pPr eaLnBrk="1" hangingPunct="1"/>
            <a:r>
              <a:rPr lang="en-US" altLang="ko-KR" sz="900" dirty="0" smtClean="0">
                <a:latin typeface="Times New Roman" pitchFamily="18" charset="0"/>
                <a:ea typeface="돋움" pitchFamily="50" charset="-127"/>
                <a:cs typeface="Times New Roman" pitchFamily="18" charset="0"/>
              </a:rPr>
              <a:t>① </a:t>
            </a:r>
            <a:r>
              <a:rPr lang="en-US" altLang="ko-KR" sz="900" dirty="0" err="1">
                <a:latin typeface="Times New Roman" panose="02020603050405020304" pitchFamily="18" charset="0"/>
                <a:cs typeface="Times New Roman" panose="02020603050405020304" pitchFamily="18" charset="0"/>
              </a:rPr>
              <a:t>Dầu</a:t>
            </a:r>
            <a:r>
              <a:rPr lang="en-US" altLang="ko-KR" sz="900" dirty="0">
                <a:latin typeface="Times New Roman" panose="02020603050405020304" pitchFamily="18" charset="0"/>
                <a:cs typeface="Times New Roman" panose="02020603050405020304" pitchFamily="18" charset="0"/>
              </a:rPr>
              <a:t> </a:t>
            </a:r>
            <a:r>
              <a:rPr lang="en-US" altLang="ko-KR" sz="900" dirty="0" err="1">
                <a:latin typeface="Times New Roman" panose="02020603050405020304" pitchFamily="18" charset="0"/>
                <a:cs typeface="Times New Roman" panose="02020603050405020304" pitchFamily="18" charset="0"/>
              </a:rPr>
              <a:t>phù</a:t>
            </a:r>
            <a:r>
              <a:rPr lang="en-US" altLang="ko-KR" sz="900" dirty="0">
                <a:latin typeface="Times New Roman" panose="02020603050405020304" pitchFamily="18" charset="0"/>
                <a:cs typeface="Times New Roman" panose="02020603050405020304" pitchFamily="18" charset="0"/>
              </a:rPr>
              <a:t> </a:t>
            </a:r>
            <a:r>
              <a:rPr lang="en-US" altLang="ko-KR" sz="900" dirty="0" err="1">
                <a:latin typeface="Times New Roman" panose="02020603050405020304" pitchFamily="18" charset="0"/>
                <a:cs typeface="Times New Roman" panose="02020603050405020304" pitchFamily="18" charset="0"/>
              </a:rPr>
              <a:t>hợp</a:t>
            </a:r>
            <a:r>
              <a:rPr lang="en-US" altLang="ko-KR" sz="900" dirty="0">
                <a:latin typeface="Times New Roman" panose="02020603050405020304" pitchFamily="18" charset="0"/>
                <a:cs typeface="Times New Roman" panose="02020603050405020304" pitchFamily="18" charset="0"/>
              </a:rPr>
              <a:t> </a:t>
            </a:r>
            <a:r>
              <a:rPr lang="en-US" altLang="ko-KR" sz="900" dirty="0" smtClean="0">
                <a:latin typeface="Times New Roman" panose="02020603050405020304" pitchFamily="18" charset="0"/>
                <a:cs typeface="Times New Roman" panose="02020603050405020304" pitchFamily="18" charset="0"/>
              </a:rPr>
              <a:t>          </a:t>
            </a:r>
            <a:r>
              <a:rPr lang="en-US" altLang="ko-KR" sz="900" dirty="0" smtClean="0">
                <a:latin typeface="Times New Roman" pitchFamily="18" charset="0"/>
                <a:ea typeface="돋움" pitchFamily="50" charset="-127"/>
                <a:cs typeface="Times New Roman" pitchFamily="18" charset="0"/>
              </a:rPr>
              <a:t>② </a:t>
            </a:r>
            <a:r>
              <a:rPr lang="en-US" altLang="ko-KR" sz="900" dirty="0" err="1" smtClean="0">
                <a:latin typeface="Times New Roman" panose="02020603050405020304" pitchFamily="18" charset="0"/>
                <a:cs typeface="Times New Roman" panose="02020603050405020304" pitchFamily="18" charset="0"/>
              </a:rPr>
              <a:t>Khu</a:t>
            </a:r>
            <a:r>
              <a:rPr lang="en-US" altLang="ko-KR" sz="900" dirty="0" smtClean="0">
                <a:latin typeface="Times New Roman" panose="02020603050405020304" pitchFamily="18" charset="0"/>
                <a:cs typeface="Times New Roman" panose="02020603050405020304" pitchFamily="18" charset="0"/>
              </a:rPr>
              <a:t> </a:t>
            </a:r>
            <a:r>
              <a:rPr lang="en-US" altLang="ko-KR" sz="900" dirty="0" err="1" smtClean="0">
                <a:latin typeface="Times New Roman" panose="02020603050405020304" pitchFamily="18" charset="0"/>
                <a:cs typeface="Times New Roman" panose="02020603050405020304" pitchFamily="18" charset="0"/>
              </a:rPr>
              <a:t>vực</a:t>
            </a:r>
            <a:r>
              <a:rPr lang="en-US" altLang="ko-KR" sz="900" dirty="0" smtClean="0">
                <a:latin typeface="Times New Roman" panose="02020603050405020304" pitchFamily="18" charset="0"/>
                <a:cs typeface="Times New Roman" panose="02020603050405020304" pitchFamily="18" charset="0"/>
              </a:rPr>
              <a:t> </a:t>
            </a:r>
            <a:r>
              <a:rPr lang="en-US" altLang="ko-KR" sz="900" dirty="0" err="1">
                <a:latin typeface="Times New Roman" panose="02020603050405020304" pitchFamily="18" charset="0"/>
                <a:cs typeface="Times New Roman" panose="02020603050405020304" pitchFamily="18" charset="0"/>
              </a:rPr>
              <a:t>phù</a:t>
            </a:r>
            <a:r>
              <a:rPr lang="en-US" altLang="ko-KR" sz="900" dirty="0">
                <a:latin typeface="Times New Roman" panose="02020603050405020304" pitchFamily="18" charset="0"/>
                <a:cs typeface="Times New Roman" panose="02020603050405020304" pitchFamily="18" charset="0"/>
              </a:rPr>
              <a:t> </a:t>
            </a:r>
            <a:r>
              <a:rPr lang="en-US" altLang="ko-KR" sz="900" dirty="0" err="1">
                <a:latin typeface="Times New Roman" panose="02020603050405020304" pitchFamily="18" charset="0"/>
                <a:cs typeface="Times New Roman" panose="02020603050405020304" pitchFamily="18" charset="0"/>
              </a:rPr>
              <a:t>hợp</a:t>
            </a:r>
            <a:r>
              <a:rPr lang="en-US" altLang="ko-KR" sz="900" dirty="0">
                <a:latin typeface="Times New Roman" panose="02020603050405020304" pitchFamily="18" charset="0"/>
                <a:cs typeface="Times New Roman" panose="02020603050405020304" pitchFamily="18" charset="0"/>
              </a:rPr>
              <a:t> </a:t>
            </a:r>
            <a:endParaRPr lang="en-US" altLang="ko-KR" sz="900" dirty="0" smtClean="0">
              <a:latin typeface="Times New Roman" panose="02020603050405020304" pitchFamily="18" charset="0"/>
              <a:cs typeface="Times New Roman" panose="02020603050405020304" pitchFamily="18" charset="0"/>
            </a:endParaRPr>
          </a:p>
          <a:p>
            <a:pPr eaLnBrk="1" hangingPunct="1"/>
            <a:r>
              <a:rPr lang="en-US" altLang="ko-KR" sz="900" dirty="0" smtClean="0">
                <a:latin typeface="Times New Roman" pitchFamily="18" charset="0"/>
                <a:ea typeface="돋움" pitchFamily="50" charset="-127"/>
                <a:cs typeface="Times New Roman" pitchFamily="18" charset="0"/>
              </a:rPr>
              <a:t>③ </a:t>
            </a:r>
            <a:r>
              <a:rPr lang="en-US" altLang="ko-KR" sz="900" dirty="0" err="1">
                <a:latin typeface="Times New Roman" panose="02020603050405020304" pitchFamily="18" charset="0"/>
                <a:cs typeface="Times New Roman" panose="02020603050405020304" pitchFamily="18" charset="0"/>
              </a:rPr>
              <a:t>Lượng</a:t>
            </a:r>
            <a:r>
              <a:rPr lang="en-US" altLang="ko-KR" sz="900" dirty="0">
                <a:latin typeface="Times New Roman" panose="02020603050405020304" pitchFamily="18" charset="0"/>
                <a:cs typeface="Times New Roman" panose="02020603050405020304" pitchFamily="18" charset="0"/>
              </a:rPr>
              <a:t> </a:t>
            </a:r>
            <a:r>
              <a:rPr lang="en-US" altLang="ko-KR" sz="900" dirty="0" err="1">
                <a:latin typeface="Times New Roman" panose="02020603050405020304" pitchFamily="18" charset="0"/>
                <a:cs typeface="Times New Roman" panose="02020603050405020304" pitchFamily="18" charset="0"/>
              </a:rPr>
              <a:t>phù</a:t>
            </a:r>
            <a:r>
              <a:rPr lang="en-US" altLang="ko-KR" sz="900" dirty="0">
                <a:latin typeface="Times New Roman" panose="02020603050405020304" pitchFamily="18" charset="0"/>
                <a:cs typeface="Times New Roman" panose="02020603050405020304" pitchFamily="18" charset="0"/>
              </a:rPr>
              <a:t> </a:t>
            </a:r>
            <a:r>
              <a:rPr lang="en-US" altLang="ko-KR" sz="900" dirty="0" err="1">
                <a:latin typeface="Times New Roman" panose="02020603050405020304" pitchFamily="18" charset="0"/>
                <a:cs typeface="Times New Roman" panose="02020603050405020304" pitchFamily="18" charset="0"/>
              </a:rPr>
              <a:t>hợp</a:t>
            </a:r>
            <a:r>
              <a:rPr lang="en-US" altLang="ko-KR" sz="900" dirty="0">
                <a:latin typeface="Times New Roman" panose="02020603050405020304" pitchFamily="18" charset="0"/>
                <a:cs typeface="Times New Roman" panose="02020603050405020304" pitchFamily="18" charset="0"/>
              </a:rPr>
              <a:t> </a:t>
            </a:r>
            <a:r>
              <a:rPr lang="en-US" altLang="ko-KR" sz="900" dirty="0" smtClean="0">
                <a:latin typeface="Times New Roman" panose="02020603050405020304" pitchFamily="18" charset="0"/>
                <a:cs typeface="Times New Roman" panose="02020603050405020304" pitchFamily="18" charset="0"/>
              </a:rPr>
              <a:t>      </a:t>
            </a:r>
            <a:r>
              <a:rPr lang="en-US" altLang="ko-KR" sz="900" dirty="0" smtClean="0">
                <a:latin typeface="Times New Roman" pitchFamily="18" charset="0"/>
                <a:ea typeface="돋움" pitchFamily="50" charset="-127"/>
                <a:cs typeface="Times New Roman" pitchFamily="18" charset="0"/>
              </a:rPr>
              <a:t>④ </a:t>
            </a:r>
            <a:r>
              <a:rPr lang="en-US" altLang="ko-KR" sz="900" dirty="0" err="1" smtClean="0">
                <a:latin typeface="Times New Roman" panose="02020603050405020304" pitchFamily="18" charset="0"/>
                <a:cs typeface="Times New Roman" panose="02020603050405020304" pitchFamily="18" charset="0"/>
              </a:rPr>
              <a:t>Nhiệt</a:t>
            </a:r>
            <a:r>
              <a:rPr lang="en-US" altLang="ko-KR" sz="900" dirty="0" smtClean="0">
                <a:latin typeface="Times New Roman" panose="02020603050405020304" pitchFamily="18" charset="0"/>
                <a:cs typeface="Times New Roman" panose="02020603050405020304" pitchFamily="18" charset="0"/>
              </a:rPr>
              <a:t> </a:t>
            </a:r>
            <a:r>
              <a:rPr lang="en-US" altLang="ko-KR" sz="900" dirty="0" err="1" smtClean="0">
                <a:latin typeface="Times New Roman" panose="02020603050405020304" pitchFamily="18" charset="0"/>
                <a:cs typeface="Times New Roman" panose="02020603050405020304" pitchFamily="18" charset="0"/>
              </a:rPr>
              <a:t>độ</a:t>
            </a:r>
            <a:r>
              <a:rPr lang="en-US" altLang="ko-KR" sz="900" dirty="0" smtClean="0">
                <a:latin typeface="Times New Roman" panose="02020603050405020304" pitchFamily="18" charset="0"/>
                <a:cs typeface="Times New Roman" panose="02020603050405020304" pitchFamily="18" charset="0"/>
              </a:rPr>
              <a:t> </a:t>
            </a:r>
            <a:r>
              <a:rPr lang="en-US" altLang="ko-KR" sz="900" dirty="0" err="1" smtClean="0">
                <a:latin typeface="Times New Roman" panose="02020603050405020304" pitchFamily="18" charset="0"/>
                <a:cs typeface="Times New Roman" panose="02020603050405020304" pitchFamily="18" charset="0"/>
              </a:rPr>
              <a:t>phù</a:t>
            </a:r>
            <a:r>
              <a:rPr lang="en-US" altLang="ko-KR" sz="900" dirty="0" smtClean="0">
                <a:latin typeface="Times New Roman" panose="02020603050405020304" pitchFamily="18" charset="0"/>
                <a:cs typeface="Times New Roman" panose="02020603050405020304" pitchFamily="18" charset="0"/>
              </a:rPr>
              <a:t> </a:t>
            </a:r>
            <a:r>
              <a:rPr lang="en-US" altLang="ko-KR" sz="900" dirty="0" err="1">
                <a:latin typeface="Times New Roman" panose="02020603050405020304" pitchFamily="18" charset="0"/>
                <a:cs typeface="Times New Roman" panose="02020603050405020304" pitchFamily="18" charset="0"/>
              </a:rPr>
              <a:t>hợp</a:t>
            </a:r>
            <a:endParaRPr lang="en-US" altLang="ko-KR" sz="900" dirty="0">
              <a:latin typeface="Times New Roman" pitchFamily="18" charset="0"/>
              <a:ea typeface="돋움" pitchFamily="50" charset="-127"/>
              <a:cs typeface="Times New Roman" pitchFamily="18" charset="0"/>
            </a:endParaRPr>
          </a:p>
        </p:txBody>
      </p:sp>
      <p:sp>
        <p:nvSpPr>
          <p:cNvPr id="30" name="Rectangle 80"/>
          <p:cNvSpPr>
            <a:spLocks noChangeArrowheads="1"/>
          </p:cNvSpPr>
          <p:nvPr/>
        </p:nvSpPr>
        <p:spPr bwMode="auto">
          <a:xfrm>
            <a:off x="3395699" y="2894644"/>
            <a:ext cx="3125787" cy="1061829"/>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r>
              <a:rPr lang="en-US" altLang="ko-KR" sz="900" dirty="0" smtClean="0">
                <a:latin typeface="Times New Roman" pitchFamily="18" charset="0"/>
                <a:ea typeface="돋움" pitchFamily="50" charset="-127"/>
                <a:cs typeface="Times New Roman" pitchFamily="18" charset="0"/>
              </a:rPr>
              <a:t>14.Chọn </a:t>
            </a:r>
            <a:r>
              <a:rPr lang="en-US" altLang="ko-KR" sz="900" dirty="0" err="1" smtClean="0">
                <a:latin typeface="Times New Roman" pitchFamily="18" charset="0"/>
                <a:ea typeface="돋움" pitchFamily="50" charset="-127"/>
                <a:cs typeface="Times New Roman" pitchFamily="18" charset="0"/>
              </a:rPr>
              <a:t>đáp</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án</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không</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phải</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là</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phân</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loại</a:t>
            </a:r>
            <a:r>
              <a:rPr lang="en-US" altLang="ko-KR" sz="900" dirty="0" smtClean="0">
                <a:latin typeface="Times New Roman" pitchFamily="18" charset="0"/>
                <a:ea typeface="돋움" pitchFamily="50" charset="-127"/>
                <a:cs typeface="Times New Roman" pitchFamily="18" charset="0"/>
              </a:rPr>
              <a:t> Ball Screw </a:t>
            </a:r>
            <a:r>
              <a:rPr lang="en-US" altLang="ko-KR" sz="900" dirty="0" err="1" smtClean="0">
                <a:latin typeface="Times New Roman" pitchFamily="18" charset="0"/>
                <a:ea typeface="돋움" pitchFamily="50" charset="-127"/>
                <a:cs typeface="Times New Roman" pitchFamily="18" charset="0"/>
              </a:rPr>
              <a:t>theo</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phương</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thức</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tải</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trọng</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đặt</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trước</a:t>
            </a:r>
            <a:r>
              <a:rPr lang="en-US" altLang="ko-KR" sz="900" dirty="0" smtClean="0">
                <a:latin typeface="Times New Roman" pitchFamily="18" charset="0"/>
                <a:ea typeface="돋움" pitchFamily="50" charset="-127"/>
                <a:cs typeface="Times New Roman" pitchFamily="18" charset="0"/>
              </a:rPr>
              <a:t> ( Preloaded)?</a:t>
            </a:r>
            <a:endParaRPr lang="en-US" altLang="ko-KR" sz="900" dirty="0">
              <a:latin typeface="Times New Roman" pitchFamily="18" charset="0"/>
              <a:ea typeface="돋움" pitchFamily="50" charset="-127"/>
              <a:cs typeface="Times New Roman" pitchFamily="18" charset="0"/>
            </a:endParaRPr>
          </a:p>
          <a:p>
            <a:pPr eaLnBrk="1" hangingPunct="1"/>
            <a:endParaRPr lang="en-US" altLang="ko-KR" sz="900" dirty="0" smtClean="0">
              <a:latin typeface="Times New Roman" pitchFamily="18" charset="0"/>
              <a:ea typeface="돋움" pitchFamily="50" charset="-127"/>
              <a:cs typeface="Times New Roman" pitchFamily="18" charset="0"/>
            </a:endParaRPr>
          </a:p>
          <a:p>
            <a:pPr eaLnBrk="1" hangingPunct="1"/>
            <a:r>
              <a:rPr lang="en-US" altLang="ko-KR" sz="900" dirty="0" smtClean="0">
                <a:latin typeface="Times New Roman" pitchFamily="18" charset="0"/>
                <a:ea typeface="돋움" pitchFamily="50" charset="-127"/>
                <a:cs typeface="Times New Roman" pitchFamily="18" charset="0"/>
              </a:rPr>
              <a:t>① Double </a:t>
            </a:r>
            <a:r>
              <a:rPr lang="en-US" altLang="ko-KR" sz="900" dirty="0">
                <a:latin typeface="Times New Roman" pitchFamily="18" charset="0"/>
                <a:ea typeface="돋움" pitchFamily="50" charset="-127"/>
                <a:cs typeface="Times New Roman" pitchFamily="18" charset="0"/>
              </a:rPr>
              <a:t>Nut </a:t>
            </a:r>
            <a:r>
              <a:rPr lang="en-US" altLang="ko-KR" sz="900" dirty="0" smtClean="0">
                <a:latin typeface="Times New Roman" pitchFamily="18" charset="0"/>
                <a:ea typeface="돋움" pitchFamily="50" charset="-127"/>
                <a:cs typeface="Times New Roman" pitchFamily="18" charset="0"/>
              </a:rPr>
              <a:t>Type</a:t>
            </a:r>
            <a:endParaRPr lang="en-US" altLang="ko-KR" sz="900" dirty="0">
              <a:latin typeface="Times New Roman" pitchFamily="18" charset="0"/>
              <a:ea typeface="돋움" pitchFamily="50" charset="-127"/>
              <a:cs typeface="Times New Roman" pitchFamily="18" charset="0"/>
            </a:endParaRPr>
          </a:p>
          <a:p>
            <a:pPr eaLnBrk="1" hangingPunct="1"/>
            <a:r>
              <a:rPr lang="en-US" altLang="ko-KR" sz="900" dirty="0" smtClean="0">
                <a:latin typeface="Times New Roman" pitchFamily="18" charset="0"/>
                <a:ea typeface="돋움" pitchFamily="50" charset="-127"/>
                <a:cs typeface="Times New Roman" pitchFamily="18" charset="0"/>
              </a:rPr>
              <a:t>② Deflectors Type</a:t>
            </a:r>
            <a:endParaRPr lang="en-US" altLang="ko-KR" sz="900" dirty="0">
              <a:latin typeface="Times New Roman" pitchFamily="18" charset="0"/>
              <a:ea typeface="돋움" pitchFamily="50" charset="-127"/>
              <a:cs typeface="Times New Roman" pitchFamily="18" charset="0"/>
            </a:endParaRPr>
          </a:p>
          <a:p>
            <a:pPr eaLnBrk="1" hangingPunct="1"/>
            <a:r>
              <a:rPr lang="en-US" altLang="ko-KR" sz="900" dirty="0" smtClean="0">
                <a:latin typeface="Times New Roman" pitchFamily="18" charset="0"/>
                <a:ea typeface="돋움" pitchFamily="50" charset="-127"/>
                <a:cs typeface="Times New Roman" pitchFamily="18" charset="0"/>
              </a:rPr>
              <a:t>③ Offset </a:t>
            </a:r>
            <a:r>
              <a:rPr lang="en-US" altLang="ko-KR" sz="900" dirty="0">
                <a:latin typeface="Times New Roman" pitchFamily="18" charset="0"/>
                <a:ea typeface="돋움" pitchFamily="50" charset="-127"/>
                <a:cs typeface="Times New Roman" pitchFamily="18" charset="0"/>
              </a:rPr>
              <a:t>Preload Type)</a:t>
            </a:r>
          </a:p>
          <a:p>
            <a:pPr eaLnBrk="1" hangingPunct="1"/>
            <a:r>
              <a:rPr lang="en-US" altLang="ko-KR" sz="900" dirty="0">
                <a:latin typeface="Times New Roman" pitchFamily="18" charset="0"/>
                <a:ea typeface="돋움" pitchFamily="50" charset="-127"/>
                <a:cs typeface="Times New Roman" pitchFamily="18" charset="0"/>
              </a:rPr>
              <a:t>④ </a:t>
            </a:r>
            <a:r>
              <a:rPr lang="en-US" altLang="ko-KR" sz="900" dirty="0" smtClean="0">
                <a:latin typeface="Times New Roman" pitchFamily="18" charset="0"/>
                <a:ea typeface="돋움" pitchFamily="50" charset="-127"/>
                <a:cs typeface="Times New Roman" pitchFamily="18" charset="0"/>
              </a:rPr>
              <a:t>Static </a:t>
            </a:r>
            <a:r>
              <a:rPr lang="en-US" altLang="ko-KR" sz="900" dirty="0">
                <a:latin typeface="Times New Roman" pitchFamily="18" charset="0"/>
                <a:ea typeface="돋움" pitchFamily="50" charset="-127"/>
                <a:cs typeface="Times New Roman" pitchFamily="18" charset="0"/>
              </a:rPr>
              <a:t>Pressure Preload </a:t>
            </a:r>
            <a:r>
              <a:rPr lang="en-US" altLang="ko-KR" sz="900" dirty="0" smtClean="0">
                <a:latin typeface="Times New Roman" pitchFamily="18" charset="0"/>
                <a:ea typeface="돋움" pitchFamily="50" charset="-127"/>
                <a:cs typeface="Times New Roman" pitchFamily="18" charset="0"/>
              </a:rPr>
              <a:t>Type ( </a:t>
            </a:r>
            <a:r>
              <a:rPr lang="en-US" altLang="ko-KR" sz="900" dirty="0" err="1" smtClean="0">
                <a:latin typeface="Times New Roman" pitchFamily="18" charset="0"/>
                <a:ea typeface="돋움" pitchFamily="50" charset="-127"/>
                <a:cs typeface="Times New Roman" pitchFamily="18" charset="0"/>
              </a:rPr>
              <a:t>Loại</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tải</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trước</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áp</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suất</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tĩnh</a:t>
            </a:r>
            <a:r>
              <a:rPr lang="en-US" altLang="ko-KR" sz="900" dirty="0" smtClean="0">
                <a:latin typeface="Times New Roman" pitchFamily="18" charset="0"/>
                <a:ea typeface="돋움" pitchFamily="50" charset="-127"/>
                <a:cs typeface="Times New Roman" pitchFamily="18" charset="0"/>
              </a:rPr>
              <a:t>)</a:t>
            </a:r>
            <a:endParaRPr lang="en-US" altLang="ko-KR" sz="900" dirty="0">
              <a:latin typeface="Times New Roman" pitchFamily="18" charset="0"/>
              <a:ea typeface="돋움" pitchFamily="50" charset="-127"/>
              <a:cs typeface="Times New Roman" pitchFamily="18" charset="0"/>
            </a:endParaRPr>
          </a:p>
        </p:txBody>
      </p:sp>
      <p:sp>
        <p:nvSpPr>
          <p:cNvPr id="32" name="Rectangle 17"/>
          <p:cNvSpPr>
            <a:spLocks noChangeArrowheads="1"/>
          </p:cNvSpPr>
          <p:nvPr/>
        </p:nvSpPr>
        <p:spPr bwMode="auto">
          <a:xfrm>
            <a:off x="3426524" y="6356350"/>
            <a:ext cx="3429000" cy="85408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r>
              <a:rPr lang="en-US" altLang="ko-KR" sz="900" dirty="0" smtClean="0">
                <a:latin typeface="Times New Roman" panose="02020603050405020304" pitchFamily="18" charset="0"/>
                <a:ea typeface="돋움" pitchFamily="50" charset="-127"/>
                <a:cs typeface="Times New Roman" panose="02020603050405020304" pitchFamily="18" charset="0"/>
              </a:rPr>
              <a:t>18. </a:t>
            </a:r>
            <a:r>
              <a:rPr lang="en-US" altLang="ko-KR" sz="900" dirty="0" err="1" smtClean="0">
                <a:latin typeface="Times New Roman" panose="02020603050405020304" pitchFamily="18" charset="0"/>
                <a:ea typeface="돋움" pitchFamily="50" charset="-127"/>
                <a:cs typeface="Times New Roman" panose="02020603050405020304" pitchFamily="18" charset="0"/>
              </a:rPr>
              <a:t>Tên</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gọi</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của</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công</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cụ</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sau</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là</a:t>
            </a:r>
            <a:r>
              <a:rPr lang="ko-KR" altLang="en-US"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a:latin typeface="Times New Roman" panose="02020603050405020304" pitchFamily="18" charset="0"/>
                <a:ea typeface="돋움" pitchFamily="50" charset="-127"/>
                <a:cs typeface="Times New Roman" panose="02020603050405020304" pitchFamily="18" charset="0"/>
              </a:rPr>
              <a:t>? </a:t>
            </a:r>
          </a:p>
          <a:p>
            <a:pPr eaLnBrk="1" hangingPunct="1"/>
            <a:endParaRPr lang="en-US" altLang="ko-KR" sz="900" dirty="0" smtClean="0">
              <a:latin typeface="Times New Roman" panose="02020603050405020304" pitchFamily="18" charset="0"/>
              <a:ea typeface="돋움" pitchFamily="50" charset="-127"/>
              <a:cs typeface="Times New Roman" panose="02020603050405020304" pitchFamily="18" charset="0"/>
            </a:endParaRPr>
          </a:p>
          <a:p>
            <a:pPr eaLnBrk="1" hangingPunct="1"/>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a:latin typeface="Times New Roman" panose="02020603050405020304" pitchFamily="18" charset="0"/>
                <a:ea typeface="돋움" pitchFamily="50" charset="-127"/>
                <a:cs typeface="Times New Roman" panose="02020603050405020304" pitchFamily="18" charset="0"/>
              </a:rPr>
              <a:t>① </a:t>
            </a:r>
            <a:r>
              <a:rPr lang="en-US" altLang="ko-KR" sz="900" dirty="0" err="1">
                <a:latin typeface="Times New Roman" panose="02020603050405020304" pitchFamily="18" charset="0"/>
                <a:ea typeface="돋움" pitchFamily="50" charset="-127"/>
                <a:cs typeface="Times New Roman" panose="02020603050405020304" pitchFamily="18" charset="0"/>
              </a:rPr>
              <a:t>Thước</a:t>
            </a:r>
            <a:r>
              <a:rPr lang="en-US" altLang="ko-KR" sz="900" dirty="0">
                <a:latin typeface="Times New Roman" panose="02020603050405020304" pitchFamily="18" charset="0"/>
                <a:ea typeface="돋움" pitchFamily="50" charset="-127"/>
                <a:cs typeface="Times New Roman" panose="02020603050405020304" pitchFamily="18" charset="0"/>
              </a:rPr>
              <a:t> </a:t>
            </a:r>
            <a:r>
              <a:rPr lang="en-US" altLang="ko-KR" sz="900" dirty="0" err="1">
                <a:latin typeface="Times New Roman" panose="02020603050405020304" pitchFamily="18" charset="0"/>
                <a:ea typeface="돋움" pitchFamily="50" charset="-127"/>
                <a:cs typeface="Times New Roman" panose="02020603050405020304" pitchFamily="18" charset="0"/>
              </a:rPr>
              <a:t>đo</a:t>
            </a:r>
            <a:r>
              <a:rPr lang="en-US" altLang="ko-KR" sz="900" dirty="0">
                <a:latin typeface="Times New Roman" panose="02020603050405020304" pitchFamily="18" charset="0"/>
                <a:ea typeface="돋움" pitchFamily="50" charset="-127"/>
                <a:cs typeface="Times New Roman" panose="02020603050405020304" pitchFamily="18" charset="0"/>
              </a:rPr>
              <a:t> level</a:t>
            </a:r>
            <a:r>
              <a:rPr lang="ko-KR" altLang="en-US" sz="900" dirty="0">
                <a:latin typeface="Times New Roman" panose="02020603050405020304" pitchFamily="18" charset="0"/>
                <a:ea typeface="돋움" pitchFamily="50" charset="-127"/>
                <a:cs typeface="Times New Roman" panose="02020603050405020304" pitchFamily="18" charset="0"/>
              </a:rPr>
              <a:t> </a:t>
            </a:r>
            <a:r>
              <a:rPr lang="ko-KR" altLang="en-US" sz="900" dirty="0" smtClean="0">
                <a:latin typeface="Times New Roman" panose="02020603050405020304" pitchFamily="18" charset="0"/>
                <a:ea typeface="돋움" pitchFamily="50" charset="-127"/>
                <a:cs typeface="Times New Roman" panose="02020603050405020304" pitchFamily="18" charset="0"/>
              </a:rPr>
              <a:t>       ② </a:t>
            </a:r>
            <a:r>
              <a:rPr lang="en-US" altLang="ko-KR" sz="900" dirty="0" smtClean="0">
                <a:latin typeface="Times New Roman" panose="02020603050405020304" pitchFamily="18" charset="0"/>
                <a:ea typeface="돋움" pitchFamily="50" charset="-127"/>
                <a:cs typeface="Times New Roman" panose="02020603050405020304" pitchFamily="18" charset="0"/>
              </a:rPr>
              <a:t>Gap Gauge</a:t>
            </a:r>
            <a:r>
              <a:rPr lang="ko-KR" altLang="en-US" sz="900" dirty="0" smtClean="0">
                <a:latin typeface="Times New Roman" panose="02020603050405020304" pitchFamily="18" charset="0"/>
                <a:ea typeface="돋움" pitchFamily="50" charset="-127"/>
                <a:cs typeface="Times New Roman" panose="02020603050405020304" pitchFamily="18" charset="0"/>
              </a:rPr>
              <a:t> </a:t>
            </a:r>
            <a:endParaRPr lang="ko-KR" altLang="en-US" sz="900" dirty="0">
              <a:latin typeface="Times New Roman" panose="02020603050405020304" pitchFamily="18" charset="0"/>
              <a:ea typeface="돋움" pitchFamily="50" charset="-127"/>
              <a:cs typeface="Times New Roman" panose="02020603050405020304" pitchFamily="18" charset="0"/>
            </a:endParaRPr>
          </a:p>
          <a:p>
            <a:pPr eaLnBrk="1" hangingPunct="1"/>
            <a:r>
              <a:rPr lang="ko-KR" altLang="en-US" sz="900" dirty="0">
                <a:latin typeface="Times New Roman" panose="02020603050405020304" pitchFamily="18" charset="0"/>
                <a:ea typeface="돋움" pitchFamily="50" charset="-127"/>
                <a:cs typeface="Times New Roman" panose="02020603050405020304" pitchFamily="18" charset="0"/>
              </a:rPr>
              <a:t> ③ </a:t>
            </a:r>
            <a:r>
              <a:rPr lang="en-US" altLang="ko-KR" sz="900" dirty="0">
                <a:latin typeface="Times New Roman" panose="02020603050405020304" pitchFamily="18" charset="0"/>
                <a:ea typeface="돋움" pitchFamily="50" charset="-127"/>
                <a:cs typeface="Times New Roman" panose="02020603050405020304" pitchFamily="18" charset="0"/>
              </a:rPr>
              <a:t>Thickness gauge</a:t>
            </a:r>
            <a:r>
              <a:rPr lang="ko-KR" altLang="en-US" sz="900" dirty="0">
                <a:latin typeface="Times New Roman" panose="02020603050405020304" pitchFamily="18" charset="0"/>
                <a:ea typeface="돋움" pitchFamily="50" charset="-127"/>
                <a:cs typeface="Times New Roman" panose="02020603050405020304" pitchFamily="18" charset="0"/>
              </a:rPr>
              <a:t> </a:t>
            </a:r>
            <a:r>
              <a:rPr lang="ko-KR" altLang="en-US" sz="900" dirty="0" smtClean="0">
                <a:latin typeface="Times New Roman" panose="02020603050405020304" pitchFamily="18" charset="0"/>
                <a:ea typeface="돋움" pitchFamily="50" charset="-127"/>
                <a:cs typeface="Times New Roman" panose="02020603050405020304" pitchFamily="18" charset="0"/>
              </a:rPr>
              <a:t>    ④ </a:t>
            </a:r>
            <a:r>
              <a:rPr lang="en-US" altLang="ko-KR" sz="900" dirty="0" err="1" smtClean="0">
                <a:latin typeface="Times New Roman" panose="02020603050405020304" pitchFamily="18" charset="0"/>
                <a:ea typeface="돋움" pitchFamily="50" charset="-127"/>
                <a:cs typeface="Times New Roman" panose="02020603050405020304" pitchFamily="18" charset="0"/>
              </a:rPr>
              <a:t>Counterbore</a:t>
            </a:r>
            <a:r>
              <a:rPr lang="en-US" altLang="ko-KR" sz="900" dirty="0" smtClean="0">
                <a:latin typeface="Times New Roman" panose="02020603050405020304" pitchFamily="18" charset="0"/>
                <a:ea typeface="돋움" pitchFamily="50" charset="-127"/>
                <a:cs typeface="Times New Roman" panose="02020603050405020304" pitchFamily="18" charset="0"/>
              </a:rPr>
              <a:t> </a:t>
            </a: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50000"/>
              </a:spcBef>
            </a:pPr>
            <a:endParaRPr lang="en-US" altLang="ko-KR" sz="900" dirty="0">
              <a:latin typeface="Times New Roman" panose="02020603050405020304" pitchFamily="18" charset="0"/>
              <a:ea typeface="돋움" pitchFamily="50" charset="-127"/>
              <a:cs typeface="Times New Roman" panose="02020603050405020304" pitchFamily="18" charset="0"/>
            </a:endParaRPr>
          </a:p>
        </p:txBody>
      </p:sp>
      <p:sp>
        <p:nvSpPr>
          <p:cNvPr id="33" name="Rectangle 28"/>
          <p:cNvSpPr>
            <a:spLocks noChangeArrowheads="1"/>
          </p:cNvSpPr>
          <p:nvPr/>
        </p:nvSpPr>
        <p:spPr bwMode="auto">
          <a:xfrm>
            <a:off x="3388425" y="8915420"/>
            <a:ext cx="3429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r>
              <a:rPr lang="en-US" altLang="ko-KR" sz="900" dirty="0">
                <a:latin typeface="Times New Roman" panose="02020603050405020304" pitchFamily="18" charset="0"/>
                <a:cs typeface="Times New Roman" panose="02020603050405020304" pitchFamily="18" charset="0"/>
              </a:rPr>
              <a:t>20. </a:t>
            </a:r>
            <a:r>
              <a:rPr lang="en-US" altLang="ko-KR" sz="900" dirty="0" err="1" smtClean="0">
                <a:latin typeface="Times New Roman" panose="02020603050405020304" pitchFamily="18" charset="0"/>
                <a:cs typeface="Times New Roman" panose="02020603050405020304" pitchFamily="18" charset="0"/>
              </a:rPr>
              <a:t>Trường</a:t>
            </a:r>
            <a:r>
              <a:rPr lang="en-US" altLang="ko-KR" sz="900" dirty="0" smtClean="0">
                <a:latin typeface="Times New Roman" panose="02020603050405020304" pitchFamily="18" charset="0"/>
                <a:cs typeface="Times New Roman" panose="02020603050405020304" pitchFamily="18" charset="0"/>
              </a:rPr>
              <a:t> </a:t>
            </a:r>
            <a:r>
              <a:rPr lang="en-US" altLang="ko-KR" sz="900" dirty="0" err="1" smtClean="0">
                <a:latin typeface="Times New Roman" panose="02020603050405020304" pitchFamily="18" charset="0"/>
                <a:cs typeface="Times New Roman" panose="02020603050405020304" pitchFamily="18" charset="0"/>
              </a:rPr>
              <a:t>hợp</a:t>
            </a:r>
            <a:r>
              <a:rPr lang="en-US" altLang="ko-KR" sz="900" dirty="0" smtClean="0">
                <a:latin typeface="Times New Roman" panose="02020603050405020304" pitchFamily="18" charset="0"/>
                <a:cs typeface="Times New Roman" panose="02020603050405020304" pitchFamily="18" charset="0"/>
              </a:rPr>
              <a:t> 2 </a:t>
            </a:r>
            <a:r>
              <a:rPr lang="en-US" altLang="ko-KR" sz="900" dirty="0" err="1" smtClean="0">
                <a:latin typeface="Times New Roman" panose="02020603050405020304" pitchFamily="18" charset="0"/>
                <a:cs typeface="Times New Roman" panose="02020603050405020304" pitchFamily="18" charset="0"/>
              </a:rPr>
              <a:t>trục</a:t>
            </a:r>
            <a:r>
              <a:rPr lang="en-US" altLang="ko-KR" sz="900" dirty="0" smtClean="0">
                <a:latin typeface="Times New Roman" panose="02020603050405020304" pitchFamily="18" charset="0"/>
                <a:cs typeface="Times New Roman" panose="02020603050405020304" pitchFamily="18" charset="0"/>
              </a:rPr>
              <a:t> </a:t>
            </a:r>
            <a:r>
              <a:rPr lang="en-US" altLang="ko-KR" sz="900" dirty="0" err="1" smtClean="0">
                <a:latin typeface="Times New Roman" panose="02020603050405020304" pitchFamily="18" charset="0"/>
                <a:cs typeface="Times New Roman" panose="02020603050405020304" pitchFamily="18" charset="0"/>
              </a:rPr>
              <a:t>giao</a:t>
            </a:r>
            <a:r>
              <a:rPr lang="en-US" altLang="ko-KR" sz="900" dirty="0" smtClean="0">
                <a:latin typeface="Times New Roman" panose="02020603050405020304" pitchFamily="18" charset="0"/>
                <a:cs typeface="Times New Roman" panose="02020603050405020304" pitchFamily="18" charset="0"/>
              </a:rPr>
              <a:t> </a:t>
            </a:r>
            <a:r>
              <a:rPr lang="en-US" altLang="ko-KR" sz="900" dirty="0" err="1" smtClean="0">
                <a:latin typeface="Times New Roman" panose="02020603050405020304" pitchFamily="18" charset="0"/>
                <a:cs typeface="Times New Roman" panose="02020603050405020304" pitchFamily="18" charset="0"/>
              </a:rPr>
              <a:t>nhau</a:t>
            </a:r>
            <a:r>
              <a:rPr lang="en-US" altLang="ko-KR" sz="900" dirty="0" smtClean="0">
                <a:latin typeface="Times New Roman" panose="02020603050405020304" pitchFamily="18" charset="0"/>
                <a:cs typeface="Times New Roman" panose="02020603050405020304" pitchFamily="18" charset="0"/>
              </a:rPr>
              <a:t> </a:t>
            </a:r>
            <a:r>
              <a:rPr lang="en-US" altLang="ko-KR" sz="900" dirty="0" err="1" smtClean="0">
                <a:latin typeface="Times New Roman" panose="02020603050405020304" pitchFamily="18" charset="0"/>
                <a:cs typeface="Times New Roman" panose="02020603050405020304" pitchFamily="18" charset="0"/>
              </a:rPr>
              <a:t>thì</a:t>
            </a:r>
            <a:r>
              <a:rPr lang="en-US" altLang="ko-KR" sz="900" dirty="0" smtClean="0">
                <a:latin typeface="Times New Roman" panose="02020603050405020304" pitchFamily="18" charset="0"/>
                <a:cs typeface="Times New Roman" panose="02020603050405020304" pitchFamily="18" charset="0"/>
              </a:rPr>
              <a:t> </a:t>
            </a:r>
            <a:r>
              <a:rPr lang="en-US" altLang="ko-KR" sz="900" dirty="0" err="1" smtClean="0">
                <a:latin typeface="Times New Roman" panose="02020603050405020304" pitchFamily="18" charset="0"/>
                <a:cs typeface="Times New Roman" panose="02020603050405020304" pitchFamily="18" charset="0"/>
              </a:rPr>
              <a:t>sử</a:t>
            </a:r>
            <a:r>
              <a:rPr lang="en-US" altLang="ko-KR" sz="900" dirty="0" smtClean="0">
                <a:latin typeface="Times New Roman" panose="02020603050405020304" pitchFamily="18" charset="0"/>
                <a:cs typeface="Times New Roman" panose="02020603050405020304" pitchFamily="18" charset="0"/>
              </a:rPr>
              <a:t> </a:t>
            </a:r>
            <a:r>
              <a:rPr lang="en-US" altLang="ko-KR" sz="900" dirty="0" err="1" smtClean="0">
                <a:latin typeface="Times New Roman" panose="02020603050405020304" pitchFamily="18" charset="0"/>
                <a:cs typeface="Times New Roman" panose="02020603050405020304" pitchFamily="18" charset="0"/>
              </a:rPr>
              <a:t>dụng</a:t>
            </a:r>
            <a:r>
              <a:rPr lang="en-US" altLang="ko-KR" sz="900" dirty="0" smtClean="0">
                <a:latin typeface="Times New Roman" panose="02020603050405020304" pitchFamily="18" charset="0"/>
                <a:cs typeface="Times New Roman" panose="02020603050405020304" pitchFamily="18" charset="0"/>
              </a:rPr>
              <a:t> Gear </a:t>
            </a:r>
            <a:r>
              <a:rPr lang="en-US" altLang="ko-KR" sz="900" dirty="0" err="1" smtClean="0">
                <a:latin typeface="Times New Roman" panose="02020603050405020304" pitchFamily="18" charset="0"/>
                <a:cs typeface="Times New Roman" panose="02020603050405020304" pitchFamily="18" charset="0"/>
              </a:rPr>
              <a:t>gì</a:t>
            </a:r>
            <a:r>
              <a:rPr lang="en-US" altLang="ko-KR" sz="900" dirty="0" smtClean="0">
                <a:latin typeface="Times New Roman" panose="02020603050405020304" pitchFamily="18" charset="0"/>
                <a:cs typeface="Times New Roman" panose="02020603050405020304" pitchFamily="18" charset="0"/>
              </a:rPr>
              <a:t>?</a:t>
            </a:r>
            <a:endParaRPr lang="en-US" altLang="ko-KR" sz="900" dirty="0">
              <a:latin typeface="Times New Roman" panose="02020603050405020304" pitchFamily="18" charset="0"/>
              <a:cs typeface="Times New Roman" panose="02020603050405020304" pitchFamily="18" charset="0"/>
            </a:endParaRPr>
          </a:p>
          <a:p>
            <a:pPr eaLnBrk="1" hangingPunct="1"/>
            <a:endParaRPr lang="en-US" altLang="ko-KR" sz="900" dirty="0">
              <a:latin typeface="Times New Roman" panose="02020603050405020304" pitchFamily="18" charset="0"/>
              <a:cs typeface="Times New Roman" panose="02020603050405020304" pitchFamily="18" charset="0"/>
            </a:endParaRPr>
          </a:p>
          <a:p>
            <a:pPr eaLnBrk="1" hangingPunct="1"/>
            <a:r>
              <a:rPr lang="en-US" altLang="ko-KR" sz="900" dirty="0">
                <a:latin typeface="Times New Roman" panose="02020603050405020304" pitchFamily="18" charset="0"/>
                <a:cs typeface="Times New Roman" panose="02020603050405020304" pitchFamily="18" charset="0"/>
              </a:rPr>
              <a:t>   </a:t>
            </a:r>
            <a:r>
              <a:rPr lang="en-US" altLang="ko-KR" sz="900">
                <a:latin typeface="Times New Roman" panose="02020603050405020304" pitchFamily="18" charset="0"/>
                <a:cs typeface="Times New Roman" panose="02020603050405020304" pitchFamily="18" charset="0"/>
              </a:rPr>
              <a:t>① Straight Bevel Gear </a:t>
            </a:r>
            <a:r>
              <a:rPr lang="en-US" altLang="ko-KR" sz="900" smtClean="0">
                <a:latin typeface="Times New Roman" panose="02020603050405020304" pitchFamily="18" charset="0"/>
                <a:cs typeface="Times New Roman" panose="02020603050405020304" pitchFamily="18" charset="0"/>
              </a:rPr>
              <a:t>       </a:t>
            </a:r>
            <a:r>
              <a:rPr lang="ko-KR" altLang="en-US" sz="900" smtClean="0">
                <a:latin typeface="Times New Roman" panose="02020603050405020304" pitchFamily="18" charset="0"/>
                <a:cs typeface="Times New Roman" panose="02020603050405020304" pitchFamily="18" charset="0"/>
              </a:rPr>
              <a:t>② </a:t>
            </a:r>
            <a:r>
              <a:rPr lang="en-US" altLang="ko-KR" sz="900">
                <a:latin typeface="Times New Roman" panose="02020603050405020304" pitchFamily="18" charset="0"/>
                <a:cs typeface="Times New Roman" panose="02020603050405020304" pitchFamily="18" charset="0"/>
              </a:rPr>
              <a:t>Spur </a:t>
            </a:r>
            <a:r>
              <a:rPr lang="en-US" altLang="ko-KR" sz="900" smtClean="0">
                <a:latin typeface="Times New Roman" panose="02020603050405020304" pitchFamily="18" charset="0"/>
                <a:cs typeface="Times New Roman" panose="02020603050405020304" pitchFamily="18" charset="0"/>
              </a:rPr>
              <a:t>Gear</a:t>
            </a:r>
          </a:p>
          <a:p>
            <a:pPr eaLnBrk="1" hangingPunct="1"/>
            <a:r>
              <a:rPr lang="ko-KR" altLang="en-US" sz="900" smtClean="0">
                <a:latin typeface="Times New Roman" panose="02020603050405020304" pitchFamily="18" charset="0"/>
                <a:cs typeface="Times New Roman" panose="02020603050405020304" pitchFamily="18" charset="0"/>
              </a:rPr>
              <a:t>   </a:t>
            </a:r>
            <a:r>
              <a:rPr lang="ko-KR" altLang="en-US" sz="900">
                <a:latin typeface="Times New Roman" panose="02020603050405020304" pitchFamily="18" charset="0"/>
                <a:cs typeface="Times New Roman" panose="02020603050405020304" pitchFamily="18" charset="0"/>
              </a:rPr>
              <a:t>③ </a:t>
            </a:r>
            <a:r>
              <a:rPr lang="en-US" altLang="ko-KR" sz="900">
                <a:latin typeface="Times New Roman" panose="02020603050405020304" pitchFamily="18" charset="0"/>
                <a:cs typeface="Times New Roman" panose="02020603050405020304" pitchFamily="18" charset="0"/>
              </a:rPr>
              <a:t>Worm Gear </a:t>
            </a:r>
            <a:r>
              <a:rPr lang="en-US" altLang="ko-KR" sz="900" smtClean="0">
                <a:latin typeface="Times New Roman" panose="02020603050405020304" pitchFamily="18" charset="0"/>
                <a:cs typeface="Times New Roman" panose="02020603050405020304" pitchFamily="18" charset="0"/>
              </a:rPr>
              <a:t>                    </a:t>
            </a:r>
            <a:r>
              <a:rPr lang="ko-KR" altLang="en-US" sz="900" smtClean="0">
                <a:latin typeface="Times New Roman" panose="02020603050405020304" pitchFamily="18" charset="0"/>
                <a:cs typeface="Times New Roman" panose="02020603050405020304" pitchFamily="18" charset="0"/>
              </a:rPr>
              <a:t>④ </a:t>
            </a:r>
            <a:r>
              <a:rPr lang="en-US" altLang="ko-KR" sz="900">
                <a:latin typeface="Times New Roman" panose="02020603050405020304" pitchFamily="18" charset="0"/>
                <a:cs typeface="Times New Roman" panose="02020603050405020304" pitchFamily="18" charset="0"/>
              </a:rPr>
              <a:t>Screw Gear</a:t>
            </a:r>
            <a:endParaRPr lang="ko-KR" altLang="en-US" sz="900" dirty="0">
              <a:latin typeface="Times New Roman" panose="02020603050405020304" pitchFamily="18" charset="0"/>
              <a:ea typeface="돋움" pitchFamily="50" charset="-127"/>
              <a:cs typeface="Times New Roman" panose="02020603050405020304" pitchFamily="18" charset="0"/>
            </a:endParaRPr>
          </a:p>
        </p:txBody>
      </p:sp>
      <p:pic>
        <p:nvPicPr>
          <p:cNvPr id="34" name="Picture 11"/>
          <p:cNvPicPr>
            <a:picLocks noChangeAspect="1" noChangeArrowheads="1"/>
          </p:cNvPicPr>
          <p:nvPr/>
        </p:nvPicPr>
        <p:blipFill>
          <a:blip r:embed="rId5">
            <a:extLst>
              <a:ext uri="{28A0092B-C50C-407E-A947-70E740481C1C}">
                <a14:useLocalDpi xmlns:a14="http://schemas.microsoft.com/office/drawing/2010/main" val="0"/>
              </a:ext>
            </a:extLst>
          </a:blip>
          <a:srcRect l="8855" t="65952" r="71207" b="12392"/>
          <a:stretch>
            <a:fillRect/>
          </a:stretch>
        </p:blipFill>
        <p:spPr bwMode="auto">
          <a:xfrm>
            <a:off x="4767996" y="7516511"/>
            <a:ext cx="1469795" cy="1398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Rectangle 30"/>
          <p:cNvSpPr>
            <a:spLocks noChangeArrowheads="1"/>
          </p:cNvSpPr>
          <p:nvPr/>
        </p:nvSpPr>
        <p:spPr bwMode="auto">
          <a:xfrm>
            <a:off x="3426524" y="7346950"/>
            <a:ext cx="3429000" cy="1061829"/>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r>
              <a:rPr lang="en-US" altLang="ko-KR" sz="900" dirty="0" smtClean="0">
                <a:latin typeface="Times New Roman" panose="02020603050405020304" pitchFamily="18" charset="0"/>
                <a:ea typeface="돋움" pitchFamily="50" charset="-127"/>
                <a:cs typeface="Times New Roman" panose="02020603050405020304" pitchFamily="18" charset="0"/>
              </a:rPr>
              <a:t>19. </a:t>
            </a:r>
            <a:r>
              <a:rPr lang="en-US" altLang="ko-KR" sz="900" dirty="0" err="1" smtClean="0">
                <a:latin typeface="Times New Roman" panose="02020603050405020304" pitchFamily="18" charset="0"/>
                <a:ea typeface="돋움" pitchFamily="50" charset="-127"/>
                <a:cs typeface="Times New Roman" panose="02020603050405020304" pitchFamily="18" charset="0"/>
              </a:rPr>
              <a:t>Giá</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trị</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đo</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của</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thước</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kẹp</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đo</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độ</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cao</a:t>
            </a:r>
            <a:r>
              <a:rPr lang="en-US" altLang="ko-KR" sz="900" dirty="0" smtClean="0">
                <a:latin typeface="Times New Roman" panose="02020603050405020304" pitchFamily="18" charset="0"/>
                <a:ea typeface="돋움" pitchFamily="50" charset="-127"/>
                <a:cs typeface="Times New Roman" panose="02020603050405020304" pitchFamily="18" charset="0"/>
              </a:rPr>
              <a:t> ( height Gauge) </a:t>
            </a:r>
            <a:r>
              <a:rPr lang="en-US" altLang="ko-KR" sz="900" dirty="0" err="1" smtClean="0">
                <a:latin typeface="Times New Roman" panose="02020603050405020304" pitchFamily="18" charset="0"/>
                <a:ea typeface="돋움" pitchFamily="50" charset="-127"/>
                <a:cs typeface="Times New Roman" panose="02020603050405020304" pitchFamily="18" charset="0"/>
              </a:rPr>
              <a:t>là</a:t>
            </a:r>
            <a:r>
              <a:rPr lang="en-US" altLang="ko-KR" sz="900" dirty="0" smtClean="0">
                <a:latin typeface="Times New Roman" panose="02020603050405020304" pitchFamily="18" charset="0"/>
                <a:ea typeface="돋움" pitchFamily="50" charset="-127"/>
                <a:cs typeface="Times New Roman" panose="02020603050405020304" pitchFamily="18" charset="0"/>
              </a:rPr>
              <a:t> </a:t>
            </a: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r>
              <a:rPr lang="en-US" altLang="ko-KR" sz="900" dirty="0">
                <a:latin typeface="Times New Roman" panose="02020603050405020304" pitchFamily="18" charset="0"/>
                <a:ea typeface="돋움" pitchFamily="50" charset="-127"/>
                <a:cs typeface="Times New Roman" panose="02020603050405020304" pitchFamily="18" charset="0"/>
              </a:rPr>
              <a:t>①  70.48  ㎜</a:t>
            </a:r>
          </a:p>
          <a:p>
            <a:pPr eaLnBrk="1" hangingPunct="1"/>
            <a:r>
              <a:rPr lang="en-US" altLang="ko-KR" sz="900" dirty="0" smtClean="0">
                <a:latin typeface="Times New Roman" panose="02020603050405020304" pitchFamily="18" charset="0"/>
                <a:ea typeface="돋움" pitchFamily="50" charset="-127"/>
                <a:cs typeface="Times New Roman" panose="02020603050405020304" pitchFamily="18" charset="0"/>
              </a:rPr>
              <a:t>②  </a:t>
            </a:r>
            <a:r>
              <a:rPr lang="en-US" altLang="ko-KR" sz="900" dirty="0">
                <a:latin typeface="Times New Roman" panose="02020603050405020304" pitchFamily="18" charset="0"/>
                <a:ea typeface="돋움" pitchFamily="50" charset="-127"/>
                <a:cs typeface="Times New Roman" panose="02020603050405020304" pitchFamily="18" charset="0"/>
              </a:rPr>
              <a:t>46.48 ㎜</a:t>
            </a:r>
          </a:p>
          <a:p>
            <a:pPr eaLnBrk="1" hangingPunct="1"/>
            <a:r>
              <a:rPr lang="en-US" altLang="ko-KR" sz="900" dirty="0" smtClean="0">
                <a:latin typeface="Times New Roman" panose="02020603050405020304" pitchFamily="18" charset="0"/>
                <a:ea typeface="돋움" pitchFamily="50" charset="-127"/>
                <a:cs typeface="Times New Roman" panose="02020603050405020304" pitchFamily="18" charset="0"/>
              </a:rPr>
              <a:t>③  </a:t>
            </a:r>
            <a:r>
              <a:rPr lang="en-US" altLang="ko-KR" sz="900" dirty="0">
                <a:latin typeface="Times New Roman" panose="02020603050405020304" pitchFamily="18" charset="0"/>
                <a:ea typeface="돋움" pitchFamily="50" charset="-127"/>
                <a:cs typeface="Times New Roman" panose="02020603050405020304" pitchFamily="18" charset="0"/>
              </a:rPr>
              <a:t>70.44 ㎜</a:t>
            </a:r>
          </a:p>
          <a:p>
            <a:pPr eaLnBrk="1" hangingPunct="1"/>
            <a:r>
              <a:rPr lang="en-US" altLang="ko-KR" sz="900" dirty="0" smtClean="0">
                <a:latin typeface="Times New Roman" panose="02020603050405020304" pitchFamily="18" charset="0"/>
                <a:ea typeface="돋움" pitchFamily="50" charset="-127"/>
                <a:cs typeface="Times New Roman" panose="02020603050405020304" pitchFamily="18" charset="0"/>
              </a:rPr>
              <a:t>④  </a:t>
            </a:r>
            <a:r>
              <a:rPr lang="en-US" altLang="ko-KR" sz="900" dirty="0">
                <a:latin typeface="Times New Roman" panose="02020603050405020304" pitchFamily="18" charset="0"/>
                <a:ea typeface="돋움" pitchFamily="50" charset="-127"/>
                <a:cs typeface="Times New Roman" panose="02020603050405020304" pitchFamily="18" charset="0"/>
              </a:rPr>
              <a:t>46.44 ㎜</a:t>
            </a:r>
          </a:p>
        </p:txBody>
      </p:sp>
      <p:pic>
        <p:nvPicPr>
          <p:cNvPr id="41" name="Picture 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1024" y="6356350"/>
            <a:ext cx="1151826" cy="7500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19564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Line 2"/>
          <p:cNvSpPr>
            <a:spLocks noChangeShapeType="1"/>
          </p:cNvSpPr>
          <p:nvPr/>
        </p:nvSpPr>
        <p:spPr bwMode="auto">
          <a:xfrm>
            <a:off x="228600" y="610528"/>
            <a:ext cx="63246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US" sz="800">
              <a:latin typeface="Arial" panose="020B0604020202020204" pitchFamily="34" charset="0"/>
              <a:cs typeface="Arial" panose="020B0604020202020204" pitchFamily="34" charset="0"/>
            </a:endParaRPr>
          </a:p>
        </p:txBody>
      </p:sp>
      <p:sp>
        <p:nvSpPr>
          <p:cNvPr id="5123" name="Text Box 3"/>
          <p:cNvSpPr txBox="1">
            <a:spLocks noChangeArrowheads="1"/>
          </p:cNvSpPr>
          <p:nvPr/>
        </p:nvSpPr>
        <p:spPr bwMode="auto">
          <a:xfrm>
            <a:off x="228605" y="736070"/>
            <a:ext cx="313098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r>
              <a:rPr lang="en-US" altLang="ko-KR" sz="800" smtClean="0">
                <a:solidFill>
                  <a:srgbClr val="000000"/>
                </a:solidFill>
                <a:latin typeface="Arial" panose="020B0604020202020204" pitchFamily="34" charset="0"/>
                <a:cs typeface="Arial" panose="020B0604020202020204" pitchFamily="34" charset="0"/>
              </a:rPr>
              <a:t>1Bộ </a:t>
            </a:r>
            <a:r>
              <a:rPr lang="en-US" altLang="ko-KR" sz="800" dirty="0" err="1" smtClean="0">
                <a:solidFill>
                  <a:srgbClr val="000000"/>
                </a:solidFill>
                <a:latin typeface="Arial" panose="020B0604020202020204" pitchFamily="34" charset="0"/>
                <a:cs typeface="Arial" panose="020B0604020202020204" pitchFamily="34" charset="0"/>
              </a:rPr>
              <a:t>phận</a:t>
            </a:r>
            <a:r>
              <a:rPr lang="ko-KR" altLang="en-US" sz="800" dirty="0" smtClean="0">
                <a:solidFill>
                  <a:srgbClr val="000000"/>
                </a:solidFill>
                <a:latin typeface="Arial" panose="020B0604020202020204" pitchFamily="34" charset="0"/>
                <a:cs typeface="Arial" panose="020B0604020202020204" pitchFamily="34" charset="0"/>
              </a:rPr>
              <a:t> </a:t>
            </a:r>
            <a:r>
              <a:rPr lang="en-US" altLang="ko-KR" sz="800" dirty="0">
                <a:solidFill>
                  <a:srgbClr val="000000"/>
                </a:solidFill>
                <a:latin typeface="Arial" panose="020B0604020202020204" pitchFamily="34" charset="0"/>
                <a:cs typeface="Arial" panose="020B0604020202020204" pitchFamily="34" charset="0"/>
              </a:rPr>
              <a:t>:                                                </a:t>
            </a:r>
            <a:r>
              <a:rPr lang="en-US" altLang="ko-KR" sz="800" dirty="0" smtClean="0">
                <a:solidFill>
                  <a:srgbClr val="000000"/>
                </a:solidFill>
                <a:latin typeface="Arial" panose="020B0604020202020204" pitchFamily="34" charset="0"/>
                <a:cs typeface="Arial" panose="020B0604020202020204" pitchFamily="34" charset="0"/>
              </a:rPr>
              <a:t>ID</a:t>
            </a:r>
            <a:r>
              <a:rPr lang="ko-KR" altLang="en-US" sz="800" dirty="0" smtClean="0">
                <a:solidFill>
                  <a:srgbClr val="000000"/>
                </a:solidFill>
                <a:latin typeface="Arial" panose="020B0604020202020204" pitchFamily="34" charset="0"/>
                <a:cs typeface="Arial" panose="020B0604020202020204" pitchFamily="34" charset="0"/>
              </a:rPr>
              <a:t> </a:t>
            </a:r>
            <a:r>
              <a:rPr lang="en-US" altLang="ko-KR" sz="800" dirty="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Tên</a:t>
            </a:r>
            <a:r>
              <a:rPr lang="ko-KR" altLang="en-US" sz="800" dirty="0" smtClean="0">
                <a:solidFill>
                  <a:srgbClr val="000000"/>
                </a:solidFill>
                <a:latin typeface="Arial" panose="020B0604020202020204" pitchFamily="34" charset="0"/>
                <a:cs typeface="Arial" panose="020B0604020202020204" pitchFamily="34" charset="0"/>
              </a:rPr>
              <a:t> </a:t>
            </a:r>
            <a:r>
              <a:rPr lang="en-US" altLang="ko-KR" sz="800" dirty="0">
                <a:solidFill>
                  <a:srgbClr val="000000"/>
                </a:solidFill>
                <a:latin typeface="Arial" panose="020B0604020202020204" pitchFamily="34" charset="0"/>
                <a:cs typeface="Arial" panose="020B0604020202020204" pitchFamily="34" charset="0"/>
              </a:rPr>
              <a:t>: </a:t>
            </a:r>
          </a:p>
        </p:txBody>
      </p:sp>
      <p:sp>
        <p:nvSpPr>
          <p:cNvPr id="5124" name="Rectangle 4"/>
          <p:cNvSpPr>
            <a:spLocks noChangeArrowheads="1"/>
          </p:cNvSpPr>
          <p:nvPr/>
        </p:nvSpPr>
        <p:spPr bwMode="auto">
          <a:xfrm>
            <a:off x="304800" y="1066274"/>
            <a:ext cx="3124200" cy="861099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lnSpc>
                <a:spcPct val="110000"/>
              </a:lnSpc>
            </a:pPr>
            <a:endParaRPr lang="ko-KR" altLang="ko-KR" sz="800">
              <a:solidFill>
                <a:srgbClr val="000000"/>
              </a:solidFill>
              <a:latin typeface="Arial" panose="020B0604020202020204" pitchFamily="34" charset="0"/>
              <a:ea typeface="돋움" pitchFamily="50" charset="-127"/>
              <a:cs typeface="Arial" panose="020B0604020202020204" pitchFamily="34" charset="0"/>
            </a:endParaRPr>
          </a:p>
        </p:txBody>
      </p:sp>
      <p:sp>
        <p:nvSpPr>
          <p:cNvPr id="5125" name="Rectangle 5"/>
          <p:cNvSpPr>
            <a:spLocks noChangeArrowheads="1"/>
          </p:cNvSpPr>
          <p:nvPr/>
        </p:nvSpPr>
        <p:spPr bwMode="auto">
          <a:xfrm>
            <a:off x="3429000" y="1066274"/>
            <a:ext cx="3124200" cy="861099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endParaRPr lang="en-US" altLang="ko-KR" sz="800">
              <a:solidFill>
                <a:srgbClr val="000000"/>
              </a:solidFill>
              <a:latin typeface="Arial" panose="020B0604020202020204" pitchFamily="34" charset="0"/>
              <a:ea typeface="돋움" pitchFamily="50" charset="-127"/>
              <a:cs typeface="Arial" panose="020B0604020202020204" pitchFamily="34" charset="0"/>
            </a:endParaRPr>
          </a:p>
          <a:p>
            <a:pPr eaLnBrk="1" hangingPunct="1"/>
            <a:endParaRPr lang="en-US" altLang="ko-KR" sz="800">
              <a:solidFill>
                <a:srgbClr val="000000"/>
              </a:solidFill>
              <a:latin typeface="Arial" panose="020B0604020202020204" pitchFamily="34" charset="0"/>
              <a:ea typeface="돋움" pitchFamily="50" charset="-127"/>
              <a:cs typeface="Arial" panose="020B0604020202020204" pitchFamily="34" charset="0"/>
            </a:endParaRPr>
          </a:p>
          <a:p>
            <a:pPr eaLnBrk="1" hangingPunct="1"/>
            <a:endParaRPr lang="en-US" altLang="ko-KR" sz="800">
              <a:solidFill>
                <a:srgbClr val="000000"/>
              </a:solidFill>
              <a:latin typeface="Arial" panose="020B0604020202020204" pitchFamily="34" charset="0"/>
              <a:ea typeface="돋움" pitchFamily="50" charset="-127"/>
              <a:cs typeface="Arial" panose="020B0604020202020204" pitchFamily="34" charset="0"/>
            </a:endParaRPr>
          </a:p>
          <a:p>
            <a:pPr eaLnBrk="1" hangingPunct="1"/>
            <a:endParaRPr lang="en-US" altLang="ko-KR" sz="800">
              <a:solidFill>
                <a:srgbClr val="000000"/>
              </a:solidFill>
              <a:latin typeface="Arial" panose="020B0604020202020204" pitchFamily="34" charset="0"/>
              <a:ea typeface="돋움" pitchFamily="50" charset="-127"/>
              <a:cs typeface="Arial" panose="020B0604020202020204" pitchFamily="34" charset="0"/>
            </a:endParaRPr>
          </a:p>
          <a:p>
            <a:pPr eaLnBrk="1" hangingPunct="1"/>
            <a:endParaRPr lang="en-US" altLang="ko-KR" sz="800">
              <a:solidFill>
                <a:srgbClr val="000000"/>
              </a:solidFill>
              <a:latin typeface="Arial" panose="020B0604020202020204" pitchFamily="34" charset="0"/>
              <a:ea typeface="돋움" pitchFamily="50" charset="-127"/>
              <a:cs typeface="Arial" panose="020B0604020202020204" pitchFamily="34" charset="0"/>
            </a:endParaRPr>
          </a:p>
        </p:txBody>
      </p:sp>
      <p:graphicFrame>
        <p:nvGraphicFramePr>
          <p:cNvPr id="2" name="Group 6"/>
          <p:cNvGraphicFramePr>
            <a:graphicFrameLocks noGrp="1"/>
          </p:cNvGraphicFramePr>
          <p:nvPr>
            <p:extLst>
              <p:ext uri="{D42A27DB-BD31-4B8C-83A1-F6EECF244321}">
                <p14:modId xmlns:p14="http://schemas.microsoft.com/office/powerpoint/2010/main" val="3271003881"/>
              </p:ext>
            </p:extLst>
          </p:nvPr>
        </p:nvGraphicFramePr>
        <p:xfrm>
          <a:off x="5346737" y="151343"/>
          <a:ext cx="1223963" cy="839258"/>
        </p:xfrm>
        <a:graphic>
          <a:graphicData uri="http://schemas.openxmlformats.org/drawingml/2006/table">
            <a:tbl>
              <a:tblPr/>
              <a:tblGrid>
                <a:gridCol w="1223963">
                  <a:extLst>
                    <a:ext uri="{9D8B030D-6E8A-4147-A177-3AD203B41FA5}">
                      <a16:colId xmlns:a16="http://schemas.microsoft.com/office/drawing/2014/main" val="20000"/>
                    </a:ext>
                  </a:extLst>
                </a:gridCol>
              </a:tblGrid>
              <a:tr h="302683">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ko-KR" altLang="en-US" sz="1200" b="1" i="0" u="none" strike="noStrike" cap="none" normalizeH="0" baseline="0" dirty="0" smtClean="0">
                          <a:ln>
                            <a:noFill/>
                          </a:ln>
                          <a:solidFill>
                            <a:schemeClr val="tx1"/>
                          </a:solidFill>
                          <a:effectLst/>
                          <a:latin typeface="굴림" pitchFamily="50" charset="-127"/>
                          <a:ea typeface="굴림" pitchFamily="50" charset="-127"/>
                        </a:rPr>
                        <a:t>점 수</a:t>
                      </a:r>
                    </a:p>
                  </a:txBody>
                  <a:tcPr marL="91425" marR="91425" marT="49530" marB="495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36575">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1200" b="0" i="0" u="none" strike="noStrike" cap="none" normalizeH="0" baseline="0" dirty="0" smtClean="0">
                        <a:ln>
                          <a:noFill/>
                        </a:ln>
                        <a:solidFill>
                          <a:schemeClr val="tx1"/>
                        </a:solidFill>
                        <a:effectLst/>
                        <a:latin typeface="굴림" pitchFamily="50" charset="-127"/>
                        <a:ea typeface="굴림" pitchFamily="50" charset="-127"/>
                      </a:endParaRPr>
                    </a:p>
                  </a:txBody>
                  <a:tcPr marL="91425" marR="91425"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
        <p:nvSpPr>
          <p:cNvPr id="91" name="Text Box 13"/>
          <p:cNvSpPr txBox="1">
            <a:spLocks noChangeArrowheads="1"/>
          </p:cNvSpPr>
          <p:nvPr/>
        </p:nvSpPr>
        <p:spPr bwMode="auto">
          <a:xfrm>
            <a:off x="260350" y="247650"/>
            <a:ext cx="162897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defRPr/>
            </a:pPr>
            <a:r>
              <a:rPr lang="en-US" altLang="ko-KR" sz="1600" b="1" dirty="0" err="1" smtClean="0">
                <a:effectLst>
                  <a:outerShdw blurRad="38100" dist="38100" dir="2700000" algn="tl">
                    <a:srgbClr val="C0C0C0"/>
                  </a:outerShdw>
                </a:effectLst>
                <a:latin typeface="Arial" panose="020B0604020202020204" pitchFamily="34" charset="0"/>
                <a:cs typeface="Arial" panose="020B0604020202020204" pitchFamily="34" charset="0"/>
              </a:rPr>
              <a:t>Cơ</a:t>
            </a:r>
            <a:r>
              <a:rPr lang="en-US" altLang="ko-KR" sz="1600" b="1" dirty="0" smtClean="0">
                <a:effectLst>
                  <a:outerShdw blurRad="38100" dist="38100" dir="2700000" algn="tl">
                    <a:srgbClr val="C0C0C0"/>
                  </a:outerShdw>
                </a:effectLst>
                <a:latin typeface="Arial" panose="020B0604020202020204" pitchFamily="34" charset="0"/>
                <a:cs typeface="Arial" panose="020B0604020202020204" pitchFamily="34" charset="0"/>
              </a:rPr>
              <a:t> </a:t>
            </a:r>
            <a:r>
              <a:rPr lang="en-US" altLang="ko-KR" sz="1600" b="1" dirty="0" err="1" smtClean="0">
                <a:effectLst>
                  <a:outerShdw blurRad="38100" dist="38100" dir="2700000" algn="tl">
                    <a:srgbClr val="C0C0C0"/>
                  </a:outerShdw>
                </a:effectLst>
                <a:latin typeface="Arial" panose="020B0604020202020204" pitchFamily="34" charset="0"/>
                <a:cs typeface="Arial" panose="020B0604020202020204" pitchFamily="34" charset="0"/>
              </a:rPr>
              <a:t>khí</a:t>
            </a:r>
            <a:r>
              <a:rPr lang="en-US" altLang="ko-KR" sz="1600" b="1" dirty="0" smtClean="0">
                <a:effectLst>
                  <a:outerShdw blurRad="38100" dist="38100" dir="2700000" algn="tl">
                    <a:srgbClr val="C0C0C0"/>
                  </a:outerShdw>
                </a:effectLst>
                <a:latin typeface="Arial" panose="020B0604020202020204" pitchFamily="34" charset="0"/>
                <a:cs typeface="Arial" panose="020B0604020202020204" pitchFamily="34" charset="0"/>
              </a:rPr>
              <a:t> </a:t>
            </a:r>
            <a:r>
              <a:rPr lang="en-US" altLang="ko-KR" sz="1600" b="1" dirty="0" err="1" smtClean="0">
                <a:effectLst>
                  <a:outerShdw blurRad="38100" dist="38100" dir="2700000" algn="tl">
                    <a:srgbClr val="C0C0C0"/>
                  </a:outerShdw>
                </a:effectLst>
                <a:latin typeface="Arial" panose="020B0604020202020204" pitchFamily="34" charset="0"/>
                <a:cs typeface="Arial" panose="020B0604020202020204" pitchFamily="34" charset="0"/>
              </a:rPr>
              <a:t>cơ</a:t>
            </a:r>
            <a:r>
              <a:rPr lang="en-US" altLang="ko-KR" sz="1600" b="1" dirty="0" smtClean="0">
                <a:effectLst>
                  <a:outerShdw blurRad="38100" dist="38100" dir="2700000" algn="tl">
                    <a:srgbClr val="C0C0C0"/>
                  </a:outerShdw>
                </a:effectLst>
                <a:latin typeface="Arial" panose="020B0604020202020204" pitchFamily="34" charset="0"/>
                <a:cs typeface="Arial" panose="020B0604020202020204" pitchFamily="34" charset="0"/>
              </a:rPr>
              <a:t> </a:t>
            </a:r>
            <a:r>
              <a:rPr lang="en-US" altLang="ko-KR" sz="1600" b="1" dirty="0" err="1" smtClean="0">
                <a:effectLst>
                  <a:outerShdw blurRad="38100" dist="38100" dir="2700000" algn="tl">
                    <a:srgbClr val="C0C0C0"/>
                  </a:outerShdw>
                </a:effectLst>
                <a:latin typeface="Arial" panose="020B0604020202020204" pitchFamily="34" charset="0"/>
                <a:cs typeface="Arial" panose="020B0604020202020204" pitchFamily="34" charset="0"/>
              </a:rPr>
              <a:t>bản</a:t>
            </a:r>
            <a:r>
              <a:rPr lang="en-US" altLang="ko-KR" sz="1600" b="1" dirty="0" smtClean="0">
                <a:effectLst>
                  <a:outerShdw blurRad="38100" dist="38100" dir="2700000" algn="tl">
                    <a:srgbClr val="C0C0C0"/>
                  </a:outerShdw>
                </a:effectLst>
                <a:latin typeface="Arial" panose="020B0604020202020204" pitchFamily="34" charset="0"/>
                <a:cs typeface="Arial" panose="020B0604020202020204" pitchFamily="34" charset="0"/>
              </a:rPr>
              <a:t> </a:t>
            </a:r>
            <a:endParaRPr lang="ko-KR" altLang="en-US" sz="1600" b="1" dirty="0" smtClean="0">
              <a:latin typeface="Arial" panose="020B0604020202020204" pitchFamily="34" charset="0"/>
              <a:cs typeface="Arial" panose="020B0604020202020204" pitchFamily="34" charset="0"/>
            </a:endParaRPr>
          </a:p>
        </p:txBody>
      </p:sp>
      <p:graphicFrame>
        <p:nvGraphicFramePr>
          <p:cNvPr id="8" name="Group 5"/>
          <p:cNvGraphicFramePr>
            <a:graphicFrameLocks noGrp="1"/>
          </p:cNvGraphicFramePr>
          <p:nvPr>
            <p:extLst>
              <p:ext uri="{D42A27DB-BD31-4B8C-83A1-F6EECF244321}">
                <p14:modId xmlns:p14="http://schemas.microsoft.com/office/powerpoint/2010/main" val="257888110"/>
              </p:ext>
            </p:extLst>
          </p:nvPr>
        </p:nvGraphicFramePr>
        <p:xfrm>
          <a:off x="1412911" y="1958146"/>
          <a:ext cx="1781175" cy="5247971"/>
        </p:xfrm>
        <a:graphic>
          <a:graphicData uri="http://schemas.openxmlformats.org/drawingml/2006/table">
            <a:tbl>
              <a:tblPr/>
              <a:tblGrid>
                <a:gridCol w="890588">
                  <a:extLst>
                    <a:ext uri="{9D8B030D-6E8A-4147-A177-3AD203B41FA5}">
                      <a16:colId xmlns:a16="http://schemas.microsoft.com/office/drawing/2014/main" val="20000"/>
                    </a:ext>
                  </a:extLst>
                </a:gridCol>
                <a:gridCol w="890587">
                  <a:extLst>
                    <a:ext uri="{9D8B030D-6E8A-4147-A177-3AD203B41FA5}">
                      <a16:colId xmlns:a16="http://schemas.microsoft.com/office/drawing/2014/main" val="20001"/>
                    </a:ext>
                  </a:extLst>
                </a:gridCol>
              </a:tblGrid>
              <a:tr h="442594">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ko-KR" altLang="en-US" sz="2200" b="1" i="0" u="none" strike="noStrike" cap="none" normalizeH="0" baseline="0" dirty="0" smtClean="0">
                          <a:ln>
                            <a:noFill/>
                          </a:ln>
                          <a:solidFill>
                            <a:schemeClr val="tx1"/>
                          </a:solidFill>
                          <a:effectLst/>
                          <a:latin typeface="굴림" pitchFamily="50" charset="-127"/>
                          <a:ea typeface="굴림" pitchFamily="50" charset="-127"/>
                        </a:rPr>
                        <a:t>번호</a:t>
                      </a:r>
                    </a:p>
                  </a:txBody>
                  <a:tcPr marT="53657" marB="53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ko-KR" altLang="en-US" sz="2200" b="1" i="0" u="none" strike="noStrike" cap="none" normalizeH="0" baseline="0" smtClean="0">
                          <a:ln>
                            <a:noFill/>
                          </a:ln>
                          <a:solidFill>
                            <a:schemeClr val="tx1"/>
                          </a:solidFill>
                          <a:effectLst/>
                          <a:latin typeface="굴림" pitchFamily="50" charset="-127"/>
                          <a:ea typeface="굴림" pitchFamily="50" charset="-127"/>
                        </a:rPr>
                        <a:t>정답</a:t>
                      </a:r>
                    </a:p>
                  </a:txBody>
                  <a:tcPr marT="53657" marB="53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501176">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200" b="1" i="0" u="none" strike="noStrike" cap="none" normalizeH="0" baseline="0" smtClean="0">
                          <a:ln>
                            <a:noFill/>
                          </a:ln>
                          <a:solidFill>
                            <a:schemeClr val="tx1"/>
                          </a:solidFill>
                          <a:effectLst/>
                          <a:latin typeface="굴림" pitchFamily="50" charset="-127"/>
                          <a:ea typeface="굴림" pitchFamily="50" charset="-127"/>
                        </a:rPr>
                        <a:t>1</a:t>
                      </a:r>
                      <a:endParaRPr kumimoji="0" lang="ko-KR" altLang="en-US" sz="2200" b="1" i="0" u="none" strike="noStrike" cap="none" normalizeH="0" baseline="0" smtClean="0">
                        <a:ln>
                          <a:noFill/>
                        </a:ln>
                        <a:solidFill>
                          <a:schemeClr val="tx1"/>
                        </a:solidFill>
                        <a:effectLst/>
                        <a:latin typeface="굴림" pitchFamily="50" charset="-127"/>
                        <a:ea typeface="굴림" pitchFamily="50" charset="-127"/>
                      </a:endParaRPr>
                    </a:p>
                  </a:txBody>
                  <a:tcPr marT="53657" marB="53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200" b="1" i="0" u="none" strike="noStrike" cap="none" normalizeH="0" baseline="0" smtClean="0">
                          <a:ln>
                            <a:noFill/>
                          </a:ln>
                          <a:solidFill>
                            <a:schemeClr val="tx1"/>
                          </a:solidFill>
                          <a:effectLst/>
                          <a:latin typeface="굴림" pitchFamily="50" charset="-127"/>
                          <a:ea typeface="굴림" pitchFamily="50" charset="-127"/>
                        </a:rPr>
                        <a:t>3</a:t>
                      </a:r>
                      <a:endParaRPr kumimoji="0" lang="en-US" altLang="ko-KR" sz="2200" b="1" i="0" u="none" strike="noStrike" cap="none" normalizeH="0" baseline="0" dirty="0" smtClean="0">
                        <a:ln>
                          <a:noFill/>
                        </a:ln>
                        <a:solidFill>
                          <a:schemeClr val="tx1"/>
                        </a:solidFill>
                        <a:effectLst/>
                        <a:latin typeface="굴림" pitchFamily="50" charset="-127"/>
                        <a:ea typeface="굴림" pitchFamily="50" charset="-127"/>
                      </a:endParaRPr>
                    </a:p>
                  </a:txBody>
                  <a:tcPr marT="53657" marB="53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50676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200" b="1" i="0" u="none" strike="noStrike" cap="none" normalizeH="0" baseline="0" smtClean="0">
                          <a:ln>
                            <a:noFill/>
                          </a:ln>
                          <a:solidFill>
                            <a:schemeClr val="tx1"/>
                          </a:solidFill>
                          <a:effectLst/>
                          <a:latin typeface="굴림" pitchFamily="50" charset="-127"/>
                          <a:ea typeface="굴림" pitchFamily="50" charset="-127"/>
                        </a:rPr>
                        <a:t>2</a:t>
                      </a:r>
                      <a:endParaRPr kumimoji="0" lang="ko-KR" altLang="en-US" sz="2200" b="1" i="0" u="none" strike="noStrike" cap="none" normalizeH="0" baseline="0" smtClean="0">
                        <a:ln>
                          <a:noFill/>
                        </a:ln>
                        <a:solidFill>
                          <a:schemeClr val="tx1"/>
                        </a:solidFill>
                        <a:effectLst/>
                        <a:latin typeface="굴림" pitchFamily="50" charset="-127"/>
                        <a:ea typeface="굴림" pitchFamily="50" charset="-127"/>
                      </a:endParaRPr>
                    </a:p>
                  </a:txBody>
                  <a:tcPr marT="53657" marB="53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200" b="1" i="0" u="none" strike="noStrike" cap="none" normalizeH="0" baseline="0" smtClean="0">
                          <a:ln>
                            <a:noFill/>
                          </a:ln>
                          <a:solidFill>
                            <a:schemeClr val="tx1"/>
                          </a:solidFill>
                          <a:effectLst/>
                          <a:latin typeface="굴림" pitchFamily="50" charset="-127"/>
                          <a:ea typeface="굴림" pitchFamily="50" charset="-127"/>
                        </a:rPr>
                        <a:t>2</a:t>
                      </a:r>
                      <a:endParaRPr kumimoji="0" lang="en-US" altLang="ko-KR" sz="2200" b="1" i="0" u="none" strike="noStrike" cap="none" normalizeH="0" baseline="0" dirty="0" smtClean="0">
                        <a:ln>
                          <a:noFill/>
                        </a:ln>
                        <a:solidFill>
                          <a:schemeClr val="tx1"/>
                        </a:solidFill>
                        <a:effectLst/>
                        <a:latin typeface="굴림" pitchFamily="50" charset="-127"/>
                        <a:ea typeface="굴림" pitchFamily="50" charset="-127"/>
                      </a:endParaRPr>
                    </a:p>
                  </a:txBody>
                  <a:tcPr marT="53657" marB="53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50676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200" b="1" i="0" u="none" strike="noStrike" cap="none" normalizeH="0" baseline="0" dirty="0" smtClean="0">
                          <a:ln>
                            <a:noFill/>
                          </a:ln>
                          <a:solidFill>
                            <a:schemeClr val="tx1"/>
                          </a:solidFill>
                          <a:effectLst/>
                          <a:latin typeface="굴림" pitchFamily="50" charset="-127"/>
                          <a:ea typeface="굴림" pitchFamily="50" charset="-127"/>
                        </a:rPr>
                        <a:t>3</a:t>
                      </a:r>
                      <a:endParaRPr kumimoji="0" lang="ko-KR" altLang="en-US" sz="2200" b="1" i="0" u="none" strike="noStrike" cap="none" normalizeH="0" baseline="0" dirty="0" smtClean="0">
                        <a:ln>
                          <a:noFill/>
                        </a:ln>
                        <a:solidFill>
                          <a:schemeClr val="tx1"/>
                        </a:solidFill>
                        <a:effectLst/>
                        <a:latin typeface="굴림" pitchFamily="50" charset="-127"/>
                        <a:ea typeface="굴림" pitchFamily="50" charset="-127"/>
                      </a:endParaRPr>
                    </a:p>
                  </a:txBody>
                  <a:tcPr marT="53657" marB="53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200" b="1" i="0" u="none" strike="noStrike" cap="none" normalizeH="0" baseline="0" smtClean="0">
                          <a:ln>
                            <a:noFill/>
                          </a:ln>
                          <a:solidFill>
                            <a:schemeClr val="tx1"/>
                          </a:solidFill>
                          <a:effectLst/>
                          <a:latin typeface="굴림" pitchFamily="50" charset="-127"/>
                          <a:ea typeface="굴림" pitchFamily="50" charset="-127"/>
                        </a:rPr>
                        <a:t>2</a:t>
                      </a:r>
                      <a:endParaRPr kumimoji="0" lang="en-US" altLang="ko-KR" sz="2200" b="1" i="0" u="none" strike="noStrike" cap="none" normalizeH="0" baseline="0" dirty="0" smtClean="0">
                        <a:ln>
                          <a:noFill/>
                        </a:ln>
                        <a:solidFill>
                          <a:schemeClr val="tx1"/>
                        </a:solidFill>
                        <a:effectLst/>
                        <a:latin typeface="굴림" pitchFamily="50" charset="-127"/>
                        <a:ea typeface="굴림" pitchFamily="50" charset="-127"/>
                      </a:endParaRPr>
                    </a:p>
                  </a:txBody>
                  <a:tcPr marT="53657" marB="53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50676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200" b="1" i="0" u="none" strike="noStrike" cap="none" normalizeH="0" baseline="0" smtClean="0">
                          <a:ln>
                            <a:noFill/>
                          </a:ln>
                          <a:solidFill>
                            <a:schemeClr val="tx1"/>
                          </a:solidFill>
                          <a:effectLst/>
                          <a:latin typeface="굴림" pitchFamily="50" charset="-127"/>
                          <a:ea typeface="굴림" pitchFamily="50" charset="-127"/>
                        </a:rPr>
                        <a:t>4</a:t>
                      </a:r>
                      <a:endParaRPr kumimoji="0" lang="ko-KR" altLang="en-US" sz="2200" b="1" i="0" u="none" strike="noStrike" cap="none" normalizeH="0" baseline="0" smtClean="0">
                        <a:ln>
                          <a:noFill/>
                        </a:ln>
                        <a:solidFill>
                          <a:schemeClr val="tx1"/>
                        </a:solidFill>
                        <a:effectLst/>
                        <a:latin typeface="굴림" pitchFamily="50" charset="-127"/>
                        <a:ea typeface="굴림" pitchFamily="50" charset="-127"/>
                      </a:endParaRPr>
                    </a:p>
                  </a:txBody>
                  <a:tcPr marT="53657" marB="53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200" b="1" i="0" u="none" strike="noStrike" cap="none" normalizeH="0" baseline="0" smtClean="0">
                          <a:ln>
                            <a:noFill/>
                          </a:ln>
                          <a:solidFill>
                            <a:schemeClr val="tx1"/>
                          </a:solidFill>
                          <a:effectLst/>
                          <a:latin typeface="굴림" pitchFamily="50" charset="-127"/>
                          <a:ea typeface="굴림" pitchFamily="50" charset="-127"/>
                        </a:rPr>
                        <a:t>4</a:t>
                      </a:r>
                      <a:endParaRPr kumimoji="0" lang="en-US" altLang="ko-KR" sz="2200" b="1" i="0" u="none" strike="noStrike" cap="none" normalizeH="0" baseline="0" dirty="0" smtClean="0">
                        <a:ln>
                          <a:noFill/>
                        </a:ln>
                        <a:solidFill>
                          <a:schemeClr val="tx1"/>
                        </a:solidFill>
                        <a:effectLst/>
                        <a:latin typeface="굴림" pitchFamily="50" charset="-127"/>
                        <a:ea typeface="굴림" pitchFamily="50" charset="-127"/>
                      </a:endParaRPr>
                    </a:p>
                  </a:txBody>
                  <a:tcPr marT="53657" marB="53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50676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200" b="1" i="0" u="none" strike="noStrike" cap="none" normalizeH="0" baseline="0" smtClean="0">
                          <a:ln>
                            <a:noFill/>
                          </a:ln>
                          <a:solidFill>
                            <a:schemeClr val="tx1"/>
                          </a:solidFill>
                          <a:effectLst/>
                          <a:latin typeface="굴림" pitchFamily="50" charset="-127"/>
                          <a:ea typeface="굴림" pitchFamily="50" charset="-127"/>
                        </a:rPr>
                        <a:t>5</a:t>
                      </a:r>
                      <a:endParaRPr kumimoji="0" lang="ko-KR" altLang="en-US" sz="2200" b="1" i="0" u="none" strike="noStrike" cap="none" normalizeH="0" baseline="0" smtClean="0">
                        <a:ln>
                          <a:noFill/>
                        </a:ln>
                        <a:solidFill>
                          <a:schemeClr val="tx1"/>
                        </a:solidFill>
                        <a:effectLst/>
                        <a:latin typeface="굴림" pitchFamily="50" charset="-127"/>
                        <a:ea typeface="굴림" pitchFamily="50" charset="-127"/>
                      </a:endParaRPr>
                    </a:p>
                  </a:txBody>
                  <a:tcPr marT="53657" marB="53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200" b="1" i="0" u="none" strike="noStrike" cap="none" normalizeH="0" baseline="0" smtClean="0">
                          <a:ln>
                            <a:noFill/>
                          </a:ln>
                          <a:solidFill>
                            <a:schemeClr val="tx1"/>
                          </a:solidFill>
                          <a:effectLst/>
                          <a:latin typeface="굴림" pitchFamily="50" charset="-127"/>
                          <a:ea typeface="굴림" pitchFamily="50" charset="-127"/>
                        </a:rPr>
                        <a:t>2</a:t>
                      </a:r>
                      <a:endParaRPr kumimoji="0" lang="en-US" altLang="ko-KR" sz="2200" b="1" i="0" u="none" strike="noStrike" cap="none" normalizeH="0" baseline="0" dirty="0" smtClean="0">
                        <a:ln>
                          <a:noFill/>
                        </a:ln>
                        <a:solidFill>
                          <a:schemeClr val="tx1"/>
                        </a:solidFill>
                        <a:effectLst/>
                        <a:latin typeface="굴림" pitchFamily="50" charset="-127"/>
                        <a:ea typeface="굴림" pitchFamily="50" charset="-127"/>
                      </a:endParaRPr>
                    </a:p>
                  </a:txBody>
                  <a:tcPr marT="53657" marB="53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50676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200" b="1" i="0" u="none" strike="noStrike" cap="none" normalizeH="0" baseline="0" smtClean="0">
                          <a:ln>
                            <a:noFill/>
                          </a:ln>
                          <a:solidFill>
                            <a:schemeClr val="tx1"/>
                          </a:solidFill>
                          <a:effectLst/>
                          <a:latin typeface="굴림" pitchFamily="50" charset="-127"/>
                          <a:ea typeface="굴림" pitchFamily="50" charset="-127"/>
                        </a:rPr>
                        <a:t>6</a:t>
                      </a:r>
                      <a:endParaRPr kumimoji="0" lang="ko-KR" altLang="en-US" sz="2200" b="1" i="0" u="none" strike="noStrike" cap="none" normalizeH="0" baseline="0" smtClean="0">
                        <a:ln>
                          <a:noFill/>
                        </a:ln>
                        <a:solidFill>
                          <a:schemeClr val="tx1"/>
                        </a:solidFill>
                        <a:effectLst/>
                        <a:latin typeface="굴림" pitchFamily="50" charset="-127"/>
                        <a:ea typeface="굴림" pitchFamily="50" charset="-127"/>
                      </a:endParaRPr>
                    </a:p>
                  </a:txBody>
                  <a:tcPr marT="53657" marB="53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200" b="1" i="0" u="none" strike="noStrike" cap="none" normalizeH="0" baseline="0" smtClean="0">
                          <a:ln>
                            <a:noFill/>
                          </a:ln>
                          <a:solidFill>
                            <a:schemeClr val="tx1"/>
                          </a:solidFill>
                          <a:effectLst/>
                          <a:latin typeface="굴림" pitchFamily="50" charset="-127"/>
                          <a:ea typeface="굴림" pitchFamily="50" charset="-127"/>
                        </a:rPr>
                        <a:t>2</a:t>
                      </a:r>
                      <a:endParaRPr kumimoji="0" lang="en-US" altLang="ko-KR" sz="2200" b="1" i="0" u="none" strike="noStrike" cap="none" normalizeH="0" baseline="0" dirty="0" smtClean="0">
                        <a:ln>
                          <a:noFill/>
                        </a:ln>
                        <a:solidFill>
                          <a:schemeClr val="tx1"/>
                        </a:solidFill>
                        <a:effectLst/>
                        <a:latin typeface="굴림" pitchFamily="50" charset="-127"/>
                        <a:ea typeface="굴림" pitchFamily="50" charset="-127"/>
                      </a:endParaRPr>
                    </a:p>
                  </a:txBody>
                  <a:tcPr marT="53657" marB="53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442594">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200" b="1" i="0" u="none" strike="noStrike" cap="none" normalizeH="0" baseline="0" smtClean="0">
                          <a:ln>
                            <a:noFill/>
                          </a:ln>
                          <a:solidFill>
                            <a:schemeClr val="tx1"/>
                          </a:solidFill>
                          <a:effectLst/>
                          <a:latin typeface="굴림" pitchFamily="50" charset="-127"/>
                          <a:ea typeface="굴림" pitchFamily="50" charset="-127"/>
                        </a:rPr>
                        <a:t>7</a:t>
                      </a:r>
                      <a:endParaRPr kumimoji="0" lang="ko-KR" altLang="en-US" sz="2200" b="1" i="0" u="none" strike="noStrike" cap="none" normalizeH="0" baseline="0" smtClean="0">
                        <a:ln>
                          <a:noFill/>
                        </a:ln>
                        <a:solidFill>
                          <a:schemeClr val="tx1"/>
                        </a:solidFill>
                        <a:effectLst/>
                        <a:latin typeface="굴림" pitchFamily="50" charset="-127"/>
                        <a:ea typeface="굴림" pitchFamily="50" charset="-127"/>
                      </a:endParaRPr>
                    </a:p>
                  </a:txBody>
                  <a:tcPr marT="53657" marB="53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200" b="1" i="0" u="none" strike="noStrike" cap="none" normalizeH="0" baseline="0" smtClean="0">
                          <a:ln>
                            <a:noFill/>
                          </a:ln>
                          <a:solidFill>
                            <a:schemeClr val="tx1"/>
                          </a:solidFill>
                          <a:effectLst/>
                          <a:latin typeface="굴림" pitchFamily="50" charset="-127"/>
                          <a:ea typeface="굴림" pitchFamily="50" charset="-127"/>
                        </a:rPr>
                        <a:t>4</a:t>
                      </a:r>
                      <a:endParaRPr kumimoji="0" lang="en-US" altLang="ko-KR" sz="2200" b="1" i="0" u="none" strike="noStrike" cap="none" normalizeH="0" baseline="0" dirty="0" smtClean="0">
                        <a:ln>
                          <a:noFill/>
                        </a:ln>
                        <a:solidFill>
                          <a:schemeClr val="tx1"/>
                        </a:solidFill>
                        <a:effectLst/>
                        <a:latin typeface="굴림" pitchFamily="50" charset="-127"/>
                        <a:ea typeface="굴림" pitchFamily="50" charset="-127"/>
                      </a:endParaRPr>
                    </a:p>
                  </a:txBody>
                  <a:tcPr marT="53657" marB="53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r h="442594">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200" b="1" i="0" u="none" strike="noStrike" cap="none" normalizeH="0" baseline="0" smtClean="0">
                          <a:ln>
                            <a:noFill/>
                          </a:ln>
                          <a:solidFill>
                            <a:schemeClr val="tx1"/>
                          </a:solidFill>
                          <a:effectLst/>
                          <a:latin typeface="굴림" pitchFamily="50" charset="-127"/>
                          <a:ea typeface="굴림" pitchFamily="50" charset="-127"/>
                        </a:rPr>
                        <a:t>8</a:t>
                      </a:r>
                      <a:endParaRPr kumimoji="0" lang="ko-KR" altLang="en-US" sz="2200" b="1" i="0" u="none" strike="noStrike" cap="none" normalizeH="0" baseline="0" smtClean="0">
                        <a:ln>
                          <a:noFill/>
                        </a:ln>
                        <a:solidFill>
                          <a:schemeClr val="tx1"/>
                        </a:solidFill>
                        <a:effectLst/>
                        <a:latin typeface="굴림" pitchFamily="50" charset="-127"/>
                        <a:ea typeface="굴림" pitchFamily="50" charset="-127"/>
                      </a:endParaRPr>
                    </a:p>
                  </a:txBody>
                  <a:tcPr marT="53657" marB="53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200" b="1" i="0" u="none" strike="noStrike" cap="none" normalizeH="0" baseline="0" smtClean="0">
                          <a:ln>
                            <a:noFill/>
                          </a:ln>
                          <a:solidFill>
                            <a:schemeClr val="tx1"/>
                          </a:solidFill>
                          <a:effectLst/>
                          <a:latin typeface="굴림" pitchFamily="50" charset="-127"/>
                          <a:ea typeface="굴림" pitchFamily="50" charset="-127"/>
                        </a:rPr>
                        <a:t>4</a:t>
                      </a:r>
                      <a:endParaRPr kumimoji="0" lang="en-US" altLang="ko-KR" sz="2200" b="1" i="0" u="none" strike="noStrike" cap="none" normalizeH="0" baseline="0" dirty="0" smtClean="0">
                        <a:ln>
                          <a:noFill/>
                        </a:ln>
                        <a:solidFill>
                          <a:schemeClr val="tx1"/>
                        </a:solidFill>
                        <a:effectLst/>
                        <a:latin typeface="굴림" pitchFamily="50" charset="-127"/>
                        <a:ea typeface="굴림" pitchFamily="50" charset="-127"/>
                      </a:endParaRPr>
                    </a:p>
                  </a:txBody>
                  <a:tcPr marT="53657" marB="53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8"/>
                  </a:ext>
                </a:extLst>
              </a:tr>
              <a:tr h="442594">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200" b="1" i="0" u="none" strike="noStrike" cap="none" normalizeH="0" baseline="0" smtClean="0">
                          <a:ln>
                            <a:noFill/>
                          </a:ln>
                          <a:solidFill>
                            <a:schemeClr val="tx1"/>
                          </a:solidFill>
                          <a:effectLst/>
                          <a:latin typeface="굴림" pitchFamily="50" charset="-127"/>
                          <a:ea typeface="굴림" pitchFamily="50" charset="-127"/>
                        </a:rPr>
                        <a:t>9</a:t>
                      </a:r>
                      <a:endParaRPr kumimoji="0" lang="ko-KR" altLang="en-US" sz="2200" b="1" i="0" u="none" strike="noStrike" cap="none" normalizeH="0" baseline="0" smtClean="0">
                        <a:ln>
                          <a:noFill/>
                        </a:ln>
                        <a:solidFill>
                          <a:schemeClr val="tx1"/>
                        </a:solidFill>
                        <a:effectLst/>
                        <a:latin typeface="굴림" pitchFamily="50" charset="-127"/>
                        <a:ea typeface="굴림" pitchFamily="50" charset="-127"/>
                      </a:endParaRPr>
                    </a:p>
                  </a:txBody>
                  <a:tcPr marT="53657" marB="53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200" b="1" i="0" u="none" strike="noStrike" cap="none" normalizeH="0" baseline="0" smtClean="0">
                          <a:ln>
                            <a:noFill/>
                          </a:ln>
                          <a:solidFill>
                            <a:schemeClr val="tx1"/>
                          </a:solidFill>
                          <a:effectLst/>
                          <a:latin typeface="굴림" pitchFamily="50" charset="-127"/>
                          <a:ea typeface="굴림" pitchFamily="50" charset="-127"/>
                        </a:rPr>
                        <a:t>2</a:t>
                      </a:r>
                      <a:endParaRPr kumimoji="0" lang="en-US" altLang="ko-KR" sz="2200" b="1" i="0" u="none" strike="noStrike" cap="none" normalizeH="0" baseline="0" dirty="0" smtClean="0">
                        <a:ln>
                          <a:noFill/>
                        </a:ln>
                        <a:solidFill>
                          <a:schemeClr val="tx1"/>
                        </a:solidFill>
                        <a:effectLst/>
                        <a:latin typeface="굴림" pitchFamily="50" charset="-127"/>
                        <a:ea typeface="굴림" pitchFamily="50" charset="-127"/>
                      </a:endParaRPr>
                    </a:p>
                  </a:txBody>
                  <a:tcPr marT="53657" marB="53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9"/>
                  </a:ext>
                </a:extLst>
              </a:tr>
              <a:tr h="442594">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200" b="1" i="0" u="none" strike="noStrike" cap="none" normalizeH="0" baseline="0" smtClean="0">
                          <a:ln>
                            <a:noFill/>
                          </a:ln>
                          <a:solidFill>
                            <a:schemeClr val="tx1"/>
                          </a:solidFill>
                          <a:effectLst/>
                          <a:latin typeface="굴림" pitchFamily="50" charset="-127"/>
                          <a:ea typeface="굴림" pitchFamily="50" charset="-127"/>
                        </a:rPr>
                        <a:t>10</a:t>
                      </a:r>
                      <a:endParaRPr kumimoji="0" lang="ko-KR" altLang="en-US" sz="2200" b="1" i="0" u="none" strike="noStrike" cap="none" normalizeH="0" baseline="0" smtClean="0">
                        <a:ln>
                          <a:noFill/>
                        </a:ln>
                        <a:solidFill>
                          <a:schemeClr val="tx1"/>
                        </a:solidFill>
                        <a:effectLst/>
                        <a:latin typeface="굴림" pitchFamily="50" charset="-127"/>
                        <a:ea typeface="굴림" pitchFamily="50" charset="-127"/>
                      </a:endParaRPr>
                    </a:p>
                  </a:txBody>
                  <a:tcPr marT="53657" marB="53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200" b="1" i="0" u="none" strike="noStrike" cap="none" normalizeH="0" baseline="0" smtClean="0">
                          <a:ln>
                            <a:noFill/>
                          </a:ln>
                          <a:solidFill>
                            <a:schemeClr val="tx1"/>
                          </a:solidFill>
                          <a:effectLst/>
                          <a:latin typeface="굴림" pitchFamily="50" charset="-127"/>
                          <a:ea typeface="굴림" pitchFamily="50" charset="-127"/>
                        </a:rPr>
                        <a:t>4</a:t>
                      </a:r>
                      <a:endParaRPr kumimoji="0" lang="en-US" altLang="ko-KR" sz="2200" b="1" i="0" u="none" strike="noStrike" cap="none" normalizeH="0" baseline="0" dirty="0" smtClean="0">
                        <a:ln>
                          <a:noFill/>
                        </a:ln>
                        <a:solidFill>
                          <a:schemeClr val="tx1"/>
                        </a:solidFill>
                        <a:effectLst/>
                        <a:latin typeface="굴림" pitchFamily="50" charset="-127"/>
                        <a:ea typeface="굴림" pitchFamily="50" charset="-127"/>
                      </a:endParaRPr>
                    </a:p>
                  </a:txBody>
                  <a:tcPr marT="53657" marB="53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0"/>
                  </a:ext>
                </a:extLst>
              </a:tr>
            </a:tbl>
          </a:graphicData>
        </a:graphic>
      </p:graphicFrame>
      <p:graphicFrame>
        <p:nvGraphicFramePr>
          <p:cNvPr id="9" name="Group 43"/>
          <p:cNvGraphicFramePr>
            <a:graphicFrameLocks noGrp="1"/>
          </p:cNvGraphicFramePr>
          <p:nvPr>
            <p:extLst>
              <p:ext uri="{D42A27DB-BD31-4B8C-83A1-F6EECF244321}">
                <p14:modId xmlns:p14="http://schemas.microsoft.com/office/powerpoint/2010/main" val="3056482530"/>
              </p:ext>
            </p:extLst>
          </p:nvPr>
        </p:nvGraphicFramePr>
        <p:xfrm>
          <a:off x="3735424" y="1963734"/>
          <a:ext cx="1781175" cy="5247971"/>
        </p:xfrm>
        <a:graphic>
          <a:graphicData uri="http://schemas.openxmlformats.org/drawingml/2006/table">
            <a:tbl>
              <a:tblPr/>
              <a:tblGrid>
                <a:gridCol w="890587">
                  <a:extLst>
                    <a:ext uri="{9D8B030D-6E8A-4147-A177-3AD203B41FA5}">
                      <a16:colId xmlns:a16="http://schemas.microsoft.com/office/drawing/2014/main" val="20000"/>
                    </a:ext>
                  </a:extLst>
                </a:gridCol>
                <a:gridCol w="890588">
                  <a:extLst>
                    <a:ext uri="{9D8B030D-6E8A-4147-A177-3AD203B41FA5}">
                      <a16:colId xmlns:a16="http://schemas.microsoft.com/office/drawing/2014/main" val="20001"/>
                    </a:ext>
                  </a:extLst>
                </a:gridCol>
              </a:tblGrid>
              <a:tr h="442594">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ko-KR" altLang="en-US" sz="2200" b="1" i="0" u="none" strike="noStrike" cap="none" normalizeH="0" baseline="0" dirty="0" smtClean="0">
                          <a:ln>
                            <a:noFill/>
                          </a:ln>
                          <a:solidFill>
                            <a:schemeClr val="tx1"/>
                          </a:solidFill>
                          <a:effectLst/>
                          <a:latin typeface="굴림" pitchFamily="50" charset="-127"/>
                          <a:ea typeface="굴림" pitchFamily="50" charset="-127"/>
                        </a:rPr>
                        <a:t>번호</a:t>
                      </a:r>
                    </a:p>
                  </a:txBody>
                  <a:tcPr marT="53657" marB="53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ko-KR" altLang="en-US" sz="2200" b="1" i="0" u="none" strike="noStrike" cap="none" normalizeH="0" baseline="0" smtClean="0">
                          <a:ln>
                            <a:noFill/>
                          </a:ln>
                          <a:solidFill>
                            <a:schemeClr val="tx1"/>
                          </a:solidFill>
                          <a:effectLst/>
                          <a:latin typeface="굴림" pitchFamily="50" charset="-127"/>
                          <a:ea typeface="굴림" pitchFamily="50" charset="-127"/>
                        </a:rPr>
                        <a:t>정답</a:t>
                      </a:r>
                    </a:p>
                  </a:txBody>
                  <a:tcPr marT="53657" marB="53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1176">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200" b="1" i="0" u="none" strike="noStrike" cap="none" normalizeH="0" baseline="0" smtClean="0">
                          <a:ln>
                            <a:noFill/>
                          </a:ln>
                          <a:solidFill>
                            <a:schemeClr val="tx1"/>
                          </a:solidFill>
                          <a:effectLst/>
                          <a:latin typeface="굴림" pitchFamily="50" charset="-127"/>
                          <a:ea typeface="굴림" pitchFamily="50" charset="-127"/>
                        </a:rPr>
                        <a:t>11</a:t>
                      </a:r>
                      <a:endParaRPr kumimoji="0" lang="ko-KR" altLang="en-US" sz="2200" b="1" i="0" u="none" strike="noStrike" cap="none" normalizeH="0" baseline="0" smtClean="0">
                        <a:ln>
                          <a:noFill/>
                        </a:ln>
                        <a:solidFill>
                          <a:schemeClr val="tx1"/>
                        </a:solidFill>
                        <a:effectLst/>
                        <a:latin typeface="굴림" pitchFamily="50" charset="-127"/>
                        <a:ea typeface="굴림" pitchFamily="50" charset="-127"/>
                      </a:endParaRPr>
                    </a:p>
                  </a:txBody>
                  <a:tcPr marT="53657" marB="53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200" b="1" i="0" u="none" strike="noStrike" cap="none" normalizeH="0" baseline="0" smtClean="0">
                          <a:ln>
                            <a:noFill/>
                          </a:ln>
                          <a:solidFill>
                            <a:schemeClr val="tx1"/>
                          </a:solidFill>
                          <a:effectLst/>
                          <a:latin typeface="굴림" pitchFamily="50" charset="-127"/>
                          <a:ea typeface="굴림" pitchFamily="50" charset="-127"/>
                        </a:rPr>
                        <a:t>4</a:t>
                      </a:r>
                      <a:endParaRPr kumimoji="0" lang="en-US" altLang="ko-KR" sz="2200" b="1" i="0" u="none" strike="noStrike" cap="none" normalizeH="0" baseline="0" dirty="0" smtClean="0">
                        <a:ln>
                          <a:noFill/>
                        </a:ln>
                        <a:solidFill>
                          <a:schemeClr val="tx1"/>
                        </a:solidFill>
                        <a:effectLst/>
                        <a:latin typeface="굴림" pitchFamily="50" charset="-127"/>
                        <a:ea typeface="굴림" pitchFamily="50" charset="-127"/>
                      </a:endParaRPr>
                    </a:p>
                  </a:txBody>
                  <a:tcPr marT="53657" marB="53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676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200" b="1" i="0" u="none" strike="noStrike" cap="none" normalizeH="0" baseline="0" smtClean="0">
                          <a:ln>
                            <a:noFill/>
                          </a:ln>
                          <a:solidFill>
                            <a:schemeClr val="tx1"/>
                          </a:solidFill>
                          <a:effectLst/>
                          <a:latin typeface="굴림" pitchFamily="50" charset="-127"/>
                          <a:ea typeface="굴림" pitchFamily="50" charset="-127"/>
                        </a:rPr>
                        <a:t>12</a:t>
                      </a:r>
                      <a:endParaRPr kumimoji="0" lang="ko-KR" altLang="en-US" sz="2200" b="1" i="0" u="none" strike="noStrike" cap="none" normalizeH="0" baseline="0" smtClean="0">
                        <a:ln>
                          <a:noFill/>
                        </a:ln>
                        <a:solidFill>
                          <a:schemeClr val="tx1"/>
                        </a:solidFill>
                        <a:effectLst/>
                        <a:latin typeface="굴림" pitchFamily="50" charset="-127"/>
                        <a:ea typeface="굴림" pitchFamily="50" charset="-127"/>
                      </a:endParaRPr>
                    </a:p>
                  </a:txBody>
                  <a:tcPr marT="53657" marB="53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200" b="1" i="0" u="none" strike="noStrike" cap="none" normalizeH="0" baseline="0" smtClean="0">
                          <a:ln>
                            <a:noFill/>
                          </a:ln>
                          <a:solidFill>
                            <a:schemeClr val="tx1"/>
                          </a:solidFill>
                          <a:effectLst/>
                          <a:latin typeface="굴림" pitchFamily="50" charset="-127"/>
                          <a:ea typeface="굴림" pitchFamily="50" charset="-127"/>
                        </a:rPr>
                        <a:t>1</a:t>
                      </a:r>
                      <a:endParaRPr kumimoji="0" lang="en-US" altLang="ko-KR" sz="2200" b="1" i="0" u="none" strike="noStrike" cap="none" normalizeH="0" baseline="0" dirty="0" smtClean="0">
                        <a:ln>
                          <a:noFill/>
                        </a:ln>
                        <a:solidFill>
                          <a:schemeClr val="tx1"/>
                        </a:solidFill>
                        <a:effectLst/>
                        <a:latin typeface="굴림" pitchFamily="50" charset="-127"/>
                        <a:ea typeface="굴림" pitchFamily="50" charset="-127"/>
                      </a:endParaRPr>
                    </a:p>
                  </a:txBody>
                  <a:tcPr marT="53657" marB="53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676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200" b="1" i="0" u="none" strike="noStrike" cap="none" normalizeH="0" baseline="0" smtClean="0">
                          <a:ln>
                            <a:noFill/>
                          </a:ln>
                          <a:solidFill>
                            <a:schemeClr val="tx1"/>
                          </a:solidFill>
                          <a:effectLst/>
                          <a:latin typeface="굴림" pitchFamily="50" charset="-127"/>
                          <a:ea typeface="굴림" pitchFamily="50" charset="-127"/>
                        </a:rPr>
                        <a:t>13</a:t>
                      </a:r>
                      <a:endParaRPr kumimoji="0" lang="ko-KR" altLang="en-US" sz="2200" b="1" i="0" u="none" strike="noStrike" cap="none" normalizeH="0" baseline="0" smtClean="0">
                        <a:ln>
                          <a:noFill/>
                        </a:ln>
                        <a:solidFill>
                          <a:schemeClr val="tx1"/>
                        </a:solidFill>
                        <a:effectLst/>
                        <a:latin typeface="굴림" pitchFamily="50" charset="-127"/>
                        <a:ea typeface="굴림" pitchFamily="50" charset="-127"/>
                      </a:endParaRPr>
                    </a:p>
                  </a:txBody>
                  <a:tcPr marT="53657" marB="53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200" b="1" i="0" u="none" strike="noStrike" cap="none" normalizeH="0" baseline="0" smtClean="0">
                          <a:ln>
                            <a:noFill/>
                          </a:ln>
                          <a:solidFill>
                            <a:schemeClr val="tx1"/>
                          </a:solidFill>
                          <a:effectLst/>
                          <a:latin typeface="굴림" pitchFamily="50" charset="-127"/>
                          <a:ea typeface="굴림" pitchFamily="50" charset="-127"/>
                        </a:rPr>
                        <a:t>3</a:t>
                      </a:r>
                      <a:endParaRPr kumimoji="0" lang="en-US" altLang="ko-KR" sz="2200" b="1" i="0" u="none" strike="noStrike" cap="none" normalizeH="0" baseline="0" dirty="0" smtClean="0">
                        <a:ln>
                          <a:noFill/>
                        </a:ln>
                        <a:solidFill>
                          <a:schemeClr val="tx1"/>
                        </a:solidFill>
                        <a:effectLst/>
                        <a:latin typeface="굴림" pitchFamily="50" charset="-127"/>
                        <a:ea typeface="굴림" pitchFamily="50" charset="-127"/>
                      </a:endParaRPr>
                    </a:p>
                  </a:txBody>
                  <a:tcPr marT="53657" marB="53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676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200" b="1" i="0" u="none" strike="noStrike" cap="none" normalizeH="0" baseline="0" smtClean="0">
                          <a:ln>
                            <a:noFill/>
                          </a:ln>
                          <a:solidFill>
                            <a:schemeClr val="tx1"/>
                          </a:solidFill>
                          <a:effectLst/>
                          <a:latin typeface="굴림" pitchFamily="50" charset="-127"/>
                          <a:ea typeface="굴림" pitchFamily="50" charset="-127"/>
                        </a:rPr>
                        <a:t>14</a:t>
                      </a:r>
                      <a:endParaRPr kumimoji="0" lang="ko-KR" altLang="en-US" sz="2200" b="1" i="0" u="none" strike="noStrike" cap="none" normalizeH="0" baseline="0" smtClean="0">
                        <a:ln>
                          <a:noFill/>
                        </a:ln>
                        <a:solidFill>
                          <a:schemeClr val="tx1"/>
                        </a:solidFill>
                        <a:effectLst/>
                        <a:latin typeface="굴림" pitchFamily="50" charset="-127"/>
                        <a:ea typeface="굴림" pitchFamily="50" charset="-127"/>
                      </a:endParaRPr>
                    </a:p>
                  </a:txBody>
                  <a:tcPr marT="53657" marB="53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200" b="1" i="0" u="none" strike="noStrike" cap="none" normalizeH="0" baseline="0" smtClean="0">
                          <a:ln>
                            <a:noFill/>
                          </a:ln>
                          <a:solidFill>
                            <a:schemeClr val="tx1"/>
                          </a:solidFill>
                          <a:effectLst/>
                          <a:latin typeface="굴림" pitchFamily="50" charset="-127"/>
                          <a:ea typeface="굴림" pitchFamily="50" charset="-127"/>
                        </a:rPr>
                        <a:t>2</a:t>
                      </a:r>
                      <a:endParaRPr kumimoji="0" lang="en-US" altLang="ko-KR" sz="2200" b="1" i="0" u="none" strike="noStrike" cap="none" normalizeH="0" baseline="0" dirty="0" smtClean="0">
                        <a:ln>
                          <a:noFill/>
                        </a:ln>
                        <a:solidFill>
                          <a:schemeClr val="tx1"/>
                        </a:solidFill>
                        <a:effectLst/>
                        <a:latin typeface="굴림" pitchFamily="50" charset="-127"/>
                        <a:ea typeface="굴림" pitchFamily="50" charset="-127"/>
                      </a:endParaRPr>
                    </a:p>
                  </a:txBody>
                  <a:tcPr marT="53657" marB="53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676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200" b="1" i="0" u="none" strike="noStrike" cap="none" normalizeH="0" baseline="0" smtClean="0">
                          <a:ln>
                            <a:noFill/>
                          </a:ln>
                          <a:solidFill>
                            <a:schemeClr val="tx1"/>
                          </a:solidFill>
                          <a:effectLst/>
                          <a:latin typeface="굴림" pitchFamily="50" charset="-127"/>
                          <a:ea typeface="굴림" pitchFamily="50" charset="-127"/>
                        </a:rPr>
                        <a:t>15</a:t>
                      </a:r>
                      <a:endParaRPr kumimoji="0" lang="ko-KR" altLang="en-US" sz="2200" b="1" i="0" u="none" strike="noStrike" cap="none" normalizeH="0" baseline="0" smtClean="0">
                        <a:ln>
                          <a:noFill/>
                        </a:ln>
                        <a:solidFill>
                          <a:schemeClr val="tx1"/>
                        </a:solidFill>
                        <a:effectLst/>
                        <a:latin typeface="굴림" pitchFamily="50" charset="-127"/>
                        <a:ea typeface="굴림" pitchFamily="50" charset="-127"/>
                      </a:endParaRPr>
                    </a:p>
                  </a:txBody>
                  <a:tcPr marT="53657" marB="53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200" b="1" i="0" u="none" strike="noStrike" cap="none" normalizeH="0" baseline="0" smtClean="0">
                          <a:ln>
                            <a:noFill/>
                          </a:ln>
                          <a:solidFill>
                            <a:schemeClr val="tx1"/>
                          </a:solidFill>
                          <a:effectLst/>
                          <a:latin typeface="굴림" pitchFamily="50" charset="-127"/>
                          <a:ea typeface="굴림" pitchFamily="50" charset="-127"/>
                        </a:rPr>
                        <a:t>4</a:t>
                      </a:r>
                      <a:endParaRPr kumimoji="0" lang="en-US" altLang="ko-KR" sz="2200" b="1" i="0" u="none" strike="noStrike" cap="none" normalizeH="0" baseline="0" dirty="0" smtClean="0">
                        <a:ln>
                          <a:noFill/>
                        </a:ln>
                        <a:solidFill>
                          <a:schemeClr val="tx1"/>
                        </a:solidFill>
                        <a:effectLst/>
                        <a:latin typeface="굴림" pitchFamily="50" charset="-127"/>
                        <a:ea typeface="굴림" pitchFamily="50" charset="-127"/>
                      </a:endParaRPr>
                    </a:p>
                  </a:txBody>
                  <a:tcPr marT="53657" marB="53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0676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200" b="1" i="0" u="none" strike="noStrike" cap="none" normalizeH="0" baseline="0" smtClean="0">
                          <a:ln>
                            <a:noFill/>
                          </a:ln>
                          <a:solidFill>
                            <a:schemeClr val="tx1"/>
                          </a:solidFill>
                          <a:effectLst/>
                          <a:latin typeface="굴림" pitchFamily="50" charset="-127"/>
                          <a:ea typeface="굴림" pitchFamily="50" charset="-127"/>
                        </a:rPr>
                        <a:t>16</a:t>
                      </a:r>
                      <a:endParaRPr kumimoji="0" lang="ko-KR" altLang="en-US" sz="2200" b="1" i="0" u="none" strike="noStrike" cap="none" normalizeH="0" baseline="0" smtClean="0">
                        <a:ln>
                          <a:noFill/>
                        </a:ln>
                        <a:solidFill>
                          <a:schemeClr val="tx1"/>
                        </a:solidFill>
                        <a:effectLst/>
                        <a:latin typeface="굴림" pitchFamily="50" charset="-127"/>
                        <a:ea typeface="굴림" pitchFamily="50" charset="-127"/>
                      </a:endParaRPr>
                    </a:p>
                  </a:txBody>
                  <a:tcPr marT="53657" marB="53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200" b="1" i="0" u="none" strike="noStrike" cap="none" normalizeH="0" baseline="0" smtClean="0">
                          <a:ln>
                            <a:noFill/>
                          </a:ln>
                          <a:solidFill>
                            <a:schemeClr val="tx1"/>
                          </a:solidFill>
                          <a:effectLst/>
                          <a:latin typeface="굴림" pitchFamily="50" charset="-127"/>
                          <a:ea typeface="굴림" pitchFamily="50" charset="-127"/>
                        </a:rPr>
                        <a:t>3</a:t>
                      </a:r>
                      <a:endParaRPr kumimoji="0" lang="en-US" altLang="ko-KR" sz="2200" b="1" i="0" u="none" strike="noStrike" cap="none" normalizeH="0" baseline="0" dirty="0" smtClean="0">
                        <a:ln>
                          <a:noFill/>
                        </a:ln>
                        <a:solidFill>
                          <a:schemeClr val="tx1"/>
                        </a:solidFill>
                        <a:effectLst/>
                        <a:latin typeface="굴림" pitchFamily="50" charset="-127"/>
                        <a:ea typeface="굴림" pitchFamily="50" charset="-127"/>
                      </a:endParaRPr>
                    </a:p>
                  </a:txBody>
                  <a:tcPr marT="53657" marB="53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42594">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200" b="1" i="0" u="none" strike="noStrike" cap="none" normalizeH="0" baseline="0" smtClean="0">
                          <a:ln>
                            <a:noFill/>
                          </a:ln>
                          <a:solidFill>
                            <a:schemeClr val="tx1"/>
                          </a:solidFill>
                          <a:effectLst/>
                          <a:latin typeface="굴림" pitchFamily="50" charset="-127"/>
                          <a:ea typeface="굴림" pitchFamily="50" charset="-127"/>
                        </a:rPr>
                        <a:t>17</a:t>
                      </a:r>
                      <a:endParaRPr kumimoji="0" lang="ko-KR" altLang="en-US" sz="2200" b="1" i="0" u="none" strike="noStrike" cap="none" normalizeH="0" baseline="0" smtClean="0">
                        <a:ln>
                          <a:noFill/>
                        </a:ln>
                        <a:solidFill>
                          <a:schemeClr val="tx1"/>
                        </a:solidFill>
                        <a:effectLst/>
                        <a:latin typeface="굴림" pitchFamily="50" charset="-127"/>
                        <a:ea typeface="굴림" pitchFamily="50" charset="-127"/>
                      </a:endParaRPr>
                    </a:p>
                  </a:txBody>
                  <a:tcPr marT="53657" marB="53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200" b="1" i="0" u="none" strike="noStrike" cap="none" normalizeH="0" baseline="0" smtClean="0">
                          <a:ln>
                            <a:noFill/>
                          </a:ln>
                          <a:solidFill>
                            <a:schemeClr val="tx1"/>
                          </a:solidFill>
                          <a:effectLst/>
                          <a:latin typeface="굴림" pitchFamily="50" charset="-127"/>
                          <a:ea typeface="굴림" pitchFamily="50" charset="-127"/>
                        </a:rPr>
                        <a:t>2</a:t>
                      </a:r>
                      <a:endParaRPr kumimoji="0" lang="en-US" altLang="ko-KR" sz="2200" b="1" i="0" u="none" strike="noStrike" cap="none" normalizeH="0" baseline="0" dirty="0" smtClean="0">
                        <a:ln>
                          <a:noFill/>
                        </a:ln>
                        <a:solidFill>
                          <a:schemeClr val="tx1"/>
                        </a:solidFill>
                        <a:effectLst/>
                        <a:latin typeface="굴림" pitchFamily="50" charset="-127"/>
                        <a:ea typeface="굴림" pitchFamily="50" charset="-127"/>
                      </a:endParaRPr>
                    </a:p>
                  </a:txBody>
                  <a:tcPr marT="53657" marB="53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42594">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200" b="1" i="0" u="none" strike="noStrike" cap="none" normalizeH="0" baseline="0" smtClean="0">
                          <a:ln>
                            <a:noFill/>
                          </a:ln>
                          <a:solidFill>
                            <a:schemeClr val="tx1"/>
                          </a:solidFill>
                          <a:effectLst/>
                          <a:latin typeface="굴림" pitchFamily="50" charset="-127"/>
                          <a:ea typeface="굴림" pitchFamily="50" charset="-127"/>
                        </a:rPr>
                        <a:t>18</a:t>
                      </a:r>
                      <a:endParaRPr kumimoji="0" lang="ko-KR" altLang="en-US" sz="2200" b="1" i="0" u="none" strike="noStrike" cap="none" normalizeH="0" baseline="0" smtClean="0">
                        <a:ln>
                          <a:noFill/>
                        </a:ln>
                        <a:solidFill>
                          <a:schemeClr val="tx1"/>
                        </a:solidFill>
                        <a:effectLst/>
                        <a:latin typeface="굴림" pitchFamily="50" charset="-127"/>
                        <a:ea typeface="굴림" pitchFamily="50" charset="-127"/>
                      </a:endParaRPr>
                    </a:p>
                  </a:txBody>
                  <a:tcPr marT="53657" marB="53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200" b="1" i="0" u="none" strike="noStrike" cap="none" normalizeH="0" baseline="0" smtClean="0">
                          <a:ln>
                            <a:noFill/>
                          </a:ln>
                          <a:solidFill>
                            <a:schemeClr val="tx1"/>
                          </a:solidFill>
                          <a:effectLst/>
                          <a:latin typeface="굴림" pitchFamily="50" charset="-127"/>
                          <a:ea typeface="굴림" pitchFamily="50" charset="-127"/>
                        </a:rPr>
                        <a:t>3</a:t>
                      </a:r>
                      <a:endParaRPr kumimoji="0" lang="en-US" altLang="ko-KR" sz="2200" b="1" i="0" u="none" strike="noStrike" cap="none" normalizeH="0" baseline="0" dirty="0" smtClean="0">
                        <a:ln>
                          <a:noFill/>
                        </a:ln>
                        <a:solidFill>
                          <a:schemeClr val="tx1"/>
                        </a:solidFill>
                        <a:effectLst/>
                        <a:latin typeface="굴림" pitchFamily="50" charset="-127"/>
                        <a:ea typeface="굴림" pitchFamily="50" charset="-127"/>
                      </a:endParaRPr>
                    </a:p>
                  </a:txBody>
                  <a:tcPr marT="53657" marB="53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42594">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200" b="1" i="0" u="none" strike="noStrike" cap="none" normalizeH="0" baseline="0" smtClean="0">
                          <a:ln>
                            <a:noFill/>
                          </a:ln>
                          <a:solidFill>
                            <a:schemeClr val="tx1"/>
                          </a:solidFill>
                          <a:effectLst/>
                          <a:latin typeface="굴림" pitchFamily="50" charset="-127"/>
                          <a:ea typeface="굴림" pitchFamily="50" charset="-127"/>
                        </a:rPr>
                        <a:t>19</a:t>
                      </a:r>
                      <a:endParaRPr kumimoji="0" lang="ko-KR" altLang="en-US" sz="2200" b="1" i="0" u="none" strike="noStrike" cap="none" normalizeH="0" baseline="0" smtClean="0">
                        <a:ln>
                          <a:noFill/>
                        </a:ln>
                        <a:solidFill>
                          <a:schemeClr val="tx1"/>
                        </a:solidFill>
                        <a:effectLst/>
                        <a:latin typeface="굴림" pitchFamily="50" charset="-127"/>
                        <a:ea typeface="굴림" pitchFamily="50" charset="-127"/>
                      </a:endParaRPr>
                    </a:p>
                  </a:txBody>
                  <a:tcPr marT="53657" marB="53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200" b="1" i="0" u="none" strike="noStrike" cap="none" normalizeH="0" baseline="0" smtClean="0">
                          <a:ln>
                            <a:noFill/>
                          </a:ln>
                          <a:solidFill>
                            <a:schemeClr val="tx1"/>
                          </a:solidFill>
                          <a:effectLst/>
                          <a:latin typeface="굴림" pitchFamily="50" charset="-127"/>
                          <a:ea typeface="굴림" pitchFamily="50" charset="-127"/>
                        </a:rPr>
                        <a:t>2</a:t>
                      </a:r>
                      <a:endParaRPr kumimoji="0" lang="en-US" altLang="ko-KR" sz="2200" b="1" i="0" u="none" strike="noStrike" cap="none" normalizeH="0" baseline="0" dirty="0" smtClean="0">
                        <a:ln>
                          <a:noFill/>
                        </a:ln>
                        <a:solidFill>
                          <a:schemeClr val="tx1"/>
                        </a:solidFill>
                        <a:effectLst/>
                        <a:latin typeface="굴림" pitchFamily="50" charset="-127"/>
                        <a:ea typeface="굴림" pitchFamily="50" charset="-127"/>
                      </a:endParaRPr>
                    </a:p>
                  </a:txBody>
                  <a:tcPr marT="53657" marB="53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42594">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200" b="1" i="0" u="none" strike="noStrike" cap="none" normalizeH="0" baseline="0" smtClean="0">
                          <a:ln>
                            <a:noFill/>
                          </a:ln>
                          <a:solidFill>
                            <a:schemeClr val="tx1"/>
                          </a:solidFill>
                          <a:effectLst/>
                          <a:latin typeface="굴림" pitchFamily="50" charset="-127"/>
                          <a:ea typeface="굴림" pitchFamily="50" charset="-127"/>
                        </a:rPr>
                        <a:t>20</a:t>
                      </a:r>
                      <a:endParaRPr kumimoji="0" lang="ko-KR" altLang="en-US" sz="2200" b="1" i="0" u="none" strike="noStrike" cap="none" normalizeH="0" baseline="0" smtClean="0">
                        <a:ln>
                          <a:noFill/>
                        </a:ln>
                        <a:solidFill>
                          <a:schemeClr val="tx1"/>
                        </a:solidFill>
                        <a:effectLst/>
                        <a:latin typeface="굴림" pitchFamily="50" charset="-127"/>
                        <a:ea typeface="굴림" pitchFamily="50" charset="-127"/>
                      </a:endParaRPr>
                    </a:p>
                  </a:txBody>
                  <a:tcPr marT="53657" marB="53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200" b="1" i="0" u="none" strike="noStrike" cap="none" normalizeH="0" baseline="0" smtClean="0">
                          <a:ln>
                            <a:noFill/>
                          </a:ln>
                          <a:solidFill>
                            <a:schemeClr val="tx1"/>
                          </a:solidFill>
                          <a:effectLst/>
                          <a:latin typeface="굴림" pitchFamily="50" charset="-127"/>
                          <a:ea typeface="굴림" pitchFamily="50" charset="-127"/>
                        </a:rPr>
                        <a:t>1</a:t>
                      </a:r>
                      <a:endParaRPr kumimoji="0" lang="en-US" altLang="ko-KR" sz="2200" b="1" i="0" u="none" strike="noStrike" cap="none" normalizeH="0" baseline="0" dirty="0" smtClean="0">
                        <a:ln>
                          <a:noFill/>
                        </a:ln>
                        <a:solidFill>
                          <a:schemeClr val="tx1"/>
                        </a:solidFill>
                        <a:effectLst/>
                        <a:latin typeface="굴림" pitchFamily="50" charset="-127"/>
                        <a:ea typeface="굴림" pitchFamily="50" charset="-127"/>
                      </a:endParaRPr>
                    </a:p>
                  </a:txBody>
                  <a:tcPr marT="53657" marB="53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3901890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Line 2"/>
          <p:cNvSpPr>
            <a:spLocks noChangeShapeType="1"/>
          </p:cNvSpPr>
          <p:nvPr/>
        </p:nvSpPr>
        <p:spPr bwMode="auto">
          <a:xfrm>
            <a:off x="228600" y="610527"/>
            <a:ext cx="63246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pPr fontAlgn="base" latinLnBrk="1">
              <a:spcBef>
                <a:spcPct val="0"/>
              </a:spcBef>
              <a:spcAft>
                <a:spcPct val="0"/>
              </a:spcAft>
            </a:pPr>
            <a:endParaRPr kumimoji="1" lang="en-US" sz="800">
              <a:latin typeface="Arial" panose="020B0604020202020204" pitchFamily="34" charset="0"/>
              <a:cs typeface="Arial" panose="020B0604020202020204" pitchFamily="34" charset="0"/>
            </a:endParaRPr>
          </a:p>
        </p:txBody>
      </p:sp>
      <p:sp>
        <p:nvSpPr>
          <p:cNvPr id="4099" name="Text Box 3"/>
          <p:cNvSpPr txBox="1">
            <a:spLocks noChangeArrowheads="1"/>
          </p:cNvSpPr>
          <p:nvPr/>
        </p:nvSpPr>
        <p:spPr bwMode="auto">
          <a:xfrm>
            <a:off x="228600" y="736071"/>
            <a:ext cx="307327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800" err="1" smtClean="0">
                <a:latin typeface="Arial" panose="020B0604020202020204" pitchFamily="34" charset="0"/>
                <a:cs typeface="Arial" panose="020B0604020202020204" pitchFamily="34" charset="0"/>
              </a:rPr>
              <a:t>Bộ</a:t>
            </a:r>
            <a:r>
              <a:rPr lang="en-US" altLang="ko-KR" sz="800" smtClean="0">
                <a:latin typeface="Arial" panose="020B0604020202020204" pitchFamily="34" charset="0"/>
                <a:cs typeface="Arial" panose="020B0604020202020204" pitchFamily="34" charset="0"/>
              </a:rPr>
              <a:t> </a:t>
            </a:r>
            <a:r>
              <a:rPr lang="en-US" altLang="ko-KR" sz="800" err="1" smtClean="0">
                <a:latin typeface="Arial" panose="020B0604020202020204" pitchFamily="34" charset="0"/>
                <a:cs typeface="Arial" panose="020B0604020202020204" pitchFamily="34" charset="0"/>
              </a:rPr>
              <a:t>phận</a:t>
            </a:r>
            <a:r>
              <a:rPr lang="ko-KR" altLang="en-US" sz="800" smtClean="0">
                <a:latin typeface="Arial" panose="020B0604020202020204" pitchFamily="34" charset="0"/>
                <a:cs typeface="Arial" panose="020B0604020202020204" pitchFamily="34" charset="0"/>
              </a:rPr>
              <a:t> </a:t>
            </a:r>
            <a:r>
              <a:rPr lang="en-US" altLang="ko-KR" sz="800">
                <a:latin typeface="Arial" panose="020B0604020202020204" pitchFamily="34" charset="0"/>
                <a:cs typeface="Arial" panose="020B0604020202020204" pitchFamily="34" charset="0"/>
              </a:rPr>
              <a:t>:                                                </a:t>
            </a:r>
            <a:r>
              <a:rPr lang="en-US" altLang="ko-KR" sz="800" smtClean="0">
                <a:latin typeface="Arial" panose="020B0604020202020204" pitchFamily="34" charset="0"/>
                <a:cs typeface="Arial" panose="020B0604020202020204" pitchFamily="34" charset="0"/>
              </a:rPr>
              <a:t>ID</a:t>
            </a:r>
            <a:r>
              <a:rPr lang="ko-KR" altLang="en-US" sz="800" smtClean="0">
                <a:latin typeface="Arial" panose="020B0604020202020204" pitchFamily="34" charset="0"/>
                <a:cs typeface="Arial" panose="020B0604020202020204" pitchFamily="34" charset="0"/>
              </a:rPr>
              <a:t> </a:t>
            </a:r>
            <a:r>
              <a:rPr lang="en-US" altLang="ko-KR" sz="800">
                <a:latin typeface="Arial" panose="020B0604020202020204" pitchFamily="34" charset="0"/>
                <a:cs typeface="Arial" panose="020B0604020202020204" pitchFamily="34" charset="0"/>
              </a:rPr>
              <a:t>:                      </a:t>
            </a:r>
            <a:r>
              <a:rPr lang="en-US" altLang="ko-KR" sz="800" err="1" smtClean="0">
                <a:latin typeface="Arial" panose="020B0604020202020204" pitchFamily="34" charset="0"/>
                <a:cs typeface="Arial" panose="020B0604020202020204" pitchFamily="34" charset="0"/>
              </a:rPr>
              <a:t>Tên</a:t>
            </a:r>
            <a:r>
              <a:rPr lang="ko-KR" altLang="en-US" sz="800" smtClean="0">
                <a:latin typeface="Arial" panose="020B0604020202020204" pitchFamily="34" charset="0"/>
                <a:cs typeface="Arial" panose="020B0604020202020204" pitchFamily="34" charset="0"/>
              </a:rPr>
              <a:t> </a:t>
            </a:r>
            <a:r>
              <a:rPr lang="en-US" altLang="ko-KR" sz="800">
                <a:latin typeface="Arial" panose="020B0604020202020204" pitchFamily="34" charset="0"/>
                <a:cs typeface="Arial" panose="020B0604020202020204" pitchFamily="34" charset="0"/>
              </a:rPr>
              <a:t>: </a:t>
            </a:r>
          </a:p>
        </p:txBody>
      </p:sp>
      <p:sp>
        <p:nvSpPr>
          <p:cNvPr id="4100" name="Rectangle 4"/>
          <p:cNvSpPr>
            <a:spLocks noChangeArrowheads="1"/>
          </p:cNvSpPr>
          <p:nvPr/>
        </p:nvSpPr>
        <p:spPr bwMode="auto">
          <a:xfrm>
            <a:off x="304800" y="1066289"/>
            <a:ext cx="3124200" cy="861099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lnSpc>
                <a:spcPct val="110000"/>
              </a:lnSpc>
              <a:spcBef>
                <a:spcPct val="0"/>
              </a:spcBef>
              <a:spcAft>
                <a:spcPct val="0"/>
              </a:spcAft>
            </a:pPr>
            <a:endParaRPr lang="ko-KR" altLang="ko-KR" sz="800">
              <a:latin typeface="Arial" panose="020B0604020202020204" pitchFamily="34" charset="0"/>
              <a:ea typeface="돋움" pitchFamily="50" charset="-127"/>
              <a:cs typeface="Arial" panose="020B0604020202020204" pitchFamily="34" charset="0"/>
            </a:endParaRPr>
          </a:p>
        </p:txBody>
      </p:sp>
      <p:sp>
        <p:nvSpPr>
          <p:cNvPr id="4101" name="Rectangle 5"/>
          <p:cNvSpPr>
            <a:spLocks noChangeArrowheads="1"/>
          </p:cNvSpPr>
          <p:nvPr/>
        </p:nvSpPr>
        <p:spPr bwMode="auto">
          <a:xfrm>
            <a:off x="3429000" y="1066289"/>
            <a:ext cx="3124200" cy="861099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endParaRPr lang="en-US" altLang="ko-KR" sz="800">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endParaRPr lang="en-US" altLang="ko-KR" sz="800">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endParaRPr lang="en-US" altLang="ko-KR" sz="800">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endParaRPr lang="en-US" altLang="ko-KR" sz="800">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endParaRPr lang="en-US" altLang="ko-KR" sz="800">
              <a:latin typeface="Arial" panose="020B0604020202020204" pitchFamily="34" charset="0"/>
              <a:ea typeface="돋움" pitchFamily="50" charset="-127"/>
              <a:cs typeface="Arial" panose="020B0604020202020204" pitchFamily="34" charset="0"/>
            </a:endParaRPr>
          </a:p>
        </p:txBody>
      </p:sp>
      <p:sp>
        <p:nvSpPr>
          <p:cNvPr id="4102" name="Line 2"/>
          <p:cNvSpPr>
            <a:spLocks noChangeShapeType="1"/>
          </p:cNvSpPr>
          <p:nvPr/>
        </p:nvSpPr>
        <p:spPr bwMode="auto">
          <a:xfrm>
            <a:off x="228600" y="610527"/>
            <a:ext cx="63246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pPr fontAlgn="base" latinLnBrk="1">
              <a:spcBef>
                <a:spcPct val="0"/>
              </a:spcBef>
              <a:spcAft>
                <a:spcPct val="0"/>
              </a:spcAft>
            </a:pPr>
            <a:endParaRPr kumimoji="1" lang="en-US" sz="800">
              <a:latin typeface="Arial" panose="020B0604020202020204" pitchFamily="34" charset="0"/>
              <a:cs typeface="Arial" panose="020B0604020202020204" pitchFamily="34" charset="0"/>
            </a:endParaRPr>
          </a:p>
        </p:txBody>
      </p:sp>
      <p:graphicFrame>
        <p:nvGraphicFramePr>
          <p:cNvPr id="2" name="Group 6"/>
          <p:cNvGraphicFramePr>
            <a:graphicFrameLocks noGrp="1"/>
          </p:cNvGraphicFramePr>
          <p:nvPr>
            <p:extLst>
              <p:ext uri="{D42A27DB-BD31-4B8C-83A1-F6EECF244321}">
                <p14:modId xmlns:p14="http://schemas.microsoft.com/office/powerpoint/2010/main" val="795381055"/>
              </p:ext>
            </p:extLst>
          </p:nvPr>
        </p:nvGraphicFramePr>
        <p:xfrm>
          <a:off x="5445158" y="151342"/>
          <a:ext cx="1108075" cy="839258"/>
        </p:xfrm>
        <a:graphic>
          <a:graphicData uri="http://schemas.openxmlformats.org/drawingml/2006/table">
            <a:tbl>
              <a:tblPr/>
              <a:tblGrid>
                <a:gridCol w="1108075">
                  <a:extLst>
                    <a:ext uri="{9D8B030D-6E8A-4147-A177-3AD203B41FA5}">
                      <a16:colId xmlns:a16="http://schemas.microsoft.com/office/drawing/2014/main" val="20000"/>
                    </a:ext>
                  </a:extLst>
                </a:gridCol>
              </a:tblGrid>
              <a:tr h="302683">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ko-KR" altLang="en-US" sz="1100" b="1" i="0" u="none" strike="noStrike" cap="none" normalizeH="0" baseline="0" smtClean="0">
                          <a:ln>
                            <a:noFill/>
                          </a:ln>
                          <a:solidFill>
                            <a:schemeClr val="tx1"/>
                          </a:solidFill>
                          <a:effectLst/>
                          <a:latin typeface="굴림" pitchFamily="50" charset="-127"/>
                          <a:ea typeface="굴림" pitchFamily="50" charset="-127"/>
                        </a:rPr>
                        <a:t>점 수</a:t>
                      </a:r>
                    </a:p>
                  </a:txBody>
                  <a:tcPr marL="91453" marR="91453" marT="49530" marB="495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36575">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1100" b="0" i="0" u="none" strike="noStrike" cap="none" normalizeH="0" baseline="0" smtClean="0">
                        <a:ln>
                          <a:noFill/>
                        </a:ln>
                        <a:solidFill>
                          <a:schemeClr val="tx1"/>
                        </a:solidFill>
                        <a:effectLst/>
                        <a:latin typeface="굴림" pitchFamily="50" charset="-127"/>
                        <a:ea typeface="굴림" pitchFamily="50" charset="-127"/>
                      </a:endParaRPr>
                    </a:p>
                  </a:txBody>
                  <a:tcPr marL="91453" marR="91453"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
        <p:nvSpPr>
          <p:cNvPr id="8" name="Text Box 13"/>
          <p:cNvSpPr txBox="1">
            <a:spLocks noChangeArrowheads="1"/>
          </p:cNvSpPr>
          <p:nvPr/>
        </p:nvSpPr>
        <p:spPr bwMode="auto">
          <a:xfrm>
            <a:off x="260383" y="247650"/>
            <a:ext cx="790601"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eaLnBrk="1" fontAlgn="base" latinLnBrk="1" hangingPunct="1">
              <a:spcBef>
                <a:spcPct val="0"/>
              </a:spcBef>
              <a:spcAft>
                <a:spcPct val="0"/>
              </a:spcAft>
              <a:defRPr/>
            </a:pPr>
            <a:r>
              <a:rPr lang="en-US" altLang="ko-KR" sz="800" b="1" smtClean="0">
                <a:effectLst>
                  <a:outerShdw blurRad="38100" dist="38100" dir="2700000" algn="tl">
                    <a:srgbClr val="C0C0C0"/>
                  </a:outerShdw>
                </a:effectLst>
                <a:latin typeface="Arial" panose="020B0604020202020204" pitchFamily="34" charset="0"/>
                <a:cs typeface="Arial" panose="020B0604020202020204" pitchFamily="34" charset="0"/>
              </a:rPr>
              <a:t>PLC </a:t>
            </a:r>
            <a:r>
              <a:rPr lang="en-US" altLang="ko-KR" sz="800" b="1" err="1" smtClean="0">
                <a:effectLst>
                  <a:outerShdw blurRad="38100" dist="38100" dir="2700000" algn="tl">
                    <a:srgbClr val="C0C0C0"/>
                  </a:outerShdw>
                </a:effectLst>
                <a:latin typeface="Arial" panose="020B0604020202020204" pitchFamily="34" charset="0"/>
                <a:cs typeface="Arial" panose="020B0604020202020204" pitchFamily="34" charset="0"/>
              </a:rPr>
              <a:t>cơ</a:t>
            </a:r>
            <a:r>
              <a:rPr lang="en-US" altLang="ko-KR" sz="800" b="1" smtClean="0">
                <a:effectLst>
                  <a:outerShdw blurRad="38100" dist="38100" dir="2700000" algn="tl">
                    <a:srgbClr val="C0C0C0"/>
                  </a:outerShdw>
                </a:effectLst>
                <a:latin typeface="Arial" panose="020B0604020202020204" pitchFamily="34" charset="0"/>
                <a:cs typeface="Arial" panose="020B0604020202020204" pitchFamily="34" charset="0"/>
              </a:rPr>
              <a:t> </a:t>
            </a:r>
            <a:r>
              <a:rPr lang="en-US" altLang="ko-KR" sz="800" b="1" err="1" smtClean="0">
                <a:effectLst>
                  <a:outerShdw blurRad="38100" dist="38100" dir="2700000" algn="tl">
                    <a:srgbClr val="C0C0C0"/>
                  </a:outerShdw>
                </a:effectLst>
                <a:latin typeface="Arial" panose="020B0604020202020204" pitchFamily="34" charset="0"/>
                <a:cs typeface="Arial" panose="020B0604020202020204" pitchFamily="34" charset="0"/>
              </a:rPr>
              <a:t>bản</a:t>
            </a:r>
            <a:r>
              <a:rPr lang="en-US" altLang="ko-KR" sz="800" b="1" smtClean="0">
                <a:effectLst>
                  <a:outerShdw blurRad="38100" dist="38100" dir="2700000" algn="tl">
                    <a:srgbClr val="C0C0C0"/>
                  </a:outerShdw>
                </a:effectLst>
                <a:latin typeface="Arial" panose="020B0604020202020204" pitchFamily="34" charset="0"/>
                <a:cs typeface="Arial" panose="020B0604020202020204" pitchFamily="34" charset="0"/>
              </a:rPr>
              <a:t> </a:t>
            </a:r>
            <a:endParaRPr lang="ko-KR" altLang="en-US" sz="800" b="1" smtClean="0">
              <a:latin typeface="Arial" panose="020B0604020202020204" pitchFamily="34" charset="0"/>
              <a:cs typeface="Arial" panose="020B0604020202020204" pitchFamily="34" charset="0"/>
            </a:endParaRPr>
          </a:p>
        </p:txBody>
      </p:sp>
      <p:sp>
        <p:nvSpPr>
          <p:cNvPr id="4112" name="Rectangle 99"/>
          <p:cNvSpPr>
            <a:spLocks noChangeArrowheads="1"/>
          </p:cNvSpPr>
          <p:nvPr/>
        </p:nvSpPr>
        <p:spPr bwMode="auto">
          <a:xfrm>
            <a:off x="227013" y="1129924"/>
            <a:ext cx="3429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800" dirty="0" smtClean="0">
                <a:latin typeface="Arial" panose="020B0604020202020204" pitchFamily="34" charset="0"/>
                <a:cs typeface="Arial" panose="020B0604020202020204" pitchFamily="34" charset="0"/>
              </a:rPr>
              <a:t>1. </a:t>
            </a:r>
            <a:r>
              <a:rPr lang="en-US" altLang="ko-KR" sz="800" dirty="0" err="1" smtClean="0">
                <a:latin typeface="Arial" panose="020B0604020202020204" pitchFamily="34" charset="0"/>
                <a:cs typeface="Arial" panose="020B0604020202020204" pitchFamily="34" charset="0"/>
              </a:rPr>
              <a:t>Đáp</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án</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nào</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không</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phải</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ngôn</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ngữ</a:t>
            </a:r>
            <a:r>
              <a:rPr lang="en-US" altLang="ko-KR" sz="800" dirty="0" smtClean="0">
                <a:latin typeface="Arial" panose="020B0604020202020204" pitchFamily="34" charset="0"/>
                <a:cs typeface="Arial" panose="020B0604020202020204" pitchFamily="34" charset="0"/>
              </a:rPr>
              <a:t> PLC </a:t>
            </a:r>
            <a:r>
              <a:rPr lang="en-US" altLang="ko-KR" sz="800" dirty="0" err="1" smtClean="0">
                <a:latin typeface="Arial" panose="020B0604020202020204" pitchFamily="34" charset="0"/>
                <a:cs typeface="Arial" panose="020B0604020202020204" pitchFamily="34" charset="0"/>
              </a:rPr>
              <a:t>tiêu</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chuẩn</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quốc</a:t>
            </a:r>
            <a:r>
              <a:rPr lang="en-US" altLang="ko-KR" sz="800" dirty="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tế</a:t>
            </a:r>
            <a:r>
              <a:rPr lang="en-US" altLang="ko-KR" sz="800" dirty="0" smtClean="0">
                <a:latin typeface="Arial" panose="020B0604020202020204" pitchFamily="34" charset="0"/>
                <a:cs typeface="Arial" panose="020B0604020202020204" pitchFamily="34" charset="0"/>
              </a:rPr>
              <a:t>?</a:t>
            </a:r>
            <a:endParaRPr lang="en-US" altLang="ko-KR" sz="800" dirty="0">
              <a:latin typeface="Arial" panose="020B0604020202020204" pitchFamily="34" charset="0"/>
              <a:cs typeface="Arial" panose="020B0604020202020204" pitchFamily="34" charset="0"/>
            </a:endParaRPr>
          </a:p>
          <a:p>
            <a:pPr eaLnBrk="1" fontAlgn="base" latinLnBrk="1" hangingPunct="1">
              <a:spcBef>
                <a:spcPct val="0"/>
              </a:spcBef>
              <a:spcAft>
                <a:spcPct val="0"/>
              </a:spcAft>
            </a:pPr>
            <a:endParaRPr lang="en-US" altLang="ko-KR" sz="800" dirty="0">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800" dirty="0">
                <a:latin typeface="Arial" panose="020B0604020202020204" pitchFamily="34" charset="0"/>
                <a:cs typeface="Arial" panose="020B0604020202020204" pitchFamily="34" charset="0"/>
              </a:rPr>
              <a:t>  ①.LD   ②.IL   ③.SFC ④. SBC  ⑤.FBD ⑥.ST</a:t>
            </a:r>
          </a:p>
        </p:txBody>
      </p:sp>
      <p:sp>
        <p:nvSpPr>
          <p:cNvPr id="4113" name="Rectangle 100"/>
          <p:cNvSpPr>
            <a:spLocks noChangeArrowheads="1"/>
          </p:cNvSpPr>
          <p:nvPr/>
        </p:nvSpPr>
        <p:spPr bwMode="auto">
          <a:xfrm>
            <a:off x="233363" y="1725035"/>
            <a:ext cx="34290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800" dirty="0" smtClean="0">
                <a:latin typeface="Arial" panose="020B0604020202020204" pitchFamily="34" charset="0"/>
                <a:ea typeface="돋움" pitchFamily="50" charset="-127"/>
                <a:cs typeface="Arial" panose="020B0604020202020204" pitchFamily="34" charset="0"/>
              </a:rPr>
              <a:t>2. </a:t>
            </a:r>
            <a:r>
              <a:rPr lang="en-US" altLang="ko-KR" sz="800" dirty="0" err="1" smtClean="0">
                <a:latin typeface="Arial" panose="020B0604020202020204" pitchFamily="34" charset="0"/>
                <a:ea typeface="돋움" pitchFamily="50" charset="-127"/>
                <a:cs typeface="Arial" panose="020B0604020202020204" pitchFamily="34" charset="0"/>
              </a:rPr>
              <a:t>Đây</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là</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nội</a:t>
            </a:r>
            <a:r>
              <a:rPr lang="en-US" altLang="ko-KR" sz="800" dirty="0" smtClean="0">
                <a:latin typeface="Arial" panose="020B0604020202020204" pitchFamily="34" charset="0"/>
                <a:ea typeface="돋움" pitchFamily="50" charset="-127"/>
                <a:cs typeface="Arial" panose="020B0604020202020204" pitchFamily="34" charset="0"/>
              </a:rPr>
              <a:t> dung </a:t>
            </a:r>
            <a:r>
              <a:rPr lang="en-US" altLang="ko-KR" sz="800" dirty="0" err="1" smtClean="0">
                <a:latin typeface="Arial" panose="020B0604020202020204" pitchFamily="34" charset="0"/>
                <a:ea typeface="돋움" pitchFamily="50" charset="-127"/>
                <a:cs typeface="Arial" panose="020B0604020202020204" pitchFamily="34" charset="0"/>
              </a:rPr>
              <a:t>giải</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thích</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về</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cái</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gì</a:t>
            </a:r>
            <a:r>
              <a:rPr lang="en-US" altLang="ko-KR" sz="800" dirty="0" smtClean="0">
                <a:latin typeface="Arial" panose="020B0604020202020204" pitchFamily="34" charset="0"/>
                <a:ea typeface="돋움" pitchFamily="50" charset="-127"/>
                <a:cs typeface="Arial" panose="020B0604020202020204" pitchFamily="34" charset="0"/>
              </a:rPr>
              <a:t>?</a:t>
            </a:r>
            <a:endParaRPr lang="en-US" altLang="ko-KR" sz="800" dirty="0">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r>
              <a:rPr lang="en-US" altLang="ko-KR" sz="800" dirty="0">
                <a:latin typeface="Arial" panose="020B0604020202020204" pitchFamily="34" charset="0"/>
                <a:ea typeface="돋움" pitchFamily="50" charset="-127"/>
                <a:cs typeface="Arial" panose="020B0604020202020204" pitchFamily="34" charset="0"/>
              </a:rPr>
              <a:t> [ </a:t>
            </a:r>
            <a:r>
              <a:rPr lang="en-US" altLang="ko-KR" sz="800" dirty="0" err="1" smtClean="0">
                <a:latin typeface="Arial" panose="020B0604020202020204" pitchFamily="34" charset="0"/>
                <a:ea typeface="돋움" pitchFamily="50" charset="-127"/>
                <a:cs typeface="Arial" panose="020B0604020202020204" pitchFamily="34" charset="0"/>
              </a:rPr>
              <a:t>Là</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thuật</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ngữ</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nói</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về</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tiếp</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điểm</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chuyển</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đổi</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theo</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hình</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thức</a:t>
            </a:r>
            <a:r>
              <a:rPr lang="en-US" altLang="ko-KR" sz="800" dirty="0" smtClean="0">
                <a:latin typeface="Arial" panose="020B0604020202020204" pitchFamily="34" charset="0"/>
                <a:ea typeface="돋움" pitchFamily="50" charset="-127"/>
                <a:cs typeface="Arial" panose="020B0604020202020204" pitchFamily="34" charset="0"/>
              </a:rPr>
              <a:t> chia </a:t>
            </a:r>
            <a:r>
              <a:rPr lang="en-US" altLang="ko-KR" sz="800" dirty="0" err="1" smtClean="0">
                <a:latin typeface="Arial" panose="020B0604020202020204" pitchFamily="34" charset="0"/>
                <a:ea typeface="돋움" pitchFamily="50" charset="-127"/>
                <a:cs typeface="Arial" panose="020B0604020202020204" pitchFamily="34" charset="0"/>
              </a:rPr>
              <a:t>sẻ</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tiếp</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điểm</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động</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được</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dùng</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chung</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bởi</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tiếp</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điểm</a:t>
            </a:r>
            <a:r>
              <a:rPr lang="en-US" altLang="ko-KR" sz="800" dirty="0" smtClean="0">
                <a:latin typeface="Arial" panose="020B0604020202020204" pitchFamily="34" charset="0"/>
                <a:ea typeface="돋움" pitchFamily="50" charset="-127"/>
                <a:cs typeface="Arial" panose="020B0604020202020204" pitchFamily="34" charset="0"/>
              </a:rPr>
              <a:t> A </a:t>
            </a:r>
            <a:r>
              <a:rPr lang="en-US" altLang="ko-KR" sz="800" dirty="0" err="1" smtClean="0">
                <a:latin typeface="Arial" panose="020B0604020202020204" pitchFamily="34" charset="0"/>
                <a:ea typeface="돋움" pitchFamily="50" charset="-127"/>
                <a:cs typeface="Arial" panose="020B0604020202020204" pitchFamily="34" charset="0"/>
              </a:rPr>
              <a:t>và</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tiếp</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điểm</a:t>
            </a:r>
            <a:r>
              <a:rPr lang="en-US" altLang="ko-KR" sz="800" dirty="0" smtClean="0">
                <a:latin typeface="Arial" panose="020B0604020202020204" pitchFamily="34" charset="0"/>
                <a:ea typeface="돋움" pitchFamily="50" charset="-127"/>
                <a:cs typeface="Arial" panose="020B0604020202020204" pitchFamily="34" charset="0"/>
              </a:rPr>
              <a:t> B, </a:t>
            </a:r>
            <a:r>
              <a:rPr lang="en-US" altLang="ko-KR" sz="800" dirty="0" err="1" smtClean="0">
                <a:latin typeface="Arial" panose="020B0604020202020204" pitchFamily="34" charset="0"/>
                <a:ea typeface="돋움" pitchFamily="50" charset="-127"/>
                <a:cs typeface="Arial" panose="020B0604020202020204" pitchFamily="34" charset="0"/>
              </a:rPr>
              <a:t>còn</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được</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gọi</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là</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a:latin typeface="Arial" panose="020B0604020202020204" pitchFamily="34" charset="0"/>
                <a:ea typeface="돋움" pitchFamily="50" charset="-127"/>
                <a:cs typeface="Arial" panose="020B0604020202020204" pitchFamily="34" charset="0"/>
              </a:rPr>
              <a:t>Transfer </a:t>
            </a:r>
            <a:r>
              <a:rPr lang="en-US" altLang="ko-KR" sz="800" dirty="0" smtClean="0">
                <a:latin typeface="Arial" panose="020B0604020202020204" pitchFamily="34" charset="0"/>
                <a:ea typeface="돋움" pitchFamily="50" charset="-127"/>
                <a:cs typeface="Arial" panose="020B0604020202020204" pitchFamily="34" charset="0"/>
              </a:rPr>
              <a:t>Contact </a:t>
            </a:r>
            <a:r>
              <a:rPr lang="en-US" altLang="ko-KR" sz="800" dirty="0" err="1" smtClean="0">
                <a:latin typeface="Arial" panose="020B0604020202020204" pitchFamily="34" charset="0"/>
                <a:ea typeface="돋움" pitchFamily="50" charset="-127"/>
                <a:cs typeface="Arial" panose="020B0604020202020204" pitchFamily="34" charset="0"/>
              </a:rPr>
              <a:t>với</a:t>
            </a:r>
            <a:r>
              <a:rPr lang="en-US" altLang="ko-KR" sz="800" dirty="0" smtClean="0">
                <a:latin typeface="Arial" panose="020B0604020202020204" pitchFamily="34" charset="0"/>
                <a:ea typeface="돋움" pitchFamily="50" charset="-127"/>
                <a:cs typeface="Arial" panose="020B0604020202020204" pitchFamily="34" charset="0"/>
              </a:rPr>
              <a:t> ý </a:t>
            </a:r>
            <a:r>
              <a:rPr lang="en-US" altLang="ko-KR" sz="800" dirty="0" err="1" smtClean="0">
                <a:latin typeface="Arial" panose="020B0604020202020204" pitchFamily="34" charset="0"/>
                <a:ea typeface="돋움" pitchFamily="50" charset="-127"/>
                <a:cs typeface="Arial" panose="020B0604020202020204" pitchFamily="34" charset="0"/>
              </a:rPr>
              <a:t>nghĩa</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là</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tiếp</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điểm</a:t>
            </a:r>
            <a:r>
              <a:rPr lang="en-US" altLang="ko-KR" sz="800" dirty="0" smtClean="0">
                <a:latin typeface="Arial" panose="020B0604020202020204" pitchFamily="34" charset="0"/>
                <a:ea typeface="돋움" pitchFamily="50" charset="-127"/>
                <a:cs typeface="Arial" panose="020B0604020202020204" pitchFamily="34" charset="0"/>
              </a:rPr>
              <a:t> di </a:t>
            </a:r>
            <a:r>
              <a:rPr lang="en-US" altLang="ko-KR" sz="800" dirty="0" err="1" smtClean="0">
                <a:latin typeface="Arial" panose="020B0604020202020204" pitchFamily="34" charset="0"/>
                <a:ea typeface="돋움" pitchFamily="50" charset="-127"/>
                <a:cs typeface="Arial" panose="020B0604020202020204" pitchFamily="34" charset="0"/>
              </a:rPr>
              <a:t>chuyển</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bằng</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cách</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tiếp</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xúc</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với</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tiếp</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điểm</a:t>
            </a:r>
            <a:r>
              <a:rPr lang="en-US" altLang="ko-KR" sz="800" dirty="0" smtClean="0">
                <a:latin typeface="Arial" panose="020B0604020202020204" pitchFamily="34" charset="0"/>
                <a:ea typeface="돋움" pitchFamily="50" charset="-127"/>
                <a:cs typeface="Arial" panose="020B0604020202020204" pitchFamily="34" charset="0"/>
              </a:rPr>
              <a:t> B </a:t>
            </a:r>
            <a:r>
              <a:rPr lang="en-US" altLang="ko-KR" sz="800" dirty="0" err="1" smtClean="0">
                <a:latin typeface="Arial" panose="020B0604020202020204" pitchFamily="34" charset="0"/>
                <a:ea typeface="돋움" pitchFamily="50" charset="-127"/>
                <a:cs typeface="Arial" panose="020B0604020202020204" pitchFamily="34" charset="0"/>
              </a:rPr>
              <a:t>hoặc</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tiếp</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điểm</a:t>
            </a:r>
            <a:r>
              <a:rPr lang="en-US" altLang="ko-KR" sz="800" dirty="0" smtClean="0">
                <a:latin typeface="Arial" panose="020B0604020202020204" pitchFamily="34" charset="0"/>
                <a:ea typeface="돋움" pitchFamily="50" charset="-127"/>
                <a:cs typeface="Arial" panose="020B0604020202020204" pitchFamily="34" charset="0"/>
              </a:rPr>
              <a:t> A </a:t>
            </a:r>
            <a:r>
              <a:rPr lang="en-US" altLang="ko-KR" sz="800" dirty="0" err="1" smtClean="0">
                <a:latin typeface="Arial" panose="020B0604020202020204" pitchFamily="34" charset="0"/>
                <a:ea typeface="돋움" pitchFamily="50" charset="-127"/>
                <a:cs typeface="Arial" panose="020B0604020202020204" pitchFamily="34" charset="0"/>
              </a:rPr>
              <a:t>bằng</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lực</a:t>
            </a:r>
            <a:r>
              <a:rPr lang="en-US" altLang="ko-KR" sz="800" dirty="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điều</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khiển</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để</a:t>
            </a:r>
            <a:r>
              <a:rPr lang="en-US" altLang="ko-KR" sz="800" dirty="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chuyển</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đổi</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tín</a:t>
            </a:r>
            <a:r>
              <a:rPr lang="en-US" altLang="ko-KR" sz="800" dirty="0" smtClean="0">
                <a:latin typeface="Arial" panose="020B0604020202020204" pitchFamily="34" charset="0"/>
                <a:ea typeface="돋움" pitchFamily="50" charset="-127"/>
                <a:cs typeface="Arial" panose="020B0604020202020204" pitchFamily="34" charset="0"/>
              </a:rPr>
              <a:t>..]</a:t>
            </a:r>
            <a:endParaRPr lang="en-US" altLang="ko-KR" sz="800" dirty="0">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endParaRPr lang="en-US" altLang="ko-KR" sz="800" dirty="0">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r>
              <a:rPr lang="en-US" altLang="ko-KR" sz="800" dirty="0">
                <a:latin typeface="Arial" panose="020B0604020202020204" pitchFamily="34" charset="0"/>
                <a:ea typeface="돋움" pitchFamily="50" charset="-127"/>
                <a:cs typeface="Arial" panose="020B0604020202020204" pitchFamily="34" charset="0"/>
              </a:rPr>
              <a:t>  ① </a:t>
            </a:r>
            <a:r>
              <a:rPr lang="en-US" altLang="ko-KR" sz="800" dirty="0" err="1" smtClean="0">
                <a:latin typeface="Arial" panose="020B0604020202020204" pitchFamily="34" charset="0"/>
                <a:ea typeface="돋움" pitchFamily="50" charset="-127"/>
                <a:cs typeface="Arial" panose="020B0604020202020204" pitchFamily="34" charset="0"/>
              </a:rPr>
              <a:t>Tiếp</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điểm</a:t>
            </a:r>
            <a:r>
              <a:rPr lang="en-US" altLang="ko-KR" sz="800" dirty="0" smtClean="0">
                <a:latin typeface="Arial" panose="020B0604020202020204" pitchFamily="34" charset="0"/>
                <a:ea typeface="돋움" pitchFamily="50" charset="-127"/>
                <a:cs typeface="Arial" panose="020B0604020202020204" pitchFamily="34" charset="0"/>
              </a:rPr>
              <a:t> A </a:t>
            </a:r>
            <a:r>
              <a:rPr lang="ko-KR" altLang="en-US" sz="800" dirty="0" smtClean="0">
                <a:latin typeface="Arial" panose="020B0604020202020204" pitchFamily="34" charset="0"/>
                <a:ea typeface="돋움" pitchFamily="50" charset="-127"/>
                <a:cs typeface="Arial" panose="020B0604020202020204" pitchFamily="34" charset="0"/>
              </a:rPr>
              <a:t>   </a:t>
            </a:r>
            <a:r>
              <a:rPr lang="ko-KR" altLang="en-US" sz="800" dirty="0">
                <a:latin typeface="Arial" panose="020B0604020202020204" pitchFamily="34" charset="0"/>
                <a:ea typeface="돋움" pitchFamily="50" charset="-127"/>
                <a:cs typeface="Arial" panose="020B0604020202020204" pitchFamily="34" charset="0"/>
              </a:rPr>
              <a:t>② </a:t>
            </a:r>
            <a:r>
              <a:rPr lang="en-US" altLang="ko-KR" sz="800" dirty="0" err="1" smtClean="0">
                <a:latin typeface="Arial" panose="020B0604020202020204" pitchFamily="34" charset="0"/>
                <a:ea typeface="돋움" pitchFamily="50" charset="-127"/>
                <a:cs typeface="Arial" panose="020B0604020202020204" pitchFamily="34" charset="0"/>
              </a:rPr>
              <a:t>Tiếp</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điểm</a:t>
            </a:r>
            <a:r>
              <a:rPr lang="en-US" altLang="ko-KR" sz="800" dirty="0" smtClean="0">
                <a:latin typeface="Arial" panose="020B0604020202020204" pitchFamily="34" charset="0"/>
                <a:ea typeface="돋움" pitchFamily="50" charset="-127"/>
                <a:cs typeface="Arial" panose="020B0604020202020204" pitchFamily="34" charset="0"/>
              </a:rPr>
              <a:t> B</a:t>
            </a:r>
            <a:r>
              <a:rPr lang="ko-KR" altLang="en-US" sz="800" dirty="0" smtClean="0">
                <a:latin typeface="Arial" panose="020B0604020202020204" pitchFamily="34" charset="0"/>
                <a:ea typeface="돋움" pitchFamily="50" charset="-127"/>
                <a:cs typeface="Arial" panose="020B0604020202020204" pitchFamily="34" charset="0"/>
              </a:rPr>
              <a:t>  </a:t>
            </a:r>
            <a:r>
              <a:rPr lang="ko-KR" altLang="en-US" sz="800" dirty="0">
                <a:latin typeface="Arial" panose="020B0604020202020204" pitchFamily="34" charset="0"/>
                <a:ea typeface="돋움" pitchFamily="50" charset="-127"/>
                <a:cs typeface="Arial" panose="020B0604020202020204" pitchFamily="34" charset="0"/>
              </a:rPr>
              <a:t>③ </a:t>
            </a:r>
            <a:r>
              <a:rPr lang="en-US" altLang="ko-KR" sz="800" dirty="0" err="1" smtClean="0">
                <a:latin typeface="Arial" panose="020B0604020202020204" pitchFamily="34" charset="0"/>
                <a:ea typeface="돋움" pitchFamily="50" charset="-127"/>
                <a:cs typeface="Arial" panose="020B0604020202020204" pitchFamily="34" charset="0"/>
              </a:rPr>
              <a:t>Tiếp</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điểm</a:t>
            </a:r>
            <a:r>
              <a:rPr lang="en-US" altLang="ko-KR" sz="800" dirty="0" smtClean="0">
                <a:latin typeface="Arial" panose="020B0604020202020204" pitchFamily="34" charset="0"/>
                <a:ea typeface="돋움" pitchFamily="50" charset="-127"/>
                <a:cs typeface="Arial" panose="020B0604020202020204" pitchFamily="34" charset="0"/>
              </a:rPr>
              <a:t> C</a:t>
            </a:r>
            <a:r>
              <a:rPr lang="ko-KR" altLang="en-US" sz="800" dirty="0" smtClean="0">
                <a:latin typeface="Arial" panose="020B0604020202020204" pitchFamily="34" charset="0"/>
                <a:ea typeface="돋움" pitchFamily="50" charset="-127"/>
                <a:cs typeface="Arial" panose="020B0604020202020204" pitchFamily="34" charset="0"/>
              </a:rPr>
              <a:t>   </a:t>
            </a:r>
            <a:r>
              <a:rPr lang="ko-KR" altLang="en-US" sz="800" dirty="0">
                <a:latin typeface="Arial" panose="020B0604020202020204" pitchFamily="34" charset="0"/>
                <a:ea typeface="돋움" pitchFamily="50" charset="-127"/>
                <a:cs typeface="Arial" panose="020B0604020202020204" pitchFamily="34" charset="0"/>
              </a:rPr>
              <a:t>④ </a:t>
            </a:r>
            <a:r>
              <a:rPr lang="en-US" altLang="ko-KR" sz="800" dirty="0" err="1" smtClean="0">
                <a:latin typeface="Arial" panose="020B0604020202020204" pitchFamily="34" charset="0"/>
                <a:ea typeface="돋움" pitchFamily="50" charset="-127"/>
                <a:cs typeface="Arial" panose="020B0604020202020204" pitchFamily="34" charset="0"/>
              </a:rPr>
              <a:t>Tiếp</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điểm</a:t>
            </a:r>
            <a:r>
              <a:rPr lang="en-US" altLang="ko-KR" sz="800" dirty="0" smtClean="0">
                <a:latin typeface="Arial" panose="020B0604020202020204" pitchFamily="34" charset="0"/>
                <a:ea typeface="돋움" pitchFamily="50" charset="-127"/>
                <a:cs typeface="Arial" panose="020B0604020202020204" pitchFamily="34" charset="0"/>
              </a:rPr>
              <a:t> D </a:t>
            </a:r>
            <a:endParaRPr lang="en-US" altLang="ko-KR" sz="800" dirty="0">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endParaRPr lang="en-US" altLang="ko-KR" sz="800" dirty="0">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r>
              <a:rPr lang="en-US" altLang="ko-KR" sz="800" dirty="0">
                <a:latin typeface="Arial" panose="020B0604020202020204" pitchFamily="34" charset="0"/>
                <a:ea typeface="돋움" pitchFamily="50" charset="-127"/>
                <a:cs typeface="Arial" panose="020B0604020202020204" pitchFamily="34" charset="0"/>
              </a:rPr>
              <a:t>3. </a:t>
            </a:r>
            <a:r>
              <a:rPr lang="en-US" altLang="ko-KR" sz="800" dirty="0" err="1" smtClean="0">
                <a:latin typeface="Arial" panose="020B0604020202020204" pitchFamily="34" charset="0"/>
                <a:ea typeface="돋움" pitchFamily="50" charset="-127"/>
                <a:cs typeface="Arial" panose="020B0604020202020204" pitchFamily="34" charset="0"/>
              </a:rPr>
              <a:t>Đây</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là</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mạch</a:t>
            </a:r>
            <a:r>
              <a:rPr lang="en-US" altLang="ko-KR" sz="800" dirty="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gì</a:t>
            </a:r>
            <a:r>
              <a:rPr lang="en-US" altLang="ko-KR" sz="800" dirty="0" smtClean="0">
                <a:latin typeface="Arial" panose="020B0604020202020204" pitchFamily="34" charset="0"/>
                <a:ea typeface="돋움" pitchFamily="50" charset="-127"/>
                <a:cs typeface="Arial" panose="020B0604020202020204" pitchFamily="34" charset="0"/>
              </a:rPr>
              <a:t>?</a:t>
            </a:r>
            <a:endParaRPr lang="ko-KR" altLang="en-US" sz="800" dirty="0">
              <a:latin typeface="Arial" panose="020B0604020202020204" pitchFamily="34" charset="0"/>
              <a:ea typeface="돋움" pitchFamily="50" charset="-127"/>
              <a:cs typeface="Arial" panose="020B0604020202020204" pitchFamily="34" charset="0"/>
            </a:endParaRPr>
          </a:p>
        </p:txBody>
      </p:sp>
      <p:sp>
        <p:nvSpPr>
          <p:cNvPr id="4114" name="Rectangle 101"/>
          <p:cNvSpPr>
            <a:spLocks noChangeArrowheads="1"/>
          </p:cNvSpPr>
          <p:nvPr/>
        </p:nvSpPr>
        <p:spPr bwMode="auto">
          <a:xfrm>
            <a:off x="238125" y="4719127"/>
            <a:ext cx="3429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800" dirty="0">
                <a:latin typeface="Arial" panose="020B0604020202020204" pitchFamily="34" charset="0"/>
                <a:ea typeface="돋움" pitchFamily="50" charset="-127"/>
                <a:cs typeface="Arial" panose="020B0604020202020204" pitchFamily="34" charset="0"/>
              </a:rPr>
              <a:t>4.</a:t>
            </a:r>
            <a:r>
              <a:rPr lang="ko-KR" altLang="en-US" sz="800" dirty="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Đâu</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không</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phải</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là</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đáp</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án</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giải</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thích</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về</a:t>
            </a:r>
            <a:r>
              <a:rPr lang="en-US" altLang="ko-KR" sz="800" dirty="0" smtClean="0">
                <a:latin typeface="Arial" panose="020B0604020202020204" pitchFamily="34" charset="0"/>
                <a:ea typeface="돋움" pitchFamily="50" charset="-127"/>
                <a:cs typeface="Arial" panose="020B0604020202020204" pitchFamily="34" charset="0"/>
              </a:rPr>
              <a:t> Control Panel Relay?</a:t>
            </a:r>
            <a:endParaRPr lang="en-US" altLang="ko-KR" sz="800" dirty="0">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r>
              <a:rPr lang="en-US" altLang="ko-KR" sz="800" dirty="0">
                <a:latin typeface="Arial" panose="020B0604020202020204" pitchFamily="34" charset="0"/>
                <a:ea typeface="돋움" pitchFamily="50" charset="-127"/>
                <a:cs typeface="Arial" panose="020B0604020202020204" pitchFamily="34" charset="0"/>
              </a:rPr>
              <a:t>  ① </a:t>
            </a:r>
            <a:r>
              <a:rPr lang="en-US" altLang="ko-KR" sz="800" dirty="0" err="1" smtClean="0">
                <a:latin typeface="Arial" panose="020B0604020202020204" pitchFamily="34" charset="0"/>
                <a:ea typeface="돋움" pitchFamily="50" charset="-127"/>
                <a:cs typeface="Arial" panose="020B0604020202020204" pitchFamily="34" charset="0"/>
              </a:rPr>
              <a:t>Tiếp</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điểm</a:t>
            </a:r>
            <a:r>
              <a:rPr lang="en-US" altLang="ko-KR" sz="800" dirty="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cơ</a:t>
            </a:r>
            <a:r>
              <a:rPr lang="en-US" altLang="ko-KR" sz="800" dirty="0" smtClean="0">
                <a:latin typeface="Arial" panose="020B0604020202020204" pitchFamily="34" charset="0"/>
                <a:ea typeface="돋움" pitchFamily="50" charset="-127"/>
                <a:cs typeface="Arial" panose="020B0604020202020204" pitchFamily="34" charset="0"/>
              </a:rPr>
              <a:t>                   </a:t>
            </a:r>
            <a:r>
              <a:rPr lang="ko-KR" altLang="en-US" sz="800" dirty="0" smtClean="0">
                <a:latin typeface="Arial" panose="020B0604020202020204" pitchFamily="34" charset="0"/>
                <a:ea typeface="돋움" pitchFamily="50" charset="-127"/>
                <a:cs typeface="Arial" panose="020B0604020202020204" pitchFamily="34" charset="0"/>
              </a:rPr>
              <a:t>② </a:t>
            </a:r>
            <a:r>
              <a:rPr lang="en-US" altLang="ko-KR" sz="800" dirty="0" err="1" smtClean="0">
                <a:latin typeface="Arial" panose="020B0604020202020204" pitchFamily="34" charset="0"/>
                <a:ea typeface="돋움" pitchFamily="50" charset="-127"/>
                <a:cs typeface="Arial" panose="020B0604020202020204" pitchFamily="34" charset="0"/>
              </a:rPr>
              <a:t>khó</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thu</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nhỏ</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lại</a:t>
            </a:r>
            <a:r>
              <a:rPr lang="en-US" altLang="ko-KR" sz="800" dirty="0" smtClean="0">
                <a:latin typeface="Arial" panose="020B0604020202020204" pitchFamily="34" charset="0"/>
                <a:ea typeface="돋움" pitchFamily="50" charset="-127"/>
                <a:cs typeface="Arial" panose="020B0604020202020204" pitchFamily="34" charset="0"/>
              </a:rPr>
              <a:t> </a:t>
            </a:r>
            <a:endParaRPr lang="ko-KR" altLang="en-US" sz="800" dirty="0">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r>
              <a:rPr lang="ko-KR" altLang="en-US" sz="800" dirty="0">
                <a:latin typeface="Arial" panose="020B0604020202020204" pitchFamily="34" charset="0"/>
                <a:ea typeface="돋움" pitchFamily="50" charset="-127"/>
                <a:cs typeface="Arial" panose="020B0604020202020204" pitchFamily="34" charset="0"/>
              </a:rPr>
              <a:t>  ③ </a:t>
            </a:r>
            <a:r>
              <a:rPr lang="en-US" altLang="ko-KR" sz="800" dirty="0" err="1" smtClean="0">
                <a:latin typeface="Arial" panose="020B0604020202020204" pitchFamily="34" charset="0"/>
                <a:ea typeface="돋움" pitchFamily="50" charset="-127"/>
                <a:cs typeface="Arial" panose="020B0604020202020204" pitchFamily="34" charset="0"/>
              </a:rPr>
              <a:t>Khó</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mở</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rộng</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hệ</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thống</a:t>
            </a:r>
            <a:r>
              <a:rPr lang="ko-KR" altLang="en-US" sz="800" dirty="0" smtClean="0">
                <a:latin typeface="Arial" panose="020B0604020202020204" pitchFamily="34" charset="0"/>
                <a:ea typeface="돋움" pitchFamily="50" charset="-127"/>
                <a:cs typeface="Arial" panose="020B0604020202020204" pitchFamily="34" charset="0"/>
              </a:rPr>
              <a:t>    ④ </a:t>
            </a:r>
            <a:r>
              <a:rPr lang="en-US" altLang="ko-KR" sz="800" dirty="0" err="1" smtClean="0">
                <a:latin typeface="Arial" panose="020B0604020202020204" pitchFamily="34" charset="0"/>
                <a:ea typeface="돋움" pitchFamily="50" charset="-127"/>
                <a:cs typeface="Arial" panose="020B0604020202020204" pitchFamily="34" charset="0"/>
              </a:rPr>
              <a:t>Dễ</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bảo</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trì</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và</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sửa</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chữa</a:t>
            </a:r>
            <a:endParaRPr lang="ko-KR" altLang="en-US" sz="800" dirty="0">
              <a:latin typeface="Arial" panose="020B0604020202020204" pitchFamily="34" charset="0"/>
              <a:ea typeface="돋움" pitchFamily="50" charset="-127"/>
              <a:cs typeface="Arial" panose="020B0604020202020204" pitchFamily="34" charset="0"/>
            </a:endParaRPr>
          </a:p>
        </p:txBody>
      </p:sp>
      <p:sp>
        <p:nvSpPr>
          <p:cNvPr id="4115" name="Rectangle 102"/>
          <p:cNvSpPr>
            <a:spLocks noChangeArrowheads="1"/>
          </p:cNvSpPr>
          <p:nvPr/>
        </p:nvSpPr>
        <p:spPr bwMode="auto">
          <a:xfrm>
            <a:off x="254000" y="5264283"/>
            <a:ext cx="34290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800">
                <a:latin typeface="Arial" panose="020B0604020202020204" pitchFamily="34" charset="0"/>
                <a:ea typeface="돋움" pitchFamily="50" charset="-127"/>
                <a:cs typeface="Arial" panose="020B0604020202020204" pitchFamily="34" charset="0"/>
              </a:rPr>
              <a:t>5. </a:t>
            </a:r>
            <a:r>
              <a:rPr lang="en-US" altLang="ko-KR" sz="800" err="1" smtClean="0">
                <a:latin typeface="Arial" panose="020B0604020202020204" pitchFamily="34" charset="0"/>
                <a:ea typeface="돋움" pitchFamily="50" charset="-127"/>
                <a:cs typeface="Arial" panose="020B0604020202020204" pitchFamily="34" charset="0"/>
              </a:rPr>
              <a:t>Hãy</a:t>
            </a:r>
            <a:r>
              <a:rPr lang="en-US" altLang="ko-KR" sz="800" smtClean="0">
                <a:latin typeface="Arial" panose="020B0604020202020204" pitchFamily="34" charset="0"/>
                <a:ea typeface="돋움" pitchFamily="50" charset="-127"/>
                <a:cs typeface="Arial" panose="020B0604020202020204" pitchFamily="34" charset="0"/>
              </a:rPr>
              <a:t> </a:t>
            </a:r>
            <a:r>
              <a:rPr lang="en-US" altLang="ko-KR" sz="800" err="1" smtClean="0">
                <a:latin typeface="Arial" panose="020B0604020202020204" pitchFamily="34" charset="0"/>
                <a:ea typeface="돋움" pitchFamily="50" charset="-127"/>
                <a:cs typeface="Arial" panose="020B0604020202020204" pitchFamily="34" charset="0"/>
              </a:rPr>
              <a:t>chọn</a:t>
            </a:r>
            <a:r>
              <a:rPr lang="en-US" altLang="ko-KR" sz="800" smtClean="0">
                <a:latin typeface="Arial" panose="020B0604020202020204" pitchFamily="34" charset="0"/>
                <a:ea typeface="돋움" pitchFamily="50" charset="-127"/>
                <a:cs typeface="Arial" panose="020B0604020202020204" pitchFamily="34" charset="0"/>
              </a:rPr>
              <a:t> </a:t>
            </a:r>
            <a:r>
              <a:rPr lang="en-US" altLang="ko-KR" sz="800" err="1" smtClean="0">
                <a:latin typeface="Arial" panose="020B0604020202020204" pitchFamily="34" charset="0"/>
                <a:ea typeface="돋움" pitchFamily="50" charset="-127"/>
                <a:cs typeface="Arial" panose="020B0604020202020204" pitchFamily="34" charset="0"/>
              </a:rPr>
              <a:t>đáp</a:t>
            </a:r>
            <a:r>
              <a:rPr lang="en-US" altLang="ko-KR" sz="800" smtClean="0">
                <a:latin typeface="Arial" panose="020B0604020202020204" pitchFamily="34" charset="0"/>
                <a:ea typeface="돋움" pitchFamily="50" charset="-127"/>
                <a:cs typeface="Arial" panose="020B0604020202020204" pitchFamily="34" charset="0"/>
              </a:rPr>
              <a:t> </a:t>
            </a:r>
            <a:r>
              <a:rPr lang="en-US" altLang="ko-KR" sz="800" err="1" smtClean="0">
                <a:latin typeface="Arial" panose="020B0604020202020204" pitchFamily="34" charset="0"/>
                <a:ea typeface="돋움" pitchFamily="50" charset="-127"/>
                <a:cs typeface="Arial" panose="020B0604020202020204" pitchFamily="34" charset="0"/>
              </a:rPr>
              <a:t>án</a:t>
            </a:r>
            <a:r>
              <a:rPr lang="en-US" altLang="ko-KR" sz="800" smtClean="0">
                <a:latin typeface="Arial" panose="020B0604020202020204" pitchFamily="34" charset="0"/>
                <a:ea typeface="돋움" pitchFamily="50" charset="-127"/>
                <a:cs typeface="Arial" panose="020B0604020202020204" pitchFamily="34" charset="0"/>
              </a:rPr>
              <a:t> </a:t>
            </a:r>
            <a:r>
              <a:rPr lang="en-US" altLang="ko-KR" sz="800" err="1" smtClean="0">
                <a:latin typeface="Arial" panose="020B0604020202020204" pitchFamily="34" charset="0"/>
                <a:ea typeface="돋움" pitchFamily="50" charset="-127"/>
                <a:cs typeface="Arial" panose="020B0604020202020204" pitchFamily="34" charset="0"/>
              </a:rPr>
              <a:t>giải</a:t>
            </a:r>
            <a:r>
              <a:rPr lang="en-US" altLang="ko-KR" sz="800" smtClean="0">
                <a:latin typeface="Arial" panose="020B0604020202020204" pitchFamily="34" charset="0"/>
                <a:ea typeface="돋움" pitchFamily="50" charset="-127"/>
                <a:cs typeface="Arial" panose="020B0604020202020204" pitchFamily="34" charset="0"/>
              </a:rPr>
              <a:t> </a:t>
            </a:r>
            <a:r>
              <a:rPr lang="en-US" altLang="ko-KR" sz="800" err="1" smtClean="0">
                <a:latin typeface="Arial" panose="020B0604020202020204" pitchFamily="34" charset="0"/>
                <a:ea typeface="돋움" pitchFamily="50" charset="-127"/>
                <a:cs typeface="Arial" panose="020B0604020202020204" pitchFamily="34" charset="0"/>
              </a:rPr>
              <a:t>thíc</a:t>
            </a:r>
            <a:r>
              <a:rPr lang="en-US" altLang="ko-KR" sz="800" smtClean="0">
                <a:latin typeface="Arial" panose="020B0604020202020204" pitchFamily="34" charset="0"/>
                <a:ea typeface="돋움" pitchFamily="50" charset="-127"/>
                <a:cs typeface="Arial" panose="020B0604020202020204" pitchFamily="34" charset="0"/>
              </a:rPr>
              <a:t> </a:t>
            </a:r>
            <a:r>
              <a:rPr lang="en-US" altLang="ko-KR" sz="800" err="1" smtClean="0">
                <a:latin typeface="Arial" panose="020B0604020202020204" pitchFamily="34" charset="0"/>
                <a:ea typeface="돋움" pitchFamily="50" charset="-127"/>
                <a:cs typeface="Arial" panose="020B0604020202020204" pitchFamily="34" charset="0"/>
              </a:rPr>
              <a:t>về</a:t>
            </a:r>
            <a:r>
              <a:rPr lang="en-US" altLang="ko-KR" sz="800" smtClean="0">
                <a:latin typeface="Arial" panose="020B0604020202020204" pitchFamily="34" charset="0"/>
                <a:ea typeface="돋움" pitchFamily="50" charset="-127"/>
                <a:cs typeface="Arial" panose="020B0604020202020204" pitchFamily="34" charset="0"/>
              </a:rPr>
              <a:t> </a:t>
            </a:r>
            <a:r>
              <a:rPr lang="en-US" altLang="ko-KR" sz="800" err="1" smtClean="0">
                <a:latin typeface="Arial" panose="020B0604020202020204" pitchFamily="34" charset="0"/>
                <a:ea typeface="돋움" pitchFamily="50" charset="-127"/>
                <a:cs typeface="Arial" panose="020B0604020202020204" pitchFamily="34" charset="0"/>
              </a:rPr>
              <a:t>cấu</a:t>
            </a:r>
            <a:r>
              <a:rPr lang="en-US" altLang="ko-KR" sz="800" smtClean="0">
                <a:latin typeface="Arial" panose="020B0604020202020204" pitchFamily="34" charset="0"/>
                <a:ea typeface="돋움" pitchFamily="50" charset="-127"/>
                <a:cs typeface="Arial" panose="020B0604020202020204" pitchFamily="34" charset="0"/>
              </a:rPr>
              <a:t> </a:t>
            </a:r>
            <a:r>
              <a:rPr lang="en-US" altLang="ko-KR" sz="800" err="1" smtClean="0">
                <a:latin typeface="Arial" panose="020B0604020202020204" pitchFamily="34" charset="0"/>
                <a:ea typeface="돋움" pitchFamily="50" charset="-127"/>
                <a:cs typeface="Arial" panose="020B0604020202020204" pitchFamily="34" charset="0"/>
              </a:rPr>
              <a:t>trúc</a:t>
            </a:r>
            <a:r>
              <a:rPr lang="en-US" altLang="ko-KR" sz="800" smtClean="0">
                <a:latin typeface="Arial" panose="020B0604020202020204" pitchFamily="34" charset="0"/>
                <a:ea typeface="돋움" pitchFamily="50" charset="-127"/>
                <a:cs typeface="Arial" panose="020B0604020202020204" pitchFamily="34" charset="0"/>
              </a:rPr>
              <a:t> </a:t>
            </a:r>
            <a:r>
              <a:rPr lang="en-US" altLang="ko-KR" sz="800" err="1" smtClean="0">
                <a:latin typeface="Arial" panose="020B0604020202020204" pitchFamily="34" charset="0"/>
                <a:ea typeface="돋움" pitchFamily="50" charset="-127"/>
                <a:cs typeface="Arial" panose="020B0604020202020204" pitchFamily="34" charset="0"/>
              </a:rPr>
              <a:t>của</a:t>
            </a:r>
            <a:r>
              <a:rPr lang="en-US" altLang="ko-KR" sz="800" smtClean="0">
                <a:latin typeface="Arial" panose="020B0604020202020204" pitchFamily="34" charset="0"/>
                <a:ea typeface="돋움" pitchFamily="50" charset="-127"/>
                <a:cs typeface="Arial" panose="020B0604020202020204" pitchFamily="34" charset="0"/>
              </a:rPr>
              <a:t> PLC </a:t>
            </a:r>
            <a:r>
              <a:rPr lang="en-US" altLang="ko-KR" sz="800" err="1" smtClean="0">
                <a:latin typeface="Arial" panose="020B0604020202020204" pitchFamily="34" charset="0"/>
                <a:ea typeface="돋움" pitchFamily="50" charset="-127"/>
                <a:cs typeface="Arial" panose="020B0604020202020204" pitchFamily="34" charset="0"/>
              </a:rPr>
              <a:t>tương</a:t>
            </a:r>
            <a:r>
              <a:rPr lang="en-US" altLang="ko-KR" sz="800" smtClean="0">
                <a:latin typeface="Arial" panose="020B0604020202020204" pitchFamily="34" charset="0"/>
                <a:ea typeface="돋움" pitchFamily="50" charset="-127"/>
                <a:cs typeface="Arial" panose="020B0604020202020204" pitchFamily="34" charset="0"/>
              </a:rPr>
              <a:t> </a:t>
            </a:r>
            <a:r>
              <a:rPr lang="en-US" altLang="ko-KR" sz="800" err="1" smtClean="0">
                <a:latin typeface="Arial" panose="020B0604020202020204" pitchFamily="34" charset="0"/>
                <a:ea typeface="돋움" pitchFamily="50" charset="-127"/>
                <a:cs typeface="Arial" panose="020B0604020202020204" pitchFamily="34" charset="0"/>
              </a:rPr>
              <a:t>ứng</a:t>
            </a:r>
            <a:r>
              <a:rPr lang="en-US" altLang="ko-KR" sz="800" smtClean="0">
                <a:latin typeface="Arial" panose="020B0604020202020204" pitchFamily="34" charset="0"/>
                <a:ea typeface="돋움" pitchFamily="50" charset="-127"/>
                <a:cs typeface="Arial" panose="020B0604020202020204" pitchFamily="34" charset="0"/>
              </a:rPr>
              <a:t> </a:t>
            </a:r>
            <a:r>
              <a:rPr lang="en-US" altLang="ko-KR" sz="800" err="1" smtClean="0">
                <a:latin typeface="Arial" panose="020B0604020202020204" pitchFamily="34" charset="0"/>
                <a:ea typeface="돋움" pitchFamily="50" charset="-127"/>
                <a:cs typeface="Arial" panose="020B0604020202020204" pitchFamily="34" charset="0"/>
              </a:rPr>
              <a:t>với</a:t>
            </a:r>
            <a:r>
              <a:rPr lang="en-US" altLang="ko-KR" sz="800" smtClean="0">
                <a:latin typeface="Arial" panose="020B0604020202020204" pitchFamily="34" charset="0"/>
                <a:ea typeface="돋움" pitchFamily="50" charset="-127"/>
                <a:cs typeface="Arial" panose="020B0604020202020204" pitchFamily="34" charset="0"/>
              </a:rPr>
              <a:t> </a:t>
            </a:r>
            <a:r>
              <a:rPr lang="en-US" altLang="ko-KR" sz="800" err="1" smtClean="0">
                <a:latin typeface="Arial" panose="020B0604020202020204" pitchFamily="34" charset="0"/>
                <a:ea typeface="돋움" pitchFamily="50" charset="-127"/>
                <a:cs typeface="Arial" panose="020B0604020202020204" pitchFamily="34" charset="0"/>
              </a:rPr>
              <a:t>các</a:t>
            </a:r>
            <a:r>
              <a:rPr lang="en-US" altLang="ko-KR" sz="800" smtClean="0">
                <a:latin typeface="Arial" panose="020B0604020202020204" pitchFamily="34" charset="0"/>
                <a:ea typeface="돋움" pitchFamily="50" charset="-127"/>
                <a:cs typeface="Arial" panose="020B0604020202020204" pitchFamily="34" charset="0"/>
              </a:rPr>
              <a:t> </a:t>
            </a:r>
            <a:r>
              <a:rPr lang="en-US" altLang="ko-KR" sz="800" err="1" smtClean="0">
                <a:latin typeface="Arial" panose="020B0604020202020204" pitchFamily="34" charset="0"/>
                <a:ea typeface="돋움" pitchFamily="50" charset="-127"/>
                <a:cs typeface="Arial" panose="020B0604020202020204" pitchFamily="34" charset="0"/>
              </a:rPr>
              <a:t>câu</a:t>
            </a:r>
            <a:r>
              <a:rPr lang="en-US" altLang="ko-KR" sz="800" smtClean="0">
                <a:latin typeface="Arial" panose="020B0604020202020204" pitchFamily="34" charset="0"/>
                <a:ea typeface="돋움" pitchFamily="50" charset="-127"/>
                <a:cs typeface="Arial" panose="020B0604020202020204" pitchFamily="34" charset="0"/>
              </a:rPr>
              <a:t> </a:t>
            </a:r>
            <a:r>
              <a:rPr lang="en-US" altLang="ko-KR" sz="800" err="1" smtClean="0">
                <a:latin typeface="Arial" panose="020B0604020202020204" pitchFamily="34" charset="0"/>
                <a:ea typeface="돋움" pitchFamily="50" charset="-127"/>
                <a:cs typeface="Arial" panose="020B0604020202020204" pitchFamily="34" charset="0"/>
              </a:rPr>
              <a:t>sau</a:t>
            </a:r>
            <a:r>
              <a:rPr lang="en-US" altLang="ko-KR" sz="800" smtClean="0">
                <a:latin typeface="Arial" panose="020B0604020202020204" pitchFamily="34" charset="0"/>
                <a:ea typeface="돋움" pitchFamily="50" charset="-127"/>
                <a:cs typeface="Arial" panose="020B0604020202020204" pitchFamily="34" charset="0"/>
              </a:rPr>
              <a:t> </a:t>
            </a:r>
            <a:r>
              <a:rPr lang="en-US" altLang="ko-KR" sz="800" err="1" smtClean="0">
                <a:latin typeface="Arial" panose="020B0604020202020204" pitchFamily="34" charset="0"/>
                <a:ea typeface="돋움" pitchFamily="50" charset="-127"/>
                <a:cs typeface="Arial" panose="020B0604020202020204" pitchFamily="34" charset="0"/>
              </a:rPr>
              <a:t>vào</a:t>
            </a:r>
            <a:r>
              <a:rPr lang="en-US" altLang="ko-KR" sz="800" smtClean="0">
                <a:latin typeface="Arial" panose="020B0604020202020204" pitchFamily="34" charset="0"/>
                <a:ea typeface="돋움" pitchFamily="50" charset="-127"/>
                <a:cs typeface="Arial" panose="020B0604020202020204" pitchFamily="34" charset="0"/>
              </a:rPr>
              <a:t> ô </a:t>
            </a:r>
            <a:r>
              <a:rPr lang="en-US" altLang="ko-KR" sz="800" err="1" smtClean="0">
                <a:latin typeface="Arial" panose="020B0604020202020204" pitchFamily="34" charset="0"/>
                <a:ea typeface="돋움" pitchFamily="50" charset="-127"/>
                <a:cs typeface="Arial" panose="020B0604020202020204" pitchFamily="34" charset="0"/>
              </a:rPr>
              <a:t>trống</a:t>
            </a:r>
            <a:r>
              <a:rPr lang="en-US" altLang="ko-KR" sz="800" smtClean="0">
                <a:latin typeface="Arial" panose="020B0604020202020204" pitchFamily="34" charset="0"/>
                <a:ea typeface="돋움" pitchFamily="50" charset="-127"/>
                <a:cs typeface="Arial" panose="020B0604020202020204" pitchFamily="34" charset="0"/>
              </a:rPr>
              <a:t>.</a:t>
            </a:r>
            <a:endParaRPr lang="ko-KR" altLang="en-US" sz="800">
              <a:latin typeface="Arial" panose="020B0604020202020204" pitchFamily="34" charset="0"/>
              <a:ea typeface="돋움" pitchFamily="50" charset="-127"/>
              <a:cs typeface="Arial" panose="020B0604020202020204" pitchFamily="34" charset="0"/>
            </a:endParaRPr>
          </a:p>
        </p:txBody>
      </p:sp>
      <p:sp>
        <p:nvSpPr>
          <p:cNvPr id="4116" name="Rectangle 103"/>
          <p:cNvSpPr>
            <a:spLocks noChangeArrowheads="1"/>
          </p:cNvSpPr>
          <p:nvPr/>
        </p:nvSpPr>
        <p:spPr bwMode="auto">
          <a:xfrm>
            <a:off x="260350" y="8927459"/>
            <a:ext cx="3398838" cy="584775"/>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endParaRPr lang="en-US" altLang="ko-KR" sz="800" dirty="0">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r>
              <a:rPr lang="en-US" altLang="ko-KR" sz="800" dirty="0">
                <a:latin typeface="Arial" panose="020B0604020202020204" pitchFamily="34" charset="0"/>
                <a:ea typeface="돋움" pitchFamily="50" charset="-127"/>
                <a:cs typeface="Arial" panose="020B0604020202020204" pitchFamily="34" charset="0"/>
              </a:rPr>
              <a:t>8.</a:t>
            </a:r>
            <a:r>
              <a:rPr lang="ko-KR" altLang="en-US" sz="800" dirty="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Đâu</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là</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đáp</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án</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không</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thuộc</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bộ</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nhớ</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chương</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trình</a:t>
            </a:r>
            <a:r>
              <a:rPr lang="en-US" altLang="ko-KR" sz="800" dirty="0" smtClean="0">
                <a:latin typeface="Arial" panose="020B0604020202020204" pitchFamily="34" charset="0"/>
                <a:ea typeface="돋움" pitchFamily="50" charset="-127"/>
                <a:cs typeface="Arial" panose="020B0604020202020204" pitchFamily="34" charset="0"/>
              </a:rPr>
              <a:t>/ Device??</a:t>
            </a:r>
            <a:endParaRPr lang="en-US" altLang="ko-KR" sz="800" dirty="0">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r>
              <a:rPr lang="en-US" altLang="ko-KR" sz="800" dirty="0">
                <a:latin typeface="Arial" panose="020B0604020202020204" pitchFamily="34" charset="0"/>
                <a:ea typeface="돋움" pitchFamily="50" charset="-127"/>
                <a:cs typeface="Arial" panose="020B0604020202020204" pitchFamily="34" charset="0"/>
              </a:rPr>
              <a:t> </a:t>
            </a:r>
          </a:p>
          <a:p>
            <a:pPr eaLnBrk="1" fontAlgn="base" latinLnBrk="1" hangingPunct="1">
              <a:spcBef>
                <a:spcPct val="0"/>
              </a:spcBef>
              <a:spcAft>
                <a:spcPct val="0"/>
              </a:spcAft>
            </a:pPr>
            <a:r>
              <a:rPr lang="en-US" altLang="ko-KR" sz="800" dirty="0" smtClean="0">
                <a:latin typeface="Arial" panose="020B0604020202020204" pitchFamily="34" charset="0"/>
                <a:ea typeface="돋움" pitchFamily="50" charset="-127"/>
                <a:cs typeface="Arial" panose="020B0604020202020204" pitchFamily="34" charset="0"/>
              </a:rPr>
              <a:t> 1. Program </a:t>
            </a:r>
            <a:r>
              <a:rPr lang="ko-KR" altLang="en-US" sz="800" dirty="0" smtClean="0">
                <a:latin typeface="Arial" panose="020B0604020202020204" pitchFamily="34" charset="0"/>
                <a:ea typeface="돋움" pitchFamily="50" charset="-127"/>
                <a:cs typeface="Arial" panose="020B0604020202020204" pitchFamily="34" charset="0"/>
              </a:rPr>
              <a:t> </a:t>
            </a:r>
            <a:r>
              <a:rPr lang="en-US" altLang="ko-KR" sz="800" dirty="0" smtClean="0">
                <a:latin typeface="Arial" panose="020B0604020202020204" pitchFamily="34" charset="0"/>
                <a:ea typeface="돋움" pitchFamily="50" charset="-127"/>
                <a:cs typeface="Arial" panose="020B0604020202020204" pitchFamily="34" charset="0"/>
              </a:rPr>
              <a:t>2. Device</a:t>
            </a:r>
            <a:r>
              <a:rPr lang="ko-KR" altLang="en-US" sz="800" dirty="0" smtClean="0">
                <a:latin typeface="Arial" panose="020B0604020202020204" pitchFamily="34" charset="0"/>
                <a:ea typeface="돋움" pitchFamily="50" charset="-127"/>
                <a:cs typeface="Arial" panose="020B0604020202020204" pitchFamily="34" charset="0"/>
              </a:rPr>
              <a:t> </a:t>
            </a:r>
            <a:r>
              <a:rPr lang="en-US" altLang="ko-KR" sz="800" dirty="0">
                <a:latin typeface="Arial" panose="020B0604020202020204" pitchFamily="34" charset="0"/>
                <a:ea typeface="돋움" pitchFamily="50" charset="-127"/>
                <a:cs typeface="Arial" panose="020B0604020202020204" pitchFamily="34" charset="0"/>
              </a:rPr>
              <a:t>3. file register</a:t>
            </a:r>
            <a:r>
              <a:rPr lang="ko-KR" altLang="en-US" sz="800" dirty="0" smtClean="0">
                <a:latin typeface="Arial" panose="020B0604020202020204" pitchFamily="34" charset="0"/>
                <a:ea typeface="돋움" pitchFamily="50" charset="-127"/>
                <a:cs typeface="Arial" panose="020B0604020202020204" pitchFamily="34" charset="0"/>
              </a:rPr>
              <a:t> </a:t>
            </a:r>
            <a:r>
              <a:rPr lang="en-US" altLang="ko-KR" sz="800" dirty="0" smtClean="0">
                <a:latin typeface="Arial" panose="020B0604020202020204" pitchFamily="34" charset="0"/>
                <a:ea typeface="돋움" pitchFamily="50" charset="-127"/>
                <a:cs typeface="Arial" panose="020B0604020202020204" pitchFamily="34" charset="0"/>
              </a:rPr>
              <a:t>4. Parameter</a:t>
            </a:r>
            <a:endParaRPr lang="ko-KR" altLang="en-US" sz="800" dirty="0">
              <a:latin typeface="Arial" panose="020B0604020202020204" pitchFamily="34" charset="0"/>
              <a:ea typeface="돋움" pitchFamily="50" charset="-127"/>
              <a:cs typeface="Arial" panose="020B0604020202020204" pitchFamily="34" charset="0"/>
            </a:endParaRPr>
          </a:p>
        </p:txBody>
      </p:sp>
      <p:sp>
        <p:nvSpPr>
          <p:cNvPr id="4117" name="Rectangle 107"/>
          <p:cNvSpPr>
            <a:spLocks noChangeArrowheads="1"/>
          </p:cNvSpPr>
          <p:nvPr/>
        </p:nvSpPr>
        <p:spPr bwMode="auto">
          <a:xfrm>
            <a:off x="3403600" y="1028454"/>
            <a:ext cx="3429000" cy="461665"/>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800" dirty="0">
                <a:latin typeface="Arial" panose="020B0604020202020204" pitchFamily="34" charset="0"/>
                <a:ea typeface="돋움" pitchFamily="50" charset="-127"/>
                <a:cs typeface="Arial" panose="020B0604020202020204" pitchFamily="34" charset="0"/>
              </a:rPr>
              <a:t>9. </a:t>
            </a:r>
            <a:r>
              <a:rPr lang="en-US" altLang="ko-KR" sz="800" dirty="0" err="1" smtClean="0">
                <a:latin typeface="Arial" panose="020B0604020202020204" pitchFamily="34" charset="0"/>
                <a:ea typeface="돋움" pitchFamily="50" charset="-127"/>
                <a:cs typeface="Arial" panose="020B0604020202020204" pitchFamily="34" charset="0"/>
              </a:rPr>
              <a:t>Trong</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số</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những</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giải</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thích</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về</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các</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thay</a:t>
            </a:r>
            <a:r>
              <a:rPr lang="en-US" altLang="ko-KR" sz="800" dirty="0" smtClean="0">
                <a:latin typeface="Arial" panose="020B0604020202020204" pitchFamily="34" charset="0"/>
                <a:ea typeface="돋움" pitchFamily="50" charset="-127"/>
                <a:cs typeface="Arial" panose="020B0604020202020204" pitchFamily="34" charset="0"/>
              </a:rPr>
              <a:t> Pin </a:t>
            </a:r>
            <a:r>
              <a:rPr lang="en-US" altLang="ko-KR" sz="800" dirty="0" err="1" smtClean="0">
                <a:latin typeface="Arial" panose="020B0604020202020204" pitchFamily="34" charset="0"/>
                <a:ea typeface="돋움" pitchFamily="50" charset="-127"/>
                <a:cs typeface="Arial" panose="020B0604020202020204" pitchFamily="34" charset="0"/>
              </a:rPr>
              <a:t>của</a:t>
            </a:r>
            <a:r>
              <a:rPr lang="en-US" altLang="ko-KR" sz="800" dirty="0" smtClean="0">
                <a:latin typeface="Arial" panose="020B0604020202020204" pitchFamily="34" charset="0"/>
                <a:ea typeface="돋움" pitchFamily="50" charset="-127"/>
                <a:cs typeface="Arial" panose="020B0604020202020204" pitchFamily="34" charset="0"/>
              </a:rPr>
              <a:t> CPU, </a:t>
            </a:r>
            <a:r>
              <a:rPr lang="en-US" altLang="ko-KR" sz="800" dirty="0" err="1" smtClean="0">
                <a:latin typeface="Arial" panose="020B0604020202020204" pitchFamily="34" charset="0"/>
                <a:ea typeface="돋움" pitchFamily="50" charset="-127"/>
                <a:cs typeface="Arial" panose="020B0604020202020204" pitchFamily="34" charset="0"/>
              </a:rPr>
              <a:t>thời</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gian</a:t>
            </a:r>
            <a:r>
              <a:rPr lang="en-US" altLang="ko-KR" sz="800" dirty="0" smtClean="0">
                <a:latin typeface="Arial" panose="020B0604020202020204" pitchFamily="34" charset="0"/>
                <a:ea typeface="돋움" pitchFamily="50" charset="-127"/>
                <a:cs typeface="Arial" panose="020B0604020202020204" pitchFamily="34" charset="0"/>
              </a:rPr>
              <a:t> Backup </a:t>
            </a:r>
            <a:r>
              <a:rPr lang="en-US" altLang="ko-KR" sz="800" dirty="0" err="1" smtClean="0">
                <a:latin typeface="Arial" panose="020B0604020202020204" pitchFamily="34" charset="0"/>
                <a:ea typeface="돋움" pitchFamily="50" charset="-127"/>
                <a:cs typeface="Arial" panose="020B0604020202020204" pitchFamily="34" charset="0"/>
              </a:rPr>
              <a:t>nhờ</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tụ</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điện</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sau</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khi</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bỏ</a:t>
            </a:r>
            <a:r>
              <a:rPr lang="en-US" altLang="ko-KR" sz="800" dirty="0" smtClean="0">
                <a:latin typeface="Arial" panose="020B0604020202020204" pitchFamily="34" charset="0"/>
                <a:ea typeface="돋움" pitchFamily="50" charset="-127"/>
                <a:cs typeface="Arial" panose="020B0604020202020204" pitchFamily="34" charset="0"/>
              </a:rPr>
              <a:t> pin </a:t>
            </a:r>
            <a:r>
              <a:rPr lang="en-US" altLang="ko-KR" sz="800" dirty="0" err="1" smtClean="0">
                <a:latin typeface="Arial" panose="020B0604020202020204" pitchFamily="34" charset="0"/>
                <a:ea typeface="돋움" pitchFamily="50" charset="-127"/>
                <a:cs typeface="Arial" panose="020B0604020202020204" pitchFamily="34" charset="0"/>
              </a:rPr>
              <a:t>đi</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là</a:t>
            </a:r>
            <a:r>
              <a:rPr lang="ko-KR" altLang="en-US" sz="800" dirty="0" smtClean="0">
                <a:latin typeface="Arial" panose="020B0604020202020204" pitchFamily="34" charset="0"/>
                <a:ea typeface="돋움" pitchFamily="50" charset="-127"/>
                <a:cs typeface="Arial" panose="020B0604020202020204" pitchFamily="34" charset="0"/>
              </a:rPr>
              <a:t> </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a:latin typeface="Arial" panose="020B0604020202020204" pitchFamily="34" charset="0"/>
                <a:ea typeface="돋움" pitchFamily="50" charset="-127"/>
                <a:cs typeface="Arial" panose="020B0604020202020204" pitchFamily="34" charset="0"/>
              </a:rPr>
              <a:t>(      )</a:t>
            </a:r>
          </a:p>
          <a:p>
            <a:pPr eaLnBrk="1" fontAlgn="base" latinLnBrk="1" hangingPunct="1">
              <a:spcBef>
                <a:spcPct val="0"/>
              </a:spcBef>
              <a:spcAft>
                <a:spcPct val="0"/>
              </a:spcAft>
            </a:pPr>
            <a:r>
              <a:rPr lang="en-US" altLang="ko-KR" sz="800" dirty="0">
                <a:latin typeface="Arial" panose="020B0604020202020204" pitchFamily="34" charset="0"/>
                <a:ea typeface="돋움" pitchFamily="50" charset="-127"/>
                <a:cs typeface="Arial" panose="020B0604020202020204" pitchFamily="34" charset="0"/>
              </a:rPr>
              <a:t> ①  </a:t>
            </a:r>
            <a:r>
              <a:rPr lang="en-US" altLang="ko-KR" sz="800" dirty="0" smtClean="0">
                <a:latin typeface="Arial" panose="020B0604020202020204" pitchFamily="34" charset="0"/>
                <a:ea typeface="돋움" pitchFamily="50" charset="-127"/>
                <a:cs typeface="Arial" panose="020B0604020202020204" pitchFamily="34" charset="0"/>
              </a:rPr>
              <a:t>3 </a:t>
            </a:r>
            <a:r>
              <a:rPr lang="en-US" altLang="ko-KR" sz="800" dirty="0" err="1" smtClean="0">
                <a:latin typeface="Arial" panose="020B0604020202020204" pitchFamily="34" charset="0"/>
                <a:ea typeface="돋움" pitchFamily="50" charset="-127"/>
                <a:cs typeface="Arial" panose="020B0604020202020204" pitchFamily="34" charset="0"/>
              </a:rPr>
              <a:t>phút</a:t>
            </a:r>
            <a:r>
              <a:rPr lang="ko-KR" altLang="en-US" sz="800" dirty="0" smtClean="0">
                <a:latin typeface="Arial" panose="020B0604020202020204" pitchFamily="34" charset="0"/>
                <a:ea typeface="돋움" pitchFamily="50" charset="-127"/>
                <a:cs typeface="Arial" panose="020B0604020202020204" pitchFamily="34" charset="0"/>
              </a:rPr>
              <a:t>      </a:t>
            </a:r>
            <a:r>
              <a:rPr lang="ko-KR" altLang="en-US" sz="800" dirty="0">
                <a:latin typeface="Arial" panose="020B0604020202020204" pitchFamily="34" charset="0"/>
                <a:ea typeface="돋움" pitchFamily="50" charset="-127"/>
                <a:cs typeface="Arial" panose="020B0604020202020204" pitchFamily="34" charset="0"/>
              </a:rPr>
              <a:t>②  </a:t>
            </a:r>
            <a:r>
              <a:rPr lang="en-US" altLang="ko-KR" sz="800" dirty="0" smtClean="0">
                <a:latin typeface="Arial" panose="020B0604020202020204" pitchFamily="34" charset="0"/>
                <a:ea typeface="돋움" pitchFamily="50" charset="-127"/>
                <a:cs typeface="Arial" panose="020B0604020202020204" pitchFamily="34" charset="0"/>
              </a:rPr>
              <a:t>4</a:t>
            </a:r>
            <a:r>
              <a:rPr lang="ko-KR" altLang="en-US"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phút</a:t>
            </a:r>
            <a:r>
              <a:rPr lang="ko-KR" altLang="en-US" sz="800" dirty="0" smtClean="0">
                <a:latin typeface="Arial" panose="020B0604020202020204" pitchFamily="34" charset="0"/>
                <a:ea typeface="돋움" pitchFamily="50" charset="-127"/>
                <a:cs typeface="Arial" panose="020B0604020202020204" pitchFamily="34" charset="0"/>
              </a:rPr>
              <a:t>     </a:t>
            </a:r>
            <a:r>
              <a:rPr lang="ko-KR" altLang="en-US" sz="800" dirty="0">
                <a:latin typeface="Arial" panose="020B0604020202020204" pitchFamily="34" charset="0"/>
                <a:ea typeface="돋움" pitchFamily="50" charset="-127"/>
                <a:cs typeface="Arial" panose="020B0604020202020204" pitchFamily="34" charset="0"/>
              </a:rPr>
              <a:t>③  </a:t>
            </a:r>
            <a:r>
              <a:rPr lang="en-US" altLang="ko-KR" sz="800" dirty="0" smtClean="0">
                <a:latin typeface="Arial" panose="020B0604020202020204" pitchFamily="34" charset="0"/>
                <a:ea typeface="돋움" pitchFamily="50" charset="-127"/>
                <a:cs typeface="Arial" panose="020B0604020202020204" pitchFamily="34" charset="0"/>
              </a:rPr>
              <a:t>5 </a:t>
            </a:r>
            <a:r>
              <a:rPr lang="en-US" altLang="ko-KR" sz="800" dirty="0" err="1" smtClean="0">
                <a:latin typeface="Arial" panose="020B0604020202020204" pitchFamily="34" charset="0"/>
                <a:ea typeface="돋움" pitchFamily="50" charset="-127"/>
                <a:cs typeface="Arial" panose="020B0604020202020204" pitchFamily="34" charset="0"/>
              </a:rPr>
              <a:t>phút</a:t>
            </a:r>
            <a:r>
              <a:rPr lang="ko-KR" altLang="en-US" sz="800" dirty="0" smtClean="0">
                <a:latin typeface="Arial" panose="020B0604020202020204" pitchFamily="34" charset="0"/>
                <a:ea typeface="돋움" pitchFamily="50" charset="-127"/>
                <a:cs typeface="Arial" panose="020B0604020202020204" pitchFamily="34" charset="0"/>
              </a:rPr>
              <a:t>     </a:t>
            </a:r>
            <a:r>
              <a:rPr lang="ko-KR" altLang="en-US" sz="800" dirty="0">
                <a:latin typeface="Arial" panose="020B0604020202020204" pitchFamily="34" charset="0"/>
                <a:ea typeface="돋움" pitchFamily="50" charset="-127"/>
                <a:cs typeface="Arial" panose="020B0604020202020204" pitchFamily="34" charset="0"/>
              </a:rPr>
              <a:t>④  </a:t>
            </a:r>
            <a:r>
              <a:rPr lang="en-US" altLang="ko-KR" sz="800" dirty="0" smtClean="0">
                <a:latin typeface="Arial" panose="020B0604020202020204" pitchFamily="34" charset="0"/>
                <a:ea typeface="돋움" pitchFamily="50" charset="-127"/>
                <a:cs typeface="Arial" panose="020B0604020202020204" pitchFamily="34" charset="0"/>
              </a:rPr>
              <a:t>10</a:t>
            </a:r>
            <a:r>
              <a:rPr lang="ko-KR" altLang="en-US"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phút</a:t>
            </a:r>
            <a:endParaRPr lang="en-US" altLang="ko-KR" sz="800" dirty="0">
              <a:latin typeface="Arial" panose="020B0604020202020204" pitchFamily="34" charset="0"/>
              <a:ea typeface="돋움" pitchFamily="50" charset="-127"/>
              <a:cs typeface="Arial" panose="020B0604020202020204" pitchFamily="34" charset="0"/>
            </a:endParaRPr>
          </a:p>
        </p:txBody>
      </p:sp>
      <p:sp>
        <p:nvSpPr>
          <p:cNvPr id="4118" name="Rectangle 44"/>
          <p:cNvSpPr>
            <a:spLocks noChangeArrowheads="1"/>
          </p:cNvSpPr>
          <p:nvPr/>
        </p:nvSpPr>
        <p:spPr bwMode="auto">
          <a:xfrm>
            <a:off x="352425" y="6435228"/>
            <a:ext cx="31242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800">
                <a:latin typeface="Arial" panose="020B0604020202020204" pitchFamily="34" charset="0"/>
                <a:ea typeface="돋움" pitchFamily="50" charset="-127"/>
                <a:cs typeface="Arial" panose="020B0604020202020204" pitchFamily="34" charset="0"/>
              </a:rPr>
              <a:t>1.CPU, I / O </a:t>
            </a:r>
            <a:r>
              <a:rPr lang="en-US" altLang="ko-KR" sz="800" smtClean="0">
                <a:latin typeface="Arial" panose="020B0604020202020204" pitchFamily="34" charset="0"/>
                <a:ea typeface="돋움" pitchFamily="50" charset="-127"/>
                <a:cs typeface="Arial" panose="020B0604020202020204" pitchFamily="34" charset="0"/>
              </a:rPr>
              <a:t>Unit, Power part, </a:t>
            </a:r>
            <a:r>
              <a:rPr lang="en-US" altLang="ko-KR" sz="800" err="1" smtClean="0">
                <a:latin typeface="Arial" panose="020B0604020202020204" pitchFamily="34" charset="0"/>
                <a:ea typeface="돋움" pitchFamily="50" charset="-127"/>
                <a:cs typeface="Arial" panose="020B0604020202020204" pitchFamily="34" charset="0"/>
              </a:rPr>
              <a:t>thiết</a:t>
            </a:r>
            <a:r>
              <a:rPr lang="en-US" altLang="ko-KR" sz="800" smtClean="0">
                <a:latin typeface="Arial" panose="020B0604020202020204" pitchFamily="34" charset="0"/>
                <a:ea typeface="돋움" pitchFamily="50" charset="-127"/>
                <a:cs typeface="Arial" panose="020B0604020202020204" pitchFamily="34" charset="0"/>
              </a:rPr>
              <a:t> </a:t>
            </a:r>
            <a:r>
              <a:rPr lang="en-US" altLang="ko-KR" sz="800" err="1" smtClean="0">
                <a:latin typeface="Arial" panose="020B0604020202020204" pitchFamily="34" charset="0"/>
                <a:ea typeface="돋움" pitchFamily="50" charset="-127"/>
                <a:cs typeface="Arial" panose="020B0604020202020204" pitchFamily="34" charset="0"/>
              </a:rPr>
              <a:t>bị</a:t>
            </a:r>
            <a:r>
              <a:rPr lang="en-US" altLang="ko-KR" sz="800" smtClean="0">
                <a:latin typeface="Arial" panose="020B0604020202020204" pitchFamily="34" charset="0"/>
                <a:ea typeface="돋움" pitchFamily="50" charset="-127"/>
                <a:cs typeface="Arial" panose="020B0604020202020204" pitchFamily="34" charset="0"/>
              </a:rPr>
              <a:t> </a:t>
            </a:r>
            <a:r>
              <a:rPr lang="en-US" altLang="ko-KR" sz="800" err="1" smtClean="0">
                <a:latin typeface="Arial" panose="020B0604020202020204" pitchFamily="34" charset="0"/>
                <a:ea typeface="돋움" pitchFamily="50" charset="-127"/>
                <a:cs typeface="Arial" panose="020B0604020202020204" pitchFamily="34" charset="0"/>
              </a:rPr>
              <a:t>xung</a:t>
            </a:r>
            <a:r>
              <a:rPr lang="en-US" altLang="ko-KR" sz="800" smtClean="0">
                <a:latin typeface="Arial" panose="020B0604020202020204" pitchFamily="34" charset="0"/>
                <a:ea typeface="돋움" pitchFamily="50" charset="-127"/>
                <a:cs typeface="Arial" panose="020B0604020202020204" pitchFamily="34" charset="0"/>
              </a:rPr>
              <a:t> </a:t>
            </a:r>
            <a:r>
              <a:rPr lang="en-US" altLang="ko-KR" sz="800" err="1" smtClean="0">
                <a:latin typeface="Arial" panose="020B0604020202020204" pitchFamily="34" charset="0"/>
                <a:ea typeface="돋움" pitchFamily="50" charset="-127"/>
                <a:cs typeface="Arial" panose="020B0604020202020204" pitchFamily="34" charset="0"/>
              </a:rPr>
              <a:t>quanh</a:t>
            </a:r>
            <a:r>
              <a:rPr lang="ko-KR" altLang="en-US" sz="800" smtClean="0">
                <a:latin typeface="Arial" panose="020B0604020202020204" pitchFamily="34" charset="0"/>
                <a:ea typeface="돋움" pitchFamily="50" charset="-127"/>
                <a:cs typeface="Arial" panose="020B0604020202020204" pitchFamily="34" charset="0"/>
              </a:rPr>
              <a:t> </a:t>
            </a:r>
          </a:p>
          <a:p>
            <a:pPr eaLnBrk="1" fontAlgn="base" latinLnBrk="1" hangingPunct="1">
              <a:spcBef>
                <a:spcPct val="0"/>
              </a:spcBef>
              <a:spcAft>
                <a:spcPct val="0"/>
              </a:spcAft>
            </a:pPr>
            <a:r>
              <a:rPr lang="en-US" altLang="ko-KR" sz="800" smtClean="0">
                <a:latin typeface="Arial" panose="020B0604020202020204" pitchFamily="34" charset="0"/>
                <a:ea typeface="돋움" pitchFamily="50" charset="-127"/>
                <a:cs typeface="Arial" panose="020B0604020202020204" pitchFamily="34" charset="0"/>
              </a:rPr>
              <a:t>2.CPU</a:t>
            </a:r>
            <a:r>
              <a:rPr lang="en-US" altLang="ko-KR" sz="800">
                <a:latin typeface="Arial" panose="020B0604020202020204" pitchFamily="34" charset="0"/>
                <a:ea typeface="돋움" pitchFamily="50" charset="-127"/>
                <a:cs typeface="Arial" panose="020B0604020202020204" pitchFamily="34" charset="0"/>
              </a:rPr>
              <a:t>, I / O </a:t>
            </a:r>
            <a:r>
              <a:rPr lang="en-US" altLang="ko-KR" sz="800" smtClean="0">
                <a:latin typeface="Arial" panose="020B0604020202020204" pitchFamily="34" charset="0"/>
                <a:ea typeface="돋움" pitchFamily="50" charset="-127"/>
                <a:cs typeface="Arial" panose="020B0604020202020204" pitchFamily="34" charset="0"/>
              </a:rPr>
              <a:t>Unit, </a:t>
            </a:r>
            <a:r>
              <a:rPr lang="en-US" altLang="ko-KR" sz="800">
                <a:latin typeface="Arial" panose="020B0604020202020204" pitchFamily="34" charset="0"/>
                <a:ea typeface="돋움" pitchFamily="50" charset="-127"/>
                <a:cs typeface="Arial" panose="020B0604020202020204" pitchFamily="34" charset="0"/>
              </a:rPr>
              <a:t>Power part</a:t>
            </a:r>
            <a:r>
              <a:rPr lang="en-US" altLang="ko-KR" sz="800" smtClean="0">
                <a:latin typeface="Arial" panose="020B0604020202020204" pitchFamily="34" charset="0"/>
                <a:ea typeface="돋움" pitchFamily="50" charset="-127"/>
                <a:cs typeface="Arial" panose="020B0604020202020204" pitchFamily="34" charset="0"/>
              </a:rPr>
              <a:t>, </a:t>
            </a:r>
            <a:r>
              <a:rPr lang="en-US" altLang="ko-KR" sz="800">
                <a:latin typeface="Arial" panose="020B0604020202020204" pitchFamily="34" charset="0"/>
                <a:ea typeface="돋움" pitchFamily="50" charset="-127"/>
                <a:cs typeface="Arial" panose="020B0604020202020204" pitchFamily="34" charset="0"/>
              </a:rPr>
              <a:t>Loader</a:t>
            </a:r>
          </a:p>
          <a:p>
            <a:pPr eaLnBrk="1" fontAlgn="base" latinLnBrk="1" hangingPunct="1">
              <a:spcBef>
                <a:spcPct val="0"/>
              </a:spcBef>
              <a:spcAft>
                <a:spcPct val="0"/>
              </a:spcAft>
            </a:pPr>
            <a:r>
              <a:rPr lang="en-US" altLang="ko-KR" sz="800">
                <a:latin typeface="Arial" panose="020B0604020202020204" pitchFamily="34" charset="0"/>
                <a:ea typeface="돋움" pitchFamily="50" charset="-127"/>
                <a:cs typeface="Arial" panose="020B0604020202020204" pitchFamily="34" charset="0"/>
              </a:rPr>
              <a:t>3.Micro Process</a:t>
            </a:r>
            <a:r>
              <a:rPr lang="en-US" altLang="ko-KR" sz="800" smtClean="0">
                <a:latin typeface="Arial" panose="020B0604020202020204" pitchFamily="34" charset="0"/>
                <a:ea typeface="돋움" pitchFamily="50" charset="-127"/>
                <a:cs typeface="Arial" panose="020B0604020202020204" pitchFamily="34" charset="0"/>
              </a:rPr>
              <a:t>.</a:t>
            </a:r>
            <a:r>
              <a:rPr lang="en-US" altLang="ko-KR" sz="800">
                <a:latin typeface="Arial" panose="020B0604020202020204" pitchFamily="34" charset="0"/>
                <a:ea typeface="돋움" pitchFamily="50" charset="-127"/>
                <a:cs typeface="Arial" panose="020B0604020202020204" pitchFamily="34" charset="0"/>
              </a:rPr>
              <a:t> I / </a:t>
            </a:r>
            <a:r>
              <a:rPr lang="en-US" altLang="ko-KR" sz="800" smtClean="0">
                <a:latin typeface="Arial" panose="020B0604020202020204" pitchFamily="34" charset="0"/>
                <a:ea typeface="돋움" pitchFamily="50" charset="-127"/>
                <a:cs typeface="Arial" panose="020B0604020202020204" pitchFamily="34" charset="0"/>
              </a:rPr>
              <a:t>O</a:t>
            </a:r>
            <a:r>
              <a:rPr lang="en-US" altLang="ko-KR" sz="800">
                <a:latin typeface="Arial" panose="020B0604020202020204" pitchFamily="34" charset="0"/>
                <a:ea typeface="돋움" pitchFamily="50" charset="-127"/>
                <a:cs typeface="Arial" panose="020B0604020202020204" pitchFamily="34" charset="0"/>
              </a:rPr>
              <a:t> Unit</a:t>
            </a:r>
            <a:r>
              <a:rPr lang="en-US" altLang="ko-KR" sz="800" smtClean="0">
                <a:latin typeface="Arial" panose="020B0604020202020204" pitchFamily="34" charset="0"/>
                <a:ea typeface="돋움" pitchFamily="50" charset="-127"/>
                <a:cs typeface="Arial" panose="020B0604020202020204" pitchFamily="34" charset="0"/>
              </a:rPr>
              <a:t>, </a:t>
            </a:r>
            <a:r>
              <a:rPr lang="en-US" altLang="ko-KR" sz="800">
                <a:latin typeface="Arial" panose="020B0604020202020204" pitchFamily="34" charset="0"/>
                <a:ea typeface="돋움" pitchFamily="50" charset="-127"/>
                <a:cs typeface="Arial" panose="020B0604020202020204" pitchFamily="34" charset="0"/>
              </a:rPr>
              <a:t>Power </a:t>
            </a:r>
            <a:r>
              <a:rPr lang="en-US" altLang="ko-KR" sz="800" err="1">
                <a:latin typeface="Arial" panose="020B0604020202020204" pitchFamily="34" charset="0"/>
                <a:ea typeface="돋움" pitchFamily="50" charset="-127"/>
                <a:cs typeface="Arial" panose="020B0604020202020204" pitchFamily="34" charset="0"/>
              </a:rPr>
              <a:t>part</a:t>
            </a:r>
            <a:r>
              <a:rPr lang="en-US" altLang="ko-KR" sz="800" err="1" smtClean="0">
                <a:latin typeface="Arial" panose="020B0604020202020204" pitchFamily="34" charset="0"/>
                <a:ea typeface="돋움" pitchFamily="50" charset="-127"/>
                <a:cs typeface="Arial" panose="020B0604020202020204" pitchFamily="34" charset="0"/>
              </a:rPr>
              <a:t>,Loader</a:t>
            </a:r>
            <a:endParaRPr lang="en-US" altLang="ko-KR" sz="800">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r>
              <a:rPr lang="en-US" altLang="ko-KR" sz="800">
                <a:latin typeface="Arial" panose="020B0604020202020204" pitchFamily="34" charset="0"/>
                <a:ea typeface="돋움" pitchFamily="50" charset="-127"/>
                <a:cs typeface="Arial" panose="020B0604020202020204" pitchFamily="34" charset="0"/>
              </a:rPr>
              <a:t>4.Micro Process</a:t>
            </a:r>
            <a:r>
              <a:rPr lang="en-US" altLang="ko-KR" sz="800" smtClean="0">
                <a:latin typeface="Arial" panose="020B0604020202020204" pitchFamily="34" charset="0"/>
                <a:ea typeface="돋움" pitchFamily="50" charset="-127"/>
                <a:cs typeface="Arial" panose="020B0604020202020204" pitchFamily="34" charset="0"/>
              </a:rPr>
              <a:t>.</a:t>
            </a:r>
            <a:r>
              <a:rPr lang="en-US" altLang="ko-KR" sz="800">
                <a:latin typeface="Arial" panose="020B0604020202020204" pitchFamily="34" charset="0"/>
                <a:ea typeface="돋움" pitchFamily="50" charset="-127"/>
                <a:cs typeface="Arial" panose="020B0604020202020204" pitchFamily="34" charset="0"/>
              </a:rPr>
              <a:t> I / O Unit</a:t>
            </a:r>
            <a:r>
              <a:rPr lang="en-US" altLang="ko-KR" sz="800" smtClean="0">
                <a:latin typeface="Arial" panose="020B0604020202020204" pitchFamily="34" charset="0"/>
                <a:ea typeface="돋움" pitchFamily="50" charset="-127"/>
                <a:cs typeface="Arial" panose="020B0604020202020204" pitchFamily="34" charset="0"/>
              </a:rPr>
              <a:t>, </a:t>
            </a:r>
            <a:r>
              <a:rPr lang="en-US" altLang="ko-KR" sz="800">
                <a:latin typeface="Arial" panose="020B0604020202020204" pitchFamily="34" charset="0"/>
                <a:ea typeface="돋움" pitchFamily="50" charset="-127"/>
                <a:cs typeface="Arial" panose="020B0604020202020204" pitchFamily="34" charset="0"/>
              </a:rPr>
              <a:t>Power </a:t>
            </a:r>
            <a:r>
              <a:rPr lang="en-US" altLang="ko-KR" sz="800" err="1">
                <a:latin typeface="Arial" panose="020B0604020202020204" pitchFamily="34" charset="0"/>
                <a:ea typeface="돋움" pitchFamily="50" charset="-127"/>
                <a:cs typeface="Arial" panose="020B0604020202020204" pitchFamily="34" charset="0"/>
              </a:rPr>
              <a:t>part</a:t>
            </a:r>
            <a:r>
              <a:rPr lang="en-US" altLang="ko-KR" sz="800" err="1" smtClean="0">
                <a:latin typeface="Arial" panose="020B0604020202020204" pitchFamily="34" charset="0"/>
                <a:ea typeface="돋움" pitchFamily="50" charset="-127"/>
                <a:cs typeface="Arial" panose="020B0604020202020204" pitchFamily="34" charset="0"/>
              </a:rPr>
              <a:t>,CPU</a:t>
            </a:r>
            <a:endParaRPr lang="ko-KR" altLang="en-US" sz="800">
              <a:latin typeface="Arial" panose="020B0604020202020204" pitchFamily="34" charset="0"/>
              <a:ea typeface="돋움" pitchFamily="50" charset="-127"/>
              <a:cs typeface="Arial" panose="020B0604020202020204" pitchFamily="34" charset="0"/>
            </a:endParaRPr>
          </a:p>
        </p:txBody>
      </p:sp>
      <p:pic>
        <p:nvPicPr>
          <p:cNvPr id="411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 y="3314776"/>
            <a:ext cx="3009900" cy="675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20" name="Rectangle 101"/>
          <p:cNvSpPr>
            <a:spLocks noChangeArrowheads="1"/>
          </p:cNvSpPr>
          <p:nvPr/>
        </p:nvSpPr>
        <p:spPr bwMode="auto">
          <a:xfrm>
            <a:off x="293688" y="3938879"/>
            <a:ext cx="3429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ko-KR" altLang="en-US" sz="800" dirty="0">
                <a:latin typeface="Arial" panose="020B0604020202020204" pitchFamily="34" charset="0"/>
                <a:ea typeface="돋움" pitchFamily="50" charset="-127"/>
                <a:cs typeface="Arial" panose="020B0604020202020204" pitchFamily="34" charset="0"/>
              </a:rPr>
              <a:t>① </a:t>
            </a:r>
            <a:r>
              <a:rPr lang="en-US" altLang="ko-KR" sz="800" dirty="0" err="1" smtClean="0">
                <a:latin typeface="Arial" panose="020B0604020202020204" pitchFamily="34" charset="0"/>
                <a:ea typeface="돋움" pitchFamily="50" charset="-127"/>
                <a:cs typeface="Arial" panose="020B0604020202020204" pitchFamily="34" charset="0"/>
              </a:rPr>
              <a:t>mạch</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ưu</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tiên</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chạy</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mạch</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ưu</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tiên</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dừng</a:t>
            </a:r>
            <a:r>
              <a:rPr lang="ko-KR" altLang="en-US" sz="800" dirty="0" smtClean="0">
                <a:latin typeface="Arial" panose="020B0604020202020204" pitchFamily="34" charset="0"/>
                <a:ea typeface="돋움" pitchFamily="50" charset="-127"/>
                <a:cs typeface="Arial" panose="020B0604020202020204" pitchFamily="34" charset="0"/>
              </a:rPr>
              <a:t>  </a:t>
            </a:r>
            <a:endParaRPr lang="en-US" altLang="ko-KR" sz="800" dirty="0" smtClean="0">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r>
              <a:rPr lang="ko-KR" altLang="en-US" sz="800" dirty="0" smtClean="0">
                <a:latin typeface="Arial" panose="020B0604020202020204" pitchFamily="34" charset="0"/>
                <a:ea typeface="돋움" pitchFamily="50" charset="-127"/>
                <a:cs typeface="Arial" panose="020B0604020202020204" pitchFamily="34" charset="0"/>
              </a:rPr>
              <a:t>② </a:t>
            </a:r>
            <a:r>
              <a:rPr lang="en-US" altLang="ko-KR" sz="800" dirty="0" err="1" smtClean="0">
                <a:latin typeface="Arial" panose="020B0604020202020204" pitchFamily="34" charset="0"/>
                <a:ea typeface="돋움" pitchFamily="50" charset="-127"/>
                <a:cs typeface="Arial" panose="020B0604020202020204" pitchFamily="34" charset="0"/>
              </a:rPr>
              <a:t>mạch</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ưu</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tiên</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dừng</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Mạch</a:t>
            </a:r>
            <a:r>
              <a:rPr lang="en-US" altLang="ko-KR" sz="800" dirty="0" smtClean="0">
                <a:latin typeface="Arial" panose="020B0604020202020204" pitchFamily="34" charset="0"/>
                <a:ea typeface="돋움" pitchFamily="50" charset="-127"/>
                <a:cs typeface="Arial" panose="020B0604020202020204" pitchFamily="34" charset="0"/>
              </a:rPr>
              <a:t> OR</a:t>
            </a:r>
            <a:r>
              <a:rPr lang="ko-KR" altLang="en-US" sz="800" dirty="0" smtClean="0">
                <a:latin typeface="Arial" panose="020B0604020202020204" pitchFamily="34" charset="0"/>
                <a:ea typeface="돋움" pitchFamily="50" charset="-127"/>
                <a:cs typeface="Arial" panose="020B0604020202020204" pitchFamily="34" charset="0"/>
              </a:rPr>
              <a:t> </a:t>
            </a:r>
            <a:endParaRPr lang="en-US" altLang="ko-KR" sz="800" dirty="0">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r>
              <a:rPr lang="ko-KR" altLang="en-US" sz="800" dirty="0" smtClean="0">
                <a:latin typeface="Arial" panose="020B0604020202020204" pitchFamily="34" charset="0"/>
                <a:ea typeface="돋움" pitchFamily="50" charset="-127"/>
                <a:cs typeface="Arial" panose="020B0604020202020204" pitchFamily="34" charset="0"/>
              </a:rPr>
              <a:t>③ </a:t>
            </a:r>
            <a:r>
              <a:rPr lang="en-US" altLang="ko-KR" sz="800" dirty="0" err="1" smtClean="0">
                <a:latin typeface="Arial" panose="020B0604020202020204" pitchFamily="34" charset="0"/>
                <a:ea typeface="돋움" pitchFamily="50" charset="-127"/>
                <a:cs typeface="Arial" panose="020B0604020202020204" pitchFamily="34" charset="0"/>
              </a:rPr>
              <a:t>mạch</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ưu</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tiên</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chạy</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mạch</a:t>
            </a:r>
            <a:r>
              <a:rPr lang="en-US" altLang="ko-KR" sz="800" dirty="0" smtClean="0">
                <a:latin typeface="Arial" panose="020B0604020202020204" pitchFamily="34" charset="0"/>
                <a:ea typeface="돋움" pitchFamily="50" charset="-127"/>
                <a:cs typeface="Arial" panose="020B0604020202020204" pitchFamily="34" charset="0"/>
              </a:rPr>
              <a:t> OR </a:t>
            </a:r>
            <a:r>
              <a:rPr lang="ko-KR" altLang="en-US" sz="800" dirty="0" smtClean="0">
                <a:latin typeface="Arial" panose="020B0604020202020204" pitchFamily="34" charset="0"/>
                <a:ea typeface="돋움" pitchFamily="50" charset="-127"/>
                <a:cs typeface="Arial" panose="020B0604020202020204" pitchFamily="34" charset="0"/>
              </a:rPr>
              <a:t> </a:t>
            </a:r>
            <a:endParaRPr lang="en-US" altLang="ko-KR" sz="800" dirty="0" smtClean="0">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r>
              <a:rPr lang="ko-KR" altLang="en-US" sz="800" dirty="0" smtClean="0">
                <a:latin typeface="Arial" panose="020B0604020202020204" pitchFamily="34" charset="0"/>
                <a:ea typeface="돋움" pitchFamily="50" charset="-127"/>
                <a:cs typeface="Arial" panose="020B0604020202020204" pitchFamily="34" charset="0"/>
              </a:rPr>
              <a:t>④ </a:t>
            </a:r>
            <a:r>
              <a:rPr lang="en-US" altLang="ko-KR" sz="800" dirty="0" err="1" smtClean="0">
                <a:latin typeface="Arial" panose="020B0604020202020204" pitchFamily="34" charset="0"/>
                <a:ea typeface="돋움" pitchFamily="50" charset="-127"/>
                <a:cs typeface="Arial" panose="020B0604020202020204" pitchFamily="34" charset="0"/>
              </a:rPr>
              <a:t>mạch</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ưu</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tiên</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chạy</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Mạch</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tự</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duy</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trì</a:t>
            </a:r>
            <a:r>
              <a:rPr lang="ko-KR" altLang="en-US" sz="800" dirty="0" smtClean="0">
                <a:latin typeface="Arial" panose="020B0604020202020204" pitchFamily="34" charset="0"/>
                <a:ea typeface="돋움" pitchFamily="50" charset="-127"/>
                <a:cs typeface="Arial" panose="020B0604020202020204" pitchFamily="34" charset="0"/>
              </a:rPr>
              <a:t> </a:t>
            </a:r>
            <a:endParaRPr lang="ko-KR" altLang="en-US" sz="800" dirty="0">
              <a:latin typeface="Arial" panose="020B0604020202020204" pitchFamily="34" charset="0"/>
              <a:ea typeface="돋움" pitchFamily="50" charset="-127"/>
              <a:cs typeface="Arial" panose="020B0604020202020204" pitchFamily="34" charset="0"/>
            </a:endParaRPr>
          </a:p>
        </p:txBody>
      </p:sp>
      <p:sp>
        <p:nvSpPr>
          <p:cNvPr id="4121" name="Rectangle 44"/>
          <p:cNvSpPr>
            <a:spLocks noChangeArrowheads="1"/>
          </p:cNvSpPr>
          <p:nvPr/>
        </p:nvSpPr>
        <p:spPr bwMode="auto">
          <a:xfrm>
            <a:off x="277814" y="5510230"/>
            <a:ext cx="322262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800" dirty="0">
                <a:latin typeface="Arial" panose="020B0604020202020204" pitchFamily="34" charset="0"/>
                <a:ea typeface="돋움" pitchFamily="50" charset="-127"/>
                <a:cs typeface="Arial" panose="020B0604020202020204" pitchFamily="34" charset="0"/>
              </a:rPr>
              <a:t>- </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a:latin typeface="Arial" panose="020B0604020202020204" pitchFamily="34" charset="0"/>
                <a:ea typeface="돋움" pitchFamily="50" charset="-127"/>
                <a:cs typeface="Arial" panose="020B0604020202020204" pitchFamily="34" charset="0"/>
              </a:rPr>
              <a:t>1     ) </a:t>
            </a:r>
            <a:r>
              <a:rPr lang="en-US" altLang="ko-KR" sz="800" dirty="0" err="1">
                <a:latin typeface="Arial" panose="020B0604020202020204" pitchFamily="34" charset="0"/>
                <a:ea typeface="돋움" pitchFamily="50" charset="-127"/>
                <a:cs typeface="Arial" panose="020B0604020202020204" pitchFamily="34" charset="0"/>
              </a:rPr>
              <a:t>đóng</a:t>
            </a:r>
            <a:r>
              <a:rPr lang="en-US" altLang="ko-KR" sz="800" dirty="0">
                <a:latin typeface="Arial" panose="020B0604020202020204" pitchFamily="34" charset="0"/>
                <a:ea typeface="돋움" pitchFamily="50" charset="-127"/>
                <a:cs typeface="Arial" panose="020B0604020202020204" pitchFamily="34" charset="0"/>
              </a:rPr>
              <a:t> </a:t>
            </a:r>
            <a:r>
              <a:rPr lang="en-US" altLang="ko-KR" sz="800" dirty="0" err="1">
                <a:latin typeface="Arial" panose="020B0604020202020204" pitchFamily="34" charset="0"/>
                <a:ea typeface="돋움" pitchFamily="50" charset="-127"/>
                <a:cs typeface="Arial" panose="020B0604020202020204" pitchFamily="34" charset="0"/>
              </a:rPr>
              <a:t>vai</a:t>
            </a:r>
            <a:r>
              <a:rPr lang="en-US" altLang="ko-KR" sz="800" dirty="0">
                <a:latin typeface="Arial" panose="020B0604020202020204" pitchFamily="34" charset="0"/>
                <a:ea typeface="돋움" pitchFamily="50" charset="-127"/>
                <a:cs typeface="Arial" panose="020B0604020202020204" pitchFamily="34" charset="0"/>
              </a:rPr>
              <a:t> </a:t>
            </a:r>
            <a:r>
              <a:rPr lang="en-US" altLang="ko-KR" sz="800" dirty="0" err="1">
                <a:latin typeface="Arial" panose="020B0604020202020204" pitchFamily="34" charset="0"/>
                <a:ea typeface="돋움" pitchFamily="50" charset="-127"/>
                <a:cs typeface="Arial" panose="020B0604020202020204" pitchFamily="34" charset="0"/>
              </a:rPr>
              <a:t>trò</a:t>
            </a:r>
            <a:r>
              <a:rPr lang="en-US" altLang="ko-KR" sz="800" dirty="0">
                <a:latin typeface="Arial" panose="020B0604020202020204" pitchFamily="34" charset="0"/>
                <a:ea typeface="돋움" pitchFamily="50" charset="-127"/>
                <a:cs typeface="Arial" panose="020B0604020202020204" pitchFamily="34" charset="0"/>
              </a:rPr>
              <a:t> </a:t>
            </a:r>
            <a:r>
              <a:rPr lang="en-US" altLang="ko-KR" sz="800" dirty="0" err="1">
                <a:latin typeface="Arial" panose="020B0604020202020204" pitchFamily="34" charset="0"/>
                <a:ea typeface="돋움" pitchFamily="50" charset="-127"/>
                <a:cs typeface="Arial" panose="020B0604020202020204" pitchFamily="34" charset="0"/>
              </a:rPr>
              <a:t>là</a:t>
            </a:r>
            <a:r>
              <a:rPr lang="en-US" altLang="ko-KR" sz="800" dirty="0">
                <a:latin typeface="Arial" panose="020B0604020202020204" pitchFamily="34" charset="0"/>
                <a:ea typeface="돋움" pitchFamily="50" charset="-127"/>
                <a:cs typeface="Arial" panose="020B0604020202020204" pitchFamily="34" charset="0"/>
              </a:rPr>
              <a:t> </a:t>
            </a:r>
            <a:r>
              <a:rPr lang="en-US" altLang="ko-KR" sz="800" dirty="0" err="1">
                <a:latin typeface="Arial" panose="020B0604020202020204" pitchFamily="34" charset="0"/>
                <a:ea typeface="돋움" pitchFamily="50" charset="-127"/>
                <a:cs typeface="Arial" panose="020B0604020202020204" pitchFamily="34" charset="0"/>
              </a:rPr>
              <a:t>hai</a:t>
            </a:r>
            <a:r>
              <a:rPr lang="en-US" altLang="ko-KR" sz="800" dirty="0">
                <a:latin typeface="Arial" panose="020B0604020202020204" pitchFamily="34" charset="0"/>
                <a:ea typeface="돋움" pitchFamily="50" charset="-127"/>
                <a:cs typeface="Arial" panose="020B0604020202020204" pitchFamily="34" charset="0"/>
              </a:rPr>
              <a:t> </a:t>
            </a:r>
            <a:r>
              <a:rPr lang="en-US" altLang="ko-KR" sz="800" dirty="0" err="1">
                <a:latin typeface="Arial" panose="020B0604020202020204" pitchFamily="34" charset="0"/>
                <a:ea typeface="돋움" pitchFamily="50" charset="-127"/>
                <a:cs typeface="Arial" panose="020B0604020202020204" pitchFamily="34" charset="0"/>
              </a:rPr>
              <a:t>não</a:t>
            </a:r>
            <a:r>
              <a:rPr lang="en-US" altLang="ko-KR" sz="800" dirty="0">
                <a:latin typeface="Arial" panose="020B0604020202020204" pitchFamily="34" charset="0"/>
                <a:ea typeface="돋움" pitchFamily="50" charset="-127"/>
                <a:cs typeface="Arial" panose="020B0604020202020204" pitchFamily="34" charset="0"/>
              </a:rPr>
              <a:t> </a:t>
            </a:r>
            <a:r>
              <a:rPr lang="en-US" altLang="ko-KR" sz="800" dirty="0" err="1">
                <a:latin typeface="Arial" panose="020B0604020202020204" pitchFamily="34" charset="0"/>
                <a:ea typeface="돋움" pitchFamily="50" charset="-127"/>
                <a:cs typeface="Arial" panose="020B0604020202020204" pitchFamily="34" charset="0"/>
              </a:rPr>
              <a:t>của</a:t>
            </a:r>
            <a:r>
              <a:rPr lang="en-US" altLang="ko-KR" sz="800" dirty="0">
                <a:latin typeface="Arial" panose="020B0604020202020204" pitchFamily="34" charset="0"/>
                <a:ea typeface="돋움" pitchFamily="50" charset="-127"/>
                <a:cs typeface="Arial" panose="020B0604020202020204" pitchFamily="34" charset="0"/>
              </a:rPr>
              <a:t> con </a:t>
            </a:r>
            <a:r>
              <a:rPr lang="en-US" altLang="ko-KR" sz="800" dirty="0" err="1">
                <a:latin typeface="Arial" panose="020B0604020202020204" pitchFamily="34" charset="0"/>
                <a:ea typeface="돋움" pitchFamily="50" charset="-127"/>
                <a:cs typeface="Arial" panose="020B0604020202020204" pitchFamily="34" charset="0"/>
              </a:rPr>
              <a:t>người</a:t>
            </a:r>
            <a:r>
              <a:rPr lang="en-US" altLang="ko-KR" sz="800" dirty="0">
                <a:latin typeface="Arial" panose="020B0604020202020204" pitchFamily="34" charset="0"/>
                <a:ea typeface="돋움" pitchFamily="50" charset="-127"/>
                <a:cs typeface="Arial" panose="020B0604020202020204" pitchFamily="34" charset="0"/>
              </a:rPr>
              <a:t>, </a:t>
            </a:r>
            <a:r>
              <a:rPr lang="en-US" altLang="ko-KR" sz="800" dirty="0" err="1">
                <a:latin typeface="Arial" panose="020B0604020202020204" pitchFamily="34" charset="0"/>
                <a:ea typeface="돋움" pitchFamily="50" charset="-127"/>
                <a:cs typeface="Arial" panose="020B0604020202020204" pitchFamily="34" charset="0"/>
              </a:rPr>
              <a:t>được</a:t>
            </a:r>
            <a:r>
              <a:rPr lang="en-US" altLang="ko-KR" sz="800" dirty="0">
                <a:latin typeface="Arial" panose="020B0604020202020204" pitchFamily="34" charset="0"/>
                <a:ea typeface="돋움" pitchFamily="50" charset="-127"/>
                <a:cs typeface="Arial" panose="020B0604020202020204" pitchFamily="34" charset="0"/>
              </a:rPr>
              <a:t> </a:t>
            </a:r>
            <a:r>
              <a:rPr lang="en-US" altLang="ko-KR" sz="800" dirty="0" err="1">
                <a:latin typeface="Arial" panose="020B0604020202020204" pitchFamily="34" charset="0"/>
                <a:ea typeface="돋움" pitchFamily="50" charset="-127"/>
                <a:cs typeface="Arial" panose="020B0604020202020204" pitchFamily="34" charset="0"/>
              </a:rPr>
              <a:t>cấu</a:t>
            </a:r>
            <a:r>
              <a:rPr lang="en-US" altLang="ko-KR" sz="800" dirty="0">
                <a:latin typeface="Arial" panose="020B0604020202020204" pitchFamily="34" charset="0"/>
                <a:ea typeface="돋움" pitchFamily="50" charset="-127"/>
                <a:cs typeface="Arial" panose="020B0604020202020204" pitchFamily="34" charset="0"/>
              </a:rPr>
              <a:t> </a:t>
            </a:r>
            <a:r>
              <a:rPr lang="en-US" altLang="ko-KR" sz="800" dirty="0" err="1">
                <a:latin typeface="Arial" panose="020B0604020202020204" pitchFamily="34" charset="0"/>
                <a:ea typeface="돋움" pitchFamily="50" charset="-127"/>
                <a:cs typeface="Arial" panose="020B0604020202020204" pitchFamily="34" charset="0"/>
              </a:rPr>
              <a:t>trúc</a:t>
            </a:r>
            <a:r>
              <a:rPr lang="en-US" altLang="ko-KR" sz="800" dirty="0">
                <a:latin typeface="Arial" panose="020B0604020202020204" pitchFamily="34" charset="0"/>
                <a:ea typeface="돋움" pitchFamily="50" charset="-127"/>
                <a:cs typeface="Arial" panose="020B0604020202020204" pitchFamily="34" charset="0"/>
              </a:rPr>
              <a:t> </a:t>
            </a:r>
            <a:r>
              <a:rPr lang="en-US" altLang="ko-KR" sz="800" dirty="0" err="1">
                <a:latin typeface="Arial" panose="020B0604020202020204" pitchFamily="34" charset="0"/>
                <a:ea typeface="돋움" pitchFamily="50" charset="-127"/>
                <a:cs typeface="Arial" panose="020B0604020202020204" pitchFamily="34" charset="0"/>
              </a:rPr>
              <a:t>chủ</a:t>
            </a:r>
            <a:r>
              <a:rPr lang="en-US" altLang="ko-KR" sz="800" dirty="0">
                <a:latin typeface="Arial" panose="020B0604020202020204" pitchFamily="34" charset="0"/>
                <a:ea typeface="돋움" pitchFamily="50" charset="-127"/>
                <a:cs typeface="Arial" panose="020B0604020202020204" pitchFamily="34" charset="0"/>
              </a:rPr>
              <a:t> </a:t>
            </a:r>
            <a:r>
              <a:rPr lang="en-US" altLang="ko-KR" sz="800" dirty="0" err="1">
                <a:latin typeface="Arial" panose="020B0604020202020204" pitchFamily="34" charset="0"/>
                <a:ea typeface="돋움" pitchFamily="50" charset="-127"/>
                <a:cs typeface="Arial" panose="020B0604020202020204" pitchFamily="34" charset="0"/>
              </a:rPr>
              <a:t>yếu</a:t>
            </a:r>
            <a:r>
              <a:rPr lang="en-US" altLang="ko-KR" sz="800" dirty="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bằng</a:t>
            </a:r>
            <a:r>
              <a:rPr lang="en-US" altLang="ko-KR" sz="800" dirty="0" smtClean="0">
                <a:latin typeface="Arial" panose="020B0604020202020204" pitchFamily="34" charset="0"/>
                <a:ea typeface="돋움" pitchFamily="50" charset="-127"/>
                <a:cs typeface="Arial" panose="020B0604020202020204" pitchFamily="34" charset="0"/>
              </a:rPr>
              <a:t> Microprocessor </a:t>
            </a:r>
            <a:r>
              <a:rPr lang="en-US" altLang="ko-KR" sz="800" dirty="0" err="1" smtClean="0">
                <a:latin typeface="Arial" panose="020B0604020202020204" pitchFamily="34" charset="0"/>
                <a:ea typeface="돋움" pitchFamily="50" charset="-127"/>
                <a:cs typeface="Arial" panose="020B0604020202020204" pitchFamily="34" charset="0"/>
              </a:rPr>
              <a:t>và</a:t>
            </a:r>
            <a:r>
              <a:rPr lang="en-US" altLang="ko-KR" sz="800" dirty="0" smtClean="0">
                <a:latin typeface="Arial" panose="020B0604020202020204" pitchFamily="34" charset="0"/>
                <a:ea typeface="돋움" pitchFamily="50" charset="-127"/>
                <a:cs typeface="Arial" panose="020B0604020202020204" pitchFamily="34" charset="0"/>
              </a:rPr>
              <a:t> Memory.</a:t>
            </a:r>
            <a:endParaRPr lang="en-US" altLang="ko-KR" sz="800" dirty="0">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r>
              <a:rPr lang="en-US" altLang="ko-KR" sz="800" dirty="0" smtClean="0">
                <a:latin typeface="Arial" panose="020B0604020202020204" pitchFamily="34" charset="0"/>
                <a:ea typeface="돋움" pitchFamily="50" charset="-127"/>
                <a:cs typeface="Arial" panose="020B0604020202020204" pitchFamily="34" charset="0"/>
              </a:rPr>
              <a:t>- (            </a:t>
            </a:r>
            <a:r>
              <a:rPr lang="en-US" altLang="ko-KR" sz="800" dirty="0">
                <a:latin typeface="Arial" panose="020B0604020202020204" pitchFamily="34" charset="0"/>
                <a:ea typeface="돋움" pitchFamily="50" charset="-127"/>
                <a:cs typeface="Arial" panose="020B0604020202020204" pitchFamily="34" charset="0"/>
              </a:rPr>
              <a:t>2           </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có</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vai</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trò</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kết</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nối</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tín</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hiệu</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với</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các</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thiết</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bị</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bên</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ngoài</a:t>
            </a:r>
            <a:endParaRPr lang="en-US" altLang="ko-KR" sz="800" dirty="0">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r>
              <a:rPr lang="en-US" altLang="ko-KR" sz="800" dirty="0">
                <a:latin typeface="Arial" panose="020B0604020202020204" pitchFamily="34" charset="0"/>
                <a:ea typeface="돋움" pitchFamily="50" charset="-127"/>
                <a:cs typeface="Arial" panose="020B0604020202020204" pitchFamily="34" charset="0"/>
              </a:rPr>
              <a:t>- </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a:latin typeface="Arial" panose="020B0604020202020204" pitchFamily="34" charset="0"/>
                <a:ea typeface="돋움" pitchFamily="50" charset="-127"/>
                <a:cs typeface="Arial" panose="020B0604020202020204" pitchFamily="34" charset="0"/>
              </a:rPr>
              <a:t>3         </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có</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vai</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trò</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cung</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cấp</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nguồn</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cho</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các</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bộ</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phận</a:t>
            </a:r>
            <a:endParaRPr lang="en-US" altLang="ko-KR" sz="800" dirty="0" smtClean="0">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r>
              <a:rPr lang="en-US" altLang="ko-KR" sz="800" dirty="0" smtClean="0">
                <a:latin typeface="Arial" panose="020B0604020202020204" pitchFamily="34" charset="0"/>
                <a:ea typeface="돋움" pitchFamily="50" charset="-127"/>
                <a:cs typeface="Arial" panose="020B0604020202020204" pitchFamily="34" charset="0"/>
              </a:rPr>
              <a:t>- (          4               ) </a:t>
            </a:r>
            <a:r>
              <a:rPr lang="en-US" altLang="ko-KR" sz="800" dirty="0" err="1" smtClean="0">
                <a:latin typeface="Arial" panose="020B0604020202020204" pitchFamily="34" charset="0"/>
                <a:ea typeface="돋움" pitchFamily="50" charset="-127"/>
                <a:cs typeface="Arial" panose="020B0604020202020204" pitchFamily="34" charset="0"/>
              </a:rPr>
              <a:t>có</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vai</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trò</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ghi</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chép</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lại</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chương</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trình</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vào</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bộ</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nhớ</a:t>
            </a:r>
            <a:endParaRPr lang="ko-KR" altLang="en-US" sz="800" dirty="0">
              <a:latin typeface="Arial" panose="020B0604020202020204" pitchFamily="34" charset="0"/>
              <a:ea typeface="돋움" pitchFamily="50" charset="-127"/>
              <a:cs typeface="Arial" panose="020B0604020202020204" pitchFamily="34" charset="0"/>
            </a:endParaRPr>
          </a:p>
        </p:txBody>
      </p:sp>
      <p:sp>
        <p:nvSpPr>
          <p:cNvPr id="4122" name="Rectangle 44"/>
          <p:cNvSpPr>
            <a:spLocks noChangeArrowheads="1"/>
          </p:cNvSpPr>
          <p:nvPr/>
        </p:nvSpPr>
        <p:spPr bwMode="auto">
          <a:xfrm>
            <a:off x="260350" y="7073522"/>
            <a:ext cx="31242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800" dirty="0" smtClean="0">
                <a:latin typeface="Arial" panose="020B0604020202020204" pitchFamily="34" charset="0"/>
                <a:ea typeface="돋움" pitchFamily="50" charset="-127"/>
                <a:cs typeface="Arial" panose="020B0604020202020204" pitchFamily="34" charset="0"/>
              </a:rPr>
              <a:t>6. </a:t>
            </a:r>
            <a:r>
              <a:rPr lang="en-US" altLang="ko-KR" sz="800" dirty="0" err="1" smtClean="0">
                <a:latin typeface="Arial" panose="020B0604020202020204" pitchFamily="34" charset="0"/>
                <a:ea typeface="돋움" pitchFamily="50" charset="-127"/>
                <a:cs typeface="Arial" panose="020B0604020202020204" pitchFamily="34" charset="0"/>
              </a:rPr>
              <a:t>Nội</a:t>
            </a:r>
            <a:r>
              <a:rPr lang="en-US" altLang="ko-KR" sz="800" dirty="0" smtClean="0">
                <a:latin typeface="Arial" panose="020B0604020202020204" pitchFamily="34" charset="0"/>
                <a:ea typeface="돋움" pitchFamily="50" charset="-127"/>
                <a:cs typeface="Arial" panose="020B0604020202020204" pitchFamily="34" charset="0"/>
              </a:rPr>
              <a:t> dung </a:t>
            </a:r>
            <a:r>
              <a:rPr lang="en-US" altLang="ko-KR" sz="800" dirty="0" err="1" smtClean="0">
                <a:latin typeface="Arial" panose="020B0604020202020204" pitchFamily="34" charset="0"/>
                <a:ea typeface="돋움" pitchFamily="50" charset="-127"/>
                <a:cs typeface="Arial" panose="020B0604020202020204" pitchFamily="34" charset="0"/>
              </a:rPr>
              <a:t>sau</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là</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giải</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thích</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về</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cái</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gì</a:t>
            </a:r>
            <a:r>
              <a:rPr lang="en-US" altLang="ko-KR" sz="800" dirty="0" smtClean="0">
                <a:latin typeface="Arial" panose="020B0604020202020204" pitchFamily="34" charset="0"/>
                <a:ea typeface="돋움" pitchFamily="50" charset="-127"/>
                <a:cs typeface="Arial" panose="020B0604020202020204" pitchFamily="34" charset="0"/>
              </a:rPr>
              <a:t>?</a:t>
            </a:r>
            <a:endParaRPr lang="en-US" altLang="ko-KR" sz="800" dirty="0">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r>
              <a:rPr lang="en-US" altLang="ko-KR" sz="800" dirty="0">
                <a:latin typeface="Arial" panose="020B0604020202020204" pitchFamily="34" charset="0"/>
                <a:ea typeface="돋움" pitchFamily="50" charset="-127"/>
                <a:cs typeface="Arial" panose="020B0604020202020204" pitchFamily="34" charset="0"/>
              </a:rPr>
              <a:t> [ </a:t>
            </a:r>
            <a:r>
              <a:rPr lang="en-US" altLang="ko-KR" sz="800" dirty="0" smtClean="0">
                <a:latin typeface="Arial" panose="020B0604020202020204" pitchFamily="34" charset="0"/>
                <a:ea typeface="돋움" pitchFamily="50" charset="-127"/>
                <a:cs typeface="Arial" panose="020B0604020202020204" pitchFamily="34" charset="0"/>
              </a:rPr>
              <a:t>Do </a:t>
            </a:r>
            <a:r>
              <a:rPr lang="en-US" altLang="ko-KR" sz="800" dirty="0" err="1" smtClean="0">
                <a:latin typeface="Arial" panose="020B0604020202020204" pitchFamily="34" charset="0"/>
                <a:ea typeface="돋움" pitchFamily="50" charset="-127"/>
                <a:cs typeface="Arial" panose="020B0604020202020204" pitchFamily="34" charset="0"/>
              </a:rPr>
              <a:t>chỉ</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dùng</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để</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đọc</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nên</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không</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thể</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thay</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đổi</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nội</a:t>
            </a:r>
            <a:r>
              <a:rPr lang="en-US" altLang="ko-KR" sz="800" dirty="0" smtClean="0">
                <a:latin typeface="Arial" panose="020B0604020202020204" pitchFamily="34" charset="0"/>
                <a:ea typeface="돋움" pitchFamily="50" charset="-127"/>
                <a:cs typeface="Arial" panose="020B0604020202020204" pitchFamily="34" charset="0"/>
              </a:rPr>
              <a:t> dung </a:t>
            </a:r>
            <a:r>
              <a:rPr lang="en-US" altLang="ko-KR" sz="800" dirty="0" err="1" smtClean="0">
                <a:latin typeface="Arial" panose="020B0604020202020204" pitchFamily="34" charset="0"/>
                <a:ea typeface="돋움" pitchFamily="50" charset="-127"/>
                <a:cs typeface="Arial" panose="020B0604020202020204" pitchFamily="34" charset="0"/>
              </a:rPr>
              <a:t>bộ</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nhớ</a:t>
            </a:r>
            <a:r>
              <a:rPr lang="en-US" altLang="ko-KR" sz="800" dirty="0" smtClean="0">
                <a:latin typeface="Arial" panose="020B0604020202020204" pitchFamily="34" charset="0"/>
                <a:ea typeface="돋움" pitchFamily="50" charset="-127"/>
                <a:cs typeface="Arial" panose="020B0604020202020204" pitchFamily="34" charset="0"/>
              </a:rPr>
              <a:t>. Do </a:t>
            </a:r>
            <a:r>
              <a:rPr lang="en-US" altLang="ko-KR" sz="800" dirty="0" err="1" smtClean="0">
                <a:latin typeface="Arial" panose="020B0604020202020204" pitchFamily="34" charset="0"/>
                <a:ea typeface="돋움" pitchFamily="50" charset="-127"/>
                <a:cs typeface="Arial" panose="020B0604020202020204" pitchFamily="34" charset="0"/>
              </a:rPr>
              <a:t>đó</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những</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thông</a:t>
            </a:r>
            <a:r>
              <a:rPr lang="en-US" altLang="ko-KR" sz="800" dirty="0" smtClean="0">
                <a:latin typeface="Arial" panose="020B0604020202020204" pitchFamily="34" charset="0"/>
                <a:ea typeface="돋움" pitchFamily="50" charset="-127"/>
                <a:cs typeface="Arial" panose="020B0604020202020204" pitchFamily="34" charset="0"/>
              </a:rPr>
              <a:t> tin </a:t>
            </a:r>
            <a:r>
              <a:rPr lang="en-US" altLang="ko-KR" sz="800" dirty="0" err="1" smtClean="0">
                <a:latin typeface="Arial" panose="020B0604020202020204" pitchFamily="34" charset="0"/>
                <a:ea typeface="돋움" pitchFamily="50" charset="-127"/>
                <a:cs typeface="Arial" panose="020B0604020202020204" pitchFamily="34" charset="0"/>
              </a:rPr>
              <a:t>được</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ghi</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vào</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là</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cố</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định</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Đây</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là</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bộ</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nhớ</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bất</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biến</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thông</a:t>
            </a:r>
            <a:r>
              <a:rPr lang="en-US" altLang="ko-KR" sz="800" dirty="0" smtClean="0">
                <a:latin typeface="Arial" panose="020B0604020202020204" pitchFamily="34" charset="0"/>
                <a:ea typeface="돋움" pitchFamily="50" charset="-127"/>
                <a:cs typeface="Arial" panose="020B0604020202020204" pitchFamily="34" charset="0"/>
              </a:rPr>
              <a:t> tin ở </a:t>
            </a:r>
            <a:r>
              <a:rPr lang="en-US" altLang="ko-KR" sz="800" dirty="0" err="1" smtClean="0">
                <a:latin typeface="Arial" panose="020B0604020202020204" pitchFamily="34" charset="0"/>
                <a:ea typeface="돋움" pitchFamily="50" charset="-127"/>
                <a:cs typeface="Arial" panose="020B0604020202020204" pitchFamily="34" charset="0"/>
              </a:rPr>
              <a:t>vùng</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nhớ</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này</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dù</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bị</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ngắt</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điện</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nội</a:t>
            </a:r>
            <a:r>
              <a:rPr lang="en-US" altLang="ko-KR" sz="800" dirty="0" smtClean="0">
                <a:latin typeface="Arial" panose="020B0604020202020204" pitchFamily="34" charset="0"/>
                <a:ea typeface="돋움" pitchFamily="50" charset="-127"/>
                <a:cs typeface="Arial" panose="020B0604020202020204" pitchFamily="34" charset="0"/>
              </a:rPr>
              <a:t> dung </a:t>
            </a:r>
            <a:r>
              <a:rPr lang="en-US" altLang="ko-KR" sz="800" dirty="0" err="1" smtClean="0">
                <a:latin typeface="Arial" panose="020B0604020202020204" pitchFamily="34" charset="0"/>
                <a:ea typeface="돋움" pitchFamily="50" charset="-127"/>
                <a:cs typeface="Arial" panose="020B0604020202020204" pitchFamily="34" charset="0"/>
              </a:rPr>
              <a:t>được</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ghi</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nhớ</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vẫn</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được</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bảo</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toàn</a:t>
            </a:r>
            <a:r>
              <a:rPr lang="en-US" altLang="ko-KR" sz="800" dirty="0" smtClean="0">
                <a:latin typeface="Arial" panose="020B0604020202020204" pitchFamily="34" charset="0"/>
                <a:ea typeface="돋움" pitchFamily="50" charset="-127"/>
                <a:cs typeface="Arial" panose="020B0604020202020204" pitchFamily="34" charset="0"/>
              </a:rPr>
              <a:t>.]</a:t>
            </a:r>
            <a:endParaRPr lang="en-US" altLang="ko-KR" sz="800" dirty="0">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endParaRPr lang="en-US" altLang="ko-KR" sz="800" dirty="0">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r>
              <a:rPr lang="en-US" altLang="ko-KR" sz="800" dirty="0">
                <a:latin typeface="Arial" panose="020B0604020202020204" pitchFamily="34" charset="0"/>
                <a:ea typeface="돋움" pitchFamily="50" charset="-127"/>
                <a:cs typeface="Arial" panose="020B0604020202020204" pitchFamily="34" charset="0"/>
              </a:rPr>
              <a:t> 1. ROM  2, RAM . 3 </a:t>
            </a:r>
            <a:r>
              <a:rPr lang="en-US" altLang="ko-KR" sz="800" dirty="0" smtClean="0">
                <a:latin typeface="Arial" panose="020B0604020202020204" pitchFamily="34" charset="0"/>
                <a:ea typeface="돋움" pitchFamily="50" charset="-127"/>
                <a:cs typeface="Arial" panose="020B0604020202020204" pitchFamily="34" charset="0"/>
              </a:rPr>
              <a:t>Program Memory</a:t>
            </a:r>
            <a:r>
              <a:rPr lang="ko-KR" altLang="en-US" sz="800" dirty="0" smtClean="0">
                <a:latin typeface="Arial" panose="020B0604020202020204" pitchFamily="34" charset="0"/>
                <a:ea typeface="돋움" pitchFamily="50" charset="-127"/>
                <a:cs typeface="Arial" panose="020B0604020202020204" pitchFamily="34" charset="0"/>
              </a:rPr>
              <a:t>  </a:t>
            </a:r>
            <a:r>
              <a:rPr lang="en-US" altLang="ko-KR" sz="800" dirty="0">
                <a:latin typeface="Arial" panose="020B0604020202020204" pitchFamily="34" charset="0"/>
                <a:ea typeface="돋움" pitchFamily="50" charset="-127"/>
                <a:cs typeface="Arial" panose="020B0604020202020204" pitchFamily="34" charset="0"/>
              </a:rPr>
              <a:t>4. CPU</a:t>
            </a:r>
            <a:endParaRPr lang="ko-KR" altLang="en-US" sz="800" dirty="0">
              <a:latin typeface="Arial" panose="020B0604020202020204" pitchFamily="34" charset="0"/>
              <a:ea typeface="돋움" pitchFamily="50" charset="-127"/>
              <a:cs typeface="Arial" panose="020B0604020202020204" pitchFamily="34" charset="0"/>
            </a:endParaRPr>
          </a:p>
        </p:txBody>
      </p:sp>
      <p:sp>
        <p:nvSpPr>
          <p:cNvPr id="4123" name="Rectangle 104"/>
          <p:cNvSpPr>
            <a:spLocks noChangeArrowheads="1"/>
          </p:cNvSpPr>
          <p:nvPr/>
        </p:nvSpPr>
        <p:spPr bwMode="auto">
          <a:xfrm>
            <a:off x="3340100" y="1534054"/>
            <a:ext cx="3429000" cy="21544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800">
                <a:latin typeface="Arial" panose="020B0604020202020204" pitchFamily="34" charset="0"/>
                <a:ea typeface="돋움" pitchFamily="50" charset="-127"/>
                <a:cs typeface="Arial" panose="020B0604020202020204" pitchFamily="34" charset="0"/>
              </a:rPr>
              <a:t>10 </a:t>
            </a:r>
            <a:r>
              <a:rPr lang="en-US" altLang="ko-KR" sz="800" err="1" smtClean="0">
                <a:latin typeface="Arial" panose="020B0604020202020204" pitchFamily="34" charset="0"/>
                <a:ea typeface="돋움" pitchFamily="50" charset="-127"/>
                <a:cs typeface="Arial" panose="020B0604020202020204" pitchFamily="34" charset="0"/>
              </a:rPr>
              <a:t>Hình</a:t>
            </a:r>
            <a:r>
              <a:rPr lang="en-US" altLang="ko-KR" sz="800" smtClean="0">
                <a:latin typeface="Arial" panose="020B0604020202020204" pitchFamily="34" charset="0"/>
                <a:ea typeface="돋움" pitchFamily="50" charset="-127"/>
                <a:cs typeface="Arial" panose="020B0604020202020204" pitchFamily="34" charset="0"/>
              </a:rPr>
              <a:t> </a:t>
            </a:r>
            <a:r>
              <a:rPr lang="en-US" altLang="ko-KR" sz="800" err="1" smtClean="0">
                <a:latin typeface="Arial" panose="020B0604020202020204" pitchFamily="34" charset="0"/>
                <a:ea typeface="돋움" pitchFamily="50" charset="-127"/>
                <a:cs typeface="Arial" panose="020B0604020202020204" pitchFamily="34" charset="0"/>
              </a:rPr>
              <a:t>dưới</a:t>
            </a:r>
            <a:r>
              <a:rPr lang="en-US" altLang="ko-KR" sz="800" smtClean="0">
                <a:latin typeface="Arial" panose="020B0604020202020204" pitchFamily="34" charset="0"/>
                <a:ea typeface="돋움" pitchFamily="50" charset="-127"/>
                <a:cs typeface="Arial" panose="020B0604020202020204" pitchFamily="34" charset="0"/>
              </a:rPr>
              <a:t> </a:t>
            </a:r>
            <a:r>
              <a:rPr lang="en-US" altLang="ko-KR" sz="800" err="1" smtClean="0">
                <a:latin typeface="Arial" panose="020B0604020202020204" pitchFamily="34" charset="0"/>
                <a:ea typeface="돋움" pitchFamily="50" charset="-127"/>
                <a:cs typeface="Arial" panose="020B0604020202020204" pitchFamily="34" charset="0"/>
              </a:rPr>
              <a:t>đây</a:t>
            </a:r>
            <a:r>
              <a:rPr lang="en-US" altLang="ko-KR" sz="800" smtClean="0">
                <a:latin typeface="Arial" panose="020B0604020202020204" pitchFamily="34" charset="0"/>
                <a:ea typeface="돋움" pitchFamily="50" charset="-127"/>
                <a:cs typeface="Arial" panose="020B0604020202020204" pitchFamily="34" charset="0"/>
              </a:rPr>
              <a:t> </a:t>
            </a:r>
            <a:r>
              <a:rPr lang="en-US" altLang="ko-KR" sz="800" err="1" smtClean="0">
                <a:latin typeface="Arial" panose="020B0604020202020204" pitchFamily="34" charset="0"/>
                <a:ea typeface="돋움" pitchFamily="50" charset="-127"/>
                <a:cs typeface="Arial" panose="020B0604020202020204" pitchFamily="34" charset="0"/>
              </a:rPr>
              <a:t>giải</a:t>
            </a:r>
            <a:r>
              <a:rPr lang="en-US" altLang="ko-KR" sz="800" smtClean="0">
                <a:latin typeface="Arial" panose="020B0604020202020204" pitchFamily="34" charset="0"/>
                <a:ea typeface="돋움" pitchFamily="50" charset="-127"/>
                <a:cs typeface="Arial" panose="020B0604020202020204" pitchFamily="34" charset="0"/>
              </a:rPr>
              <a:t> </a:t>
            </a:r>
            <a:r>
              <a:rPr lang="en-US" altLang="ko-KR" sz="800" err="1" smtClean="0">
                <a:latin typeface="Arial" panose="020B0604020202020204" pitchFamily="34" charset="0"/>
                <a:ea typeface="돋움" pitchFamily="50" charset="-127"/>
                <a:cs typeface="Arial" panose="020B0604020202020204" pitchFamily="34" charset="0"/>
              </a:rPr>
              <a:t>thích</a:t>
            </a:r>
            <a:r>
              <a:rPr lang="en-US" altLang="ko-KR" sz="800" smtClean="0">
                <a:latin typeface="Arial" panose="020B0604020202020204" pitchFamily="34" charset="0"/>
                <a:ea typeface="돋움" pitchFamily="50" charset="-127"/>
                <a:cs typeface="Arial" panose="020B0604020202020204" pitchFamily="34" charset="0"/>
              </a:rPr>
              <a:t> </a:t>
            </a:r>
            <a:r>
              <a:rPr lang="en-US" altLang="ko-KR" sz="800" err="1" smtClean="0">
                <a:latin typeface="Arial" panose="020B0604020202020204" pitchFamily="34" charset="0"/>
                <a:ea typeface="돋움" pitchFamily="50" charset="-127"/>
                <a:cs typeface="Arial" panose="020B0604020202020204" pitchFamily="34" charset="0"/>
              </a:rPr>
              <a:t>về</a:t>
            </a:r>
            <a:r>
              <a:rPr lang="en-US" altLang="ko-KR" sz="800" smtClean="0">
                <a:latin typeface="Arial" panose="020B0604020202020204" pitchFamily="34" charset="0"/>
                <a:ea typeface="돋움" pitchFamily="50" charset="-127"/>
                <a:cs typeface="Arial" panose="020B0604020202020204" pitchFamily="34" charset="0"/>
              </a:rPr>
              <a:t> </a:t>
            </a:r>
            <a:r>
              <a:rPr lang="en-US" altLang="ko-KR" sz="800" err="1" smtClean="0">
                <a:latin typeface="Arial" panose="020B0604020202020204" pitchFamily="34" charset="0"/>
                <a:ea typeface="돋움" pitchFamily="50" charset="-127"/>
                <a:cs typeface="Arial" panose="020B0604020202020204" pitchFamily="34" charset="0"/>
              </a:rPr>
              <a:t>vấn</a:t>
            </a:r>
            <a:r>
              <a:rPr lang="en-US" altLang="ko-KR" sz="800" smtClean="0">
                <a:latin typeface="Arial" panose="020B0604020202020204" pitchFamily="34" charset="0"/>
                <a:ea typeface="돋움" pitchFamily="50" charset="-127"/>
                <a:cs typeface="Arial" panose="020B0604020202020204" pitchFamily="34" charset="0"/>
              </a:rPr>
              <a:t> </a:t>
            </a:r>
            <a:r>
              <a:rPr lang="en-US" altLang="ko-KR" sz="800" err="1" smtClean="0">
                <a:latin typeface="Arial" panose="020B0604020202020204" pitchFamily="34" charset="0"/>
                <a:ea typeface="돋움" pitchFamily="50" charset="-127"/>
                <a:cs typeface="Arial" panose="020B0604020202020204" pitchFamily="34" charset="0"/>
              </a:rPr>
              <a:t>đề</a:t>
            </a:r>
            <a:r>
              <a:rPr lang="en-US" altLang="ko-KR" sz="800" smtClean="0">
                <a:latin typeface="Arial" panose="020B0604020202020204" pitchFamily="34" charset="0"/>
                <a:ea typeface="돋움" pitchFamily="50" charset="-127"/>
                <a:cs typeface="Arial" panose="020B0604020202020204" pitchFamily="34" charset="0"/>
              </a:rPr>
              <a:t> </a:t>
            </a:r>
            <a:r>
              <a:rPr lang="en-US" altLang="ko-KR" sz="800" err="1" smtClean="0">
                <a:latin typeface="Arial" panose="020B0604020202020204" pitchFamily="34" charset="0"/>
                <a:ea typeface="돋움" pitchFamily="50" charset="-127"/>
                <a:cs typeface="Arial" panose="020B0604020202020204" pitchFamily="34" charset="0"/>
              </a:rPr>
              <a:t>gì</a:t>
            </a:r>
            <a:r>
              <a:rPr lang="en-US" altLang="ko-KR" sz="800" smtClean="0">
                <a:latin typeface="Arial" panose="020B0604020202020204" pitchFamily="34" charset="0"/>
                <a:ea typeface="돋움" pitchFamily="50" charset="-127"/>
                <a:cs typeface="Arial" panose="020B0604020202020204" pitchFamily="34" charset="0"/>
              </a:rPr>
              <a:t>?</a:t>
            </a:r>
            <a:endParaRPr lang="ko-KR" altLang="en-US" sz="800">
              <a:latin typeface="Arial" panose="020B0604020202020204" pitchFamily="34" charset="0"/>
              <a:ea typeface="돋움" pitchFamily="50" charset="-127"/>
              <a:cs typeface="Arial" panose="020B0604020202020204" pitchFamily="34" charset="0"/>
            </a:endParaRPr>
          </a:p>
        </p:txBody>
      </p:sp>
      <p:sp>
        <p:nvSpPr>
          <p:cNvPr id="4124" name="Rectangle 101"/>
          <p:cNvSpPr>
            <a:spLocks noChangeArrowheads="1"/>
          </p:cNvSpPr>
          <p:nvPr/>
        </p:nvSpPr>
        <p:spPr bwMode="auto">
          <a:xfrm>
            <a:off x="3384550" y="3080147"/>
            <a:ext cx="34290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endParaRPr lang="ko-KR" altLang="en-US" sz="800" dirty="0">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r>
              <a:rPr lang="ko-KR" altLang="en-US" sz="800" dirty="0">
                <a:latin typeface="Arial" panose="020B0604020202020204" pitchFamily="34" charset="0"/>
                <a:ea typeface="돋움" pitchFamily="50" charset="-127"/>
                <a:cs typeface="Arial" panose="020B0604020202020204" pitchFamily="34" charset="0"/>
              </a:rPr>
              <a:t>① </a:t>
            </a:r>
            <a:r>
              <a:rPr lang="en-US" altLang="ko-KR" sz="800" dirty="0" smtClean="0">
                <a:latin typeface="Arial" panose="020B0604020202020204" pitchFamily="34" charset="0"/>
                <a:ea typeface="돋움" pitchFamily="50" charset="-127"/>
                <a:cs typeface="Arial" panose="020B0604020202020204" pitchFamily="34" charset="0"/>
              </a:rPr>
              <a:t>Input Unit     </a:t>
            </a:r>
            <a:r>
              <a:rPr lang="en-US" altLang="ko-KR" sz="800" dirty="0">
                <a:latin typeface="Arial" panose="020B0604020202020204" pitchFamily="34" charset="0"/>
                <a:ea typeface="돋움" pitchFamily="50" charset="-127"/>
                <a:cs typeface="Arial" panose="020B0604020202020204" pitchFamily="34" charset="0"/>
              </a:rPr>
              <a:t>② </a:t>
            </a:r>
            <a:r>
              <a:rPr lang="en-US" altLang="ko-KR" sz="800" dirty="0" smtClean="0">
                <a:latin typeface="Arial" panose="020B0604020202020204" pitchFamily="34" charset="0"/>
                <a:ea typeface="돋움" pitchFamily="50" charset="-127"/>
                <a:cs typeface="Arial" panose="020B0604020202020204" pitchFamily="34" charset="0"/>
              </a:rPr>
              <a:t>Output Unit   ③</a:t>
            </a:r>
            <a:r>
              <a:rPr lang="ko-KR" altLang="en-US" sz="800" dirty="0" smtClean="0">
                <a:latin typeface="Arial" panose="020B0604020202020204" pitchFamily="34" charset="0"/>
                <a:ea typeface="돋움" pitchFamily="50" charset="-127"/>
                <a:cs typeface="Arial" panose="020B0604020202020204" pitchFamily="34" charset="0"/>
              </a:rPr>
              <a:t> </a:t>
            </a:r>
            <a:r>
              <a:rPr lang="en-US" altLang="ko-KR" sz="800" dirty="0" smtClean="0">
                <a:latin typeface="Arial" panose="020B0604020202020204" pitchFamily="34" charset="0"/>
                <a:ea typeface="돋움" pitchFamily="50" charset="-127"/>
                <a:cs typeface="Arial" panose="020B0604020202020204" pitchFamily="34" charset="0"/>
              </a:rPr>
              <a:t>Unit </a:t>
            </a:r>
            <a:r>
              <a:rPr lang="en-US" altLang="ko-KR" sz="800" dirty="0" err="1" smtClean="0">
                <a:latin typeface="Arial" panose="020B0604020202020204" pitchFamily="34" charset="0"/>
                <a:ea typeface="돋움" pitchFamily="50" charset="-127"/>
                <a:cs typeface="Arial" panose="020B0604020202020204" pitchFamily="34" charset="0"/>
              </a:rPr>
              <a:t>đặc</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thù</a:t>
            </a:r>
            <a:r>
              <a:rPr lang="en-US" altLang="ko-KR" sz="800" dirty="0" smtClean="0">
                <a:latin typeface="Arial" panose="020B0604020202020204" pitchFamily="34" charset="0"/>
                <a:ea typeface="돋움" pitchFamily="50" charset="-127"/>
                <a:cs typeface="Arial" panose="020B0604020202020204" pitchFamily="34" charset="0"/>
              </a:rPr>
              <a:t>   ④ Card </a:t>
            </a:r>
            <a:r>
              <a:rPr lang="en-US" altLang="ko-KR" sz="800" dirty="0" err="1" smtClean="0">
                <a:latin typeface="Arial" panose="020B0604020202020204" pitchFamily="34" charset="0"/>
                <a:ea typeface="돋움" pitchFamily="50" charset="-127"/>
                <a:cs typeface="Arial" panose="020B0604020202020204" pitchFamily="34" charset="0"/>
              </a:rPr>
              <a:t>đặc</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thù</a:t>
            </a:r>
            <a:endParaRPr lang="ko-KR" altLang="en-US" sz="800" dirty="0">
              <a:latin typeface="Arial" panose="020B0604020202020204" pitchFamily="34" charset="0"/>
              <a:ea typeface="돋움" pitchFamily="50" charset="-127"/>
              <a:cs typeface="Arial" panose="020B0604020202020204" pitchFamily="34" charset="0"/>
            </a:endParaRPr>
          </a:p>
        </p:txBody>
      </p:sp>
      <p:sp>
        <p:nvSpPr>
          <p:cNvPr id="4125" name="Rectangle 103"/>
          <p:cNvSpPr>
            <a:spLocks noChangeArrowheads="1"/>
          </p:cNvSpPr>
          <p:nvPr/>
        </p:nvSpPr>
        <p:spPr bwMode="auto">
          <a:xfrm>
            <a:off x="268291" y="7936839"/>
            <a:ext cx="3398837" cy="1077218"/>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endParaRPr lang="en-US" altLang="ko-KR" sz="800" dirty="0">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r>
              <a:rPr lang="en-US" altLang="ko-KR" sz="800" dirty="0" smtClean="0">
                <a:latin typeface="Arial" panose="020B0604020202020204" pitchFamily="34" charset="0"/>
                <a:ea typeface="돋움" pitchFamily="50" charset="-127"/>
                <a:cs typeface="Arial" panose="020B0604020202020204" pitchFamily="34" charset="0"/>
              </a:rPr>
              <a:t>7. </a:t>
            </a:r>
            <a:r>
              <a:rPr lang="en-US" altLang="ko-KR" sz="800" dirty="0" err="1" smtClean="0">
                <a:latin typeface="Arial" panose="020B0604020202020204" pitchFamily="34" charset="0"/>
                <a:ea typeface="돋움" pitchFamily="50" charset="-127"/>
                <a:cs typeface="Arial" panose="020B0604020202020204" pitchFamily="34" charset="0"/>
              </a:rPr>
              <a:t>Đâu</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là</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giả</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thích</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không</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đúng</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về</a:t>
            </a:r>
            <a:r>
              <a:rPr lang="en-US" altLang="ko-KR" sz="800" dirty="0" smtClean="0">
                <a:latin typeface="Arial" panose="020B0604020202020204" pitchFamily="34" charset="0"/>
                <a:ea typeface="돋움" pitchFamily="50" charset="-127"/>
                <a:cs typeface="Arial" panose="020B0604020202020204" pitchFamily="34" charset="0"/>
              </a:rPr>
              <a:t> RAM?</a:t>
            </a:r>
            <a:endParaRPr lang="en-US" altLang="ko-KR" sz="800" dirty="0">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r>
              <a:rPr lang="en-US" altLang="ko-KR" sz="800" dirty="0">
                <a:latin typeface="Arial" panose="020B0604020202020204" pitchFamily="34" charset="0"/>
                <a:ea typeface="돋움" pitchFamily="50" charset="-127"/>
                <a:cs typeface="Arial" panose="020B0604020202020204" pitchFamily="34" charset="0"/>
              </a:rPr>
              <a:t> </a:t>
            </a:r>
          </a:p>
          <a:p>
            <a:pPr eaLnBrk="1" fontAlgn="base" latinLnBrk="1" hangingPunct="1">
              <a:spcBef>
                <a:spcPct val="0"/>
              </a:spcBef>
              <a:spcAft>
                <a:spcPct val="0"/>
              </a:spcAft>
            </a:pPr>
            <a:r>
              <a:rPr lang="en-US" altLang="ko-KR" sz="800" dirty="0">
                <a:latin typeface="Arial" panose="020B0604020202020204" pitchFamily="34" charset="0"/>
                <a:ea typeface="돋움" pitchFamily="50" charset="-127"/>
                <a:cs typeface="Arial" panose="020B0604020202020204" pitchFamily="34" charset="0"/>
              </a:rPr>
              <a:t> 1. </a:t>
            </a:r>
            <a:r>
              <a:rPr lang="en-US" altLang="ko-KR" sz="800" dirty="0" err="1" smtClean="0">
                <a:latin typeface="Arial" panose="020B0604020202020204" pitchFamily="34" charset="0"/>
                <a:ea typeface="돋움" pitchFamily="50" charset="-127"/>
                <a:cs typeface="Arial" panose="020B0604020202020204" pitchFamily="34" charset="0"/>
              </a:rPr>
              <a:t>Có</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thể</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đọc</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và</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viết</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thông</a:t>
            </a:r>
            <a:r>
              <a:rPr lang="en-US" altLang="ko-KR" sz="800" dirty="0" smtClean="0">
                <a:latin typeface="Arial" panose="020B0604020202020204" pitchFamily="34" charset="0"/>
                <a:ea typeface="돋움" pitchFamily="50" charset="-127"/>
                <a:cs typeface="Arial" panose="020B0604020202020204" pitchFamily="34" charset="0"/>
              </a:rPr>
              <a:t> tin </a:t>
            </a:r>
            <a:r>
              <a:rPr lang="en-US" altLang="ko-KR" sz="800" dirty="0" err="1" smtClean="0">
                <a:latin typeface="Arial" panose="020B0604020202020204" pitchFamily="34" charset="0"/>
                <a:ea typeface="돋움" pitchFamily="50" charset="-127"/>
                <a:cs typeface="Arial" panose="020B0604020202020204" pitchFamily="34" charset="0"/>
              </a:rPr>
              <a:t>bộ</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nhớ</a:t>
            </a:r>
            <a:r>
              <a:rPr lang="en-US" altLang="ko-KR" sz="800" dirty="0" smtClean="0">
                <a:latin typeface="Arial" panose="020B0604020202020204" pitchFamily="34" charset="0"/>
                <a:ea typeface="돋움" pitchFamily="50" charset="-127"/>
                <a:cs typeface="Arial" panose="020B0604020202020204" pitchFamily="34" charset="0"/>
              </a:rPr>
              <a:t>.</a:t>
            </a:r>
            <a:endParaRPr lang="en-US" altLang="ko-KR" sz="800" dirty="0">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r>
              <a:rPr lang="en-US" altLang="ko-KR" sz="800" dirty="0">
                <a:latin typeface="Arial" panose="020B0604020202020204" pitchFamily="34" charset="0"/>
                <a:ea typeface="돋움" pitchFamily="50" charset="-127"/>
                <a:cs typeface="Arial" panose="020B0604020202020204" pitchFamily="34" charset="0"/>
              </a:rPr>
              <a:t> 2. </a:t>
            </a:r>
            <a:r>
              <a:rPr lang="en-US" altLang="ko-KR" sz="800" dirty="0" err="1" smtClean="0">
                <a:latin typeface="Arial" panose="020B0604020202020204" pitchFamily="34" charset="0"/>
                <a:ea typeface="돋움" pitchFamily="50" charset="-127"/>
                <a:cs typeface="Arial" panose="020B0604020202020204" pitchFamily="34" charset="0"/>
              </a:rPr>
              <a:t>Khi</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bị</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ngắt</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điện</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nội</a:t>
            </a:r>
            <a:r>
              <a:rPr lang="en-US" altLang="ko-KR" sz="800" dirty="0" smtClean="0">
                <a:latin typeface="Arial" panose="020B0604020202020204" pitchFamily="34" charset="0"/>
                <a:ea typeface="돋움" pitchFamily="50" charset="-127"/>
                <a:cs typeface="Arial" panose="020B0604020202020204" pitchFamily="34" charset="0"/>
              </a:rPr>
              <a:t> dung </a:t>
            </a:r>
            <a:r>
              <a:rPr lang="en-US" altLang="ko-KR" sz="800" dirty="0" err="1" smtClean="0">
                <a:latin typeface="Arial" panose="020B0604020202020204" pitchFamily="34" charset="0"/>
                <a:ea typeface="돋움" pitchFamily="50" charset="-127"/>
                <a:cs typeface="Arial" panose="020B0604020202020204" pitchFamily="34" charset="0"/>
              </a:rPr>
              <a:t>thông</a:t>
            </a:r>
            <a:r>
              <a:rPr lang="en-US" altLang="ko-KR" sz="800" dirty="0" smtClean="0">
                <a:latin typeface="Arial" panose="020B0604020202020204" pitchFamily="34" charset="0"/>
                <a:ea typeface="돋움" pitchFamily="50" charset="-127"/>
                <a:cs typeface="Arial" panose="020B0604020202020204" pitchFamily="34" charset="0"/>
              </a:rPr>
              <a:t> tin </a:t>
            </a:r>
            <a:r>
              <a:rPr lang="en-US" altLang="ko-KR" sz="800" dirty="0" err="1" smtClean="0">
                <a:latin typeface="Arial" panose="020B0604020202020204" pitchFamily="34" charset="0"/>
                <a:ea typeface="돋움" pitchFamily="50" charset="-127"/>
                <a:cs typeface="Arial" panose="020B0604020202020204" pitchFamily="34" charset="0"/>
              </a:rPr>
              <a:t>đã</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nhớ</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sẽ</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bị</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mất</a:t>
            </a:r>
            <a:r>
              <a:rPr lang="en-US" altLang="ko-KR" sz="800" dirty="0" smtClean="0">
                <a:latin typeface="Arial" panose="020B0604020202020204" pitchFamily="34" charset="0"/>
                <a:ea typeface="돋움" pitchFamily="50" charset="-127"/>
                <a:cs typeface="Arial" panose="020B0604020202020204" pitchFamily="34" charset="0"/>
              </a:rPr>
              <a:t>.</a:t>
            </a:r>
            <a:endParaRPr lang="en-US" altLang="ko-KR" sz="800" dirty="0">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r>
              <a:rPr lang="en-US" altLang="ko-KR" sz="800" dirty="0">
                <a:latin typeface="Arial" panose="020B0604020202020204" pitchFamily="34" charset="0"/>
                <a:ea typeface="돋움" pitchFamily="50" charset="-127"/>
                <a:cs typeface="Arial" panose="020B0604020202020204" pitchFamily="34" charset="0"/>
              </a:rPr>
              <a:t> 3. </a:t>
            </a:r>
            <a:r>
              <a:rPr lang="en-US" altLang="ko-KR" sz="800" dirty="0" err="1" smtClean="0">
                <a:latin typeface="Arial" panose="020B0604020202020204" pitchFamily="34" charset="0"/>
                <a:ea typeface="돋움" pitchFamily="50" charset="-127"/>
                <a:cs typeface="Arial" panose="020B0604020202020204" pitchFamily="34" charset="0"/>
              </a:rPr>
              <a:t>Là</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bộ</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nhớ</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khả</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biến</a:t>
            </a:r>
            <a:r>
              <a:rPr lang="en-US" altLang="ko-KR" sz="800" dirty="0" smtClean="0">
                <a:latin typeface="Arial" panose="020B0604020202020204" pitchFamily="34" charset="0"/>
                <a:ea typeface="돋움" pitchFamily="50" charset="-127"/>
                <a:cs typeface="Arial" panose="020B0604020202020204" pitchFamily="34" charset="0"/>
              </a:rPr>
              <a:t> .</a:t>
            </a:r>
            <a:endParaRPr lang="en-US" altLang="ko-KR" sz="800" dirty="0">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r>
              <a:rPr lang="en-US" altLang="ko-KR" sz="800" dirty="0">
                <a:latin typeface="Arial" panose="020B0604020202020204" pitchFamily="34" charset="0"/>
                <a:ea typeface="돋움" pitchFamily="50" charset="-127"/>
                <a:cs typeface="Arial" panose="020B0604020202020204" pitchFamily="34" charset="0"/>
              </a:rPr>
              <a:t> 4. </a:t>
            </a:r>
            <a:r>
              <a:rPr lang="en-US" altLang="ko-KR" sz="800" dirty="0" err="1">
                <a:latin typeface="Arial" panose="020B0604020202020204" pitchFamily="34" charset="0"/>
                <a:ea typeface="돋움" pitchFamily="50" charset="-127"/>
                <a:cs typeface="Arial" panose="020B0604020202020204" pitchFamily="34" charset="0"/>
              </a:rPr>
              <a:t>Không</a:t>
            </a:r>
            <a:r>
              <a:rPr lang="en-US" altLang="ko-KR" sz="800" dirty="0">
                <a:latin typeface="Arial" panose="020B0604020202020204" pitchFamily="34" charset="0"/>
                <a:ea typeface="돋움" pitchFamily="50" charset="-127"/>
                <a:cs typeface="Arial" panose="020B0604020202020204" pitchFamily="34" charset="0"/>
              </a:rPr>
              <a:t> </a:t>
            </a:r>
            <a:r>
              <a:rPr lang="en-US" altLang="ko-KR" sz="800" dirty="0" err="1">
                <a:latin typeface="Arial" panose="020B0604020202020204" pitchFamily="34" charset="0"/>
                <a:ea typeface="돋움" pitchFamily="50" charset="-127"/>
                <a:cs typeface="Arial" panose="020B0604020202020204" pitchFamily="34" charset="0"/>
              </a:rPr>
              <a:t>thể</a:t>
            </a:r>
            <a:r>
              <a:rPr lang="en-US" altLang="ko-KR" sz="800" dirty="0">
                <a:latin typeface="Arial" panose="020B0604020202020204" pitchFamily="34" charset="0"/>
                <a:ea typeface="돋움" pitchFamily="50" charset="-127"/>
                <a:cs typeface="Arial" panose="020B0604020202020204" pitchFamily="34" charset="0"/>
              </a:rPr>
              <a:t> </a:t>
            </a:r>
            <a:r>
              <a:rPr lang="en-US" altLang="ko-KR" sz="800" dirty="0" err="1">
                <a:latin typeface="Arial" panose="020B0604020202020204" pitchFamily="34" charset="0"/>
                <a:ea typeface="돋움" pitchFamily="50" charset="-127"/>
                <a:cs typeface="Arial" panose="020B0604020202020204" pitchFamily="34" charset="0"/>
              </a:rPr>
              <a:t>sử</a:t>
            </a:r>
            <a:r>
              <a:rPr lang="en-US" altLang="ko-KR" sz="800" dirty="0">
                <a:latin typeface="Arial" panose="020B0604020202020204" pitchFamily="34" charset="0"/>
                <a:ea typeface="돋움" pitchFamily="50" charset="-127"/>
                <a:cs typeface="Arial" panose="020B0604020202020204" pitchFamily="34" charset="0"/>
              </a:rPr>
              <a:t> </a:t>
            </a:r>
            <a:r>
              <a:rPr lang="en-US" altLang="ko-KR" sz="800" dirty="0" err="1">
                <a:latin typeface="Arial" panose="020B0604020202020204" pitchFamily="34" charset="0"/>
                <a:ea typeface="돋움" pitchFamily="50" charset="-127"/>
                <a:cs typeface="Arial" panose="020B0604020202020204" pitchFamily="34" charset="0"/>
              </a:rPr>
              <a:t>dụng</a:t>
            </a:r>
            <a:r>
              <a:rPr lang="en-US" altLang="ko-KR" sz="800" dirty="0">
                <a:latin typeface="Arial" panose="020B0604020202020204" pitchFamily="34" charset="0"/>
                <a:ea typeface="돋움" pitchFamily="50" charset="-127"/>
                <a:cs typeface="Arial" panose="020B0604020202020204" pitchFamily="34" charset="0"/>
              </a:rPr>
              <a:t> </a:t>
            </a:r>
            <a:r>
              <a:rPr lang="en-US" altLang="ko-KR" sz="800" dirty="0" err="1">
                <a:latin typeface="Arial" panose="020B0604020202020204" pitchFamily="34" charset="0"/>
                <a:ea typeface="돋움" pitchFamily="50" charset="-127"/>
                <a:cs typeface="Arial" panose="020B0604020202020204" pitchFamily="34" charset="0"/>
              </a:rPr>
              <a:t>như</a:t>
            </a:r>
            <a:r>
              <a:rPr lang="en-US" altLang="ko-KR" sz="800" dirty="0">
                <a:latin typeface="Arial" panose="020B0604020202020204" pitchFamily="34" charset="0"/>
                <a:ea typeface="돋움" pitchFamily="50" charset="-127"/>
                <a:cs typeface="Arial" panose="020B0604020202020204" pitchFamily="34" charset="0"/>
              </a:rPr>
              <a:t> </a:t>
            </a:r>
            <a:r>
              <a:rPr lang="en-US" altLang="ko-KR" sz="800" dirty="0" err="1">
                <a:latin typeface="Arial" panose="020B0604020202020204" pitchFamily="34" charset="0"/>
                <a:ea typeface="돋움" pitchFamily="50" charset="-127"/>
                <a:cs typeface="Arial" panose="020B0604020202020204" pitchFamily="34" charset="0"/>
              </a:rPr>
              <a:t>một</a:t>
            </a:r>
            <a:r>
              <a:rPr lang="en-US" altLang="ko-KR" sz="800" dirty="0">
                <a:latin typeface="Arial" panose="020B0604020202020204" pitchFamily="34" charset="0"/>
                <a:ea typeface="돋움" pitchFamily="50" charset="-127"/>
                <a:cs typeface="Arial" panose="020B0604020202020204" pitchFamily="34" charset="0"/>
              </a:rPr>
              <a:t> </a:t>
            </a:r>
            <a:r>
              <a:rPr lang="en-US" altLang="ko-KR" sz="800" dirty="0" err="1">
                <a:latin typeface="Arial" panose="020B0604020202020204" pitchFamily="34" charset="0"/>
                <a:ea typeface="돋움" pitchFamily="50" charset="-127"/>
                <a:cs typeface="Arial" panose="020B0604020202020204" pitchFamily="34" charset="0"/>
              </a:rPr>
              <a:t>bộ</a:t>
            </a:r>
            <a:r>
              <a:rPr lang="en-US" altLang="ko-KR" sz="800" dirty="0">
                <a:latin typeface="Arial" panose="020B0604020202020204" pitchFamily="34" charset="0"/>
                <a:ea typeface="돋움" pitchFamily="50" charset="-127"/>
                <a:cs typeface="Arial" panose="020B0604020202020204" pitchFamily="34" charset="0"/>
              </a:rPr>
              <a:t> </a:t>
            </a:r>
            <a:r>
              <a:rPr lang="en-US" altLang="ko-KR" sz="800" dirty="0" err="1">
                <a:latin typeface="Arial" panose="020B0604020202020204" pitchFamily="34" charset="0"/>
                <a:ea typeface="돋움" pitchFamily="50" charset="-127"/>
                <a:cs typeface="Arial" panose="020B0604020202020204" pitchFamily="34" charset="0"/>
              </a:rPr>
              <a:t>nhớ</a:t>
            </a:r>
            <a:r>
              <a:rPr lang="en-US" altLang="ko-KR" sz="800" dirty="0">
                <a:latin typeface="Arial" panose="020B0604020202020204" pitchFamily="34" charset="0"/>
                <a:ea typeface="돋움" pitchFamily="50" charset="-127"/>
                <a:cs typeface="Arial" panose="020B0604020202020204" pitchFamily="34" charset="0"/>
              </a:rPr>
              <a:t> </a:t>
            </a:r>
            <a:r>
              <a:rPr lang="en-US" altLang="ko-KR" sz="800" dirty="0" err="1">
                <a:latin typeface="Arial" panose="020B0604020202020204" pitchFamily="34" charset="0"/>
                <a:ea typeface="돋움" pitchFamily="50" charset="-127"/>
                <a:cs typeface="Arial" panose="020B0604020202020204" pitchFamily="34" charset="0"/>
              </a:rPr>
              <a:t>bất</a:t>
            </a:r>
            <a:r>
              <a:rPr lang="en-US" altLang="ko-KR" sz="800" dirty="0">
                <a:latin typeface="Arial" panose="020B0604020202020204" pitchFamily="34" charset="0"/>
                <a:ea typeface="돋움" pitchFamily="50" charset="-127"/>
                <a:cs typeface="Arial" panose="020B0604020202020204" pitchFamily="34" charset="0"/>
              </a:rPr>
              <a:t> </a:t>
            </a:r>
            <a:r>
              <a:rPr lang="en-US" altLang="ko-KR" sz="800" dirty="0" err="1">
                <a:latin typeface="Arial" panose="020B0604020202020204" pitchFamily="34" charset="0"/>
                <a:ea typeface="돋움" pitchFamily="50" charset="-127"/>
                <a:cs typeface="Arial" panose="020B0604020202020204" pitchFamily="34" charset="0"/>
              </a:rPr>
              <a:t>biến</a:t>
            </a:r>
            <a:r>
              <a:rPr lang="en-US" altLang="ko-KR" sz="800" dirty="0">
                <a:latin typeface="Arial" panose="020B0604020202020204" pitchFamily="34" charset="0"/>
                <a:ea typeface="돋움" pitchFamily="50" charset="-127"/>
                <a:cs typeface="Arial" panose="020B0604020202020204" pitchFamily="34" charset="0"/>
              </a:rPr>
              <a:t> do Battery backup 	</a:t>
            </a:r>
            <a:endParaRPr lang="ko-KR" altLang="en-US" sz="800" dirty="0">
              <a:latin typeface="Arial" panose="020B0604020202020204" pitchFamily="34" charset="0"/>
              <a:ea typeface="돋움" pitchFamily="50" charset="-127"/>
              <a:cs typeface="Arial" panose="020B0604020202020204" pitchFamily="34" charset="0"/>
            </a:endParaRPr>
          </a:p>
        </p:txBody>
      </p:sp>
      <p:pic>
        <p:nvPicPr>
          <p:cNvPr id="412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3633" y="4572932"/>
            <a:ext cx="3173413" cy="71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27" name="Rectangle 101"/>
          <p:cNvSpPr>
            <a:spLocks noChangeArrowheads="1"/>
          </p:cNvSpPr>
          <p:nvPr/>
        </p:nvSpPr>
        <p:spPr bwMode="auto">
          <a:xfrm>
            <a:off x="3384550" y="5260862"/>
            <a:ext cx="3429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800" dirty="0">
                <a:latin typeface="Arial" panose="020B0604020202020204" pitchFamily="34" charset="0"/>
                <a:ea typeface="돋움" pitchFamily="50" charset="-127"/>
                <a:cs typeface="Arial" panose="020B0604020202020204" pitchFamily="34" charset="0"/>
              </a:rPr>
              <a:t>12.</a:t>
            </a:r>
            <a:r>
              <a:rPr lang="ko-KR" altLang="en-US" sz="800" dirty="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Phạm</a:t>
            </a:r>
            <a:r>
              <a:rPr lang="en-US" altLang="ko-KR" sz="800" dirty="0" smtClean="0">
                <a:latin typeface="Arial" panose="020B0604020202020204" pitchFamily="34" charset="0"/>
                <a:ea typeface="돋움" pitchFamily="50" charset="-127"/>
                <a:cs typeface="Arial" panose="020B0604020202020204" pitchFamily="34" charset="0"/>
              </a:rPr>
              <a:t> vi I/O </a:t>
            </a:r>
            <a:r>
              <a:rPr lang="en-US" altLang="ko-KR" sz="800" dirty="0" err="1" smtClean="0">
                <a:latin typeface="Arial" panose="020B0604020202020204" pitchFamily="34" charset="0"/>
                <a:ea typeface="돋움" pitchFamily="50" charset="-127"/>
                <a:cs typeface="Arial" panose="020B0604020202020204" pitchFamily="34" charset="0"/>
              </a:rPr>
              <a:t>vào</a:t>
            </a:r>
            <a:r>
              <a:rPr lang="en-US" altLang="ko-KR" sz="800" dirty="0" smtClean="0">
                <a:latin typeface="Arial" panose="020B0604020202020204" pitchFamily="34" charset="0"/>
                <a:ea typeface="돋움" pitchFamily="50" charset="-127"/>
                <a:cs typeface="Arial" panose="020B0604020202020204" pitchFamily="34" charset="0"/>
              </a:rPr>
              <a:t> Card ở </a:t>
            </a:r>
            <a:r>
              <a:rPr lang="en-US" altLang="ko-KR" sz="800" dirty="0" err="1" smtClean="0">
                <a:latin typeface="Arial" panose="020B0604020202020204" pitchFamily="34" charset="0"/>
                <a:ea typeface="돋움" pitchFamily="50" charset="-127"/>
                <a:cs typeface="Arial" panose="020B0604020202020204" pitchFamily="34" charset="0"/>
              </a:rPr>
              <a:t>vị</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trí</a:t>
            </a:r>
            <a:r>
              <a:rPr lang="en-US" altLang="ko-KR" sz="800" dirty="0" smtClean="0">
                <a:latin typeface="Arial" panose="020B0604020202020204" pitchFamily="34" charset="0"/>
                <a:ea typeface="돋움" pitchFamily="50" charset="-127"/>
                <a:cs typeface="Arial" panose="020B0604020202020204" pitchFamily="34" charset="0"/>
              </a:rPr>
              <a:t> </a:t>
            </a:r>
            <a:r>
              <a:rPr lang="ko-KR" altLang="en-US" sz="800" dirty="0" smtClean="0">
                <a:latin typeface="Arial" panose="020B0604020202020204" pitchFamily="34" charset="0"/>
                <a:ea typeface="돋움" pitchFamily="50" charset="-127"/>
                <a:cs typeface="Arial" panose="020B0604020202020204" pitchFamily="34" charset="0"/>
              </a:rPr>
              <a:t> </a:t>
            </a:r>
            <a:r>
              <a:rPr lang="ko-KR" altLang="en-US" sz="800" dirty="0">
                <a:latin typeface="Arial" panose="020B0604020202020204" pitchFamily="34" charset="0"/>
                <a:ea typeface="돋움" pitchFamily="50" charset="-127"/>
                <a:cs typeface="Arial" panose="020B0604020202020204" pitchFamily="34" charset="0"/>
              </a:rPr>
              <a:t>① </a:t>
            </a:r>
            <a:r>
              <a:rPr lang="en-US" altLang="ko-KR" sz="800" dirty="0" smtClean="0">
                <a:latin typeface="Arial" panose="020B0604020202020204" pitchFamily="34" charset="0"/>
                <a:ea typeface="돋움" pitchFamily="50" charset="-127"/>
                <a:cs typeface="Arial" panose="020B0604020202020204" pitchFamily="34" charset="0"/>
              </a:rPr>
              <a:t>ở </a:t>
            </a:r>
            <a:r>
              <a:rPr lang="en-US" altLang="ko-KR" sz="800" dirty="0" err="1" smtClean="0">
                <a:latin typeface="Arial" panose="020B0604020202020204" pitchFamily="34" charset="0"/>
                <a:ea typeface="돋움" pitchFamily="50" charset="-127"/>
                <a:cs typeface="Arial" panose="020B0604020202020204" pitchFamily="34" charset="0"/>
              </a:rPr>
              <a:t>bên</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trên</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là</a:t>
            </a:r>
            <a:r>
              <a:rPr lang="en-US" altLang="ko-KR" sz="800" dirty="0" smtClean="0">
                <a:latin typeface="Arial" panose="020B0604020202020204" pitchFamily="34" charset="0"/>
                <a:ea typeface="돋움" pitchFamily="50" charset="-127"/>
                <a:cs typeface="Arial" panose="020B0604020202020204" pitchFamily="34" charset="0"/>
              </a:rPr>
              <a:t>?</a:t>
            </a:r>
            <a:endParaRPr lang="en-US" altLang="ko-KR" sz="800" dirty="0">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r>
              <a:rPr lang="en-US" altLang="ko-KR" sz="800" dirty="0">
                <a:latin typeface="Arial" panose="020B0604020202020204" pitchFamily="34" charset="0"/>
                <a:ea typeface="돋움" pitchFamily="50" charset="-127"/>
                <a:cs typeface="Arial" panose="020B0604020202020204" pitchFamily="34" charset="0"/>
              </a:rPr>
              <a:t>   ① Y100~Y10F        ② X100~X10F   </a:t>
            </a:r>
          </a:p>
          <a:p>
            <a:pPr eaLnBrk="1" fontAlgn="base" latinLnBrk="1" hangingPunct="1">
              <a:spcBef>
                <a:spcPct val="0"/>
              </a:spcBef>
              <a:spcAft>
                <a:spcPct val="0"/>
              </a:spcAft>
            </a:pPr>
            <a:r>
              <a:rPr lang="en-US" altLang="ko-KR" sz="800" dirty="0">
                <a:latin typeface="Arial" panose="020B0604020202020204" pitchFamily="34" charset="0"/>
                <a:ea typeface="돋움" pitchFamily="50" charset="-127"/>
                <a:cs typeface="Arial" panose="020B0604020202020204" pitchFamily="34" charset="0"/>
              </a:rPr>
              <a:t>   ③ Y110~Y11F        ④ X120~X12F</a:t>
            </a:r>
            <a:endParaRPr lang="ko-KR" altLang="en-US" sz="800" dirty="0">
              <a:latin typeface="Arial" panose="020B0604020202020204" pitchFamily="34" charset="0"/>
              <a:ea typeface="돋움" pitchFamily="50" charset="-127"/>
              <a:cs typeface="Arial" panose="020B0604020202020204" pitchFamily="34" charset="0"/>
            </a:endParaRPr>
          </a:p>
        </p:txBody>
      </p:sp>
      <p:sp>
        <p:nvSpPr>
          <p:cNvPr id="4128" name="Rectangle 101"/>
          <p:cNvSpPr>
            <a:spLocks noChangeArrowheads="1"/>
          </p:cNvSpPr>
          <p:nvPr/>
        </p:nvSpPr>
        <p:spPr bwMode="auto">
          <a:xfrm>
            <a:off x="3384550" y="5807757"/>
            <a:ext cx="3429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800" dirty="0">
                <a:latin typeface="Arial" panose="020B0604020202020204" pitchFamily="34" charset="0"/>
                <a:ea typeface="돋움" pitchFamily="50" charset="-127"/>
                <a:cs typeface="Arial" panose="020B0604020202020204" pitchFamily="34" charset="0"/>
              </a:rPr>
              <a:t>13.</a:t>
            </a:r>
            <a:r>
              <a:rPr lang="ko-KR" altLang="en-US" sz="800" dirty="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Hãy</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đổi</a:t>
            </a:r>
            <a:r>
              <a:rPr lang="en-US" altLang="ko-KR" sz="800" dirty="0" smtClean="0">
                <a:latin typeface="Arial" panose="020B0604020202020204" pitchFamily="34" charset="0"/>
                <a:ea typeface="돋움" pitchFamily="50" charset="-127"/>
                <a:cs typeface="Arial" panose="020B0604020202020204" pitchFamily="34" charset="0"/>
              </a:rPr>
              <a:t> F14 </a:t>
            </a:r>
            <a:r>
              <a:rPr lang="en-US" altLang="ko-KR" sz="800" dirty="0" err="1" smtClean="0">
                <a:latin typeface="Arial" panose="020B0604020202020204" pitchFamily="34" charset="0"/>
                <a:ea typeface="돋움" pitchFamily="50" charset="-127"/>
                <a:cs typeface="Arial" panose="020B0604020202020204" pitchFamily="34" charset="0"/>
              </a:rPr>
              <a:t>hệ</a:t>
            </a:r>
            <a:r>
              <a:rPr lang="en-US" altLang="ko-KR" sz="800" dirty="0" smtClean="0">
                <a:latin typeface="Arial" panose="020B0604020202020204" pitchFamily="34" charset="0"/>
                <a:ea typeface="돋움" pitchFamily="50" charset="-127"/>
                <a:cs typeface="Arial" panose="020B0604020202020204" pitchFamily="34" charset="0"/>
              </a:rPr>
              <a:t> 16 </a:t>
            </a:r>
            <a:r>
              <a:rPr lang="en-US" altLang="ko-KR" sz="800" dirty="0" err="1" smtClean="0">
                <a:latin typeface="Arial" panose="020B0604020202020204" pitchFamily="34" charset="0"/>
                <a:ea typeface="돋움" pitchFamily="50" charset="-127"/>
                <a:cs typeface="Arial" panose="020B0604020202020204" pitchFamily="34" charset="0"/>
              </a:rPr>
              <a:t>thành</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hệ</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nhị</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phân</a:t>
            </a:r>
            <a:r>
              <a:rPr lang="en-US" altLang="ko-KR" sz="800" dirty="0" smtClean="0">
                <a:latin typeface="Arial" panose="020B0604020202020204" pitchFamily="34" charset="0"/>
                <a:ea typeface="돋움" pitchFamily="50" charset="-127"/>
                <a:cs typeface="Arial" panose="020B0604020202020204" pitchFamily="34" charset="0"/>
              </a:rPr>
              <a:t> .</a:t>
            </a:r>
            <a:endParaRPr lang="en-US" altLang="ko-KR" sz="800" dirty="0">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r>
              <a:rPr lang="en-US" altLang="ko-KR" sz="800" dirty="0">
                <a:latin typeface="Arial" panose="020B0604020202020204" pitchFamily="34" charset="0"/>
                <a:ea typeface="돋움" pitchFamily="50" charset="-127"/>
                <a:cs typeface="Arial" panose="020B0604020202020204" pitchFamily="34" charset="0"/>
              </a:rPr>
              <a:t>  ①1110 0001 0100      ②1010 1001 0110  </a:t>
            </a:r>
          </a:p>
          <a:p>
            <a:pPr eaLnBrk="1" fontAlgn="base" latinLnBrk="1" hangingPunct="1">
              <a:spcBef>
                <a:spcPct val="0"/>
              </a:spcBef>
              <a:spcAft>
                <a:spcPct val="0"/>
              </a:spcAft>
            </a:pPr>
            <a:r>
              <a:rPr lang="en-US" altLang="ko-KR" sz="800" dirty="0">
                <a:latin typeface="Arial" panose="020B0604020202020204" pitchFamily="34" charset="0"/>
                <a:ea typeface="돋움" pitchFamily="50" charset="-127"/>
                <a:cs typeface="Arial" panose="020B0604020202020204" pitchFamily="34" charset="0"/>
              </a:rPr>
              <a:t>  ③ 1111 1110 1011     ④ 1111 0001 0100</a:t>
            </a:r>
            <a:endParaRPr lang="ko-KR" altLang="en-US" sz="800" dirty="0">
              <a:latin typeface="Arial" panose="020B0604020202020204" pitchFamily="34" charset="0"/>
              <a:ea typeface="돋움" pitchFamily="50" charset="-127"/>
              <a:cs typeface="Arial" panose="020B0604020202020204" pitchFamily="34" charset="0"/>
            </a:endParaRPr>
          </a:p>
        </p:txBody>
      </p:sp>
      <p:pic>
        <p:nvPicPr>
          <p:cNvPr id="4129" name="Picture 317" descr="clip_image003"/>
          <p:cNvPicPr>
            <a:picLocks noChangeAspect="1" noChangeArrowheads="1"/>
          </p:cNvPicPr>
          <p:nvPr/>
        </p:nvPicPr>
        <p:blipFill>
          <a:blip r:embed="rId5">
            <a:extLst>
              <a:ext uri="{28A0092B-C50C-407E-A947-70E740481C1C}">
                <a14:useLocalDpi xmlns:a14="http://schemas.microsoft.com/office/drawing/2010/main" val="0"/>
              </a:ext>
            </a:extLst>
          </a:blip>
          <a:srcRect b="13994"/>
          <a:stretch>
            <a:fillRect/>
          </a:stretch>
        </p:blipFill>
        <p:spPr bwMode="auto">
          <a:xfrm>
            <a:off x="3610008" y="1833298"/>
            <a:ext cx="2411413" cy="140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30" name="Rectangle 101"/>
          <p:cNvSpPr>
            <a:spLocks noChangeArrowheads="1"/>
          </p:cNvSpPr>
          <p:nvPr/>
        </p:nvSpPr>
        <p:spPr bwMode="auto">
          <a:xfrm>
            <a:off x="3357563" y="3553112"/>
            <a:ext cx="3429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800" dirty="0">
                <a:latin typeface="Arial" panose="020B0604020202020204" pitchFamily="34" charset="0"/>
                <a:ea typeface="돋움" pitchFamily="50" charset="-127"/>
                <a:cs typeface="Arial" panose="020B0604020202020204" pitchFamily="34" charset="0"/>
              </a:rPr>
              <a:t>11. </a:t>
            </a:r>
            <a:r>
              <a:rPr lang="en-US" altLang="ko-KR" sz="800" dirty="0" err="1" smtClean="0">
                <a:latin typeface="Arial" panose="020B0604020202020204" pitchFamily="34" charset="0"/>
                <a:ea typeface="돋움" pitchFamily="50" charset="-127"/>
                <a:cs typeface="Arial" panose="020B0604020202020204" pitchFamily="34" charset="0"/>
              </a:rPr>
              <a:t>Những</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đại</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lượng</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vật</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lí</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thay</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đổi</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tiên</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tục</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như</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điện</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áp</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dòng</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điện</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nhiệt</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độ</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áp</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lực</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lưu</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lượng</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tốc</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độ</a:t>
            </a:r>
            <a:r>
              <a:rPr lang="en-US" altLang="ko-KR" sz="800" dirty="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được</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gọi</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là</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gì</a:t>
            </a:r>
            <a:r>
              <a:rPr lang="en-US" altLang="ko-KR" sz="800" dirty="0" smtClean="0">
                <a:latin typeface="Arial" panose="020B0604020202020204" pitchFamily="34" charset="0"/>
                <a:ea typeface="돋움" pitchFamily="50" charset="-127"/>
                <a:cs typeface="Arial" panose="020B0604020202020204" pitchFamily="34" charset="0"/>
              </a:rPr>
              <a:t> ?</a:t>
            </a:r>
            <a:endParaRPr lang="en-US" altLang="ko-KR" sz="800" dirty="0">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r>
              <a:rPr lang="en-US" altLang="ko-KR" sz="800" dirty="0">
                <a:latin typeface="Arial" panose="020B0604020202020204" pitchFamily="34" charset="0"/>
                <a:ea typeface="돋움" pitchFamily="50" charset="-127"/>
                <a:cs typeface="Arial" panose="020B0604020202020204" pitchFamily="34" charset="0"/>
              </a:rPr>
              <a:t>   ① </a:t>
            </a:r>
            <a:r>
              <a:rPr lang="en-US" altLang="ko-KR" sz="800" dirty="0" err="1" smtClean="0">
                <a:latin typeface="Arial" panose="020B0604020202020204" pitchFamily="34" charset="0"/>
                <a:ea typeface="돋움" pitchFamily="50" charset="-127"/>
                <a:cs typeface="Arial" panose="020B0604020202020204" pitchFamily="34" charset="0"/>
              </a:rPr>
              <a:t>Giá</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trị</a:t>
            </a:r>
            <a:r>
              <a:rPr lang="en-US" altLang="ko-KR" sz="800" dirty="0" smtClean="0">
                <a:latin typeface="Arial" panose="020B0604020202020204" pitchFamily="34" charset="0"/>
                <a:ea typeface="돋움" pitchFamily="50" charset="-127"/>
                <a:cs typeface="Arial" panose="020B0604020202020204" pitchFamily="34" charset="0"/>
              </a:rPr>
              <a:t> digital</a:t>
            </a:r>
            <a:r>
              <a:rPr lang="ko-KR" altLang="en-US" sz="800" dirty="0" smtClean="0">
                <a:latin typeface="Arial" panose="020B0604020202020204" pitchFamily="34" charset="0"/>
                <a:ea typeface="돋움" pitchFamily="50" charset="-127"/>
                <a:cs typeface="Arial" panose="020B0604020202020204" pitchFamily="34" charset="0"/>
              </a:rPr>
              <a:t>                </a:t>
            </a:r>
            <a:r>
              <a:rPr lang="ko-KR" altLang="en-US" sz="800" dirty="0">
                <a:latin typeface="Arial" panose="020B0604020202020204" pitchFamily="34" charset="0"/>
                <a:ea typeface="돋움" pitchFamily="50" charset="-127"/>
                <a:cs typeface="Arial" panose="020B0604020202020204" pitchFamily="34" charset="0"/>
              </a:rPr>
              <a:t>② </a:t>
            </a:r>
            <a:r>
              <a:rPr lang="en-US" altLang="ko-KR" sz="800" dirty="0" err="1" smtClean="0">
                <a:latin typeface="Arial" panose="020B0604020202020204" pitchFamily="34" charset="0"/>
                <a:ea typeface="돋움" pitchFamily="50" charset="-127"/>
                <a:cs typeface="Arial" panose="020B0604020202020204" pitchFamily="34" charset="0"/>
              </a:rPr>
              <a:t>Giá</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trị</a:t>
            </a:r>
            <a:r>
              <a:rPr lang="en-US" altLang="ko-KR" sz="800" dirty="0" smtClean="0">
                <a:latin typeface="Arial" panose="020B0604020202020204" pitchFamily="34" charset="0"/>
                <a:ea typeface="돋움" pitchFamily="50" charset="-127"/>
                <a:cs typeface="Arial" panose="020B0604020202020204" pitchFamily="34" charset="0"/>
              </a:rPr>
              <a:t> Analog</a:t>
            </a:r>
            <a:r>
              <a:rPr lang="ko-KR" altLang="en-US" sz="800" dirty="0" smtClean="0">
                <a:latin typeface="Arial" panose="020B0604020202020204" pitchFamily="34" charset="0"/>
                <a:ea typeface="돋움" pitchFamily="50" charset="-127"/>
                <a:cs typeface="Arial" panose="020B0604020202020204" pitchFamily="34" charset="0"/>
              </a:rPr>
              <a:t>   </a:t>
            </a:r>
            <a:endParaRPr lang="en-US" altLang="ko-KR" sz="800" dirty="0">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r>
              <a:rPr lang="en-US" altLang="ko-KR" sz="800" dirty="0">
                <a:latin typeface="Arial" panose="020B0604020202020204" pitchFamily="34" charset="0"/>
                <a:ea typeface="돋움" pitchFamily="50" charset="-127"/>
                <a:cs typeface="Arial" panose="020B0604020202020204" pitchFamily="34" charset="0"/>
              </a:rPr>
              <a:t>   </a:t>
            </a:r>
            <a:r>
              <a:rPr lang="ko-KR" altLang="en-US" sz="800" dirty="0">
                <a:latin typeface="Arial" panose="020B0604020202020204" pitchFamily="34" charset="0"/>
                <a:ea typeface="돋움" pitchFamily="50" charset="-127"/>
                <a:cs typeface="Arial" panose="020B0604020202020204" pitchFamily="34" charset="0"/>
              </a:rPr>
              <a:t>③ </a:t>
            </a:r>
            <a:r>
              <a:rPr lang="en-US" altLang="ko-KR" sz="800" dirty="0" err="1" smtClean="0">
                <a:latin typeface="Arial" panose="020B0604020202020204" pitchFamily="34" charset="0"/>
                <a:ea typeface="돋움" pitchFamily="50" charset="-127"/>
                <a:cs typeface="Arial" panose="020B0604020202020204" pitchFamily="34" charset="0"/>
              </a:rPr>
              <a:t>Giá</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trị</a:t>
            </a:r>
            <a:r>
              <a:rPr lang="en-US" altLang="ko-KR" sz="800" dirty="0" smtClean="0">
                <a:latin typeface="Arial" panose="020B0604020202020204" pitchFamily="34" charset="0"/>
                <a:ea typeface="돋움" pitchFamily="50" charset="-127"/>
                <a:cs typeface="Arial" panose="020B0604020202020204" pitchFamily="34" charset="0"/>
              </a:rPr>
              <a:t> digital/ analog</a:t>
            </a:r>
            <a:r>
              <a:rPr lang="ko-KR" altLang="en-US" sz="800" dirty="0" smtClean="0">
                <a:latin typeface="Arial" panose="020B0604020202020204" pitchFamily="34" charset="0"/>
                <a:ea typeface="돋움" pitchFamily="50" charset="-127"/>
                <a:cs typeface="Arial" panose="020B0604020202020204" pitchFamily="34" charset="0"/>
              </a:rPr>
              <a:t>   </a:t>
            </a:r>
            <a:r>
              <a:rPr lang="ko-KR" altLang="en-US" sz="800" dirty="0">
                <a:latin typeface="Arial" panose="020B0604020202020204" pitchFamily="34" charset="0"/>
                <a:ea typeface="돋움" pitchFamily="50" charset="-127"/>
                <a:cs typeface="Arial" panose="020B0604020202020204" pitchFamily="34" charset="0"/>
              </a:rPr>
              <a:t>④ </a:t>
            </a:r>
            <a:r>
              <a:rPr lang="en-US" altLang="ko-KR" sz="800" dirty="0" err="1" smtClean="0">
                <a:latin typeface="Arial" panose="020B0604020202020204" pitchFamily="34" charset="0"/>
                <a:ea typeface="돋움" pitchFamily="50" charset="-127"/>
                <a:cs typeface="Arial" panose="020B0604020202020204" pitchFamily="34" charset="0"/>
              </a:rPr>
              <a:t>Giá</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trị</a:t>
            </a:r>
            <a:r>
              <a:rPr lang="en-US" altLang="ko-KR" sz="800" dirty="0" smtClean="0">
                <a:latin typeface="Arial" panose="020B0604020202020204" pitchFamily="34" charset="0"/>
                <a:ea typeface="돋움" pitchFamily="50" charset="-127"/>
                <a:cs typeface="Arial" panose="020B0604020202020204" pitchFamily="34" charset="0"/>
              </a:rPr>
              <a:t> analog/</a:t>
            </a:r>
            <a:r>
              <a:rPr lang="ko-KR" altLang="en-US" sz="800" dirty="0" smtClean="0">
                <a:latin typeface="Arial" panose="020B0604020202020204" pitchFamily="34" charset="0"/>
                <a:ea typeface="돋움" pitchFamily="50" charset="-127"/>
                <a:cs typeface="Arial" panose="020B0604020202020204" pitchFamily="34" charset="0"/>
              </a:rPr>
              <a:t> </a:t>
            </a:r>
            <a:r>
              <a:rPr lang="en-US" altLang="ko-KR" sz="800" dirty="0" smtClean="0">
                <a:latin typeface="Arial" panose="020B0604020202020204" pitchFamily="34" charset="0"/>
                <a:ea typeface="돋움" pitchFamily="50" charset="-127"/>
                <a:cs typeface="Arial" panose="020B0604020202020204" pitchFamily="34" charset="0"/>
              </a:rPr>
              <a:t>digital</a:t>
            </a:r>
            <a:endParaRPr lang="ko-KR" altLang="en-US" sz="800" dirty="0">
              <a:latin typeface="Arial" panose="020B0604020202020204" pitchFamily="34" charset="0"/>
              <a:ea typeface="돋움" pitchFamily="50" charset="-127"/>
              <a:cs typeface="Arial" panose="020B0604020202020204" pitchFamily="34" charset="0"/>
            </a:endParaRPr>
          </a:p>
        </p:txBody>
      </p:sp>
      <p:sp>
        <p:nvSpPr>
          <p:cNvPr id="4131" name="Rectangle 101"/>
          <p:cNvSpPr>
            <a:spLocks noChangeArrowheads="1"/>
          </p:cNvSpPr>
          <p:nvPr/>
        </p:nvSpPr>
        <p:spPr bwMode="auto">
          <a:xfrm>
            <a:off x="3367088" y="4259924"/>
            <a:ext cx="34290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800">
                <a:latin typeface="Arial" panose="020B0604020202020204" pitchFamily="34" charset="0"/>
                <a:ea typeface="돋움" pitchFamily="50" charset="-127"/>
                <a:cs typeface="Arial" panose="020B0604020202020204" pitchFamily="34" charset="0"/>
              </a:rPr>
              <a:t>※ </a:t>
            </a:r>
            <a:r>
              <a:rPr lang="en-US" altLang="ko-KR" sz="800" err="1" smtClean="0">
                <a:latin typeface="Arial" panose="020B0604020202020204" pitchFamily="34" charset="0"/>
                <a:ea typeface="돋움" pitchFamily="50" charset="-127"/>
                <a:cs typeface="Arial" panose="020B0604020202020204" pitchFamily="34" charset="0"/>
              </a:rPr>
              <a:t>Đây</a:t>
            </a:r>
            <a:r>
              <a:rPr lang="en-US" altLang="ko-KR" sz="800" smtClean="0">
                <a:latin typeface="Arial" panose="020B0604020202020204" pitchFamily="34" charset="0"/>
                <a:ea typeface="돋움" pitchFamily="50" charset="-127"/>
                <a:cs typeface="Arial" panose="020B0604020202020204" pitchFamily="34" charset="0"/>
              </a:rPr>
              <a:t> </a:t>
            </a:r>
            <a:r>
              <a:rPr lang="en-US" altLang="ko-KR" sz="800" err="1" smtClean="0">
                <a:latin typeface="Arial" panose="020B0604020202020204" pitchFamily="34" charset="0"/>
                <a:ea typeface="돋움" pitchFamily="50" charset="-127"/>
                <a:cs typeface="Arial" panose="020B0604020202020204" pitchFamily="34" charset="0"/>
              </a:rPr>
              <a:t>là</a:t>
            </a:r>
            <a:r>
              <a:rPr lang="en-US" altLang="ko-KR" sz="800" smtClean="0">
                <a:latin typeface="Arial" panose="020B0604020202020204" pitchFamily="34" charset="0"/>
                <a:ea typeface="돋움" pitchFamily="50" charset="-127"/>
                <a:cs typeface="Arial" panose="020B0604020202020204" pitchFamily="34" charset="0"/>
              </a:rPr>
              <a:t> </a:t>
            </a:r>
            <a:r>
              <a:rPr lang="en-US" altLang="ko-KR" sz="800" err="1" smtClean="0">
                <a:latin typeface="Arial" panose="020B0604020202020204" pitchFamily="34" charset="0"/>
                <a:ea typeface="돋움" pitchFamily="50" charset="-127"/>
                <a:cs typeface="Arial" panose="020B0604020202020204" pitchFamily="34" charset="0"/>
              </a:rPr>
              <a:t>cấu</a:t>
            </a:r>
            <a:r>
              <a:rPr lang="en-US" altLang="ko-KR" sz="800" smtClean="0">
                <a:latin typeface="Arial" panose="020B0604020202020204" pitchFamily="34" charset="0"/>
                <a:ea typeface="돋움" pitchFamily="50" charset="-127"/>
                <a:cs typeface="Arial" panose="020B0604020202020204" pitchFamily="34" charset="0"/>
              </a:rPr>
              <a:t> </a:t>
            </a:r>
            <a:r>
              <a:rPr lang="en-US" altLang="ko-KR" sz="800" err="1" smtClean="0">
                <a:latin typeface="Arial" panose="020B0604020202020204" pitchFamily="34" charset="0"/>
                <a:ea typeface="돋움" pitchFamily="50" charset="-127"/>
                <a:cs typeface="Arial" panose="020B0604020202020204" pitchFamily="34" charset="0"/>
              </a:rPr>
              <a:t>trúc</a:t>
            </a:r>
            <a:r>
              <a:rPr lang="en-US" altLang="ko-KR" sz="800" smtClean="0">
                <a:latin typeface="Arial" panose="020B0604020202020204" pitchFamily="34" charset="0"/>
                <a:ea typeface="돋움" pitchFamily="50" charset="-127"/>
                <a:cs typeface="Arial" panose="020B0604020202020204" pitchFamily="34" charset="0"/>
              </a:rPr>
              <a:t> </a:t>
            </a:r>
            <a:r>
              <a:rPr lang="en-US" altLang="ko-KR" sz="800" err="1" smtClean="0">
                <a:latin typeface="Arial" panose="020B0604020202020204" pitchFamily="34" charset="0"/>
                <a:ea typeface="돋움" pitchFamily="50" charset="-127"/>
                <a:cs typeface="Arial" panose="020B0604020202020204" pitchFamily="34" charset="0"/>
              </a:rPr>
              <a:t>hệ</a:t>
            </a:r>
            <a:r>
              <a:rPr lang="en-US" altLang="ko-KR" sz="800" smtClean="0">
                <a:latin typeface="Arial" panose="020B0604020202020204" pitchFamily="34" charset="0"/>
                <a:ea typeface="돋움" pitchFamily="50" charset="-127"/>
                <a:cs typeface="Arial" panose="020B0604020202020204" pitchFamily="34" charset="0"/>
              </a:rPr>
              <a:t> </a:t>
            </a:r>
            <a:r>
              <a:rPr lang="en-US" altLang="ko-KR" sz="800" err="1" smtClean="0">
                <a:latin typeface="Arial" panose="020B0604020202020204" pitchFamily="34" charset="0"/>
                <a:ea typeface="돋움" pitchFamily="50" charset="-127"/>
                <a:cs typeface="Arial" panose="020B0604020202020204" pitchFamily="34" charset="0"/>
              </a:rPr>
              <a:t>thống</a:t>
            </a:r>
            <a:r>
              <a:rPr lang="en-US" altLang="ko-KR" sz="800" smtClean="0">
                <a:latin typeface="Arial" panose="020B0604020202020204" pitchFamily="34" charset="0"/>
                <a:ea typeface="돋움" pitchFamily="50" charset="-127"/>
                <a:cs typeface="Arial" panose="020B0604020202020204" pitchFamily="34" charset="0"/>
              </a:rPr>
              <a:t> PLC </a:t>
            </a:r>
            <a:r>
              <a:rPr lang="en-US" altLang="ko-KR" sz="800" err="1" smtClean="0">
                <a:latin typeface="Arial" panose="020B0604020202020204" pitchFamily="34" charset="0"/>
                <a:ea typeface="돋움" pitchFamily="50" charset="-127"/>
                <a:cs typeface="Arial" panose="020B0604020202020204" pitchFamily="34" charset="0"/>
              </a:rPr>
              <a:t>cơ</a:t>
            </a:r>
            <a:r>
              <a:rPr lang="en-US" altLang="ko-KR" sz="800" smtClean="0">
                <a:latin typeface="Arial" panose="020B0604020202020204" pitchFamily="34" charset="0"/>
                <a:ea typeface="돋움" pitchFamily="50" charset="-127"/>
                <a:cs typeface="Arial" panose="020B0604020202020204" pitchFamily="34" charset="0"/>
              </a:rPr>
              <a:t> </a:t>
            </a:r>
            <a:r>
              <a:rPr lang="en-US" altLang="ko-KR" sz="800" err="1" smtClean="0">
                <a:latin typeface="Arial" panose="020B0604020202020204" pitchFamily="34" charset="0"/>
                <a:ea typeface="돋움" pitchFamily="50" charset="-127"/>
                <a:cs typeface="Arial" panose="020B0604020202020204" pitchFamily="34" charset="0"/>
              </a:rPr>
              <a:t>bản</a:t>
            </a:r>
            <a:r>
              <a:rPr lang="en-US" altLang="ko-KR" sz="800" smtClean="0">
                <a:latin typeface="Arial" panose="020B0604020202020204" pitchFamily="34" charset="0"/>
                <a:ea typeface="돋움" pitchFamily="50" charset="-127"/>
                <a:cs typeface="Arial" panose="020B0604020202020204" pitchFamily="34" charset="0"/>
              </a:rPr>
              <a:t>. </a:t>
            </a:r>
            <a:r>
              <a:rPr lang="en-US" altLang="ko-KR" sz="800" err="1" smtClean="0">
                <a:latin typeface="Arial" panose="020B0604020202020204" pitchFamily="34" charset="0"/>
                <a:ea typeface="돋움" pitchFamily="50" charset="-127"/>
                <a:cs typeface="Arial" panose="020B0604020202020204" pitchFamily="34" charset="0"/>
              </a:rPr>
              <a:t>Hãy</a:t>
            </a:r>
            <a:r>
              <a:rPr lang="en-US" altLang="ko-KR" sz="800" smtClean="0">
                <a:latin typeface="Arial" panose="020B0604020202020204" pitchFamily="34" charset="0"/>
                <a:ea typeface="돋움" pitchFamily="50" charset="-127"/>
                <a:cs typeface="Arial" panose="020B0604020202020204" pitchFamily="34" charset="0"/>
              </a:rPr>
              <a:t> </a:t>
            </a:r>
            <a:r>
              <a:rPr lang="en-US" altLang="ko-KR" sz="800" err="1" smtClean="0">
                <a:latin typeface="Arial" panose="020B0604020202020204" pitchFamily="34" charset="0"/>
                <a:ea typeface="돋움" pitchFamily="50" charset="-127"/>
                <a:cs typeface="Arial" panose="020B0604020202020204" pitchFamily="34" charset="0"/>
              </a:rPr>
              <a:t>trả</a:t>
            </a:r>
            <a:r>
              <a:rPr lang="en-US" altLang="ko-KR" sz="800" smtClean="0">
                <a:latin typeface="Arial" panose="020B0604020202020204" pitchFamily="34" charset="0"/>
                <a:ea typeface="돋움" pitchFamily="50" charset="-127"/>
                <a:cs typeface="Arial" panose="020B0604020202020204" pitchFamily="34" charset="0"/>
              </a:rPr>
              <a:t> </a:t>
            </a:r>
            <a:r>
              <a:rPr lang="en-US" altLang="ko-KR" sz="800" err="1" smtClean="0">
                <a:latin typeface="Arial" panose="020B0604020202020204" pitchFamily="34" charset="0"/>
                <a:ea typeface="돋움" pitchFamily="50" charset="-127"/>
                <a:cs typeface="Arial" panose="020B0604020202020204" pitchFamily="34" charset="0"/>
              </a:rPr>
              <a:t>lời</a:t>
            </a:r>
            <a:r>
              <a:rPr lang="en-US" altLang="ko-KR" sz="800" smtClean="0">
                <a:latin typeface="Arial" panose="020B0604020202020204" pitchFamily="34" charset="0"/>
                <a:ea typeface="돋움" pitchFamily="50" charset="-127"/>
                <a:cs typeface="Arial" panose="020B0604020202020204" pitchFamily="34" charset="0"/>
              </a:rPr>
              <a:t> </a:t>
            </a:r>
            <a:r>
              <a:rPr lang="en-US" altLang="ko-KR" sz="800" err="1" smtClean="0">
                <a:latin typeface="Arial" panose="020B0604020202020204" pitchFamily="34" charset="0"/>
                <a:ea typeface="돋움" pitchFamily="50" charset="-127"/>
                <a:cs typeface="Arial" panose="020B0604020202020204" pitchFamily="34" charset="0"/>
              </a:rPr>
              <a:t>vào</a:t>
            </a:r>
            <a:r>
              <a:rPr lang="en-US" altLang="ko-KR" sz="800" smtClean="0">
                <a:latin typeface="Arial" panose="020B0604020202020204" pitchFamily="34" charset="0"/>
                <a:ea typeface="돋움" pitchFamily="50" charset="-127"/>
                <a:cs typeface="Arial" panose="020B0604020202020204" pitchFamily="34" charset="0"/>
              </a:rPr>
              <a:t> </a:t>
            </a:r>
            <a:r>
              <a:rPr lang="en-US" altLang="ko-KR" sz="800" err="1" smtClean="0">
                <a:latin typeface="Arial" panose="020B0604020202020204" pitchFamily="34" charset="0"/>
                <a:ea typeface="돋움" pitchFamily="50" charset="-127"/>
                <a:cs typeface="Arial" panose="020B0604020202020204" pitchFamily="34" charset="0"/>
              </a:rPr>
              <a:t>chỗ</a:t>
            </a:r>
            <a:r>
              <a:rPr lang="en-US" altLang="ko-KR" sz="800" smtClean="0">
                <a:latin typeface="Arial" panose="020B0604020202020204" pitchFamily="34" charset="0"/>
                <a:ea typeface="돋움" pitchFamily="50" charset="-127"/>
                <a:cs typeface="Arial" panose="020B0604020202020204" pitchFamily="34" charset="0"/>
              </a:rPr>
              <a:t> </a:t>
            </a:r>
            <a:r>
              <a:rPr lang="en-US" altLang="ko-KR" sz="800" err="1" smtClean="0">
                <a:latin typeface="Arial" panose="020B0604020202020204" pitchFamily="34" charset="0"/>
                <a:ea typeface="돋움" pitchFamily="50" charset="-127"/>
                <a:cs typeface="Arial" panose="020B0604020202020204" pitchFamily="34" charset="0"/>
              </a:rPr>
              <a:t>trống</a:t>
            </a:r>
            <a:r>
              <a:rPr lang="en-US" altLang="ko-KR" sz="800" smtClean="0">
                <a:latin typeface="Arial" panose="020B0604020202020204" pitchFamily="34" charset="0"/>
                <a:ea typeface="돋움" pitchFamily="50" charset="-127"/>
                <a:cs typeface="Arial" panose="020B0604020202020204" pitchFamily="34" charset="0"/>
              </a:rPr>
              <a:t> </a:t>
            </a:r>
            <a:r>
              <a:rPr lang="en-US" altLang="ko-KR" sz="800" err="1" smtClean="0">
                <a:latin typeface="Arial" panose="020B0604020202020204" pitchFamily="34" charset="0"/>
                <a:ea typeface="돋움" pitchFamily="50" charset="-127"/>
                <a:cs typeface="Arial" panose="020B0604020202020204" pitchFamily="34" charset="0"/>
              </a:rPr>
              <a:t>bên</a:t>
            </a:r>
            <a:r>
              <a:rPr lang="en-US" altLang="ko-KR" sz="800" smtClean="0">
                <a:latin typeface="Arial" panose="020B0604020202020204" pitchFamily="34" charset="0"/>
                <a:ea typeface="돋움" pitchFamily="50" charset="-127"/>
                <a:cs typeface="Arial" panose="020B0604020202020204" pitchFamily="34" charset="0"/>
              </a:rPr>
              <a:t> </a:t>
            </a:r>
            <a:r>
              <a:rPr lang="en-US" altLang="ko-KR" sz="800" err="1" smtClean="0">
                <a:latin typeface="Arial" panose="020B0604020202020204" pitchFamily="34" charset="0"/>
                <a:ea typeface="돋움" pitchFamily="50" charset="-127"/>
                <a:cs typeface="Arial" panose="020B0604020202020204" pitchFamily="34" charset="0"/>
              </a:rPr>
              <a:t>dưới</a:t>
            </a:r>
            <a:endParaRPr lang="ko-KR" altLang="en-US" sz="800">
              <a:latin typeface="Arial" panose="020B0604020202020204" pitchFamily="34" charset="0"/>
              <a:ea typeface="돋움" pitchFamily="50" charset="-127"/>
              <a:cs typeface="Arial" panose="020B0604020202020204" pitchFamily="34" charset="0"/>
            </a:endParaRPr>
          </a:p>
        </p:txBody>
      </p:sp>
      <p:sp>
        <p:nvSpPr>
          <p:cNvPr id="4132" name="Rectangle 101"/>
          <p:cNvSpPr>
            <a:spLocks noChangeArrowheads="1"/>
          </p:cNvSpPr>
          <p:nvPr/>
        </p:nvSpPr>
        <p:spPr bwMode="auto">
          <a:xfrm>
            <a:off x="3384550" y="6352929"/>
            <a:ext cx="3429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800" dirty="0">
                <a:latin typeface="Arial" panose="020B0604020202020204" pitchFamily="34" charset="0"/>
                <a:ea typeface="돋움" pitchFamily="50" charset="-127"/>
                <a:cs typeface="Arial" panose="020B0604020202020204" pitchFamily="34" charset="0"/>
              </a:rPr>
              <a:t>14.</a:t>
            </a:r>
            <a:r>
              <a:rPr lang="ko-KR" altLang="en-US" sz="800" dirty="0">
                <a:latin typeface="Arial" panose="020B0604020202020204" pitchFamily="34" charset="0"/>
                <a:ea typeface="돋움" pitchFamily="50" charset="-127"/>
                <a:cs typeface="Arial" panose="020B0604020202020204" pitchFamily="34" charset="0"/>
              </a:rPr>
              <a:t> </a:t>
            </a:r>
            <a:r>
              <a:rPr lang="ko-KR" altLang="en-US"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Hãy</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đổi</a:t>
            </a:r>
            <a:r>
              <a:rPr lang="en-US" altLang="ko-KR" sz="800" dirty="0" smtClean="0">
                <a:latin typeface="Arial" panose="020B0604020202020204" pitchFamily="34" charset="0"/>
                <a:ea typeface="돋움" pitchFamily="50" charset="-127"/>
                <a:cs typeface="Arial" panose="020B0604020202020204" pitchFamily="34" charset="0"/>
              </a:rPr>
              <a:t> 458 </a:t>
            </a:r>
            <a:r>
              <a:rPr lang="en-US" altLang="ko-KR" sz="800" dirty="0" err="1" smtClean="0">
                <a:latin typeface="Arial" panose="020B0604020202020204" pitchFamily="34" charset="0"/>
                <a:ea typeface="돋움" pitchFamily="50" charset="-127"/>
                <a:cs typeface="Arial" panose="020B0604020202020204" pitchFamily="34" charset="0"/>
              </a:rPr>
              <a:t>hệ</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thập</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phân</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thành</a:t>
            </a:r>
            <a:r>
              <a:rPr lang="en-US" altLang="ko-KR" sz="800" dirty="0" smtClean="0">
                <a:latin typeface="Arial" panose="020B0604020202020204" pitchFamily="34" charset="0"/>
                <a:ea typeface="돋움" pitchFamily="50" charset="-127"/>
                <a:cs typeface="Arial" panose="020B0604020202020204" pitchFamily="34" charset="0"/>
              </a:rPr>
              <a:t> code </a:t>
            </a:r>
            <a:r>
              <a:rPr lang="ko-KR" altLang="en-US" sz="800" dirty="0" smtClean="0">
                <a:latin typeface="Arial" panose="020B0604020202020204" pitchFamily="34" charset="0"/>
                <a:ea typeface="돋움" pitchFamily="50" charset="-127"/>
                <a:cs typeface="Arial" panose="020B0604020202020204" pitchFamily="34" charset="0"/>
              </a:rPr>
              <a:t> </a:t>
            </a:r>
            <a:r>
              <a:rPr lang="en-US" altLang="ko-KR" sz="800" dirty="0">
                <a:latin typeface="Arial" panose="020B0604020202020204" pitchFamily="34" charset="0"/>
                <a:ea typeface="돋움" pitchFamily="50" charset="-127"/>
                <a:cs typeface="Arial" panose="020B0604020202020204" pitchFamily="34" charset="0"/>
              </a:rPr>
              <a:t>BCD </a:t>
            </a:r>
            <a:r>
              <a:rPr lang="en-US" altLang="ko-KR" sz="800" dirty="0" smtClean="0">
                <a:latin typeface="Arial" panose="020B0604020202020204" pitchFamily="34" charset="0"/>
                <a:ea typeface="돋움" pitchFamily="50" charset="-127"/>
                <a:cs typeface="Arial" panose="020B0604020202020204" pitchFamily="34" charset="0"/>
              </a:rPr>
              <a:t>.</a:t>
            </a:r>
            <a:endParaRPr lang="en-US" altLang="ko-KR" sz="800" dirty="0">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r>
              <a:rPr lang="en-US" altLang="ko-KR" sz="800" dirty="0">
                <a:latin typeface="Arial" panose="020B0604020202020204" pitchFamily="34" charset="0"/>
                <a:ea typeface="돋움" pitchFamily="50" charset="-127"/>
                <a:cs typeface="Arial" panose="020B0604020202020204" pitchFamily="34" charset="0"/>
              </a:rPr>
              <a:t>  ① 1100 0101 1000     ② 100 0101 1000   </a:t>
            </a:r>
          </a:p>
          <a:p>
            <a:pPr eaLnBrk="1" fontAlgn="base" latinLnBrk="1" hangingPunct="1">
              <a:spcBef>
                <a:spcPct val="0"/>
              </a:spcBef>
              <a:spcAft>
                <a:spcPct val="0"/>
              </a:spcAft>
            </a:pPr>
            <a:r>
              <a:rPr lang="en-US" altLang="ko-KR" sz="800" dirty="0">
                <a:latin typeface="Arial" panose="020B0604020202020204" pitchFamily="34" charset="0"/>
                <a:ea typeface="돋움" pitchFamily="50" charset="-127"/>
                <a:cs typeface="Arial" panose="020B0604020202020204" pitchFamily="34" charset="0"/>
              </a:rPr>
              <a:t>  ③ 101 1010 0001       ④ 100 0101 1001</a:t>
            </a:r>
            <a:endParaRPr lang="ko-KR" altLang="en-US" sz="800" dirty="0">
              <a:latin typeface="Arial" panose="020B0604020202020204" pitchFamily="34" charset="0"/>
              <a:ea typeface="돋움" pitchFamily="50" charset="-127"/>
              <a:cs typeface="Arial" panose="020B0604020202020204" pitchFamily="34" charset="0"/>
            </a:endParaRPr>
          </a:p>
        </p:txBody>
      </p:sp>
      <p:sp>
        <p:nvSpPr>
          <p:cNvPr id="4133" name="Rectangle 101"/>
          <p:cNvSpPr>
            <a:spLocks noChangeArrowheads="1"/>
          </p:cNvSpPr>
          <p:nvPr/>
        </p:nvSpPr>
        <p:spPr bwMode="auto">
          <a:xfrm>
            <a:off x="3384550" y="6899804"/>
            <a:ext cx="34290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800">
                <a:latin typeface="Arial" panose="020B0604020202020204" pitchFamily="34" charset="0"/>
                <a:ea typeface="돋움" pitchFamily="50" charset="-127"/>
                <a:cs typeface="Arial" panose="020B0604020202020204" pitchFamily="34" charset="0"/>
              </a:rPr>
              <a:t>15.</a:t>
            </a:r>
            <a:r>
              <a:rPr lang="ko-KR" altLang="en-US" sz="800">
                <a:latin typeface="Arial" panose="020B0604020202020204" pitchFamily="34" charset="0"/>
                <a:ea typeface="돋움" pitchFamily="50" charset="-127"/>
                <a:cs typeface="Arial" panose="020B0604020202020204" pitchFamily="34" charset="0"/>
              </a:rPr>
              <a:t> </a:t>
            </a:r>
            <a:r>
              <a:rPr lang="en-US" altLang="ko-KR" sz="800" err="1" smtClean="0">
                <a:latin typeface="Arial" panose="020B0604020202020204" pitchFamily="34" charset="0"/>
                <a:ea typeface="돋움" pitchFamily="50" charset="-127"/>
                <a:cs typeface="Arial" panose="020B0604020202020204" pitchFamily="34" charset="0"/>
              </a:rPr>
              <a:t>Hãy</a:t>
            </a:r>
            <a:r>
              <a:rPr lang="en-US" altLang="ko-KR" sz="800" smtClean="0">
                <a:latin typeface="Arial" panose="020B0604020202020204" pitchFamily="34" charset="0"/>
                <a:ea typeface="돋움" pitchFamily="50" charset="-127"/>
                <a:cs typeface="Arial" panose="020B0604020202020204" pitchFamily="34" charset="0"/>
              </a:rPr>
              <a:t> </a:t>
            </a:r>
            <a:r>
              <a:rPr lang="en-US" altLang="ko-KR" sz="800" err="1" smtClean="0">
                <a:latin typeface="Arial" panose="020B0604020202020204" pitchFamily="34" charset="0"/>
                <a:ea typeface="돋움" pitchFamily="50" charset="-127"/>
                <a:cs typeface="Arial" panose="020B0604020202020204" pitchFamily="34" charset="0"/>
              </a:rPr>
              <a:t>chọn</a:t>
            </a:r>
            <a:r>
              <a:rPr lang="en-US" altLang="ko-KR" sz="800" smtClean="0">
                <a:latin typeface="Arial" panose="020B0604020202020204" pitchFamily="34" charset="0"/>
                <a:ea typeface="돋움" pitchFamily="50" charset="-127"/>
                <a:cs typeface="Arial" panose="020B0604020202020204" pitchFamily="34" charset="0"/>
              </a:rPr>
              <a:t> </a:t>
            </a:r>
            <a:r>
              <a:rPr lang="en-US" altLang="ko-KR" sz="800" err="1" smtClean="0">
                <a:latin typeface="Arial" panose="020B0604020202020204" pitchFamily="34" charset="0"/>
                <a:ea typeface="돋움" pitchFamily="50" charset="-127"/>
                <a:cs typeface="Arial" panose="020B0604020202020204" pitchFamily="34" charset="0"/>
              </a:rPr>
              <a:t>đáp</a:t>
            </a:r>
            <a:r>
              <a:rPr lang="en-US" altLang="ko-KR" sz="800" smtClean="0">
                <a:latin typeface="Arial" panose="020B0604020202020204" pitchFamily="34" charset="0"/>
                <a:ea typeface="돋움" pitchFamily="50" charset="-127"/>
                <a:cs typeface="Arial" panose="020B0604020202020204" pitchFamily="34" charset="0"/>
              </a:rPr>
              <a:t> </a:t>
            </a:r>
            <a:r>
              <a:rPr lang="en-US" altLang="ko-KR" sz="800" err="1" smtClean="0">
                <a:latin typeface="Arial" panose="020B0604020202020204" pitchFamily="34" charset="0"/>
                <a:ea typeface="돋움" pitchFamily="50" charset="-127"/>
                <a:cs typeface="Arial" panose="020B0604020202020204" pitchFamily="34" charset="0"/>
              </a:rPr>
              <a:t>án</a:t>
            </a:r>
            <a:r>
              <a:rPr lang="en-US" altLang="ko-KR" sz="800" smtClean="0">
                <a:latin typeface="Arial" panose="020B0604020202020204" pitchFamily="34" charset="0"/>
                <a:ea typeface="돋움" pitchFamily="50" charset="-127"/>
                <a:cs typeface="Arial" panose="020B0604020202020204" pitchFamily="34" charset="0"/>
              </a:rPr>
              <a:t> </a:t>
            </a:r>
            <a:r>
              <a:rPr lang="en-US" altLang="ko-KR" sz="800" err="1" smtClean="0">
                <a:latin typeface="Arial" panose="020B0604020202020204" pitchFamily="34" charset="0"/>
                <a:ea typeface="돋움" pitchFamily="50" charset="-127"/>
                <a:cs typeface="Arial" panose="020B0604020202020204" pitchFamily="34" charset="0"/>
              </a:rPr>
              <a:t>giải</a:t>
            </a:r>
            <a:r>
              <a:rPr lang="en-US" altLang="ko-KR" sz="800" smtClean="0">
                <a:latin typeface="Arial" panose="020B0604020202020204" pitchFamily="34" charset="0"/>
                <a:ea typeface="돋움" pitchFamily="50" charset="-127"/>
                <a:cs typeface="Arial" panose="020B0604020202020204" pitchFamily="34" charset="0"/>
              </a:rPr>
              <a:t> </a:t>
            </a:r>
            <a:r>
              <a:rPr lang="en-US" altLang="ko-KR" sz="800" err="1" smtClean="0">
                <a:latin typeface="Arial" panose="020B0604020202020204" pitchFamily="34" charset="0"/>
                <a:ea typeface="돋움" pitchFamily="50" charset="-127"/>
                <a:cs typeface="Arial" panose="020B0604020202020204" pitchFamily="34" charset="0"/>
              </a:rPr>
              <a:t>thích</a:t>
            </a:r>
            <a:r>
              <a:rPr lang="en-US" altLang="ko-KR" sz="800" smtClean="0">
                <a:latin typeface="Arial" panose="020B0604020202020204" pitchFamily="34" charset="0"/>
                <a:ea typeface="돋움" pitchFamily="50" charset="-127"/>
                <a:cs typeface="Arial" panose="020B0604020202020204" pitchFamily="34" charset="0"/>
              </a:rPr>
              <a:t> </a:t>
            </a:r>
            <a:r>
              <a:rPr lang="en-US" altLang="ko-KR" sz="800" err="1" smtClean="0">
                <a:latin typeface="Arial" panose="020B0604020202020204" pitchFamily="34" charset="0"/>
                <a:ea typeface="돋움" pitchFamily="50" charset="-127"/>
                <a:cs typeface="Arial" panose="020B0604020202020204" pitchFamily="34" charset="0"/>
              </a:rPr>
              <a:t>sai</a:t>
            </a:r>
            <a:r>
              <a:rPr lang="en-US" altLang="ko-KR" sz="800" smtClean="0">
                <a:latin typeface="Arial" panose="020B0604020202020204" pitchFamily="34" charset="0"/>
                <a:ea typeface="돋움" pitchFamily="50" charset="-127"/>
                <a:cs typeface="Arial" panose="020B0604020202020204" pitchFamily="34" charset="0"/>
              </a:rPr>
              <a:t> </a:t>
            </a:r>
            <a:r>
              <a:rPr lang="en-US" altLang="ko-KR" sz="800" err="1" smtClean="0">
                <a:latin typeface="Arial" panose="020B0604020202020204" pitchFamily="34" charset="0"/>
                <a:ea typeface="돋움" pitchFamily="50" charset="-127"/>
                <a:cs typeface="Arial" panose="020B0604020202020204" pitchFamily="34" charset="0"/>
              </a:rPr>
              <a:t>về</a:t>
            </a:r>
            <a:r>
              <a:rPr lang="en-US" altLang="ko-KR" sz="800" smtClean="0">
                <a:latin typeface="Arial" panose="020B0604020202020204" pitchFamily="34" charset="0"/>
                <a:ea typeface="돋움" pitchFamily="50" charset="-127"/>
                <a:cs typeface="Arial" panose="020B0604020202020204" pitchFamily="34" charset="0"/>
              </a:rPr>
              <a:t> Device .</a:t>
            </a:r>
            <a:endParaRPr lang="en-US" altLang="ko-KR" sz="800">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r>
              <a:rPr lang="en-US" altLang="ko-KR" sz="800">
                <a:latin typeface="Arial" panose="020B0604020202020204" pitchFamily="34" charset="0"/>
                <a:ea typeface="돋움" pitchFamily="50" charset="-127"/>
                <a:cs typeface="Arial" panose="020B0604020202020204" pitchFamily="34" charset="0"/>
              </a:rPr>
              <a:t>  ① </a:t>
            </a:r>
            <a:r>
              <a:rPr lang="en-US" altLang="ko-KR" sz="800" smtClean="0">
                <a:latin typeface="Arial" panose="020B0604020202020204" pitchFamily="34" charset="0"/>
                <a:ea typeface="돋움" pitchFamily="50" charset="-127"/>
                <a:cs typeface="Arial" panose="020B0604020202020204" pitchFamily="34" charset="0"/>
              </a:rPr>
              <a:t>Device </a:t>
            </a:r>
            <a:r>
              <a:rPr lang="en-US" altLang="ko-KR" sz="800" err="1" smtClean="0">
                <a:latin typeface="Arial" panose="020B0604020202020204" pitchFamily="34" charset="0"/>
                <a:ea typeface="돋움" pitchFamily="50" charset="-127"/>
                <a:cs typeface="Arial" panose="020B0604020202020204" pitchFamily="34" charset="0"/>
              </a:rPr>
              <a:t>bên</a:t>
            </a:r>
            <a:r>
              <a:rPr lang="en-US" altLang="ko-KR" sz="800" smtClean="0">
                <a:latin typeface="Arial" panose="020B0604020202020204" pitchFamily="34" charset="0"/>
                <a:ea typeface="돋움" pitchFamily="50" charset="-127"/>
                <a:cs typeface="Arial" panose="020B0604020202020204" pitchFamily="34" charset="0"/>
              </a:rPr>
              <a:t> </a:t>
            </a:r>
            <a:r>
              <a:rPr lang="en-US" altLang="ko-KR" sz="800" err="1" smtClean="0">
                <a:latin typeface="Arial" panose="020B0604020202020204" pitchFamily="34" charset="0"/>
                <a:ea typeface="돋움" pitchFamily="50" charset="-127"/>
                <a:cs typeface="Arial" panose="020B0604020202020204" pitchFamily="34" charset="0"/>
              </a:rPr>
              <a:t>ngoài</a:t>
            </a:r>
            <a:r>
              <a:rPr lang="en-US" altLang="ko-KR" sz="800" smtClean="0">
                <a:latin typeface="Arial" panose="020B0604020202020204" pitchFamily="34" charset="0"/>
                <a:ea typeface="돋움" pitchFamily="50" charset="-127"/>
                <a:cs typeface="Arial" panose="020B0604020202020204" pitchFamily="34" charset="0"/>
              </a:rPr>
              <a:t> :</a:t>
            </a:r>
            <a:r>
              <a:rPr lang="ko-KR" altLang="en-US" sz="800" smtClean="0">
                <a:latin typeface="Arial" panose="020B0604020202020204" pitchFamily="34" charset="0"/>
                <a:ea typeface="돋움" pitchFamily="50" charset="-127"/>
                <a:cs typeface="Arial" panose="020B0604020202020204" pitchFamily="34" charset="0"/>
              </a:rPr>
              <a:t> </a:t>
            </a:r>
            <a:r>
              <a:rPr lang="en-US" altLang="ko-KR" sz="800" smtClean="0">
                <a:latin typeface="Arial" panose="020B0604020202020204" pitchFamily="34" charset="0"/>
                <a:ea typeface="돋움" pitchFamily="50" charset="-127"/>
                <a:cs typeface="Arial" panose="020B0604020202020204" pitchFamily="34" charset="0"/>
              </a:rPr>
              <a:t>Device </a:t>
            </a:r>
            <a:r>
              <a:rPr lang="en-US" altLang="ko-KR" sz="800" err="1" smtClean="0">
                <a:latin typeface="Arial" panose="020B0604020202020204" pitchFamily="34" charset="0"/>
                <a:ea typeface="돋움" pitchFamily="50" charset="-127"/>
                <a:cs typeface="Arial" panose="020B0604020202020204" pitchFamily="34" charset="0"/>
              </a:rPr>
              <a:t>sử</a:t>
            </a:r>
            <a:r>
              <a:rPr lang="en-US" altLang="ko-KR" sz="800" smtClean="0">
                <a:latin typeface="Arial" panose="020B0604020202020204" pitchFamily="34" charset="0"/>
                <a:ea typeface="돋움" pitchFamily="50" charset="-127"/>
                <a:cs typeface="Arial" panose="020B0604020202020204" pitchFamily="34" charset="0"/>
              </a:rPr>
              <a:t> </a:t>
            </a:r>
            <a:r>
              <a:rPr lang="en-US" altLang="ko-KR" sz="800" err="1" smtClean="0">
                <a:latin typeface="Arial" panose="020B0604020202020204" pitchFamily="34" charset="0"/>
                <a:ea typeface="돋움" pitchFamily="50" charset="-127"/>
                <a:cs typeface="Arial" panose="020B0604020202020204" pitchFamily="34" charset="0"/>
              </a:rPr>
              <a:t>dụng</a:t>
            </a:r>
            <a:r>
              <a:rPr lang="en-US" altLang="ko-KR" sz="800" smtClean="0">
                <a:latin typeface="Arial" panose="020B0604020202020204" pitchFamily="34" charset="0"/>
                <a:ea typeface="돋움" pitchFamily="50" charset="-127"/>
                <a:cs typeface="Arial" panose="020B0604020202020204" pitchFamily="34" charset="0"/>
              </a:rPr>
              <a:t> </a:t>
            </a:r>
            <a:r>
              <a:rPr lang="en-US" altLang="ko-KR" sz="800" err="1" smtClean="0">
                <a:latin typeface="Arial" panose="020B0604020202020204" pitchFamily="34" charset="0"/>
                <a:ea typeface="돋움" pitchFamily="50" charset="-127"/>
                <a:cs typeface="Arial" panose="020B0604020202020204" pitchFamily="34" charset="0"/>
              </a:rPr>
              <a:t>khi</a:t>
            </a:r>
            <a:r>
              <a:rPr lang="en-US" altLang="ko-KR" sz="800" smtClean="0">
                <a:latin typeface="Arial" panose="020B0604020202020204" pitchFamily="34" charset="0"/>
                <a:ea typeface="돋움" pitchFamily="50" charset="-127"/>
                <a:cs typeface="Arial" panose="020B0604020202020204" pitchFamily="34" charset="0"/>
              </a:rPr>
              <a:t> </a:t>
            </a:r>
            <a:r>
              <a:rPr lang="en-US" altLang="ko-KR" sz="800" err="1" smtClean="0">
                <a:latin typeface="Arial" panose="020B0604020202020204" pitchFamily="34" charset="0"/>
                <a:ea typeface="돋움" pitchFamily="50" charset="-127"/>
                <a:cs typeface="Arial" panose="020B0604020202020204" pitchFamily="34" charset="0"/>
              </a:rPr>
              <a:t>nhận</a:t>
            </a:r>
            <a:r>
              <a:rPr lang="en-US" altLang="ko-KR" sz="800" smtClean="0">
                <a:latin typeface="Arial" panose="020B0604020202020204" pitchFamily="34" charset="0"/>
                <a:ea typeface="돋움" pitchFamily="50" charset="-127"/>
                <a:cs typeface="Arial" panose="020B0604020202020204" pitchFamily="34" charset="0"/>
              </a:rPr>
              <a:t> input </a:t>
            </a:r>
            <a:r>
              <a:rPr lang="en-US" altLang="ko-KR" sz="800" err="1" smtClean="0">
                <a:latin typeface="Arial" panose="020B0604020202020204" pitchFamily="34" charset="0"/>
                <a:ea typeface="돋움" pitchFamily="50" charset="-127"/>
                <a:cs typeface="Arial" panose="020B0604020202020204" pitchFamily="34" charset="0"/>
              </a:rPr>
              <a:t>từ</a:t>
            </a:r>
            <a:r>
              <a:rPr lang="en-US" altLang="ko-KR" sz="800" smtClean="0">
                <a:latin typeface="Arial" panose="020B0604020202020204" pitchFamily="34" charset="0"/>
                <a:ea typeface="돋움" pitchFamily="50" charset="-127"/>
                <a:cs typeface="Arial" panose="020B0604020202020204" pitchFamily="34" charset="0"/>
              </a:rPr>
              <a:t> </a:t>
            </a:r>
            <a:r>
              <a:rPr lang="en-US" altLang="ko-KR" sz="800" err="1" smtClean="0">
                <a:latin typeface="Arial" panose="020B0604020202020204" pitchFamily="34" charset="0"/>
                <a:ea typeface="돋움" pitchFamily="50" charset="-127"/>
                <a:cs typeface="Arial" panose="020B0604020202020204" pitchFamily="34" charset="0"/>
              </a:rPr>
              <a:t>ngoài</a:t>
            </a:r>
            <a:r>
              <a:rPr lang="en-US" altLang="ko-KR" sz="800" smtClean="0">
                <a:latin typeface="Arial" panose="020B0604020202020204" pitchFamily="34" charset="0"/>
                <a:ea typeface="돋움" pitchFamily="50" charset="-127"/>
                <a:cs typeface="Arial" panose="020B0604020202020204" pitchFamily="34" charset="0"/>
              </a:rPr>
              <a:t> CPU </a:t>
            </a:r>
            <a:r>
              <a:rPr lang="en-US" altLang="ko-KR" sz="800" err="1" smtClean="0">
                <a:latin typeface="Arial" panose="020B0604020202020204" pitchFamily="34" charset="0"/>
                <a:ea typeface="돋움" pitchFamily="50" charset="-127"/>
                <a:cs typeface="Arial" panose="020B0604020202020204" pitchFamily="34" charset="0"/>
              </a:rPr>
              <a:t>hpawcj</a:t>
            </a:r>
            <a:r>
              <a:rPr lang="en-US" altLang="ko-KR" sz="800" smtClean="0">
                <a:latin typeface="Arial" panose="020B0604020202020204" pitchFamily="34" charset="0"/>
                <a:ea typeface="돋움" pitchFamily="50" charset="-127"/>
                <a:cs typeface="Arial" panose="020B0604020202020204" pitchFamily="34" charset="0"/>
              </a:rPr>
              <a:t> </a:t>
            </a:r>
            <a:r>
              <a:rPr lang="en-US" altLang="ko-KR" sz="800" err="1" smtClean="0">
                <a:latin typeface="Arial" panose="020B0604020202020204" pitchFamily="34" charset="0"/>
                <a:ea typeface="돋움" pitchFamily="50" charset="-127"/>
                <a:cs typeface="Arial" panose="020B0604020202020204" pitchFamily="34" charset="0"/>
              </a:rPr>
              <a:t>khi</a:t>
            </a:r>
            <a:r>
              <a:rPr lang="en-US" altLang="ko-KR" sz="800" smtClean="0">
                <a:latin typeface="Arial" panose="020B0604020202020204" pitchFamily="34" charset="0"/>
                <a:ea typeface="돋움" pitchFamily="50" charset="-127"/>
                <a:cs typeface="Arial" panose="020B0604020202020204" pitchFamily="34" charset="0"/>
              </a:rPr>
              <a:t> output</a:t>
            </a:r>
            <a:endParaRPr lang="en-US" altLang="ko-KR" sz="800">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r>
              <a:rPr lang="en-US" altLang="ko-KR" sz="800">
                <a:latin typeface="Arial" panose="020B0604020202020204" pitchFamily="34" charset="0"/>
                <a:ea typeface="돋움" pitchFamily="50" charset="-127"/>
                <a:cs typeface="Arial" panose="020B0604020202020204" pitchFamily="34" charset="0"/>
              </a:rPr>
              <a:t>  ② </a:t>
            </a:r>
            <a:r>
              <a:rPr lang="en-US" altLang="ko-KR" sz="800" smtClean="0">
                <a:latin typeface="Arial" panose="020B0604020202020204" pitchFamily="34" charset="0"/>
                <a:ea typeface="돋움" pitchFamily="50" charset="-127"/>
                <a:cs typeface="Arial" panose="020B0604020202020204" pitchFamily="34" charset="0"/>
              </a:rPr>
              <a:t>Device </a:t>
            </a:r>
            <a:r>
              <a:rPr lang="en-US" altLang="ko-KR" sz="800" err="1" smtClean="0">
                <a:latin typeface="Arial" panose="020B0604020202020204" pitchFamily="34" charset="0"/>
                <a:ea typeface="돋움" pitchFamily="50" charset="-127"/>
                <a:cs typeface="Arial" panose="020B0604020202020204" pitchFamily="34" charset="0"/>
              </a:rPr>
              <a:t>bên</a:t>
            </a:r>
            <a:r>
              <a:rPr lang="en-US" altLang="ko-KR" sz="800" smtClean="0">
                <a:latin typeface="Arial" panose="020B0604020202020204" pitchFamily="34" charset="0"/>
                <a:ea typeface="돋움" pitchFamily="50" charset="-127"/>
                <a:cs typeface="Arial" panose="020B0604020202020204" pitchFamily="34" charset="0"/>
              </a:rPr>
              <a:t> </a:t>
            </a:r>
            <a:r>
              <a:rPr lang="en-US" altLang="ko-KR" sz="800" err="1" smtClean="0">
                <a:latin typeface="Arial" panose="020B0604020202020204" pitchFamily="34" charset="0"/>
                <a:ea typeface="돋움" pitchFamily="50" charset="-127"/>
                <a:cs typeface="Arial" panose="020B0604020202020204" pitchFamily="34" charset="0"/>
              </a:rPr>
              <a:t>trong</a:t>
            </a:r>
            <a:r>
              <a:rPr lang="en-US" altLang="ko-KR" sz="800" smtClean="0">
                <a:latin typeface="Arial" panose="020B0604020202020204" pitchFamily="34" charset="0"/>
                <a:ea typeface="돋움" pitchFamily="50" charset="-127"/>
                <a:cs typeface="Arial" panose="020B0604020202020204" pitchFamily="34" charset="0"/>
              </a:rPr>
              <a:t>: Device </a:t>
            </a:r>
            <a:r>
              <a:rPr lang="en-US" altLang="ko-KR" sz="800" err="1" smtClean="0">
                <a:latin typeface="Arial" panose="020B0604020202020204" pitchFamily="34" charset="0"/>
                <a:ea typeface="돋움" pitchFamily="50" charset="-127"/>
                <a:cs typeface="Arial" panose="020B0604020202020204" pitchFamily="34" charset="0"/>
              </a:rPr>
              <a:t>chỉ</a:t>
            </a:r>
            <a:r>
              <a:rPr lang="en-US" altLang="ko-KR" sz="800" smtClean="0">
                <a:latin typeface="Arial" panose="020B0604020202020204" pitchFamily="34" charset="0"/>
                <a:ea typeface="돋움" pitchFamily="50" charset="-127"/>
                <a:cs typeface="Arial" panose="020B0604020202020204" pitchFamily="34" charset="0"/>
              </a:rPr>
              <a:t> </a:t>
            </a:r>
            <a:r>
              <a:rPr lang="en-US" altLang="ko-KR" sz="800" err="1" smtClean="0">
                <a:latin typeface="Arial" panose="020B0604020202020204" pitchFamily="34" charset="0"/>
                <a:ea typeface="돋움" pitchFamily="50" charset="-127"/>
                <a:cs typeface="Arial" panose="020B0604020202020204" pitchFamily="34" charset="0"/>
              </a:rPr>
              <a:t>sử</a:t>
            </a:r>
            <a:r>
              <a:rPr lang="en-US" altLang="ko-KR" sz="800" smtClean="0">
                <a:latin typeface="Arial" panose="020B0604020202020204" pitchFamily="34" charset="0"/>
                <a:ea typeface="돋움" pitchFamily="50" charset="-127"/>
                <a:cs typeface="Arial" panose="020B0604020202020204" pitchFamily="34" charset="0"/>
              </a:rPr>
              <a:t> </a:t>
            </a:r>
            <a:r>
              <a:rPr lang="en-US" altLang="ko-KR" sz="800" err="1" smtClean="0">
                <a:latin typeface="Arial" panose="020B0604020202020204" pitchFamily="34" charset="0"/>
                <a:ea typeface="돋움" pitchFamily="50" charset="-127"/>
                <a:cs typeface="Arial" panose="020B0604020202020204" pitchFamily="34" charset="0"/>
              </a:rPr>
              <a:t>dụng</a:t>
            </a:r>
            <a:r>
              <a:rPr lang="en-US" altLang="ko-KR" sz="800">
                <a:latin typeface="Arial" panose="020B0604020202020204" pitchFamily="34" charset="0"/>
                <a:ea typeface="돋움" pitchFamily="50" charset="-127"/>
                <a:cs typeface="Arial" panose="020B0604020202020204" pitchFamily="34" charset="0"/>
              </a:rPr>
              <a:t> </a:t>
            </a:r>
            <a:r>
              <a:rPr lang="en-US" altLang="ko-KR" sz="800" smtClean="0">
                <a:latin typeface="Arial" panose="020B0604020202020204" pitchFamily="34" charset="0"/>
                <a:ea typeface="돋움" pitchFamily="50" charset="-127"/>
                <a:cs typeface="Arial" panose="020B0604020202020204" pitchFamily="34" charset="0"/>
              </a:rPr>
              <a:t>ở </a:t>
            </a:r>
            <a:r>
              <a:rPr lang="en-US" altLang="ko-KR" sz="800" err="1" smtClean="0">
                <a:latin typeface="Arial" panose="020B0604020202020204" pitchFamily="34" charset="0"/>
                <a:ea typeface="돋움" pitchFamily="50" charset="-127"/>
                <a:cs typeface="Arial" panose="020B0604020202020204" pitchFamily="34" charset="0"/>
              </a:rPr>
              <a:t>bên</a:t>
            </a:r>
            <a:r>
              <a:rPr lang="en-US" altLang="ko-KR" sz="800" smtClean="0">
                <a:latin typeface="Arial" panose="020B0604020202020204" pitchFamily="34" charset="0"/>
                <a:ea typeface="돋움" pitchFamily="50" charset="-127"/>
                <a:cs typeface="Arial" panose="020B0604020202020204" pitchFamily="34" charset="0"/>
              </a:rPr>
              <a:t> </a:t>
            </a:r>
            <a:r>
              <a:rPr lang="en-US" altLang="ko-KR" sz="800" err="1" smtClean="0">
                <a:latin typeface="Arial" panose="020B0604020202020204" pitchFamily="34" charset="0"/>
                <a:ea typeface="돋움" pitchFamily="50" charset="-127"/>
                <a:cs typeface="Arial" panose="020B0604020202020204" pitchFamily="34" charset="0"/>
              </a:rPr>
              <a:t>trong</a:t>
            </a:r>
            <a:r>
              <a:rPr lang="en-US" altLang="ko-KR" sz="800" smtClean="0">
                <a:latin typeface="Arial" panose="020B0604020202020204" pitchFamily="34" charset="0"/>
                <a:ea typeface="돋움" pitchFamily="50" charset="-127"/>
                <a:cs typeface="Arial" panose="020B0604020202020204" pitchFamily="34" charset="0"/>
              </a:rPr>
              <a:t> CPU, </a:t>
            </a:r>
            <a:r>
              <a:rPr lang="en-US" altLang="ko-KR" sz="800" err="1" smtClean="0">
                <a:latin typeface="Arial" panose="020B0604020202020204" pitchFamily="34" charset="0"/>
                <a:ea typeface="돋움" pitchFamily="50" charset="-127"/>
                <a:cs typeface="Arial" panose="020B0604020202020204" pitchFamily="34" charset="0"/>
              </a:rPr>
              <a:t>không</a:t>
            </a:r>
            <a:r>
              <a:rPr lang="en-US" altLang="ko-KR" sz="800" smtClean="0">
                <a:latin typeface="Arial" panose="020B0604020202020204" pitchFamily="34" charset="0"/>
                <a:ea typeface="돋움" pitchFamily="50" charset="-127"/>
                <a:cs typeface="Arial" panose="020B0604020202020204" pitchFamily="34" charset="0"/>
              </a:rPr>
              <a:t> </a:t>
            </a:r>
            <a:r>
              <a:rPr lang="en-US" altLang="ko-KR" sz="800" err="1" smtClean="0">
                <a:latin typeface="Arial" panose="020B0604020202020204" pitchFamily="34" charset="0"/>
                <a:ea typeface="돋움" pitchFamily="50" charset="-127"/>
                <a:cs typeface="Arial" panose="020B0604020202020204" pitchFamily="34" charset="0"/>
              </a:rPr>
              <a:t>thể</a:t>
            </a:r>
            <a:r>
              <a:rPr lang="en-US" altLang="ko-KR" sz="800" smtClean="0">
                <a:latin typeface="Arial" panose="020B0604020202020204" pitchFamily="34" charset="0"/>
                <a:ea typeface="돋움" pitchFamily="50" charset="-127"/>
                <a:cs typeface="Arial" panose="020B0604020202020204" pitchFamily="34" charset="0"/>
              </a:rPr>
              <a:t> output </a:t>
            </a:r>
            <a:r>
              <a:rPr lang="en-US" altLang="ko-KR" sz="800" err="1" smtClean="0">
                <a:latin typeface="Arial" panose="020B0604020202020204" pitchFamily="34" charset="0"/>
                <a:ea typeface="돋움" pitchFamily="50" charset="-127"/>
                <a:cs typeface="Arial" panose="020B0604020202020204" pitchFamily="34" charset="0"/>
              </a:rPr>
              <a:t>trước</a:t>
            </a:r>
            <a:r>
              <a:rPr lang="en-US" altLang="ko-KR" sz="800" smtClean="0">
                <a:latin typeface="Arial" panose="020B0604020202020204" pitchFamily="34" charset="0"/>
                <a:ea typeface="돋움" pitchFamily="50" charset="-127"/>
                <a:cs typeface="Arial" panose="020B0604020202020204" pitchFamily="34" charset="0"/>
              </a:rPr>
              <a:t> </a:t>
            </a:r>
            <a:r>
              <a:rPr lang="en-US" altLang="ko-KR" sz="800" err="1" smtClean="0">
                <a:latin typeface="Arial" panose="020B0604020202020204" pitchFamily="34" charset="0"/>
                <a:ea typeface="돋움" pitchFamily="50" charset="-127"/>
                <a:cs typeface="Arial" panose="020B0604020202020204" pitchFamily="34" charset="0"/>
              </a:rPr>
              <a:t>tiếp</a:t>
            </a:r>
            <a:r>
              <a:rPr lang="en-US" altLang="ko-KR" sz="800">
                <a:latin typeface="Arial" panose="020B0604020202020204" pitchFamily="34" charset="0"/>
                <a:ea typeface="돋움" pitchFamily="50" charset="-127"/>
                <a:cs typeface="Arial" panose="020B0604020202020204" pitchFamily="34" charset="0"/>
              </a:rPr>
              <a:t> </a:t>
            </a:r>
            <a:r>
              <a:rPr lang="en-US" altLang="ko-KR" sz="800" err="1" smtClean="0">
                <a:latin typeface="Arial" panose="020B0604020202020204" pitchFamily="34" charset="0"/>
                <a:ea typeface="돋움" pitchFamily="50" charset="-127"/>
                <a:cs typeface="Arial" panose="020B0604020202020204" pitchFamily="34" charset="0"/>
              </a:rPr>
              <a:t>đến</a:t>
            </a:r>
            <a:r>
              <a:rPr lang="en-US" altLang="ko-KR" sz="800" smtClean="0">
                <a:latin typeface="Arial" panose="020B0604020202020204" pitchFamily="34" charset="0"/>
                <a:ea typeface="돋움" pitchFamily="50" charset="-127"/>
                <a:cs typeface="Arial" panose="020B0604020202020204" pitchFamily="34" charset="0"/>
              </a:rPr>
              <a:t> </a:t>
            </a:r>
            <a:r>
              <a:rPr lang="en-US" altLang="ko-KR" sz="800" err="1" smtClean="0">
                <a:latin typeface="Arial" panose="020B0604020202020204" pitchFamily="34" charset="0"/>
                <a:ea typeface="돋움" pitchFamily="50" charset="-127"/>
                <a:cs typeface="Arial" panose="020B0604020202020204" pitchFamily="34" charset="0"/>
              </a:rPr>
              <a:t>bên</a:t>
            </a:r>
            <a:r>
              <a:rPr lang="en-US" altLang="ko-KR" sz="800" smtClean="0">
                <a:latin typeface="Arial" panose="020B0604020202020204" pitchFamily="34" charset="0"/>
                <a:ea typeface="돋움" pitchFamily="50" charset="-127"/>
                <a:cs typeface="Arial" panose="020B0604020202020204" pitchFamily="34" charset="0"/>
              </a:rPr>
              <a:t> </a:t>
            </a:r>
            <a:r>
              <a:rPr lang="en-US" altLang="ko-KR" sz="800" err="1" smtClean="0">
                <a:latin typeface="Arial" panose="020B0604020202020204" pitchFamily="34" charset="0"/>
                <a:ea typeface="돋움" pitchFamily="50" charset="-127"/>
                <a:cs typeface="Arial" panose="020B0604020202020204" pitchFamily="34" charset="0"/>
              </a:rPr>
              <a:t>ngoài</a:t>
            </a:r>
            <a:r>
              <a:rPr lang="en-US" altLang="ko-KR" sz="800" smtClean="0">
                <a:latin typeface="Arial" panose="020B0604020202020204" pitchFamily="34" charset="0"/>
                <a:ea typeface="돋움" pitchFamily="50" charset="-127"/>
                <a:cs typeface="Arial" panose="020B0604020202020204" pitchFamily="34" charset="0"/>
              </a:rPr>
              <a:t> CPU.</a:t>
            </a:r>
            <a:endParaRPr lang="en-US" altLang="ko-KR" sz="800">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r>
              <a:rPr lang="en-US" altLang="ko-KR" sz="800">
                <a:latin typeface="Arial" panose="020B0604020202020204" pitchFamily="34" charset="0"/>
                <a:ea typeface="돋움" pitchFamily="50" charset="-127"/>
                <a:cs typeface="Arial" panose="020B0604020202020204" pitchFamily="34" charset="0"/>
              </a:rPr>
              <a:t>  ③ Bit Device </a:t>
            </a:r>
            <a:r>
              <a:rPr lang="en-US" altLang="ko-KR" sz="800" smtClean="0">
                <a:latin typeface="Arial" panose="020B0604020202020204" pitchFamily="34" charset="0"/>
                <a:ea typeface="돋움" pitchFamily="50" charset="-127"/>
                <a:cs typeface="Arial" panose="020B0604020202020204" pitchFamily="34" charset="0"/>
              </a:rPr>
              <a:t>: Device  </a:t>
            </a:r>
            <a:r>
              <a:rPr lang="en-US" altLang="ko-KR" sz="800" err="1" smtClean="0">
                <a:latin typeface="Arial" panose="020B0604020202020204" pitchFamily="34" charset="0"/>
                <a:ea typeface="돋움" pitchFamily="50" charset="-127"/>
                <a:cs typeface="Arial" panose="020B0604020202020204" pitchFamily="34" charset="0"/>
              </a:rPr>
              <a:t>chỉ</a:t>
            </a:r>
            <a:r>
              <a:rPr lang="en-US" altLang="ko-KR" sz="800" smtClean="0">
                <a:latin typeface="Arial" panose="020B0604020202020204" pitchFamily="34" charset="0"/>
                <a:ea typeface="돋움" pitchFamily="50" charset="-127"/>
                <a:cs typeface="Arial" panose="020B0604020202020204" pitchFamily="34" charset="0"/>
              </a:rPr>
              <a:t> </a:t>
            </a:r>
            <a:r>
              <a:rPr lang="en-US" altLang="ko-KR" sz="800" err="1" smtClean="0">
                <a:latin typeface="Arial" panose="020B0604020202020204" pitchFamily="34" charset="0"/>
                <a:ea typeface="돋움" pitchFamily="50" charset="-127"/>
                <a:cs typeface="Arial" panose="020B0604020202020204" pitchFamily="34" charset="0"/>
              </a:rPr>
              <a:t>có</a:t>
            </a:r>
            <a:r>
              <a:rPr lang="en-US" altLang="ko-KR" sz="800" smtClean="0">
                <a:latin typeface="Arial" panose="020B0604020202020204" pitchFamily="34" charset="0"/>
                <a:ea typeface="돋움" pitchFamily="50" charset="-127"/>
                <a:cs typeface="Arial" panose="020B0604020202020204" pitchFamily="34" charset="0"/>
              </a:rPr>
              <a:t> </a:t>
            </a:r>
            <a:r>
              <a:rPr lang="en-US" altLang="ko-KR" sz="800" err="1" smtClean="0">
                <a:latin typeface="Arial" panose="020B0604020202020204" pitchFamily="34" charset="0"/>
                <a:ea typeface="돋움" pitchFamily="50" charset="-127"/>
                <a:cs typeface="Arial" panose="020B0604020202020204" pitchFamily="34" charset="0"/>
              </a:rPr>
              <a:t>thể</a:t>
            </a:r>
            <a:r>
              <a:rPr lang="en-US" altLang="ko-KR" sz="800" smtClean="0">
                <a:latin typeface="Arial" panose="020B0604020202020204" pitchFamily="34" charset="0"/>
                <a:ea typeface="돋움" pitchFamily="50" charset="-127"/>
                <a:cs typeface="Arial" panose="020B0604020202020204" pitchFamily="34" charset="0"/>
              </a:rPr>
              <a:t> </a:t>
            </a:r>
            <a:r>
              <a:rPr lang="en-US" altLang="ko-KR" sz="800" err="1" smtClean="0">
                <a:latin typeface="Arial" panose="020B0604020202020204" pitchFamily="34" charset="0"/>
                <a:ea typeface="돋움" pitchFamily="50" charset="-127"/>
                <a:cs typeface="Arial" panose="020B0604020202020204" pitchFamily="34" charset="0"/>
              </a:rPr>
              <a:t>điều</a:t>
            </a:r>
            <a:r>
              <a:rPr lang="en-US" altLang="ko-KR" sz="800" smtClean="0">
                <a:latin typeface="Arial" panose="020B0604020202020204" pitchFamily="34" charset="0"/>
                <a:ea typeface="돋움" pitchFamily="50" charset="-127"/>
                <a:cs typeface="Arial" panose="020B0604020202020204" pitchFamily="34" charset="0"/>
              </a:rPr>
              <a:t> </a:t>
            </a:r>
            <a:r>
              <a:rPr lang="en-US" altLang="ko-KR" sz="800" err="1" smtClean="0">
                <a:latin typeface="Arial" panose="020B0604020202020204" pitchFamily="34" charset="0"/>
                <a:ea typeface="돋움" pitchFamily="50" charset="-127"/>
                <a:cs typeface="Arial" panose="020B0604020202020204" pitchFamily="34" charset="0"/>
              </a:rPr>
              <a:t>khiển</a:t>
            </a:r>
            <a:r>
              <a:rPr lang="en-US" altLang="ko-KR" sz="800" smtClean="0">
                <a:latin typeface="Arial" panose="020B0604020202020204" pitchFamily="34" charset="0"/>
                <a:ea typeface="돋움" pitchFamily="50" charset="-127"/>
                <a:cs typeface="Arial" panose="020B0604020202020204" pitchFamily="34" charset="0"/>
              </a:rPr>
              <a:t> On/Off </a:t>
            </a:r>
            <a:r>
              <a:rPr lang="en-US" altLang="ko-KR" sz="800" err="1" smtClean="0">
                <a:latin typeface="Arial" panose="020B0604020202020204" pitchFamily="34" charset="0"/>
                <a:ea typeface="돋움" pitchFamily="50" charset="-127"/>
                <a:cs typeface="Arial" panose="020B0604020202020204" pitchFamily="34" charset="0"/>
              </a:rPr>
              <a:t>bằng</a:t>
            </a:r>
            <a:r>
              <a:rPr lang="en-US" altLang="ko-KR" sz="800" smtClean="0">
                <a:latin typeface="Arial" panose="020B0604020202020204" pitchFamily="34" charset="0"/>
                <a:ea typeface="돋움" pitchFamily="50" charset="-127"/>
                <a:cs typeface="Arial" panose="020B0604020202020204" pitchFamily="34" charset="0"/>
              </a:rPr>
              <a:t> </a:t>
            </a:r>
            <a:r>
              <a:rPr lang="en-US" altLang="ko-KR" sz="800" err="1" smtClean="0">
                <a:latin typeface="Arial" panose="020B0604020202020204" pitchFamily="34" charset="0"/>
                <a:ea typeface="돋움" pitchFamily="50" charset="-127"/>
                <a:cs typeface="Arial" panose="020B0604020202020204" pitchFamily="34" charset="0"/>
              </a:rPr>
              <a:t>cách</a:t>
            </a:r>
            <a:r>
              <a:rPr lang="en-US" altLang="ko-KR" sz="800" smtClean="0">
                <a:latin typeface="Arial" panose="020B0604020202020204" pitchFamily="34" charset="0"/>
                <a:ea typeface="돋움" pitchFamily="50" charset="-127"/>
                <a:cs typeface="Arial" panose="020B0604020202020204" pitchFamily="34" charset="0"/>
              </a:rPr>
              <a:t> Output </a:t>
            </a:r>
            <a:r>
              <a:rPr lang="en-US" altLang="ko-KR" sz="800" err="1" smtClean="0">
                <a:latin typeface="Arial" panose="020B0604020202020204" pitchFamily="34" charset="0"/>
                <a:ea typeface="돋움" pitchFamily="50" charset="-127"/>
                <a:cs typeface="Arial" panose="020B0604020202020204" pitchFamily="34" charset="0"/>
              </a:rPr>
              <a:t>đơn</a:t>
            </a:r>
            <a:r>
              <a:rPr lang="en-US" altLang="ko-KR" sz="800" smtClean="0">
                <a:latin typeface="Arial" panose="020B0604020202020204" pitchFamily="34" charset="0"/>
                <a:ea typeface="돋움" pitchFamily="50" charset="-127"/>
                <a:cs typeface="Arial" panose="020B0604020202020204" pitchFamily="34" charset="0"/>
              </a:rPr>
              <a:t> </a:t>
            </a:r>
            <a:r>
              <a:rPr lang="en-US" altLang="ko-KR" sz="800" err="1" smtClean="0">
                <a:latin typeface="Arial" panose="020B0604020202020204" pitchFamily="34" charset="0"/>
                <a:ea typeface="돋움" pitchFamily="50" charset="-127"/>
                <a:cs typeface="Arial" panose="020B0604020202020204" pitchFamily="34" charset="0"/>
              </a:rPr>
              <a:t>thuần</a:t>
            </a:r>
            <a:r>
              <a:rPr lang="en-US" altLang="ko-KR" sz="800" smtClean="0">
                <a:latin typeface="Arial" panose="020B0604020202020204" pitchFamily="34" charset="0"/>
                <a:ea typeface="돋움" pitchFamily="50" charset="-127"/>
                <a:cs typeface="Arial" panose="020B0604020202020204" pitchFamily="34" charset="0"/>
              </a:rPr>
              <a:t> </a:t>
            </a:r>
            <a:r>
              <a:rPr lang="en-US" altLang="ko-KR" sz="800" err="1" smtClean="0">
                <a:latin typeface="Arial" panose="020B0604020202020204" pitchFamily="34" charset="0"/>
                <a:ea typeface="돋움" pitchFamily="50" charset="-127"/>
                <a:cs typeface="Arial" panose="020B0604020202020204" pitchFamily="34" charset="0"/>
              </a:rPr>
              <a:t>hệ</a:t>
            </a:r>
            <a:r>
              <a:rPr lang="en-US" altLang="ko-KR" sz="800" smtClean="0">
                <a:latin typeface="Arial" panose="020B0604020202020204" pitchFamily="34" charset="0"/>
                <a:ea typeface="돋움" pitchFamily="50" charset="-127"/>
                <a:cs typeface="Arial" panose="020B0604020202020204" pitchFamily="34" charset="0"/>
              </a:rPr>
              <a:t> </a:t>
            </a:r>
            <a:r>
              <a:rPr lang="en-US" altLang="ko-KR" sz="800" err="1" smtClean="0">
                <a:latin typeface="Arial" panose="020B0604020202020204" pitchFamily="34" charset="0"/>
                <a:ea typeface="돋움" pitchFamily="50" charset="-127"/>
                <a:cs typeface="Arial" panose="020B0604020202020204" pitchFamily="34" charset="0"/>
              </a:rPr>
              <a:t>bát</a:t>
            </a:r>
            <a:r>
              <a:rPr lang="en-US" altLang="ko-KR" sz="800" smtClean="0">
                <a:latin typeface="Arial" panose="020B0604020202020204" pitchFamily="34" charset="0"/>
                <a:ea typeface="돋움" pitchFamily="50" charset="-127"/>
                <a:cs typeface="Arial" panose="020B0604020202020204" pitchFamily="34" charset="0"/>
              </a:rPr>
              <a:t> </a:t>
            </a:r>
            <a:r>
              <a:rPr lang="en-US" altLang="ko-KR" sz="800" err="1" smtClean="0">
                <a:latin typeface="Arial" panose="020B0604020202020204" pitchFamily="34" charset="0"/>
                <a:ea typeface="돋움" pitchFamily="50" charset="-127"/>
                <a:cs typeface="Arial" panose="020B0604020202020204" pitchFamily="34" charset="0"/>
              </a:rPr>
              <a:t>phân</a:t>
            </a:r>
            <a:r>
              <a:rPr lang="en-US" altLang="ko-KR" sz="800" smtClean="0">
                <a:latin typeface="Arial" panose="020B0604020202020204" pitchFamily="34" charset="0"/>
                <a:ea typeface="돋움" pitchFamily="50" charset="-127"/>
                <a:cs typeface="Arial" panose="020B0604020202020204" pitchFamily="34" charset="0"/>
              </a:rPr>
              <a:t>, </a:t>
            </a:r>
            <a:r>
              <a:rPr lang="en-US" altLang="ko-KR" sz="800" err="1" smtClean="0">
                <a:latin typeface="Arial" panose="020B0604020202020204" pitchFamily="34" charset="0"/>
                <a:ea typeface="돋움" pitchFamily="50" charset="-127"/>
                <a:cs typeface="Arial" panose="020B0604020202020204" pitchFamily="34" charset="0"/>
              </a:rPr>
              <a:t>tức</a:t>
            </a:r>
            <a:r>
              <a:rPr lang="en-US" altLang="ko-KR" sz="800" smtClean="0">
                <a:latin typeface="Arial" panose="020B0604020202020204" pitchFamily="34" charset="0"/>
                <a:ea typeface="돋움" pitchFamily="50" charset="-127"/>
                <a:cs typeface="Arial" panose="020B0604020202020204" pitchFamily="34" charset="0"/>
              </a:rPr>
              <a:t> </a:t>
            </a:r>
            <a:r>
              <a:rPr lang="en-US" altLang="ko-KR" sz="800" err="1" smtClean="0">
                <a:latin typeface="Arial" panose="020B0604020202020204" pitchFamily="34" charset="0"/>
                <a:ea typeface="돋움" pitchFamily="50" charset="-127"/>
                <a:cs typeface="Arial" panose="020B0604020202020204" pitchFamily="34" charset="0"/>
              </a:rPr>
              <a:t>là</a:t>
            </a:r>
            <a:r>
              <a:rPr lang="en-US" altLang="ko-KR" sz="800" smtClean="0">
                <a:latin typeface="Arial" panose="020B0604020202020204" pitchFamily="34" charset="0"/>
                <a:ea typeface="돋움" pitchFamily="50" charset="-127"/>
                <a:cs typeface="Arial" panose="020B0604020202020204" pitchFamily="34" charset="0"/>
              </a:rPr>
              <a:t> </a:t>
            </a:r>
            <a:r>
              <a:rPr lang="en-US" altLang="ko-KR" sz="800" err="1" smtClean="0">
                <a:latin typeface="Arial" panose="020B0604020202020204" pitchFamily="34" charset="0"/>
                <a:ea typeface="돋움" pitchFamily="50" charset="-127"/>
                <a:cs typeface="Arial" panose="020B0604020202020204" pitchFamily="34" charset="0"/>
              </a:rPr>
              <a:t>từ</a:t>
            </a:r>
            <a:r>
              <a:rPr lang="ko-KR" altLang="en-US" sz="800" smtClean="0">
                <a:latin typeface="Arial" panose="020B0604020202020204" pitchFamily="34" charset="0"/>
                <a:ea typeface="돋움" pitchFamily="50" charset="-127"/>
                <a:cs typeface="Arial" panose="020B0604020202020204" pitchFamily="34" charset="0"/>
              </a:rPr>
              <a:t> </a:t>
            </a:r>
            <a:r>
              <a:rPr lang="en-US" altLang="ko-KR" sz="800" smtClean="0">
                <a:latin typeface="Arial" panose="020B0604020202020204" pitchFamily="34" charset="0"/>
                <a:ea typeface="돋움" pitchFamily="50" charset="-127"/>
                <a:cs typeface="Arial" panose="020B0604020202020204" pitchFamily="34" charset="0"/>
              </a:rPr>
              <a:t>0~7</a:t>
            </a:r>
            <a:endParaRPr lang="en-US" altLang="ko-KR" sz="800">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r>
              <a:rPr lang="en-US" altLang="ko-KR" sz="800">
                <a:latin typeface="Arial" panose="020B0604020202020204" pitchFamily="34" charset="0"/>
                <a:ea typeface="돋움" pitchFamily="50" charset="-127"/>
                <a:cs typeface="Arial" panose="020B0604020202020204" pitchFamily="34" charset="0"/>
              </a:rPr>
              <a:t>  ④ Word Device : </a:t>
            </a:r>
            <a:r>
              <a:rPr lang="en-US" altLang="ko-KR" sz="800" smtClean="0">
                <a:latin typeface="Arial" panose="020B0604020202020204" pitchFamily="34" charset="0"/>
                <a:ea typeface="돋움" pitchFamily="50" charset="-127"/>
                <a:cs typeface="Arial" panose="020B0604020202020204" pitchFamily="34" charset="0"/>
              </a:rPr>
              <a:t>Device </a:t>
            </a:r>
            <a:r>
              <a:rPr lang="en-US" altLang="ko-KR" sz="800" err="1" smtClean="0">
                <a:latin typeface="Arial" panose="020B0604020202020204" pitchFamily="34" charset="0"/>
                <a:ea typeface="돋움" pitchFamily="50" charset="-127"/>
                <a:cs typeface="Arial" panose="020B0604020202020204" pitchFamily="34" charset="0"/>
              </a:rPr>
              <a:t>có</a:t>
            </a:r>
            <a:r>
              <a:rPr lang="en-US" altLang="ko-KR" sz="800" smtClean="0">
                <a:latin typeface="Arial" panose="020B0604020202020204" pitchFamily="34" charset="0"/>
                <a:ea typeface="돋움" pitchFamily="50" charset="-127"/>
                <a:cs typeface="Arial" panose="020B0604020202020204" pitchFamily="34" charset="0"/>
              </a:rPr>
              <a:t> </a:t>
            </a:r>
            <a:r>
              <a:rPr lang="en-US" altLang="ko-KR" sz="800" err="1" smtClean="0">
                <a:latin typeface="Arial" panose="020B0604020202020204" pitchFamily="34" charset="0"/>
                <a:ea typeface="돋움" pitchFamily="50" charset="-127"/>
                <a:cs typeface="Arial" panose="020B0604020202020204" pitchFamily="34" charset="0"/>
              </a:rPr>
              <a:t>thể</a:t>
            </a:r>
            <a:r>
              <a:rPr lang="en-US" altLang="ko-KR" sz="800" smtClean="0">
                <a:latin typeface="Arial" panose="020B0604020202020204" pitchFamily="34" charset="0"/>
                <a:ea typeface="돋움" pitchFamily="50" charset="-127"/>
                <a:cs typeface="Arial" panose="020B0604020202020204" pitchFamily="34" charset="0"/>
              </a:rPr>
              <a:t> </a:t>
            </a:r>
            <a:r>
              <a:rPr lang="en-US" altLang="ko-KR" sz="800" err="1" smtClean="0">
                <a:latin typeface="Arial" panose="020B0604020202020204" pitchFamily="34" charset="0"/>
                <a:ea typeface="돋움" pitchFamily="50" charset="-127"/>
                <a:cs typeface="Arial" panose="020B0604020202020204" pitchFamily="34" charset="0"/>
              </a:rPr>
              <a:t>điều</a:t>
            </a:r>
            <a:r>
              <a:rPr lang="en-US" altLang="ko-KR" sz="800" smtClean="0">
                <a:latin typeface="Arial" panose="020B0604020202020204" pitchFamily="34" charset="0"/>
                <a:ea typeface="돋움" pitchFamily="50" charset="-127"/>
                <a:cs typeface="Arial" panose="020B0604020202020204" pitchFamily="34" charset="0"/>
              </a:rPr>
              <a:t> </a:t>
            </a:r>
            <a:r>
              <a:rPr lang="en-US" altLang="ko-KR" sz="800" err="1" smtClean="0">
                <a:latin typeface="Arial" panose="020B0604020202020204" pitchFamily="34" charset="0"/>
                <a:ea typeface="돋움" pitchFamily="50" charset="-127"/>
                <a:cs typeface="Arial" panose="020B0604020202020204" pitchFamily="34" charset="0"/>
              </a:rPr>
              <a:t>khiển</a:t>
            </a:r>
            <a:r>
              <a:rPr lang="en-US" altLang="ko-KR" sz="800" smtClean="0">
                <a:latin typeface="Arial" panose="020B0604020202020204" pitchFamily="34" charset="0"/>
                <a:ea typeface="돋움" pitchFamily="50" charset="-127"/>
                <a:cs typeface="Arial" panose="020B0604020202020204" pitchFamily="34" charset="0"/>
              </a:rPr>
              <a:t> </a:t>
            </a:r>
            <a:r>
              <a:rPr lang="en-US" altLang="ko-KR" sz="800" err="1" smtClean="0">
                <a:latin typeface="Arial" panose="020B0604020202020204" pitchFamily="34" charset="0"/>
                <a:ea typeface="돋움" pitchFamily="50" charset="-127"/>
                <a:cs typeface="Arial" panose="020B0604020202020204" pitchFamily="34" charset="0"/>
              </a:rPr>
              <a:t>được</a:t>
            </a:r>
            <a:r>
              <a:rPr lang="en-US" altLang="ko-KR" sz="800" smtClean="0">
                <a:latin typeface="Arial" panose="020B0604020202020204" pitchFamily="34" charset="0"/>
                <a:ea typeface="돋움" pitchFamily="50" charset="-127"/>
                <a:cs typeface="Arial" panose="020B0604020202020204" pitchFamily="34" charset="0"/>
              </a:rPr>
              <a:t> </a:t>
            </a:r>
            <a:r>
              <a:rPr lang="en-US" altLang="ko-KR" sz="800" err="1" smtClean="0">
                <a:latin typeface="Arial" panose="020B0604020202020204" pitchFamily="34" charset="0"/>
                <a:ea typeface="돋움" pitchFamily="50" charset="-127"/>
                <a:cs typeface="Arial" panose="020B0604020202020204" pitchFamily="34" charset="0"/>
              </a:rPr>
              <a:t>với</a:t>
            </a:r>
            <a:r>
              <a:rPr lang="en-US" altLang="ko-KR" sz="800" smtClean="0">
                <a:latin typeface="Arial" panose="020B0604020202020204" pitchFamily="34" charset="0"/>
                <a:ea typeface="돋움" pitchFamily="50" charset="-127"/>
                <a:cs typeface="Arial" panose="020B0604020202020204" pitchFamily="34" charset="0"/>
              </a:rPr>
              <a:t> </a:t>
            </a:r>
            <a:r>
              <a:rPr lang="en-US" altLang="ko-KR" sz="800" err="1" smtClean="0">
                <a:latin typeface="Arial" panose="020B0604020202020204" pitchFamily="34" charset="0"/>
                <a:ea typeface="돋움" pitchFamily="50" charset="-127"/>
                <a:cs typeface="Arial" panose="020B0604020202020204" pitchFamily="34" charset="0"/>
              </a:rPr>
              <a:t>đơn</a:t>
            </a:r>
            <a:r>
              <a:rPr lang="en-US" altLang="ko-KR" sz="800" smtClean="0">
                <a:latin typeface="Arial" panose="020B0604020202020204" pitchFamily="34" charset="0"/>
                <a:ea typeface="돋움" pitchFamily="50" charset="-127"/>
                <a:cs typeface="Arial" panose="020B0604020202020204" pitchFamily="34" charset="0"/>
              </a:rPr>
              <a:t> </a:t>
            </a:r>
            <a:r>
              <a:rPr lang="en-US" altLang="ko-KR" sz="800" err="1" smtClean="0">
                <a:latin typeface="Arial" panose="020B0604020202020204" pitchFamily="34" charset="0"/>
                <a:ea typeface="돋움" pitchFamily="50" charset="-127"/>
                <a:cs typeface="Arial" panose="020B0604020202020204" pitchFamily="34" charset="0"/>
              </a:rPr>
              <a:t>vị</a:t>
            </a:r>
            <a:r>
              <a:rPr lang="en-US" altLang="ko-KR" sz="800" smtClean="0">
                <a:latin typeface="Arial" panose="020B0604020202020204" pitchFamily="34" charset="0"/>
                <a:ea typeface="돋움" pitchFamily="50" charset="-127"/>
                <a:cs typeface="Arial" panose="020B0604020202020204" pitchFamily="34" charset="0"/>
              </a:rPr>
              <a:t> </a:t>
            </a:r>
            <a:r>
              <a:rPr lang="en-US" altLang="ko-KR" sz="800" err="1" smtClean="0">
                <a:latin typeface="Arial" panose="020B0604020202020204" pitchFamily="34" charset="0"/>
                <a:ea typeface="돋움" pitchFamily="50" charset="-127"/>
                <a:cs typeface="Arial" panose="020B0604020202020204" pitchFamily="34" charset="0"/>
              </a:rPr>
              <a:t>Bit.Word</a:t>
            </a:r>
            <a:endParaRPr lang="ko-KR" altLang="en-US" sz="800">
              <a:latin typeface="Arial" panose="020B0604020202020204" pitchFamily="34" charset="0"/>
              <a:ea typeface="돋움" pitchFamily="50" charset="-127"/>
              <a:cs typeface="Arial" panose="020B0604020202020204" pitchFamily="34" charset="0"/>
            </a:endParaRPr>
          </a:p>
        </p:txBody>
      </p:sp>
      <p:sp>
        <p:nvSpPr>
          <p:cNvPr id="4134" name="Rectangle 101"/>
          <p:cNvSpPr>
            <a:spLocks noChangeArrowheads="1"/>
          </p:cNvSpPr>
          <p:nvPr/>
        </p:nvSpPr>
        <p:spPr bwMode="auto">
          <a:xfrm>
            <a:off x="3384550" y="8151835"/>
            <a:ext cx="3429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800" dirty="0">
                <a:latin typeface="Arial" panose="020B0604020202020204" pitchFamily="34" charset="0"/>
                <a:ea typeface="돋움" pitchFamily="50" charset="-127"/>
                <a:cs typeface="Arial" panose="020B0604020202020204" pitchFamily="34" charset="0"/>
              </a:rPr>
              <a:t>16.</a:t>
            </a:r>
            <a:r>
              <a:rPr lang="ko-KR" altLang="en-US" sz="800" dirty="0">
                <a:latin typeface="Arial" panose="020B0604020202020204" pitchFamily="34" charset="0"/>
                <a:ea typeface="돋움" pitchFamily="50" charset="-127"/>
                <a:cs typeface="Arial" panose="020B0604020202020204" pitchFamily="34" charset="0"/>
              </a:rPr>
              <a:t> </a:t>
            </a:r>
            <a:r>
              <a:rPr lang="en-US" altLang="ko-KR" sz="800" dirty="0" smtClean="0">
                <a:latin typeface="Arial" panose="020B0604020202020204" pitchFamily="34" charset="0"/>
                <a:ea typeface="돋움" pitchFamily="50" charset="-127"/>
                <a:cs typeface="Arial" panose="020B0604020202020204" pitchFamily="34" charset="0"/>
              </a:rPr>
              <a:t>DEVICE </a:t>
            </a:r>
            <a:r>
              <a:rPr lang="en-US" altLang="ko-KR" sz="800" dirty="0" err="1" smtClean="0">
                <a:latin typeface="Arial" panose="020B0604020202020204" pitchFamily="34" charset="0"/>
                <a:ea typeface="돋움" pitchFamily="50" charset="-127"/>
                <a:cs typeface="Arial" panose="020B0604020202020204" pitchFamily="34" charset="0"/>
              </a:rPr>
              <a:t>sử</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dụng</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vùng</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a:latin typeface="Arial" panose="020B0604020202020204" pitchFamily="34" charset="0"/>
                <a:ea typeface="돋움" pitchFamily="50" charset="-127"/>
                <a:cs typeface="Arial" panose="020B0604020202020204" pitchFamily="34" charset="0"/>
              </a:rPr>
              <a:t>USER </a:t>
            </a:r>
            <a:r>
              <a:rPr lang="en-US" altLang="ko-KR" sz="800" dirty="0" smtClean="0">
                <a:latin typeface="Arial" panose="020B0604020202020204" pitchFamily="34" charset="0"/>
                <a:ea typeface="돋움" pitchFamily="50" charset="-127"/>
                <a:cs typeface="Arial" panose="020B0604020202020204" pitchFamily="34" charset="0"/>
              </a:rPr>
              <a:t>MEMORY </a:t>
            </a:r>
            <a:r>
              <a:rPr lang="en-US" altLang="ko-KR" sz="800" dirty="0" err="1" smtClean="0">
                <a:latin typeface="Arial" panose="020B0604020202020204" pitchFamily="34" charset="0"/>
                <a:ea typeface="돋움" pitchFamily="50" charset="-127"/>
                <a:cs typeface="Arial" panose="020B0604020202020204" pitchFamily="34" charset="0"/>
              </a:rPr>
              <a:t>để</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mở</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rộng</a:t>
            </a:r>
            <a:r>
              <a:rPr lang="en-US" altLang="ko-KR" sz="800" dirty="0" smtClean="0">
                <a:latin typeface="Arial" panose="020B0604020202020204" pitchFamily="34" charset="0"/>
                <a:ea typeface="돋움" pitchFamily="50" charset="-127"/>
                <a:cs typeface="Arial" panose="020B0604020202020204" pitchFamily="34" charset="0"/>
              </a:rPr>
              <a:t> data Resister </a:t>
            </a:r>
            <a:r>
              <a:rPr lang="en-US" altLang="ko-KR" sz="800" dirty="0" err="1" smtClean="0">
                <a:latin typeface="Arial" panose="020B0604020202020204" pitchFamily="34" charset="0"/>
                <a:ea typeface="돋움" pitchFamily="50" charset="-127"/>
                <a:cs typeface="Arial" panose="020B0604020202020204" pitchFamily="34" charset="0"/>
              </a:rPr>
              <a:t>là</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gì</a:t>
            </a:r>
            <a:r>
              <a:rPr lang="en-US" altLang="ko-KR" sz="800" dirty="0" smtClean="0">
                <a:latin typeface="Arial" panose="020B0604020202020204" pitchFamily="34" charset="0"/>
                <a:ea typeface="돋움" pitchFamily="50" charset="-127"/>
                <a:cs typeface="Arial" panose="020B0604020202020204" pitchFamily="34" charset="0"/>
              </a:rPr>
              <a:t> ?</a:t>
            </a:r>
            <a:endParaRPr lang="en-US" altLang="ko-KR" sz="800" dirty="0">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endParaRPr lang="en-US" altLang="ko-KR" sz="800" dirty="0">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r>
              <a:rPr lang="en-US" altLang="ko-KR" sz="800" dirty="0">
                <a:latin typeface="Arial" panose="020B0604020202020204" pitchFamily="34" charset="0"/>
                <a:ea typeface="돋움" pitchFamily="50" charset="-127"/>
                <a:cs typeface="Arial" panose="020B0604020202020204" pitchFamily="34" charset="0"/>
              </a:rPr>
              <a:t>   1. R    2. W    3. D    4 .M</a:t>
            </a:r>
            <a:endParaRPr lang="ko-KR" altLang="en-US" sz="800" dirty="0">
              <a:latin typeface="Arial" panose="020B0604020202020204" pitchFamily="34" charset="0"/>
              <a:ea typeface="돋움" pitchFamily="50" charset="-127"/>
              <a:cs typeface="Arial" panose="020B0604020202020204" pitchFamily="34" charset="0"/>
            </a:endParaRPr>
          </a:p>
        </p:txBody>
      </p:sp>
      <p:sp>
        <p:nvSpPr>
          <p:cNvPr id="4135" name="Rectangle 101"/>
          <p:cNvSpPr>
            <a:spLocks noChangeArrowheads="1"/>
          </p:cNvSpPr>
          <p:nvPr/>
        </p:nvSpPr>
        <p:spPr bwMode="auto">
          <a:xfrm>
            <a:off x="3384550" y="8855228"/>
            <a:ext cx="3429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800">
                <a:latin typeface="Arial" panose="020B0604020202020204" pitchFamily="34" charset="0"/>
                <a:ea typeface="돋움" pitchFamily="50" charset="-127"/>
                <a:cs typeface="Arial" panose="020B0604020202020204" pitchFamily="34" charset="0"/>
              </a:rPr>
              <a:t>17.</a:t>
            </a:r>
            <a:r>
              <a:rPr lang="ko-KR" altLang="en-US" sz="800">
                <a:latin typeface="Arial" panose="020B0604020202020204" pitchFamily="34" charset="0"/>
                <a:ea typeface="돋움" pitchFamily="50" charset="-127"/>
                <a:cs typeface="Arial" panose="020B0604020202020204" pitchFamily="34" charset="0"/>
              </a:rPr>
              <a:t> </a:t>
            </a:r>
            <a:r>
              <a:rPr lang="en-US" altLang="ko-KR" sz="800" err="1" smtClean="0">
                <a:latin typeface="Arial" panose="020B0604020202020204" pitchFamily="34" charset="0"/>
                <a:ea typeface="돋움" pitchFamily="50" charset="-127"/>
                <a:cs typeface="Arial" panose="020B0604020202020204" pitchFamily="34" charset="0"/>
              </a:rPr>
              <a:t>Đâu</a:t>
            </a:r>
            <a:r>
              <a:rPr lang="en-US" altLang="ko-KR" sz="800" smtClean="0">
                <a:latin typeface="Arial" panose="020B0604020202020204" pitchFamily="34" charset="0"/>
                <a:ea typeface="돋움" pitchFamily="50" charset="-127"/>
                <a:cs typeface="Arial" panose="020B0604020202020204" pitchFamily="34" charset="0"/>
              </a:rPr>
              <a:t> </a:t>
            </a:r>
            <a:r>
              <a:rPr lang="en-US" altLang="ko-KR" sz="800" err="1" smtClean="0">
                <a:latin typeface="Arial" panose="020B0604020202020204" pitchFamily="34" charset="0"/>
                <a:ea typeface="돋움" pitchFamily="50" charset="-127"/>
                <a:cs typeface="Arial" panose="020B0604020202020204" pitchFamily="34" charset="0"/>
              </a:rPr>
              <a:t>không</a:t>
            </a:r>
            <a:r>
              <a:rPr lang="en-US" altLang="ko-KR" sz="800" smtClean="0">
                <a:latin typeface="Arial" panose="020B0604020202020204" pitchFamily="34" charset="0"/>
                <a:ea typeface="돋움" pitchFamily="50" charset="-127"/>
                <a:cs typeface="Arial" panose="020B0604020202020204" pitchFamily="34" charset="0"/>
              </a:rPr>
              <a:t> </a:t>
            </a:r>
            <a:r>
              <a:rPr lang="en-US" altLang="ko-KR" sz="800" err="1" smtClean="0">
                <a:latin typeface="Arial" panose="020B0604020202020204" pitchFamily="34" charset="0"/>
                <a:ea typeface="돋움" pitchFamily="50" charset="-127"/>
                <a:cs typeface="Arial" panose="020B0604020202020204" pitchFamily="34" charset="0"/>
              </a:rPr>
              <a:t>phải</a:t>
            </a:r>
            <a:r>
              <a:rPr lang="en-US" altLang="ko-KR" sz="800" smtClean="0">
                <a:latin typeface="Arial" panose="020B0604020202020204" pitchFamily="34" charset="0"/>
                <a:ea typeface="돋움" pitchFamily="50" charset="-127"/>
                <a:cs typeface="Arial" panose="020B0604020202020204" pitchFamily="34" charset="0"/>
              </a:rPr>
              <a:t> </a:t>
            </a:r>
            <a:r>
              <a:rPr lang="en-US" altLang="ko-KR" sz="800" err="1" smtClean="0">
                <a:latin typeface="Arial" panose="020B0604020202020204" pitchFamily="34" charset="0"/>
                <a:ea typeface="돋움" pitchFamily="50" charset="-127"/>
                <a:cs typeface="Arial" panose="020B0604020202020204" pitchFamily="34" charset="0"/>
              </a:rPr>
              <a:t>là</a:t>
            </a:r>
            <a:r>
              <a:rPr lang="en-US" altLang="ko-KR" sz="800" smtClean="0">
                <a:latin typeface="Arial" panose="020B0604020202020204" pitchFamily="34" charset="0"/>
                <a:ea typeface="돋움" pitchFamily="50" charset="-127"/>
                <a:cs typeface="Arial" panose="020B0604020202020204" pitchFamily="34" charset="0"/>
              </a:rPr>
              <a:t> Word Device?</a:t>
            </a:r>
            <a:endParaRPr lang="en-US" altLang="ko-KR" sz="800">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endParaRPr lang="en-US" altLang="ko-KR" sz="800">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r>
              <a:rPr lang="en-US" altLang="ko-KR" sz="800">
                <a:latin typeface="Arial" panose="020B0604020202020204" pitchFamily="34" charset="0"/>
                <a:ea typeface="돋움" pitchFamily="50" charset="-127"/>
                <a:cs typeface="Arial" panose="020B0604020202020204" pitchFamily="34" charset="0"/>
              </a:rPr>
              <a:t>  ① T   ② F   ③ D   ④ R</a:t>
            </a:r>
            <a:endParaRPr lang="ko-KR" altLang="en-US" sz="800">
              <a:latin typeface="Arial" panose="020B0604020202020204" pitchFamily="34" charset="0"/>
              <a:ea typeface="돋움" pitchFamily="50" charset="-127"/>
              <a:cs typeface="Arial" panose="020B0604020202020204" pitchFamily="34" charset="0"/>
            </a:endParaRPr>
          </a:p>
        </p:txBody>
      </p:sp>
      <p:sp>
        <p:nvSpPr>
          <p:cNvPr id="3" name="Rectangle 2"/>
          <p:cNvSpPr/>
          <p:nvPr/>
        </p:nvSpPr>
        <p:spPr>
          <a:xfrm>
            <a:off x="3476626" y="2144612"/>
            <a:ext cx="246063" cy="6240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latinLnBrk="1">
              <a:spcBef>
                <a:spcPct val="0"/>
              </a:spcBef>
              <a:spcAft>
                <a:spcPct val="0"/>
              </a:spcAft>
            </a:pPr>
            <a:r>
              <a:rPr kumimoji="1" lang="en-US" sz="600" err="1" smtClean="0">
                <a:solidFill>
                  <a:schemeClr val="tx1"/>
                </a:solidFill>
              </a:rPr>
              <a:t>Nguồn</a:t>
            </a:r>
            <a:r>
              <a:rPr kumimoji="1" lang="en-US" sz="600" smtClean="0">
                <a:solidFill>
                  <a:schemeClr val="tx1"/>
                </a:solidFill>
              </a:rPr>
              <a:t> </a:t>
            </a:r>
            <a:r>
              <a:rPr kumimoji="1" lang="en-US" sz="600" err="1" smtClean="0">
                <a:solidFill>
                  <a:schemeClr val="tx1"/>
                </a:solidFill>
              </a:rPr>
              <a:t>bên</a:t>
            </a:r>
            <a:r>
              <a:rPr kumimoji="1" lang="en-US" sz="600" smtClean="0">
                <a:solidFill>
                  <a:schemeClr val="tx1"/>
                </a:solidFill>
              </a:rPr>
              <a:t>   </a:t>
            </a:r>
            <a:r>
              <a:rPr kumimoji="1" lang="en-US" sz="600" err="1" smtClean="0">
                <a:solidFill>
                  <a:schemeClr val="tx1"/>
                </a:solidFill>
              </a:rPr>
              <a:t>ngoài</a:t>
            </a:r>
            <a:endParaRPr kumimoji="1" lang="en-US" sz="600">
              <a:solidFill>
                <a:schemeClr val="tx1"/>
              </a:solidFill>
            </a:endParaRPr>
          </a:p>
        </p:txBody>
      </p:sp>
      <p:sp>
        <p:nvSpPr>
          <p:cNvPr id="34" name="Rectangle 33"/>
          <p:cNvSpPr/>
          <p:nvPr/>
        </p:nvSpPr>
        <p:spPr>
          <a:xfrm>
            <a:off x="3701035" y="1911317"/>
            <a:ext cx="448065" cy="1552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latinLnBrk="1">
              <a:spcBef>
                <a:spcPct val="0"/>
              </a:spcBef>
              <a:spcAft>
                <a:spcPct val="0"/>
              </a:spcAft>
            </a:pPr>
            <a:r>
              <a:rPr kumimoji="1" lang="en-US" sz="600" err="1" smtClean="0">
                <a:solidFill>
                  <a:schemeClr val="tx1"/>
                </a:solidFill>
              </a:rPr>
              <a:t>Tiếp</a:t>
            </a:r>
            <a:r>
              <a:rPr kumimoji="1" lang="en-US" sz="600" smtClean="0">
                <a:solidFill>
                  <a:schemeClr val="tx1"/>
                </a:solidFill>
              </a:rPr>
              <a:t> </a:t>
            </a:r>
            <a:r>
              <a:rPr kumimoji="1" lang="en-US" sz="600" err="1" smtClean="0">
                <a:solidFill>
                  <a:schemeClr val="tx1"/>
                </a:solidFill>
              </a:rPr>
              <a:t>điểm</a:t>
            </a:r>
            <a:endParaRPr kumimoji="1" lang="en-US" sz="600">
              <a:solidFill>
                <a:schemeClr val="tx1"/>
              </a:solidFill>
            </a:endParaRPr>
          </a:p>
        </p:txBody>
      </p:sp>
      <p:sp>
        <p:nvSpPr>
          <p:cNvPr id="35" name="Rectangle 34"/>
          <p:cNvSpPr/>
          <p:nvPr/>
        </p:nvSpPr>
        <p:spPr>
          <a:xfrm>
            <a:off x="4221143" y="1832567"/>
            <a:ext cx="448065" cy="1552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latinLnBrk="1">
              <a:spcBef>
                <a:spcPct val="0"/>
              </a:spcBef>
              <a:spcAft>
                <a:spcPct val="0"/>
              </a:spcAft>
            </a:pPr>
            <a:r>
              <a:rPr kumimoji="1" lang="en-US" sz="600" smtClean="0">
                <a:solidFill>
                  <a:schemeClr val="tx1"/>
                </a:solidFill>
              </a:rPr>
              <a:t>LED </a:t>
            </a:r>
            <a:r>
              <a:rPr kumimoji="1" lang="en-US" sz="600" err="1" smtClean="0">
                <a:solidFill>
                  <a:schemeClr val="tx1"/>
                </a:solidFill>
              </a:rPr>
              <a:t>hiển</a:t>
            </a:r>
            <a:r>
              <a:rPr kumimoji="1" lang="en-US" sz="600" smtClean="0">
                <a:solidFill>
                  <a:schemeClr val="tx1"/>
                </a:solidFill>
              </a:rPr>
              <a:t> </a:t>
            </a:r>
            <a:r>
              <a:rPr kumimoji="1" lang="en-US" sz="600" err="1" smtClean="0">
                <a:solidFill>
                  <a:schemeClr val="tx1"/>
                </a:solidFill>
              </a:rPr>
              <a:t>thị</a:t>
            </a:r>
            <a:endParaRPr kumimoji="1" lang="en-US" sz="600">
              <a:solidFill>
                <a:schemeClr val="tx1"/>
              </a:solidFill>
            </a:endParaRPr>
          </a:p>
        </p:txBody>
      </p:sp>
      <p:sp>
        <p:nvSpPr>
          <p:cNvPr id="36" name="Rectangle 35"/>
          <p:cNvSpPr/>
          <p:nvPr/>
        </p:nvSpPr>
        <p:spPr>
          <a:xfrm>
            <a:off x="5301260" y="1832567"/>
            <a:ext cx="720128" cy="1552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latinLnBrk="1">
              <a:spcBef>
                <a:spcPct val="0"/>
              </a:spcBef>
              <a:spcAft>
                <a:spcPct val="0"/>
              </a:spcAft>
            </a:pPr>
            <a:r>
              <a:rPr kumimoji="1" lang="en-US" sz="600" smtClean="0">
                <a:solidFill>
                  <a:schemeClr val="tx1"/>
                </a:solidFill>
              </a:rPr>
              <a:t>CPU </a:t>
            </a:r>
            <a:endParaRPr kumimoji="1" lang="en-US" sz="600">
              <a:solidFill>
                <a:schemeClr val="tx1"/>
              </a:solidFill>
            </a:endParaRPr>
          </a:p>
        </p:txBody>
      </p:sp>
      <p:sp>
        <p:nvSpPr>
          <p:cNvPr id="37" name="Rectangle 36"/>
          <p:cNvSpPr/>
          <p:nvPr/>
        </p:nvSpPr>
        <p:spPr>
          <a:xfrm>
            <a:off x="3645030" y="2924718"/>
            <a:ext cx="448065" cy="2340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latinLnBrk="1">
              <a:spcBef>
                <a:spcPct val="0"/>
              </a:spcBef>
              <a:spcAft>
                <a:spcPct val="0"/>
              </a:spcAft>
            </a:pPr>
            <a:r>
              <a:rPr kumimoji="1" lang="en-US" sz="600" err="1" smtClean="0">
                <a:solidFill>
                  <a:schemeClr val="tx1"/>
                </a:solidFill>
              </a:rPr>
              <a:t>Thiết</a:t>
            </a:r>
            <a:r>
              <a:rPr kumimoji="1" lang="en-US" sz="600" smtClean="0">
                <a:solidFill>
                  <a:schemeClr val="tx1"/>
                </a:solidFill>
              </a:rPr>
              <a:t> </a:t>
            </a:r>
            <a:r>
              <a:rPr kumimoji="1" lang="en-US" sz="600" err="1" smtClean="0">
                <a:solidFill>
                  <a:schemeClr val="tx1"/>
                </a:solidFill>
              </a:rPr>
              <a:t>bị</a:t>
            </a:r>
            <a:r>
              <a:rPr kumimoji="1" lang="en-US" sz="600" smtClean="0">
                <a:solidFill>
                  <a:schemeClr val="tx1"/>
                </a:solidFill>
              </a:rPr>
              <a:t> </a:t>
            </a:r>
            <a:r>
              <a:rPr kumimoji="1" lang="en-US" sz="600" err="1" smtClean="0">
                <a:solidFill>
                  <a:schemeClr val="tx1"/>
                </a:solidFill>
              </a:rPr>
              <a:t>bên</a:t>
            </a:r>
            <a:r>
              <a:rPr kumimoji="1" lang="en-US" sz="600" smtClean="0">
                <a:solidFill>
                  <a:schemeClr val="tx1"/>
                </a:solidFill>
              </a:rPr>
              <a:t> </a:t>
            </a:r>
            <a:r>
              <a:rPr kumimoji="1" lang="en-US" sz="600" err="1" smtClean="0">
                <a:solidFill>
                  <a:schemeClr val="tx1"/>
                </a:solidFill>
              </a:rPr>
              <a:t>ngoài</a:t>
            </a:r>
            <a:endParaRPr kumimoji="1" lang="en-US" sz="600">
              <a:solidFill>
                <a:schemeClr val="tx1"/>
              </a:solidFill>
            </a:endParaRPr>
          </a:p>
        </p:txBody>
      </p:sp>
      <p:sp>
        <p:nvSpPr>
          <p:cNvPr id="38" name="Rectangle 37"/>
          <p:cNvSpPr/>
          <p:nvPr/>
        </p:nvSpPr>
        <p:spPr>
          <a:xfrm>
            <a:off x="5517291" y="2924718"/>
            <a:ext cx="504070" cy="2340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latinLnBrk="1">
              <a:spcBef>
                <a:spcPct val="0"/>
              </a:spcBef>
              <a:spcAft>
                <a:spcPct val="0"/>
              </a:spcAft>
            </a:pPr>
            <a:r>
              <a:rPr kumimoji="1" lang="en-US" sz="600" err="1" smtClean="0">
                <a:solidFill>
                  <a:schemeClr val="tx1"/>
                </a:solidFill>
              </a:rPr>
              <a:t>Thiết</a:t>
            </a:r>
            <a:r>
              <a:rPr kumimoji="1" lang="en-US" sz="600" smtClean="0">
                <a:solidFill>
                  <a:schemeClr val="tx1"/>
                </a:solidFill>
              </a:rPr>
              <a:t> </a:t>
            </a:r>
            <a:r>
              <a:rPr kumimoji="1" lang="en-US" sz="600" err="1" smtClean="0">
                <a:solidFill>
                  <a:schemeClr val="tx1"/>
                </a:solidFill>
              </a:rPr>
              <a:t>bị</a:t>
            </a:r>
            <a:r>
              <a:rPr kumimoji="1" lang="en-US" sz="600" smtClean="0">
                <a:solidFill>
                  <a:schemeClr val="tx1"/>
                </a:solidFill>
              </a:rPr>
              <a:t> </a:t>
            </a:r>
            <a:r>
              <a:rPr kumimoji="1" lang="en-US" sz="600" err="1" smtClean="0">
                <a:solidFill>
                  <a:schemeClr val="tx1"/>
                </a:solidFill>
              </a:rPr>
              <a:t>bên</a:t>
            </a:r>
            <a:r>
              <a:rPr kumimoji="1" lang="en-US" sz="600" smtClean="0">
                <a:solidFill>
                  <a:schemeClr val="tx1"/>
                </a:solidFill>
              </a:rPr>
              <a:t> </a:t>
            </a:r>
            <a:r>
              <a:rPr kumimoji="1" lang="en-US" sz="600" err="1" smtClean="0">
                <a:solidFill>
                  <a:schemeClr val="tx1"/>
                </a:solidFill>
              </a:rPr>
              <a:t>trong</a:t>
            </a:r>
            <a:endParaRPr kumimoji="1" lang="en-US" sz="600">
              <a:solidFill>
                <a:schemeClr val="tx1"/>
              </a:solidFill>
            </a:endParaRPr>
          </a:p>
        </p:txBody>
      </p:sp>
      <p:sp>
        <p:nvSpPr>
          <p:cNvPr id="39" name="Rectangle 38"/>
          <p:cNvSpPr/>
          <p:nvPr/>
        </p:nvSpPr>
        <p:spPr>
          <a:xfrm>
            <a:off x="5301260" y="2300631"/>
            <a:ext cx="541378" cy="2340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latinLnBrk="1">
              <a:spcBef>
                <a:spcPct val="0"/>
              </a:spcBef>
              <a:spcAft>
                <a:spcPct val="0"/>
              </a:spcAft>
            </a:pPr>
            <a:r>
              <a:rPr kumimoji="1" lang="en-US" sz="600" err="1" smtClean="0">
                <a:solidFill>
                  <a:schemeClr val="tx1"/>
                </a:solidFill>
              </a:rPr>
              <a:t>Photocoupler</a:t>
            </a:r>
            <a:endParaRPr kumimoji="1" lang="en-US" sz="600">
              <a:solidFill>
                <a:schemeClr val="tx1"/>
              </a:solidFill>
            </a:endParaRPr>
          </a:p>
        </p:txBody>
      </p:sp>
      <p:sp>
        <p:nvSpPr>
          <p:cNvPr id="40" name="Rectangle 39"/>
          <p:cNvSpPr/>
          <p:nvPr/>
        </p:nvSpPr>
        <p:spPr>
          <a:xfrm>
            <a:off x="4653170" y="2924088"/>
            <a:ext cx="504070" cy="156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latinLnBrk="1">
              <a:spcBef>
                <a:spcPct val="0"/>
              </a:spcBef>
              <a:spcAft>
                <a:spcPct val="0"/>
              </a:spcAft>
            </a:pPr>
            <a:r>
              <a:rPr kumimoji="1" lang="en-US" sz="600" smtClean="0">
                <a:solidFill>
                  <a:schemeClr val="tx1"/>
                </a:solidFill>
              </a:rPr>
              <a:t>Unit Input</a:t>
            </a:r>
            <a:endParaRPr kumimoji="1" lang="en-US" sz="600">
              <a:solidFill>
                <a:schemeClr val="tx1"/>
              </a:solidFill>
            </a:endParaRPr>
          </a:p>
        </p:txBody>
      </p:sp>
      <p:sp>
        <p:nvSpPr>
          <p:cNvPr id="41" name="Rectangle 40"/>
          <p:cNvSpPr/>
          <p:nvPr/>
        </p:nvSpPr>
        <p:spPr>
          <a:xfrm>
            <a:off x="3470979" y="4572944"/>
            <a:ext cx="246063" cy="6921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latinLnBrk="1">
              <a:spcBef>
                <a:spcPct val="0"/>
              </a:spcBef>
              <a:spcAft>
                <a:spcPct val="0"/>
              </a:spcAft>
            </a:pPr>
            <a:r>
              <a:rPr kumimoji="1" lang="en-US" sz="600" err="1" smtClean="0">
                <a:solidFill>
                  <a:schemeClr val="tx1"/>
                </a:solidFill>
              </a:rPr>
              <a:t>Nguồn</a:t>
            </a:r>
            <a:endParaRPr kumimoji="1" lang="en-US" sz="600">
              <a:solidFill>
                <a:schemeClr val="tx1"/>
              </a:solidFill>
            </a:endParaRPr>
          </a:p>
        </p:txBody>
      </p:sp>
    </p:spTree>
    <p:extLst>
      <p:ext uri="{BB962C8B-B14F-4D97-AF65-F5344CB8AC3E}">
        <p14:creationId xmlns:p14="http://schemas.microsoft.com/office/powerpoint/2010/main" val="6288707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Line 2"/>
          <p:cNvSpPr>
            <a:spLocks noChangeShapeType="1"/>
          </p:cNvSpPr>
          <p:nvPr/>
        </p:nvSpPr>
        <p:spPr bwMode="auto">
          <a:xfrm>
            <a:off x="228600" y="610527"/>
            <a:ext cx="63246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pPr fontAlgn="base" latinLnBrk="1">
              <a:spcBef>
                <a:spcPct val="0"/>
              </a:spcBef>
              <a:spcAft>
                <a:spcPct val="0"/>
              </a:spcAft>
            </a:pPr>
            <a:endParaRPr kumimoji="1" lang="en-US" sz="800">
              <a:latin typeface="Arial" panose="020B0604020202020204" pitchFamily="34" charset="0"/>
              <a:cs typeface="Arial" panose="020B0604020202020204" pitchFamily="34" charset="0"/>
            </a:endParaRPr>
          </a:p>
        </p:txBody>
      </p:sp>
      <p:sp>
        <p:nvSpPr>
          <p:cNvPr id="5123" name="Text Box 3"/>
          <p:cNvSpPr txBox="1">
            <a:spLocks noChangeArrowheads="1"/>
          </p:cNvSpPr>
          <p:nvPr/>
        </p:nvSpPr>
        <p:spPr bwMode="auto">
          <a:xfrm>
            <a:off x="228606" y="736071"/>
            <a:ext cx="302198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ko-KR" altLang="en-US" sz="800">
                <a:latin typeface="Arial" panose="020B0604020202020204" pitchFamily="34" charset="0"/>
                <a:cs typeface="Arial" panose="020B0604020202020204" pitchFamily="34" charset="0"/>
              </a:rPr>
              <a:t>소속 </a:t>
            </a:r>
            <a:r>
              <a:rPr lang="en-US" altLang="ko-KR" sz="800">
                <a:latin typeface="Arial" panose="020B0604020202020204" pitchFamily="34" charset="0"/>
                <a:cs typeface="Arial" panose="020B0604020202020204" pitchFamily="34" charset="0"/>
              </a:rPr>
              <a:t>:                                                </a:t>
            </a:r>
            <a:r>
              <a:rPr lang="ko-KR" altLang="en-US" sz="800">
                <a:latin typeface="Arial" panose="020B0604020202020204" pitchFamily="34" charset="0"/>
                <a:cs typeface="Arial" panose="020B0604020202020204" pitchFamily="34" charset="0"/>
              </a:rPr>
              <a:t>사번 </a:t>
            </a:r>
            <a:r>
              <a:rPr lang="en-US" altLang="ko-KR" sz="800">
                <a:latin typeface="Arial" panose="020B0604020202020204" pitchFamily="34" charset="0"/>
                <a:cs typeface="Arial" panose="020B0604020202020204" pitchFamily="34" charset="0"/>
              </a:rPr>
              <a:t>:                      </a:t>
            </a:r>
            <a:r>
              <a:rPr lang="ko-KR" altLang="en-US" sz="800">
                <a:latin typeface="Arial" panose="020B0604020202020204" pitchFamily="34" charset="0"/>
                <a:cs typeface="Arial" panose="020B0604020202020204" pitchFamily="34" charset="0"/>
              </a:rPr>
              <a:t>이름 </a:t>
            </a:r>
            <a:r>
              <a:rPr lang="en-US" altLang="ko-KR" sz="800">
                <a:latin typeface="Arial" panose="020B0604020202020204" pitchFamily="34" charset="0"/>
                <a:cs typeface="Arial" panose="020B0604020202020204" pitchFamily="34" charset="0"/>
              </a:rPr>
              <a:t>: </a:t>
            </a:r>
          </a:p>
        </p:txBody>
      </p:sp>
      <p:sp>
        <p:nvSpPr>
          <p:cNvPr id="5124" name="Rectangle 4"/>
          <p:cNvSpPr>
            <a:spLocks noChangeArrowheads="1"/>
          </p:cNvSpPr>
          <p:nvPr/>
        </p:nvSpPr>
        <p:spPr bwMode="auto">
          <a:xfrm>
            <a:off x="304800" y="1066289"/>
            <a:ext cx="3124200" cy="861099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lnSpc>
                <a:spcPct val="110000"/>
              </a:lnSpc>
              <a:spcBef>
                <a:spcPct val="0"/>
              </a:spcBef>
              <a:spcAft>
                <a:spcPct val="0"/>
              </a:spcAft>
            </a:pPr>
            <a:endParaRPr lang="ko-KR" altLang="ko-KR" sz="800">
              <a:latin typeface="Arial" panose="020B0604020202020204" pitchFamily="34" charset="0"/>
              <a:ea typeface="돋움" pitchFamily="50" charset="-127"/>
              <a:cs typeface="Arial" panose="020B0604020202020204" pitchFamily="34" charset="0"/>
            </a:endParaRPr>
          </a:p>
        </p:txBody>
      </p:sp>
      <p:sp>
        <p:nvSpPr>
          <p:cNvPr id="5125" name="Rectangle 5"/>
          <p:cNvSpPr>
            <a:spLocks noChangeArrowheads="1"/>
          </p:cNvSpPr>
          <p:nvPr/>
        </p:nvSpPr>
        <p:spPr bwMode="auto">
          <a:xfrm>
            <a:off x="3429000" y="1066289"/>
            <a:ext cx="3124200" cy="861099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endParaRPr lang="en-US" altLang="ko-KR" sz="800">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endParaRPr lang="en-US" altLang="ko-KR" sz="800">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endParaRPr lang="en-US" altLang="ko-KR" sz="800">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endParaRPr lang="en-US" altLang="ko-KR" sz="800">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endParaRPr lang="en-US" altLang="ko-KR" sz="800">
              <a:latin typeface="Arial" panose="020B0604020202020204" pitchFamily="34" charset="0"/>
              <a:ea typeface="돋움" pitchFamily="50" charset="-127"/>
              <a:cs typeface="Arial" panose="020B0604020202020204" pitchFamily="34" charset="0"/>
            </a:endParaRPr>
          </a:p>
        </p:txBody>
      </p:sp>
      <p:graphicFrame>
        <p:nvGraphicFramePr>
          <p:cNvPr id="2" name="Group 6"/>
          <p:cNvGraphicFramePr>
            <a:graphicFrameLocks noGrp="1"/>
          </p:cNvGraphicFramePr>
          <p:nvPr>
            <p:extLst>
              <p:ext uri="{D42A27DB-BD31-4B8C-83A1-F6EECF244321}">
                <p14:modId xmlns:p14="http://schemas.microsoft.com/office/powerpoint/2010/main" val="1489306782"/>
              </p:ext>
            </p:extLst>
          </p:nvPr>
        </p:nvGraphicFramePr>
        <p:xfrm>
          <a:off x="5346733" y="151342"/>
          <a:ext cx="1223963" cy="839258"/>
        </p:xfrm>
        <a:graphic>
          <a:graphicData uri="http://schemas.openxmlformats.org/drawingml/2006/table">
            <a:tbl>
              <a:tblPr/>
              <a:tblGrid>
                <a:gridCol w="1223963">
                  <a:extLst>
                    <a:ext uri="{9D8B030D-6E8A-4147-A177-3AD203B41FA5}">
                      <a16:colId xmlns:a16="http://schemas.microsoft.com/office/drawing/2014/main" val="20000"/>
                    </a:ext>
                  </a:extLst>
                </a:gridCol>
              </a:tblGrid>
              <a:tr h="302683">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ko-KR" altLang="en-US" sz="1100" b="1" i="0" u="none" strike="noStrike" cap="none" normalizeH="0" baseline="0" smtClean="0">
                          <a:ln>
                            <a:noFill/>
                          </a:ln>
                          <a:solidFill>
                            <a:schemeClr val="tx1"/>
                          </a:solidFill>
                          <a:effectLst/>
                          <a:latin typeface="굴림" pitchFamily="50" charset="-127"/>
                          <a:ea typeface="굴림" pitchFamily="50" charset="-127"/>
                        </a:rPr>
                        <a:t>점 수</a:t>
                      </a:r>
                    </a:p>
                  </a:txBody>
                  <a:tcPr marL="91425" marR="91425" marT="49530" marB="495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36575">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1100" b="0" i="0" u="none" strike="noStrike" cap="none" normalizeH="0" baseline="0" smtClean="0">
                        <a:ln>
                          <a:noFill/>
                        </a:ln>
                        <a:solidFill>
                          <a:schemeClr val="tx1"/>
                        </a:solidFill>
                        <a:effectLst/>
                        <a:latin typeface="굴림" pitchFamily="50" charset="-127"/>
                        <a:ea typeface="굴림" pitchFamily="50" charset="-127"/>
                      </a:endParaRPr>
                    </a:p>
                  </a:txBody>
                  <a:tcPr marL="91425" marR="91425"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
        <p:nvSpPr>
          <p:cNvPr id="91" name="Text Box 13"/>
          <p:cNvSpPr txBox="1">
            <a:spLocks noChangeArrowheads="1"/>
          </p:cNvSpPr>
          <p:nvPr/>
        </p:nvSpPr>
        <p:spPr bwMode="auto">
          <a:xfrm>
            <a:off x="260382" y="247650"/>
            <a:ext cx="2238113"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defRPr/>
            </a:pPr>
            <a:r>
              <a:rPr lang="en-US" altLang="ko-KR" sz="800" b="1" smtClean="0">
                <a:effectLst>
                  <a:outerShdw blurRad="38100" dist="38100" dir="2700000" algn="tl">
                    <a:srgbClr val="C0C0C0"/>
                  </a:outerShdw>
                </a:effectLst>
                <a:latin typeface="Arial" panose="020B0604020202020204" pitchFamily="34" charset="0"/>
                <a:cs typeface="Arial" panose="020B0604020202020204" pitchFamily="34" charset="0"/>
              </a:rPr>
              <a:t>14</a:t>
            </a:r>
            <a:r>
              <a:rPr lang="ko-KR" altLang="en-US" sz="800" b="1" smtClean="0">
                <a:effectLst>
                  <a:outerShdw blurRad="38100" dist="38100" dir="2700000" algn="tl">
                    <a:srgbClr val="C0C0C0"/>
                  </a:outerShdw>
                </a:effectLst>
                <a:latin typeface="Arial" panose="020B0604020202020204" pitchFamily="34" charset="0"/>
                <a:cs typeface="Arial" panose="020B0604020202020204" pitchFamily="34" charset="0"/>
              </a:rPr>
              <a:t>년 </a:t>
            </a:r>
            <a:r>
              <a:rPr lang="en-US" altLang="ko-KR" sz="800" b="1" smtClean="0">
                <a:effectLst>
                  <a:outerShdw blurRad="38100" dist="38100" dir="2700000" algn="tl">
                    <a:srgbClr val="C0C0C0"/>
                  </a:outerShdw>
                </a:effectLst>
                <a:latin typeface="Arial" panose="020B0604020202020204" pitchFamily="34" charset="0"/>
                <a:cs typeface="Arial" panose="020B0604020202020204" pitchFamily="34" charset="0"/>
              </a:rPr>
              <a:t>WS </a:t>
            </a:r>
            <a:r>
              <a:rPr lang="ko-KR" altLang="en-US" sz="800" b="1" smtClean="0">
                <a:effectLst>
                  <a:outerShdw blurRad="38100" dist="38100" dir="2700000" algn="tl">
                    <a:srgbClr val="C0C0C0"/>
                  </a:outerShdw>
                </a:effectLst>
                <a:latin typeface="Arial" panose="020B0604020202020204" pitchFamily="34" charset="0"/>
                <a:cs typeface="Arial" panose="020B0604020202020204" pitchFamily="34" charset="0"/>
              </a:rPr>
              <a:t>대비 사전평가 </a:t>
            </a:r>
            <a:r>
              <a:rPr lang="en-US" altLang="ko-KR" sz="800" b="1" smtClean="0">
                <a:effectLst>
                  <a:outerShdw blurRad="38100" dist="38100" dir="2700000" algn="tl">
                    <a:srgbClr val="C0C0C0"/>
                  </a:outerShdw>
                </a:effectLst>
                <a:latin typeface="Arial" panose="020B0604020202020204" pitchFamily="34" charset="0"/>
                <a:cs typeface="Arial" panose="020B0604020202020204" pitchFamily="34" charset="0"/>
              </a:rPr>
              <a:t>( 1 ) </a:t>
            </a:r>
            <a:r>
              <a:rPr lang="ko-KR" altLang="en-US" sz="800" b="1" smtClean="0">
                <a:effectLst>
                  <a:outerShdw blurRad="38100" dist="38100" dir="2700000" algn="tl">
                    <a:srgbClr val="C0C0C0"/>
                  </a:outerShdw>
                </a:effectLst>
                <a:latin typeface="Arial" panose="020B0604020202020204" pitchFamily="34" charset="0"/>
                <a:cs typeface="Arial" panose="020B0604020202020204" pitchFamily="34" charset="0"/>
              </a:rPr>
              <a:t>회 </a:t>
            </a:r>
            <a:r>
              <a:rPr lang="en-US" altLang="ko-KR" sz="800" b="1" smtClean="0">
                <a:effectLst>
                  <a:outerShdw blurRad="38100" dist="38100" dir="2700000" algn="tl">
                    <a:srgbClr val="C0C0C0"/>
                  </a:outerShdw>
                </a:effectLst>
                <a:latin typeface="Arial" panose="020B0604020202020204" pitchFamily="34" charset="0"/>
                <a:cs typeface="Arial" panose="020B0604020202020204" pitchFamily="34" charset="0"/>
              </a:rPr>
              <a:t>PLC</a:t>
            </a:r>
            <a:r>
              <a:rPr lang="ko-KR" altLang="en-US" sz="800" b="1" smtClean="0">
                <a:effectLst>
                  <a:outerShdw blurRad="38100" dist="38100" dir="2700000" algn="tl">
                    <a:srgbClr val="C0C0C0"/>
                  </a:outerShdw>
                </a:effectLst>
                <a:latin typeface="Arial" panose="020B0604020202020204" pitchFamily="34" charset="0"/>
                <a:cs typeface="Arial" panose="020B0604020202020204" pitchFamily="34" charset="0"/>
              </a:rPr>
              <a:t> 기본      </a:t>
            </a:r>
            <a:endParaRPr lang="ko-KR" altLang="en-US" sz="800" b="1" smtClean="0">
              <a:latin typeface="Arial" panose="020B0604020202020204" pitchFamily="34" charset="0"/>
              <a:cs typeface="Arial" panose="020B0604020202020204" pitchFamily="34" charset="0"/>
            </a:endParaRPr>
          </a:p>
        </p:txBody>
      </p:sp>
      <p:sp>
        <p:nvSpPr>
          <p:cNvPr id="5135" name="Rectangle 99"/>
          <p:cNvSpPr>
            <a:spLocks noChangeArrowheads="1"/>
          </p:cNvSpPr>
          <p:nvPr/>
        </p:nvSpPr>
        <p:spPr bwMode="auto">
          <a:xfrm>
            <a:off x="227013" y="1129904"/>
            <a:ext cx="34290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800">
                <a:latin typeface="Arial" panose="020B0604020202020204" pitchFamily="34" charset="0"/>
                <a:cs typeface="Arial" panose="020B0604020202020204" pitchFamily="34" charset="0"/>
              </a:rPr>
              <a:t>18. </a:t>
            </a:r>
            <a:r>
              <a:rPr lang="en-US" altLang="ko-KR" sz="800" err="1" smtClean="0">
                <a:latin typeface="Arial" panose="020B0604020202020204" pitchFamily="34" charset="0"/>
                <a:cs typeface="Arial" panose="020B0604020202020204" pitchFamily="34" charset="0"/>
              </a:rPr>
              <a:t>Đây</a:t>
            </a:r>
            <a:r>
              <a:rPr lang="en-US" altLang="ko-KR" sz="800" smtClean="0">
                <a:latin typeface="Arial" panose="020B0604020202020204" pitchFamily="34" charset="0"/>
                <a:cs typeface="Arial" panose="020B0604020202020204" pitchFamily="34" charset="0"/>
              </a:rPr>
              <a:t> </a:t>
            </a:r>
            <a:r>
              <a:rPr lang="en-US" altLang="ko-KR" sz="800" err="1" smtClean="0">
                <a:latin typeface="Arial" panose="020B0604020202020204" pitchFamily="34" charset="0"/>
                <a:cs typeface="Arial" panose="020B0604020202020204" pitchFamily="34" charset="0"/>
              </a:rPr>
              <a:t>là</a:t>
            </a:r>
            <a:r>
              <a:rPr lang="en-US" altLang="ko-KR" sz="800" smtClean="0">
                <a:latin typeface="Arial" panose="020B0604020202020204" pitchFamily="34" charset="0"/>
                <a:cs typeface="Arial" panose="020B0604020202020204" pitchFamily="34" charset="0"/>
              </a:rPr>
              <a:t> </a:t>
            </a:r>
            <a:r>
              <a:rPr lang="en-US" altLang="ko-KR" sz="800" err="1" smtClean="0">
                <a:latin typeface="Arial" panose="020B0604020202020204" pitchFamily="34" charset="0"/>
                <a:cs typeface="Arial" panose="020B0604020202020204" pitchFamily="34" charset="0"/>
              </a:rPr>
              <a:t>giải</a:t>
            </a:r>
            <a:r>
              <a:rPr lang="en-US" altLang="ko-KR" sz="800" smtClean="0">
                <a:latin typeface="Arial" panose="020B0604020202020204" pitchFamily="34" charset="0"/>
                <a:cs typeface="Arial" panose="020B0604020202020204" pitchFamily="34" charset="0"/>
              </a:rPr>
              <a:t> </a:t>
            </a:r>
            <a:r>
              <a:rPr lang="en-US" altLang="ko-KR" sz="800" err="1" smtClean="0">
                <a:latin typeface="Arial" panose="020B0604020202020204" pitchFamily="34" charset="0"/>
                <a:cs typeface="Arial" panose="020B0604020202020204" pitchFamily="34" charset="0"/>
              </a:rPr>
              <a:t>thích</a:t>
            </a:r>
            <a:r>
              <a:rPr lang="en-US" altLang="ko-KR" sz="800" smtClean="0">
                <a:latin typeface="Arial" panose="020B0604020202020204" pitchFamily="34" charset="0"/>
                <a:cs typeface="Arial" panose="020B0604020202020204" pitchFamily="34" charset="0"/>
              </a:rPr>
              <a:t> </a:t>
            </a:r>
            <a:r>
              <a:rPr lang="en-US" altLang="ko-KR" sz="800" err="1" smtClean="0">
                <a:latin typeface="Arial" panose="020B0604020202020204" pitchFamily="34" charset="0"/>
                <a:cs typeface="Arial" panose="020B0604020202020204" pitchFamily="34" charset="0"/>
              </a:rPr>
              <a:t>về</a:t>
            </a:r>
            <a:r>
              <a:rPr lang="en-US" altLang="ko-KR" sz="800" smtClean="0">
                <a:latin typeface="Arial" panose="020B0604020202020204" pitchFamily="34" charset="0"/>
                <a:cs typeface="Arial" panose="020B0604020202020204" pitchFamily="34" charset="0"/>
              </a:rPr>
              <a:t> byte. </a:t>
            </a:r>
            <a:endParaRPr lang="en-US" altLang="ko-KR" sz="800">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800">
                <a:latin typeface="Arial" panose="020B0604020202020204" pitchFamily="34" charset="0"/>
                <a:cs typeface="Arial" panose="020B0604020202020204" pitchFamily="34" charset="0"/>
              </a:rPr>
              <a:t>     </a:t>
            </a:r>
            <a:r>
              <a:rPr lang="en-US" altLang="ko-KR" sz="800" err="1" smtClean="0">
                <a:latin typeface="Arial" panose="020B0604020202020204" pitchFamily="34" charset="0"/>
                <a:cs typeface="Arial" panose="020B0604020202020204" pitchFamily="34" charset="0"/>
              </a:rPr>
              <a:t>Hãy</a:t>
            </a:r>
            <a:r>
              <a:rPr lang="en-US" altLang="ko-KR" sz="800" smtClean="0">
                <a:latin typeface="Arial" panose="020B0604020202020204" pitchFamily="34" charset="0"/>
                <a:cs typeface="Arial" panose="020B0604020202020204" pitchFamily="34" charset="0"/>
              </a:rPr>
              <a:t> </a:t>
            </a:r>
            <a:r>
              <a:rPr lang="en-US" altLang="ko-KR" sz="800" err="1" smtClean="0">
                <a:latin typeface="Arial" panose="020B0604020202020204" pitchFamily="34" charset="0"/>
                <a:cs typeface="Arial" panose="020B0604020202020204" pitchFamily="34" charset="0"/>
              </a:rPr>
              <a:t>chọn</a:t>
            </a:r>
            <a:r>
              <a:rPr lang="en-US" altLang="ko-KR" sz="800" smtClean="0">
                <a:latin typeface="Arial" panose="020B0604020202020204" pitchFamily="34" charset="0"/>
                <a:cs typeface="Arial" panose="020B0604020202020204" pitchFamily="34" charset="0"/>
              </a:rPr>
              <a:t> </a:t>
            </a:r>
            <a:r>
              <a:rPr lang="en-US" altLang="ko-KR" sz="800" err="1" smtClean="0">
                <a:latin typeface="Arial" panose="020B0604020202020204" pitchFamily="34" charset="0"/>
                <a:cs typeface="Arial" panose="020B0604020202020204" pitchFamily="34" charset="0"/>
              </a:rPr>
              <a:t>đáp</a:t>
            </a:r>
            <a:r>
              <a:rPr lang="en-US" altLang="ko-KR" sz="800" smtClean="0">
                <a:latin typeface="Arial" panose="020B0604020202020204" pitchFamily="34" charset="0"/>
                <a:cs typeface="Arial" panose="020B0604020202020204" pitchFamily="34" charset="0"/>
              </a:rPr>
              <a:t> </a:t>
            </a:r>
            <a:r>
              <a:rPr lang="en-US" altLang="ko-KR" sz="800" err="1" smtClean="0">
                <a:latin typeface="Arial" panose="020B0604020202020204" pitchFamily="34" charset="0"/>
                <a:cs typeface="Arial" panose="020B0604020202020204" pitchFamily="34" charset="0"/>
              </a:rPr>
              <a:t>án</a:t>
            </a:r>
            <a:r>
              <a:rPr lang="en-US" altLang="ko-KR" sz="800" smtClean="0">
                <a:latin typeface="Arial" panose="020B0604020202020204" pitchFamily="34" charset="0"/>
                <a:cs typeface="Arial" panose="020B0604020202020204" pitchFamily="34" charset="0"/>
              </a:rPr>
              <a:t> </a:t>
            </a:r>
            <a:r>
              <a:rPr lang="en-US" altLang="ko-KR" sz="800" err="1" smtClean="0">
                <a:latin typeface="Arial" panose="020B0604020202020204" pitchFamily="34" charset="0"/>
                <a:cs typeface="Arial" panose="020B0604020202020204" pitchFamily="34" charset="0"/>
              </a:rPr>
              <a:t>giải</a:t>
            </a:r>
            <a:r>
              <a:rPr lang="en-US" altLang="ko-KR" sz="800" smtClean="0">
                <a:latin typeface="Arial" panose="020B0604020202020204" pitchFamily="34" charset="0"/>
                <a:cs typeface="Arial" panose="020B0604020202020204" pitchFamily="34" charset="0"/>
              </a:rPr>
              <a:t> </a:t>
            </a:r>
            <a:r>
              <a:rPr lang="en-US" altLang="ko-KR" sz="800" err="1" smtClean="0">
                <a:latin typeface="Arial" panose="020B0604020202020204" pitchFamily="34" charset="0"/>
                <a:cs typeface="Arial" panose="020B0604020202020204" pitchFamily="34" charset="0"/>
              </a:rPr>
              <a:t>thích</a:t>
            </a:r>
            <a:r>
              <a:rPr lang="en-US" altLang="ko-KR" sz="800" smtClean="0">
                <a:latin typeface="Arial" panose="020B0604020202020204" pitchFamily="34" charset="0"/>
                <a:cs typeface="Arial" panose="020B0604020202020204" pitchFamily="34" charset="0"/>
              </a:rPr>
              <a:t> </a:t>
            </a:r>
            <a:r>
              <a:rPr lang="en-US" altLang="ko-KR" sz="800" err="1" smtClean="0">
                <a:latin typeface="Arial" panose="020B0604020202020204" pitchFamily="34" charset="0"/>
                <a:cs typeface="Arial" panose="020B0604020202020204" pitchFamily="34" charset="0"/>
              </a:rPr>
              <a:t>không</a:t>
            </a:r>
            <a:r>
              <a:rPr lang="en-US" altLang="ko-KR" sz="800" smtClean="0">
                <a:latin typeface="Arial" panose="020B0604020202020204" pitchFamily="34" charset="0"/>
                <a:cs typeface="Arial" panose="020B0604020202020204" pitchFamily="34" charset="0"/>
              </a:rPr>
              <a:t> </a:t>
            </a:r>
            <a:r>
              <a:rPr lang="en-US" altLang="ko-KR" sz="800" err="1" smtClean="0">
                <a:latin typeface="Arial" panose="020B0604020202020204" pitchFamily="34" charset="0"/>
                <a:cs typeface="Arial" panose="020B0604020202020204" pitchFamily="34" charset="0"/>
              </a:rPr>
              <a:t>đúng</a:t>
            </a:r>
            <a:r>
              <a:rPr lang="en-US" altLang="ko-KR" sz="800" smtClean="0">
                <a:latin typeface="Arial" panose="020B0604020202020204" pitchFamily="34" charset="0"/>
                <a:cs typeface="Arial" panose="020B0604020202020204" pitchFamily="34" charset="0"/>
              </a:rPr>
              <a:t>?</a:t>
            </a:r>
            <a:endParaRPr lang="en-US" altLang="ko-KR" sz="800">
              <a:latin typeface="Arial" panose="020B0604020202020204" pitchFamily="34" charset="0"/>
              <a:cs typeface="Arial" panose="020B0604020202020204" pitchFamily="34" charset="0"/>
            </a:endParaRPr>
          </a:p>
          <a:p>
            <a:pPr eaLnBrk="1" fontAlgn="base" latinLnBrk="1" hangingPunct="1">
              <a:spcBef>
                <a:spcPct val="0"/>
              </a:spcBef>
              <a:spcAft>
                <a:spcPct val="0"/>
              </a:spcAft>
            </a:pPr>
            <a:endParaRPr lang="en-US" altLang="ko-KR" sz="800">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800">
                <a:latin typeface="Arial" panose="020B0604020202020204" pitchFamily="34" charset="0"/>
                <a:cs typeface="Arial" panose="020B0604020202020204" pitchFamily="34" charset="0"/>
              </a:rPr>
              <a:t>  1. </a:t>
            </a:r>
            <a:r>
              <a:rPr lang="en-US" altLang="ko-KR" sz="800" err="1" smtClean="0">
                <a:latin typeface="Arial" panose="020B0604020202020204" pitchFamily="34" charset="0"/>
                <a:cs typeface="Arial" panose="020B0604020202020204" pitchFamily="34" charset="0"/>
              </a:rPr>
              <a:t>Gộp</a:t>
            </a:r>
            <a:r>
              <a:rPr lang="en-US" altLang="ko-KR" sz="800" smtClean="0">
                <a:latin typeface="Arial" panose="020B0604020202020204" pitchFamily="34" charset="0"/>
                <a:cs typeface="Arial" panose="020B0604020202020204" pitchFamily="34" charset="0"/>
              </a:rPr>
              <a:t> 8ea Bit </a:t>
            </a:r>
            <a:r>
              <a:rPr lang="en-US" altLang="ko-KR" sz="800" err="1" smtClean="0">
                <a:latin typeface="Arial" panose="020B0604020202020204" pitchFamily="34" charset="0"/>
                <a:cs typeface="Arial" panose="020B0604020202020204" pitchFamily="34" charset="0"/>
              </a:rPr>
              <a:t>vào</a:t>
            </a:r>
            <a:r>
              <a:rPr lang="en-US" altLang="ko-KR" sz="800" smtClean="0">
                <a:latin typeface="Arial" panose="020B0604020202020204" pitchFamily="34" charset="0"/>
                <a:cs typeface="Arial" panose="020B0604020202020204" pitchFamily="34" charset="0"/>
              </a:rPr>
              <a:t> </a:t>
            </a:r>
            <a:r>
              <a:rPr lang="en-US" altLang="ko-KR" sz="800" err="1" smtClean="0">
                <a:latin typeface="Arial" panose="020B0604020202020204" pitchFamily="34" charset="0"/>
                <a:cs typeface="Arial" panose="020B0604020202020204" pitchFamily="34" charset="0"/>
              </a:rPr>
              <a:t>là</a:t>
            </a:r>
            <a:r>
              <a:rPr lang="en-US" altLang="ko-KR" sz="800" smtClean="0">
                <a:latin typeface="Arial" panose="020B0604020202020204" pitchFamily="34" charset="0"/>
                <a:cs typeface="Arial" panose="020B0604020202020204" pitchFamily="34" charset="0"/>
              </a:rPr>
              <a:t> </a:t>
            </a:r>
            <a:r>
              <a:rPr lang="en-US" altLang="ko-KR" sz="800" err="1" smtClean="0">
                <a:latin typeface="Arial" panose="020B0604020202020204" pitchFamily="34" charset="0"/>
                <a:cs typeface="Arial" panose="020B0604020202020204" pitchFamily="34" charset="0"/>
              </a:rPr>
              <a:t>một</a:t>
            </a:r>
            <a:r>
              <a:rPr lang="en-US" altLang="ko-KR" sz="800" smtClean="0">
                <a:latin typeface="Arial" panose="020B0604020202020204" pitchFamily="34" charset="0"/>
                <a:cs typeface="Arial" panose="020B0604020202020204" pitchFamily="34" charset="0"/>
              </a:rPr>
              <a:t> Byte.</a:t>
            </a:r>
            <a:endParaRPr lang="en-US" altLang="ko-KR" sz="800">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800">
                <a:latin typeface="Arial" panose="020B0604020202020204" pitchFamily="34" charset="0"/>
                <a:cs typeface="Arial" panose="020B0604020202020204" pitchFamily="34" charset="0"/>
              </a:rPr>
              <a:t>  2. </a:t>
            </a:r>
            <a:r>
              <a:rPr lang="en-US" altLang="ko-KR" sz="800" err="1" smtClean="0">
                <a:latin typeface="Arial" panose="020B0604020202020204" pitchFamily="34" charset="0"/>
                <a:cs typeface="Arial" panose="020B0604020202020204" pitchFamily="34" charset="0"/>
              </a:rPr>
              <a:t>Có</a:t>
            </a:r>
            <a:r>
              <a:rPr lang="en-US" altLang="ko-KR" sz="800" smtClean="0">
                <a:latin typeface="Arial" panose="020B0604020202020204" pitchFamily="34" charset="0"/>
                <a:cs typeface="Arial" panose="020B0604020202020204" pitchFamily="34" charset="0"/>
              </a:rPr>
              <a:t> </a:t>
            </a:r>
            <a:r>
              <a:rPr lang="en-US" altLang="ko-KR" sz="800" err="1" smtClean="0">
                <a:latin typeface="Arial" panose="020B0604020202020204" pitchFamily="34" charset="0"/>
                <a:cs typeface="Arial" panose="020B0604020202020204" pitchFamily="34" charset="0"/>
              </a:rPr>
              <a:t>thể</a:t>
            </a:r>
            <a:r>
              <a:rPr lang="en-US" altLang="ko-KR" sz="800" smtClean="0">
                <a:latin typeface="Arial" panose="020B0604020202020204" pitchFamily="34" charset="0"/>
                <a:cs typeface="Arial" panose="020B0604020202020204" pitchFamily="34" charset="0"/>
              </a:rPr>
              <a:t> </a:t>
            </a:r>
            <a:r>
              <a:rPr lang="en-US" altLang="ko-KR" sz="800" err="1" smtClean="0">
                <a:latin typeface="Arial" panose="020B0604020202020204" pitchFamily="34" charset="0"/>
                <a:cs typeface="Arial" panose="020B0604020202020204" pitchFamily="34" charset="0"/>
              </a:rPr>
              <a:t>biểu</a:t>
            </a:r>
            <a:r>
              <a:rPr lang="en-US" altLang="ko-KR" sz="800" smtClean="0">
                <a:latin typeface="Arial" panose="020B0604020202020204" pitchFamily="34" charset="0"/>
                <a:cs typeface="Arial" panose="020B0604020202020204" pitchFamily="34" charset="0"/>
              </a:rPr>
              <a:t> </a:t>
            </a:r>
            <a:r>
              <a:rPr lang="en-US" altLang="ko-KR" sz="800" err="1" smtClean="0">
                <a:latin typeface="Arial" panose="020B0604020202020204" pitchFamily="34" charset="0"/>
                <a:cs typeface="Arial" panose="020B0604020202020204" pitchFamily="34" charset="0"/>
              </a:rPr>
              <a:t>hiện</a:t>
            </a:r>
            <a:r>
              <a:rPr lang="en-US" altLang="ko-KR" sz="800" smtClean="0">
                <a:latin typeface="Arial" panose="020B0604020202020204" pitchFamily="34" charset="0"/>
                <a:cs typeface="Arial" panose="020B0604020202020204" pitchFamily="34" charset="0"/>
              </a:rPr>
              <a:t> 256 </a:t>
            </a:r>
            <a:r>
              <a:rPr lang="en-US" altLang="ko-KR" sz="800" err="1" smtClean="0">
                <a:latin typeface="Arial" panose="020B0604020202020204" pitchFamily="34" charset="0"/>
                <a:cs typeface="Arial" panose="020B0604020202020204" pitchFamily="34" charset="0"/>
              </a:rPr>
              <a:t>loại</a:t>
            </a:r>
            <a:r>
              <a:rPr lang="en-US" altLang="ko-KR" sz="800" smtClean="0">
                <a:latin typeface="Arial" panose="020B0604020202020204" pitchFamily="34" charset="0"/>
                <a:cs typeface="Arial" panose="020B0604020202020204" pitchFamily="34" charset="0"/>
              </a:rPr>
              <a:t> </a:t>
            </a:r>
            <a:r>
              <a:rPr lang="en-US" altLang="ko-KR" sz="800" err="1" smtClean="0">
                <a:latin typeface="Arial" panose="020B0604020202020204" pitchFamily="34" charset="0"/>
                <a:cs typeface="Arial" panose="020B0604020202020204" pitchFamily="34" charset="0"/>
              </a:rPr>
              <a:t>thông</a:t>
            </a:r>
            <a:r>
              <a:rPr lang="en-US" altLang="ko-KR" sz="800" smtClean="0">
                <a:latin typeface="Arial" panose="020B0604020202020204" pitchFamily="34" charset="0"/>
                <a:cs typeface="Arial" panose="020B0604020202020204" pitchFamily="34" charset="0"/>
              </a:rPr>
              <a:t> tin </a:t>
            </a:r>
            <a:endParaRPr lang="en-US" altLang="ko-KR" sz="800">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800">
                <a:latin typeface="Arial" panose="020B0604020202020204" pitchFamily="34" charset="0"/>
                <a:cs typeface="Arial" panose="020B0604020202020204" pitchFamily="34" charset="0"/>
              </a:rPr>
              <a:t>  3. </a:t>
            </a:r>
            <a:r>
              <a:rPr lang="en-US" altLang="ko-KR" sz="800" err="1" smtClean="0">
                <a:latin typeface="Arial" panose="020B0604020202020204" pitchFamily="34" charset="0"/>
                <a:cs typeface="Arial" panose="020B0604020202020204" pitchFamily="34" charset="0"/>
              </a:rPr>
              <a:t>Có</a:t>
            </a:r>
            <a:r>
              <a:rPr lang="en-US" altLang="ko-KR" sz="800" smtClean="0">
                <a:latin typeface="Arial" panose="020B0604020202020204" pitchFamily="34" charset="0"/>
                <a:cs typeface="Arial" panose="020B0604020202020204" pitchFamily="34" charset="0"/>
              </a:rPr>
              <a:t> </a:t>
            </a:r>
            <a:r>
              <a:rPr lang="en-US" altLang="ko-KR" sz="800" err="1" smtClean="0">
                <a:latin typeface="Arial" panose="020B0604020202020204" pitchFamily="34" charset="0"/>
                <a:cs typeface="Arial" panose="020B0604020202020204" pitchFamily="34" charset="0"/>
              </a:rPr>
              <a:t>thể</a:t>
            </a:r>
            <a:r>
              <a:rPr lang="en-US" altLang="ko-KR" sz="800" smtClean="0">
                <a:latin typeface="Arial" panose="020B0604020202020204" pitchFamily="34" charset="0"/>
                <a:cs typeface="Arial" panose="020B0604020202020204" pitchFamily="34" charset="0"/>
              </a:rPr>
              <a:t> </a:t>
            </a:r>
            <a:r>
              <a:rPr lang="en-US" altLang="ko-KR" sz="800" err="1" smtClean="0">
                <a:latin typeface="Arial" panose="020B0604020202020204" pitchFamily="34" charset="0"/>
                <a:cs typeface="Arial" panose="020B0604020202020204" pitchFamily="34" charset="0"/>
              </a:rPr>
              <a:t>biểu</a:t>
            </a:r>
            <a:r>
              <a:rPr lang="en-US" altLang="ko-KR" sz="800" smtClean="0">
                <a:latin typeface="Arial" panose="020B0604020202020204" pitchFamily="34" charset="0"/>
                <a:cs typeface="Arial" panose="020B0604020202020204" pitchFamily="34" charset="0"/>
              </a:rPr>
              <a:t> </a:t>
            </a:r>
            <a:r>
              <a:rPr lang="en-US" altLang="ko-KR" sz="800" err="1" smtClean="0">
                <a:latin typeface="Arial" panose="020B0604020202020204" pitchFamily="34" charset="0"/>
                <a:cs typeface="Arial" panose="020B0604020202020204" pitchFamily="34" charset="0"/>
              </a:rPr>
              <a:t>hiện</a:t>
            </a:r>
            <a:r>
              <a:rPr lang="en-US" altLang="ko-KR" sz="800" smtClean="0">
                <a:latin typeface="Arial" panose="020B0604020202020204" pitchFamily="34" charset="0"/>
                <a:cs typeface="Arial" panose="020B0604020202020204" pitchFamily="34" charset="0"/>
              </a:rPr>
              <a:t> </a:t>
            </a:r>
            <a:r>
              <a:rPr lang="en-US" altLang="ko-KR" sz="800" err="1" smtClean="0">
                <a:latin typeface="Arial" panose="020B0604020202020204" pitchFamily="34" charset="0"/>
                <a:cs typeface="Arial" panose="020B0604020202020204" pitchFamily="34" charset="0"/>
              </a:rPr>
              <a:t>tất</a:t>
            </a:r>
            <a:r>
              <a:rPr lang="en-US" altLang="ko-KR" sz="800" smtClean="0">
                <a:latin typeface="Arial" panose="020B0604020202020204" pitchFamily="34" charset="0"/>
                <a:cs typeface="Arial" panose="020B0604020202020204" pitchFamily="34" charset="0"/>
              </a:rPr>
              <a:t> </a:t>
            </a:r>
            <a:r>
              <a:rPr lang="en-US" altLang="ko-KR" sz="800" err="1" smtClean="0">
                <a:latin typeface="Arial" panose="020B0604020202020204" pitchFamily="34" charset="0"/>
                <a:cs typeface="Arial" panose="020B0604020202020204" pitchFamily="34" charset="0"/>
              </a:rPr>
              <a:t>cả</a:t>
            </a:r>
            <a:r>
              <a:rPr lang="en-US" altLang="ko-KR" sz="800" smtClean="0">
                <a:latin typeface="Arial" panose="020B0604020202020204" pitchFamily="34" charset="0"/>
                <a:cs typeface="Arial" panose="020B0604020202020204" pitchFamily="34" charset="0"/>
              </a:rPr>
              <a:t> </a:t>
            </a:r>
            <a:r>
              <a:rPr lang="en-US" altLang="ko-KR" sz="800" err="1" smtClean="0">
                <a:latin typeface="Arial" panose="020B0604020202020204" pitchFamily="34" charset="0"/>
                <a:cs typeface="Arial" panose="020B0604020202020204" pitchFamily="34" charset="0"/>
              </a:rPr>
              <a:t>chữ</a:t>
            </a:r>
            <a:r>
              <a:rPr lang="en-US" altLang="ko-KR" sz="800" smtClean="0">
                <a:latin typeface="Arial" panose="020B0604020202020204" pitchFamily="34" charset="0"/>
                <a:cs typeface="Arial" panose="020B0604020202020204" pitchFamily="34" charset="0"/>
              </a:rPr>
              <a:t> </a:t>
            </a:r>
            <a:r>
              <a:rPr lang="en-US" altLang="ko-KR" sz="800" err="1" smtClean="0">
                <a:latin typeface="Arial" panose="020B0604020202020204" pitchFamily="34" charset="0"/>
                <a:cs typeface="Arial" panose="020B0604020202020204" pitchFamily="34" charset="0"/>
              </a:rPr>
              <a:t>số</a:t>
            </a:r>
            <a:r>
              <a:rPr lang="en-US" altLang="ko-KR" sz="800" smtClean="0">
                <a:latin typeface="Arial" panose="020B0604020202020204" pitchFamily="34" charset="0"/>
                <a:cs typeface="Arial" panose="020B0604020202020204" pitchFamily="34" charset="0"/>
              </a:rPr>
              <a:t>, </a:t>
            </a:r>
            <a:r>
              <a:rPr lang="en-US" altLang="ko-KR" sz="800" err="1" smtClean="0">
                <a:latin typeface="Arial" panose="020B0604020202020204" pitchFamily="34" charset="0"/>
                <a:cs typeface="Arial" panose="020B0604020202020204" pitchFamily="34" charset="0"/>
              </a:rPr>
              <a:t>chữ</a:t>
            </a:r>
            <a:r>
              <a:rPr lang="en-US" altLang="ko-KR" sz="800" smtClean="0">
                <a:latin typeface="Arial" panose="020B0604020202020204" pitchFamily="34" charset="0"/>
                <a:cs typeface="Arial" panose="020B0604020202020204" pitchFamily="34" charset="0"/>
              </a:rPr>
              <a:t> </a:t>
            </a:r>
            <a:r>
              <a:rPr lang="en-US" altLang="ko-KR" sz="800" err="1" smtClean="0">
                <a:latin typeface="Arial" panose="020B0604020202020204" pitchFamily="34" charset="0"/>
                <a:cs typeface="Arial" panose="020B0604020202020204" pitchFamily="34" charset="0"/>
              </a:rPr>
              <a:t>tiếng</a:t>
            </a:r>
            <a:r>
              <a:rPr lang="en-US" altLang="ko-KR" sz="800" smtClean="0">
                <a:latin typeface="Arial" panose="020B0604020202020204" pitchFamily="34" charset="0"/>
                <a:cs typeface="Arial" panose="020B0604020202020204" pitchFamily="34" charset="0"/>
              </a:rPr>
              <a:t> </a:t>
            </a:r>
            <a:r>
              <a:rPr lang="en-US" altLang="ko-KR" sz="800" err="1" smtClean="0">
                <a:latin typeface="Arial" panose="020B0604020202020204" pitchFamily="34" charset="0"/>
                <a:cs typeface="Arial" panose="020B0604020202020204" pitchFamily="34" charset="0"/>
              </a:rPr>
              <a:t>anh</a:t>
            </a:r>
            <a:r>
              <a:rPr lang="en-US" altLang="ko-KR" sz="800" smtClean="0">
                <a:latin typeface="Arial" panose="020B0604020202020204" pitchFamily="34" charset="0"/>
                <a:cs typeface="Arial" panose="020B0604020202020204" pitchFamily="34" charset="0"/>
              </a:rPr>
              <a:t>, </a:t>
            </a:r>
            <a:r>
              <a:rPr lang="en-US" altLang="ko-KR" sz="800" err="1" smtClean="0">
                <a:latin typeface="Arial" panose="020B0604020202020204" pitchFamily="34" charset="0"/>
                <a:cs typeface="Arial" panose="020B0604020202020204" pitchFamily="34" charset="0"/>
              </a:rPr>
              <a:t>kí</a:t>
            </a:r>
            <a:r>
              <a:rPr lang="en-US" altLang="ko-KR" sz="800" smtClean="0">
                <a:latin typeface="Arial" panose="020B0604020202020204" pitchFamily="34" charset="0"/>
                <a:cs typeface="Arial" panose="020B0604020202020204" pitchFamily="34" charset="0"/>
              </a:rPr>
              <a:t> </a:t>
            </a:r>
            <a:r>
              <a:rPr lang="en-US" altLang="ko-KR" sz="800" err="1" smtClean="0">
                <a:latin typeface="Arial" panose="020B0604020202020204" pitchFamily="34" charset="0"/>
                <a:cs typeface="Arial" panose="020B0604020202020204" pitchFamily="34" charset="0"/>
              </a:rPr>
              <a:t>tự</a:t>
            </a:r>
            <a:r>
              <a:rPr lang="en-US" altLang="ko-KR" sz="800" smtClean="0">
                <a:latin typeface="Arial" panose="020B0604020202020204" pitchFamily="34" charset="0"/>
                <a:cs typeface="Arial" panose="020B0604020202020204" pitchFamily="34" charset="0"/>
              </a:rPr>
              <a:t> </a:t>
            </a:r>
            <a:r>
              <a:rPr lang="en-US" altLang="ko-KR" sz="800" err="1" smtClean="0">
                <a:latin typeface="Arial" panose="020B0604020202020204" pitchFamily="34" charset="0"/>
                <a:cs typeface="Arial" panose="020B0604020202020204" pitchFamily="34" charset="0"/>
              </a:rPr>
              <a:t>đặc</a:t>
            </a:r>
            <a:r>
              <a:rPr lang="en-US" altLang="ko-KR" sz="800" smtClean="0">
                <a:latin typeface="Arial" panose="020B0604020202020204" pitchFamily="34" charset="0"/>
                <a:cs typeface="Arial" panose="020B0604020202020204" pitchFamily="34" charset="0"/>
              </a:rPr>
              <a:t> </a:t>
            </a:r>
            <a:r>
              <a:rPr lang="en-US" altLang="ko-KR" sz="800" err="1" smtClean="0">
                <a:latin typeface="Arial" panose="020B0604020202020204" pitchFamily="34" charset="0"/>
                <a:cs typeface="Arial" panose="020B0604020202020204" pitchFamily="34" charset="0"/>
              </a:rPr>
              <a:t>biệt</a:t>
            </a:r>
            <a:r>
              <a:rPr lang="en-US" altLang="ko-KR" sz="800" smtClean="0">
                <a:latin typeface="Arial" panose="020B0604020202020204" pitchFamily="34" charset="0"/>
                <a:cs typeface="Arial" panose="020B0604020202020204" pitchFamily="34" charset="0"/>
              </a:rPr>
              <a:t>.</a:t>
            </a:r>
            <a:endParaRPr lang="en-US" altLang="ko-KR" sz="800">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800">
                <a:latin typeface="Arial" panose="020B0604020202020204" pitchFamily="34" charset="0"/>
                <a:cs typeface="Arial" panose="020B0604020202020204" pitchFamily="34" charset="0"/>
              </a:rPr>
              <a:t>  4. </a:t>
            </a:r>
            <a:r>
              <a:rPr lang="en-US" altLang="ko-KR" sz="800" smtClean="0">
                <a:latin typeface="Arial" panose="020B0604020202020204" pitchFamily="34" charset="0"/>
                <a:cs typeface="Arial" panose="020B0604020202020204" pitchFamily="34" charset="0"/>
              </a:rPr>
              <a:t>1 Byte </a:t>
            </a:r>
            <a:r>
              <a:rPr lang="en-US" altLang="ko-KR" sz="800" err="1" smtClean="0">
                <a:latin typeface="Arial" panose="020B0604020202020204" pitchFamily="34" charset="0"/>
                <a:cs typeface="Arial" panose="020B0604020202020204" pitchFamily="34" charset="0"/>
              </a:rPr>
              <a:t>cũng</a:t>
            </a:r>
            <a:r>
              <a:rPr lang="en-US" altLang="ko-KR" sz="800" smtClean="0">
                <a:latin typeface="Arial" panose="020B0604020202020204" pitchFamily="34" charset="0"/>
                <a:cs typeface="Arial" panose="020B0604020202020204" pitchFamily="34" charset="0"/>
              </a:rPr>
              <a:t> </a:t>
            </a:r>
            <a:r>
              <a:rPr lang="en-US" altLang="ko-KR" sz="800" err="1" smtClean="0">
                <a:latin typeface="Arial" panose="020B0604020202020204" pitchFamily="34" charset="0"/>
                <a:cs typeface="Arial" panose="020B0604020202020204" pitchFamily="34" charset="0"/>
              </a:rPr>
              <a:t>được</a:t>
            </a:r>
            <a:r>
              <a:rPr lang="en-US" altLang="ko-KR" sz="800" smtClean="0">
                <a:latin typeface="Arial" panose="020B0604020202020204" pitchFamily="34" charset="0"/>
                <a:cs typeface="Arial" panose="020B0604020202020204" pitchFamily="34" charset="0"/>
              </a:rPr>
              <a:t> </a:t>
            </a:r>
            <a:r>
              <a:rPr lang="en-US" altLang="ko-KR" sz="800" err="1" smtClean="0">
                <a:latin typeface="Arial" panose="020B0604020202020204" pitchFamily="34" charset="0"/>
                <a:cs typeface="Arial" panose="020B0604020202020204" pitchFamily="34" charset="0"/>
              </a:rPr>
              <a:t>gọi</a:t>
            </a:r>
            <a:r>
              <a:rPr lang="en-US" altLang="ko-KR" sz="800" smtClean="0">
                <a:latin typeface="Arial" panose="020B0604020202020204" pitchFamily="34" charset="0"/>
                <a:cs typeface="Arial" panose="020B0604020202020204" pitchFamily="34" charset="0"/>
              </a:rPr>
              <a:t> </a:t>
            </a:r>
            <a:r>
              <a:rPr lang="en-US" altLang="ko-KR" sz="800" err="1" smtClean="0">
                <a:latin typeface="Arial" panose="020B0604020202020204" pitchFamily="34" charset="0"/>
                <a:cs typeface="Arial" panose="020B0604020202020204" pitchFamily="34" charset="0"/>
              </a:rPr>
              <a:t>là</a:t>
            </a:r>
            <a:r>
              <a:rPr lang="en-US" altLang="ko-KR" sz="800" smtClean="0">
                <a:latin typeface="Arial" panose="020B0604020202020204" pitchFamily="34" charset="0"/>
                <a:cs typeface="Arial" panose="020B0604020202020204" pitchFamily="34" charset="0"/>
              </a:rPr>
              <a:t> 1 bit.</a:t>
            </a:r>
            <a:endParaRPr lang="en-US" altLang="ko-KR" sz="800">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800">
                <a:latin typeface="Arial" panose="020B0604020202020204" pitchFamily="34" charset="0"/>
                <a:cs typeface="Arial" panose="020B0604020202020204" pitchFamily="34" charset="0"/>
              </a:rPr>
              <a:t>  5</a:t>
            </a:r>
            <a:r>
              <a:rPr lang="en-US" altLang="ko-KR" sz="800" smtClean="0">
                <a:latin typeface="Arial" panose="020B0604020202020204" pitchFamily="34" charset="0"/>
                <a:cs typeface="Arial" panose="020B0604020202020204" pitchFamily="34" charset="0"/>
              </a:rPr>
              <a:t>. 1 Byte </a:t>
            </a:r>
            <a:r>
              <a:rPr lang="en-US" altLang="ko-KR" sz="800" err="1" smtClean="0">
                <a:latin typeface="Arial" panose="020B0604020202020204" pitchFamily="34" charset="0"/>
                <a:cs typeface="Arial" panose="020B0604020202020204" pitchFamily="34" charset="0"/>
              </a:rPr>
              <a:t>cũng</a:t>
            </a:r>
            <a:r>
              <a:rPr lang="en-US" altLang="ko-KR" sz="800" smtClean="0">
                <a:latin typeface="Arial" panose="020B0604020202020204" pitchFamily="34" charset="0"/>
                <a:cs typeface="Arial" panose="020B0604020202020204" pitchFamily="34" charset="0"/>
              </a:rPr>
              <a:t> </a:t>
            </a:r>
            <a:r>
              <a:rPr lang="en-US" altLang="ko-KR" sz="800" err="1" smtClean="0">
                <a:latin typeface="Arial" panose="020B0604020202020204" pitchFamily="34" charset="0"/>
                <a:cs typeface="Arial" panose="020B0604020202020204" pitchFamily="34" charset="0"/>
              </a:rPr>
              <a:t>được</a:t>
            </a:r>
            <a:r>
              <a:rPr lang="en-US" altLang="ko-KR" sz="800" smtClean="0">
                <a:latin typeface="Arial" panose="020B0604020202020204" pitchFamily="34" charset="0"/>
                <a:cs typeface="Arial" panose="020B0604020202020204" pitchFamily="34" charset="0"/>
              </a:rPr>
              <a:t> </a:t>
            </a:r>
            <a:r>
              <a:rPr lang="en-US" altLang="ko-KR" sz="800" err="1" smtClean="0">
                <a:latin typeface="Arial" panose="020B0604020202020204" pitchFamily="34" charset="0"/>
                <a:cs typeface="Arial" panose="020B0604020202020204" pitchFamily="34" charset="0"/>
              </a:rPr>
              <a:t>gọi</a:t>
            </a:r>
            <a:r>
              <a:rPr lang="en-US" altLang="ko-KR" sz="800" smtClean="0">
                <a:latin typeface="Arial" panose="020B0604020202020204" pitchFamily="34" charset="0"/>
                <a:cs typeface="Arial" panose="020B0604020202020204" pitchFamily="34" charset="0"/>
              </a:rPr>
              <a:t> </a:t>
            </a:r>
            <a:r>
              <a:rPr lang="en-US" altLang="ko-KR" sz="800" err="1" smtClean="0">
                <a:latin typeface="Arial" panose="020B0604020202020204" pitchFamily="34" charset="0"/>
                <a:cs typeface="Arial" panose="020B0604020202020204" pitchFamily="34" charset="0"/>
              </a:rPr>
              <a:t>là</a:t>
            </a:r>
            <a:r>
              <a:rPr lang="en-US" altLang="ko-KR" sz="800" smtClean="0">
                <a:latin typeface="Arial" panose="020B0604020202020204" pitchFamily="34" charset="0"/>
                <a:cs typeface="Arial" panose="020B0604020202020204" pitchFamily="34" charset="0"/>
              </a:rPr>
              <a:t> 1 </a:t>
            </a:r>
            <a:r>
              <a:rPr lang="en-US" altLang="ko-KR" sz="800" err="1" smtClean="0">
                <a:latin typeface="Arial" panose="020B0604020202020204" pitchFamily="34" charset="0"/>
                <a:cs typeface="Arial" panose="020B0604020202020204" pitchFamily="34" charset="0"/>
              </a:rPr>
              <a:t>kí</a:t>
            </a:r>
            <a:r>
              <a:rPr lang="en-US" altLang="ko-KR" sz="800" smtClean="0">
                <a:latin typeface="Arial" panose="020B0604020202020204" pitchFamily="34" charset="0"/>
                <a:cs typeface="Arial" panose="020B0604020202020204" pitchFamily="34" charset="0"/>
              </a:rPr>
              <a:t> </a:t>
            </a:r>
            <a:r>
              <a:rPr lang="en-US" altLang="ko-KR" sz="800" err="1" smtClean="0">
                <a:latin typeface="Arial" panose="020B0604020202020204" pitchFamily="34" charset="0"/>
                <a:cs typeface="Arial" panose="020B0604020202020204" pitchFamily="34" charset="0"/>
              </a:rPr>
              <a:t>tự</a:t>
            </a:r>
            <a:r>
              <a:rPr lang="en-US" altLang="ko-KR" sz="800" smtClean="0">
                <a:latin typeface="Arial" panose="020B0604020202020204" pitchFamily="34" charset="0"/>
                <a:cs typeface="Arial" panose="020B0604020202020204" pitchFamily="34" charset="0"/>
              </a:rPr>
              <a:t>.</a:t>
            </a:r>
            <a:endParaRPr lang="en-US" altLang="ko-KR" sz="800">
              <a:latin typeface="Arial" panose="020B0604020202020204" pitchFamily="34" charset="0"/>
              <a:cs typeface="Arial" panose="020B0604020202020204" pitchFamily="34" charset="0"/>
            </a:endParaRPr>
          </a:p>
        </p:txBody>
      </p:sp>
      <p:sp>
        <p:nvSpPr>
          <p:cNvPr id="5136" name="Rectangle 99"/>
          <p:cNvSpPr>
            <a:spLocks noChangeArrowheads="1"/>
          </p:cNvSpPr>
          <p:nvPr/>
        </p:nvSpPr>
        <p:spPr bwMode="auto">
          <a:xfrm>
            <a:off x="227013" y="2440385"/>
            <a:ext cx="342900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800">
                <a:latin typeface="Arial" panose="020B0604020202020204" pitchFamily="34" charset="0"/>
                <a:cs typeface="Arial" panose="020B0604020202020204" pitchFamily="34" charset="0"/>
              </a:rPr>
              <a:t>19. </a:t>
            </a:r>
            <a:r>
              <a:rPr lang="en-US" altLang="ko-KR" sz="800" err="1" smtClean="0">
                <a:latin typeface="Arial" panose="020B0604020202020204" pitchFamily="34" charset="0"/>
                <a:cs typeface="Arial" panose="020B0604020202020204" pitchFamily="34" charset="0"/>
              </a:rPr>
              <a:t>Nhìn</a:t>
            </a:r>
            <a:r>
              <a:rPr lang="en-US" altLang="ko-KR" sz="800" smtClean="0">
                <a:latin typeface="Arial" panose="020B0604020202020204" pitchFamily="34" charset="0"/>
                <a:cs typeface="Arial" panose="020B0604020202020204" pitchFamily="34" charset="0"/>
              </a:rPr>
              <a:t> </a:t>
            </a:r>
            <a:r>
              <a:rPr lang="en-US" altLang="ko-KR" sz="800" err="1" smtClean="0">
                <a:latin typeface="Arial" panose="020B0604020202020204" pitchFamily="34" charset="0"/>
                <a:cs typeface="Arial" panose="020B0604020202020204" pitchFamily="34" charset="0"/>
              </a:rPr>
              <a:t>hình</a:t>
            </a:r>
            <a:r>
              <a:rPr lang="en-US" altLang="ko-KR" sz="800" smtClean="0">
                <a:latin typeface="Arial" panose="020B0604020202020204" pitchFamily="34" charset="0"/>
                <a:cs typeface="Arial" panose="020B0604020202020204" pitchFamily="34" charset="0"/>
              </a:rPr>
              <a:t> </a:t>
            </a:r>
            <a:r>
              <a:rPr lang="en-US" altLang="ko-KR" sz="800" err="1" smtClean="0">
                <a:latin typeface="Arial" panose="020B0604020202020204" pitchFamily="34" charset="0"/>
                <a:cs typeface="Arial" panose="020B0604020202020204" pitchFamily="34" charset="0"/>
              </a:rPr>
              <a:t>dưới</a:t>
            </a:r>
            <a:r>
              <a:rPr lang="en-US" altLang="ko-KR" sz="800" smtClean="0">
                <a:latin typeface="Arial" panose="020B0604020202020204" pitchFamily="34" charset="0"/>
                <a:cs typeface="Arial" panose="020B0604020202020204" pitchFamily="34" charset="0"/>
              </a:rPr>
              <a:t> </a:t>
            </a:r>
            <a:r>
              <a:rPr lang="en-US" altLang="ko-KR" sz="800" err="1" smtClean="0">
                <a:latin typeface="Arial" panose="020B0604020202020204" pitchFamily="34" charset="0"/>
                <a:cs typeface="Arial" panose="020B0604020202020204" pitchFamily="34" charset="0"/>
              </a:rPr>
              <a:t>đây</a:t>
            </a:r>
            <a:r>
              <a:rPr lang="en-US" altLang="ko-KR" sz="800" smtClean="0">
                <a:latin typeface="Arial" panose="020B0604020202020204" pitchFamily="34" charset="0"/>
                <a:cs typeface="Arial" panose="020B0604020202020204" pitchFamily="34" charset="0"/>
              </a:rPr>
              <a:t> </a:t>
            </a:r>
            <a:r>
              <a:rPr lang="en-US" altLang="ko-KR" sz="800" err="1" smtClean="0">
                <a:latin typeface="Arial" panose="020B0604020202020204" pitchFamily="34" charset="0"/>
                <a:cs typeface="Arial" panose="020B0604020202020204" pitchFamily="34" charset="0"/>
              </a:rPr>
              <a:t>và</a:t>
            </a:r>
            <a:r>
              <a:rPr lang="en-US" altLang="ko-KR" sz="800" smtClean="0">
                <a:latin typeface="Arial" panose="020B0604020202020204" pitchFamily="34" charset="0"/>
                <a:cs typeface="Arial" panose="020B0604020202020204" pitchFamily="34" charset="0"/>
              </a:rPr>
              <a:t> </a:t>
            </a:r>
            <a:r>
              <a:rPr lang="en-US" altLang="ko-KR" sz="800" err="1" smtClean="0">
                <a:latin typeface="Arial" panose="020B0604020202020204" pitchFamily="34" charset="0"/>
                <a:cs typeface="Arial" panose="020B0604020202020204" pitchFamily="34" charset="0"/>
              </a:rPr>
              <a:t>trả</a:t>
            </a:r>
            <a:r>
              <a:rPr lang="en-US" altLang="ko-KR" sz="800" smtClean="0">
                <a:latin typeface="Arial" panose="020B0604020202020204" pitchFamily="34" charset="0"/>
                <a:cs typeface="Arial" panose="020B0604020202020204" pitchFamily="34" charset="0"/>
              </a:rPr>
              <a:t> </a:t>
            </a:r>
            <a:r>
              <a:rPr lang="en-US" altLang="ko-KR" sz="800" err="1" smtClean="0">
                <a:latin typeface="Arial" panose="020B0604020202020204" pitchFamily="34" charset="0"/>
                <a:cs typeface="Arial" panose="020B0604020202020204" pitchFamily="34" charset="0"/>
              </a:rPr>
              <a:t>lời</a:t>
            </a:r>
            <a:r>
              <a:rPr lang="en-US" altLang="ko-KR" sz="800" smtClean="0">
                <a:latin typeface="Arial" panose="020B0604020202020204" pitchFamily="34" charset="0"/>
                <a:cs typeface="Arial" panose="020B0604020202020204" pitchFamily="34" charset="0"/>
              </a:rPr>
              <a:t> </a:t>
            </a:r>
            <a:r>
              <a:rPr lang="en-US" altLang="ko-KR" sz="800" err="1" smtClean="0">
                <a:latin typeface="Arial" panose="020B0604020202020204" pitchFamily="34" charset="0"/>
                <a:cs typeface="Arial" panose="020B0604020202020204" pitchFamily="34" charset="0"/>
              </a:rPr>
              <a:t>số</a:t>
            </a:r>
            <a:r>
              <a:rPr lang="en-US" altLang="ko-KR" sz="800" smtClean="0">
                <a:latin typeface="Arial" panose="020B0604020202020204" pitchFamily="34" charset="0"/>
                <a:cs typeface="Arial" panose="020B0604020202020204" pitchFamily="34" charset="0"/>
              </a:rPr>
              <a:t> 1</a:t>
            </a:r>
            <a:r>
              <a:rPr lang="en-US" altLang="ko-KR" sz="800">
                <a:latin typeface="Arial" panose="020B0604020202020204" pitchFamily="34" charset="0"/>
                <a:cs typeface="Arial" panose="020B0604020202020204" pitchFamily="34" charset="0"/>
              </a:rPr>
              <a:t>, 2 </a:t>
            </a:r>
            <a:r>
              <a:rPr lang="en-US" altLang="ko-KR" sz="800" err="1" smtClean="0">
                <a:latin typeface="Arial" panose="020B0604020202020204" pitchFamily="34" charset="0"/>
                <a:cs typeface="Arial" panose="020B0604020202020204" pitchFamily="34" charset="0"/>
              </a:rPr>
              <a:t>là</a:t>
            </a:r>
            <a:r>
              <a:rPr lang="en-US" altLang="ko-KR" sz="800" smtClean="0">
                <a:latin typeface="Arial" panose="020B0604020202020204" pitchFamily="34" charset="0"/>
                <a:cs typeface="Arial" panose="020B0604020202020204" pitchFamily="34" charset="0"/>
              </a:rPr>
              <a:t> </a:t>
            </a:r>
            <a:r>
              <a:rPr lang="en-US" altLang="ko-KR" sz="800" err="1" smtClean="0">
                <a:latin typeface="Arial" panose="020B0604020202020204" pitchFamily="34" charset="0"/>
                <a:cs typeface="Arial" panose="020B0604020202020204" pitchFamily="34" charset="0"/>
              </a:rPr>
              <a:t>gì</a:t>
            </a:r>
            <a:r>
              <a:rPr lang="en-US" altLang="ko-KR" sz="800" smtClean="0">
                <a:latin typeface="Arial" panose="020B0604020202020204" pitchFamily="34" charset="0"/>
                <a:cs typeface="Arial" panose="020B0604020202020204" pitchFamily="34" charset="0"/>
              </a:rPr>
              <a:t>?.</a:t>
            </a:r>
            <a:endParaRPr lang="en-US" altLang="ko-KR" sz="800">
              <a:latin typeface="Arial" panose="020B0604020202020204" pitchFamily="34" charset="0"/>
              <a:cs typeface="Arial" panose="020B0604020202020204" pitchFamily="34" charset="0"/>
            </a:endParaRPr>
          </a:p>
        </p:txBody>
      </p:sp>
      <p:pic>
        <p:nvPicPr>
          <p:cNvPr id="513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16" y="2696651"/>
            <a:ext cx="2986087" cy="2178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38" name="Rectangle 99"/>
          <p:cNvSpPr>
            <a:spLocks noChangeArrowheads="1"/>
          </p:cNvSpPr>
          <p:nvPr/>
        </p:nvSpPr>
        <p:spPr bwMode="auto">
          <a:xfrm>
            <a:off x="304800" y="4875631"/>
            <a:ext cx="30861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800" dirty="0">
                <a:latin typeface="Arial" panose="020B0604020202020204" pitchFamily="34" charset="0"/>
                <a:cs typeface="Arial" panose="020B0604020202020204" pitchFamily="34" charset="0"/>
              </a:rPr>
              <a:t>1. 1 Scan , </a:t>
            </a:r>
            <a:r>
              <a:rPr lang="en-US" altLang="ko-KR" sz="800" dirty="0" err="1" smtClean="0">
                <a:latin typeface="Arial" panose="020B0604020202020204" pitchFamily="34" charset="0"/>
                <a:cs typeface="Arial" panose="020B0604020202020204" pitchFamily="34" charset="0"/>
              </a:rPr>
              <a:t>thực</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hiện</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tính</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toán</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chương</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trình</a:t>
            </a:r>
            <a:r>
              <a:rPr lang="en-US" altLang="ko-KR" sz="800" dirty="0" smtClean="0">
                <a:latin typeface="Arial" panose="020B0604020202020204" pitchFamily="34" charset="0"/>
                <a:cs typeface="Arial" panose="020B0604020202020204" pitchFamily="34" charset="0"/>
              </a:rPr>
              <a:t> </a:t>
            </a:r>
            <a:endParaRPr lang="ko-KR" altLang="en-US" sz="800" dirty="0">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800" dirty="0">
                <a:latin typeface="Arial" panose="020B0604020202020204" pitchFamily="34" charset="0"/>
                <a:cs typeface="Arial" panose="020B0604020202020204" pitchFamily="34" charset="0"/>
              </a:rPr>
              <a:t>2. 1 Scan , </a:t>
            </a:r>
            <a:r>
              <a:rPr lang="en-US" altLang="ko-KR" sz="800" dirty="0" smtClean="0">
                <a:latin typeface="Arial" panose="020B0604020202020204" pitchFamily="34" charset="0"/>
                <a:cs typeface="Arial" panose="020B0604020202020204" pitchFamily="34" charset="0"/>
              </a:rPr>
              <a:t>Scan program</a:t>
            </a:r>
            <a:r>
              <a:rPr lang="ko-KR" altLang="en-US" sz="800" dirty="0" smtClean="0">
                <a:latin typeface="Arial" panose="020B0604020202020204" pitchFamily="34" charset="0"/>
                <a:cs typeface="Arial" panose="020B0604020202020204" pitchFamily="34" charset="0"/>
              </a:rPr>
              <a:t> </a:t>
            </a:r>
            <a:r>
              <a:rPr lang="en-US" altLang="ko-KR" sz="800" dirty="0">
                <a:latin typeface="Arial" panose="020B0604020202020204" pitchFamily="34" charset="0"/>
                <a:cs typeface="Arial" panose="020B0604020202020204" pitchFamily="34" charset="0"/>
              </a:rPr>
              <a:t>Strat</a:t>
            </a:r>
          </a:p>
          <a:p>
            <a:pPr eaLnBrk="1" fontAlgn="base" latinLnBrk="1" hangingPunct="1">
              <a:spcBef>
                <a:spcPct val="0"/>
              </a:spcBef>
              <a:spcAft>
                <a:spcPct val="0"/>
              </a:spcAft>
            </a:pPr>
            <a:r>
              <a:rPr lang="en-US" altLang="ko-KR" sz="800" dirty="0">
                <a:latin typeface="Arial" panose="020B0604020202020204" pitchFamily="34" charset="0"/>
                <a:cs typeface="Arial" panose="020B0604020202020204" pitchFamily="34" charset="0"/>
              </a:rPr>
              <a:t>3. 1 Scan , </a:t>
            </a:r>
            <a:r>
              <a:rPr lang="en-US" altLang="ko-KR" sz="800" dirty="0" err="1" smtClean="0">
                <a:latin typeface="Arial" panose="020B0604020202020204" pitchFamily="34" charset="0"/>
                <a:cs typeface="Arial" panose="020B0604020202020204" pitchFamily="34" charset="0"/>
              </a:rPr>
              <a:t>Chạy</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chương</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trình</a:t>
            </a:r>
            <a:r>
              <a:rPr lang="en-US" altLang="ko-KR" sz="800" dirty="0" smtClean="0">
                <a:latin typeface="Arial" panose="020B0604020202020204" pitchFamily="34" charset="0"/>
                <a:cs typeface="Arial" panose="020B0604020202020204" pitchFamily="34" charset="0"/>
              </a:rPr>
              <a:t> Scan</a:t>
            </a:r>
            <a:endParaRPr lang="ko-KR" altLang="en-US" sz="800" dirty="0">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800" dirty="0">
                <a:latin typeface="Arial" panose="020B0604020202020204" pitchFamily="34" charset="0"/>
                <a:cs typeface="Arial" panose="020B0604020202020204" pitchFamily="34" charset="0"/>
              </a:rPr>
              <a:t>4, 1 Scan , </a:t>
            </a:r>
            <a:r>
              <a:rPr lang="en-US" altLang="ko-KR" sz="800" dirty="0" err="1" smtClean="0">
                <a:latin typeface="Arial" panose="020B0604020202020204" pitchFamily="34" charset="0"/>
                <a:cs typeface="Arial" panose="020B0604020202020204" pitchFamily="34" charset="0"/>
              </a:rPr>
              <a:t>lưu</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chương</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trình</a:t>
            </a:r>
            <a:r>
              <a:rPr lang="en-US" altLang="ko-KR" sz="800" dirty="0" smtClean="0">
                <a:latin typeface="Arial" panose="020B0604020202020204" pitchFamily="34" charset="0"/>
                <a:cs typeface="Arial" panose="020B0604020202020204" pitchFamily="34" charset="0"/>
              </a:rPr>
              <a:t> Scan </a:t>
            </a:r>
            <a:endParaRPr lang="en-US" altLang="ko-KR" sz="800" dirty="0">
              <a:latin typeface="Arial" panose="020B0604020202020204" pitchFamily="34" charset="0"/>
              <a:cs typeface="Arial" panose="020B0604020202020204" pitchFamily="34" charset="0"/>
            </a:endParaRPr>
          </a:p>
        </p:txBody>
      </p:sp>
      <p:sp>
        <p:nvSpPr>
          <p:cNvPr id="5139" name="Rectangle 99"/>
          <p:cNvSpPr>
            <a:spLocks noChangeArrowheads="1"/>
          </p:cNvSpPr>
          <p:nvPr/>
        </p:nvSpPr>
        <p:spPr bwMode="auto">
          <a:xfrm>
            <a:off x="260350" y="5654675"/>
            <a:ext cx="34290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800" dirty="0" smtClean="0">
                <a:latin typeface="Arial" panose="020B0604020202020204" pitchFamily="34" charset="0"/>
                <a:cs typeface="Arial" panose="020B0604020202020204" pitchFamily="34" charset="0"/>
              </a:rPr>
              <a:t>20 </a:t>
            </a:r>
            <a:r>
              <a:rPr lang="en-US" altLang="ko-KR" sz="800" dirty="0" err="1" smtClean="0">
                <a:latin typeface="Arial" panose="020B0604020202020204" pitchFamily="34" charset="0"/>
                <a:cs typeface="Arial" panose="020B0604020202020204" pitchFamily="34" charset="0"/>
              </a:rPr>
              <a:t>hãy</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chọn</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tất</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cả</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các</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đáp</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án</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sai</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trong</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số</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những</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giải</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thích</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về</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câu</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lệnh</a:t>
            </a:r>
            <a:r>
              <a:rPr lang="en-US" altLang="ko-KR" sz="800" dirty="0" smtClean="0">
                <a:latin typeface="Arial" panose="020B0604020202020204" pitchFamily="34" charset="0"/>
                <a:cs typeface="Arial" panose="020B0604020202020204" pitchFamily="34" charset="0"/>
              </a:rPr>
              <a:t> Count </a:t>
            </a:r>
            <a:r>
              <a:rPr lang="en-US" altLang="ko-KR" sz="800" dirty="0" err="1" smtClean="0">
                <a:latin typeface="Arial" panose="020B0604020202020204" pitchFamily="34" charset="0"/>
                <a:cs typeface="Arial" panose="020B0604020202020204" pitchFamily="34" charset="0"/>
              </a:rPr>
              <a:t>dưới</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đây</a:t>
            </a:r>
            <a:r>
              <a:rPr lang="en-US" altLang="ko-KR" sz="800" dirty="0" smtClean="0">
                <a:latin typeface="Arial" panose="020B0604020202020204" pitchFamily="34" charset="0"/>
                <a:cs typeface="Arial" panose="020B0604020202020204" pitchFamily="34" charset="0"/>
              </a:rPr>
              <a:t>.</a:t>
            </a:r>
            <a:endParaRPr lang="en-US" altLang="ko-KR" sz="800" dirty="0">
              <a:latin typeface="Arial" panose="020B0604020202020204" pitchFamily="34" charset="0"/>
              <a:cs typeface="Arial" panose="020B0604020202020204" pitchFamily="34" charset="0"/>
            </a:endParaRPr>
          </a:p>
          <a:p>
            <a:pPr eaLnBrk="1" fontAlgn="base" latinLnBrk="1" hangingPunct="1">
              <a:spcBef>
                <a:spcPct val="0"/>
              </a:spcBef>
              <a:spcAft>
                <a:spcPct val="0"/>
              </a:spcAft>
            </a:pPr>
            <a:endParaRPr lang="en-US" altLang="ko-KR" sz="800" dirty="0">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800" dirty="0">
                <a:latin typeface="Arial" panose="020B0604020202020204" pitchFamily="34" charset="0"/>
                <a:cs typeface="Arial" panose="020B0604020202020204" pitchFamily="34" charset="0"/>
              </a:rPr>
              <a:t> ① </a:t>
            </a:r>
            <a:r>
              <a:rPr lang="en-US" altLang="ko-KR" sz="800" dirty="0" smtClean="0">
                <a:latin typeface="Arial" panose="020B0604020202020204" pitchFamily="34" charset="0"/>
                <a:cs typeface="Arial" panose="020B0604020202020204" pitchFamily="34" charset="0"/>
              </a:rPr>
              <a:t>Count </a:t>
            </a:r>
            <a:r>
              <a:rPr lang="en-US" altLang="ko-KR" sz="800" dirty="0" err="1" smtClean="0">
                <a:latin typeface="Arial" panose="020B0604020202020204" pitchFamily="34" charset="0"/>
                <a:cs typeface="Arial" panose="020B0604020202020204" pitchFamily="34" charset="0"/>
              </a:rPr>
              <a:t>sẽ</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thực</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hiện</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đếm</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khi</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tín</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hiệu</a:t>
            </a:r>
            <a:r>
              <a:rPr lang="en-US" altLang="ko-KR" sz="800" dirty="0" smtClean="0">
                <a:latin typeface="Arial" panose="020B0604020202020204" pitchFamily="34" charset="0"/>
                <a:cs typeface="Arial" panose="020B0604020202020204" pitchFamily="34" charset="0"/>
              </a:rPr>
              <a:t> input </a:t>
            </a:r>
            <a:r>
              <a:rPr lang="en-US" altLang="ko-KR" sz="800" dirty="0" err="1" smtClean="0">
                <a:latin typeface="Arial" panose="020B0604020202020204" pitchFamily="34" charset="0"/>
                <a:cs typeface="Arial" panose="020B0604020202020204" pitchFamily="34" charset="0"/>
              </a:rPr>
              <a:t>tăng</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lên</a:t>
            </a:r>
            <a:r>
              <a:rPr lang="en-US" altLang="ko-KR" sz="800" dirty="0" smtClean="0">
                <a:latin typeface="Arial" panose="020B0604020202020204" pitchFamily="34" charset="0"/>
                <a:cs typeface="Arial" panose="020B0604020202020204" pitchFamily="34" charset="0"/>
              </a:rPr>
              <a:t>.</a:t>
            </a:r>
            <a:endParaRPr lang="en-US" altLang="ko-KR" sz="800" dirty="0">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800" dirty="0">
                <a:latin typeface="Arial" panose="020B0604020202020204" pitchFamily="34" charset="0"/>
                <a:cs typeface="Arial" panose="020B0604020202020204" pitchFamily="34" charset="0"/>
              </a:rPr>
              <a:t> ② </a:t>
            </a:r>
            <a:r>
              <a:rPr lang="en-US" altLang="ko-KR" sz="800" dirty="0" err="1" smtClean="0">
                <a:latin typeface="Arial" panose="020B0604020202020204" pitchFamily="34" charset="0"/>
                <a:cs typeface="Arial" panose="020B0604020202020204" pitchFamily="34" charset="0"/>
              </a:rPr>
              <a:t>Sau</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khi</a:t>
            </a:r>
            <a:r>
              <a:rPr lang="en-US" altLang="ko-KR" sz="800" dirty="0" smtClean="0">
                <a:latin typeface="Arial" panose="020B0604020202020204" pitchFamily="34" charset="0"/>
                <a:cs typeface="Arial" panose="020B0604020202020204" pitchFamily="34" charset="0"/>
              </a:rPr>
              <a:t> Count up, </a:t>
            </a:r>
            <a:r>
              <a:rPr lang="en-US" altLang="ko-KR" sz="800" dirty="0" err="1" smtClean="0">
                <a:latin typeface="Arial" panose="020B0604020202020204" pitchFamily="34" charset="0"/>
                <a:cs typeface="Arial" panose="020B0604020202020204" pitchFamily="34" charset="0"/>
              </a:rPr>
              <a:t>nếu</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có</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tín</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hiệu</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được</a:t>
            </a:r>
            <a:r>
              <a:rPr lang="en-US" altLang="ko-KR" sz="800" dirty="0" smtClean="0">
                <a:latin typeface="Arial" panose="020B0604020202020204" pitchFamily="34" charset="0"/>
                <a:cs typeface="Arial" panose="020B0604020202020204" pitchFamily="34" charset="0"/>
              </a:rPr>
              <a:t> input </a:t>
            </a:r>
            <a:r>
              <a:rPr lang="en-US" altLang="ko-KR" sz="800" dirty="0" err="1" smtClean="0">
                <a:latin typeface="Arial" panose="020B0604020202020204" pitchFamily="34" charset="0"/>
                <a:cs typeface="Arial" panose="020B0604020202020204" pitchFamily="34" charset="0"/>
              </a:rPr>
              <a:t>vẫn</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sẽ</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đếm</a:t>
            </a:r>
            <a:r>
              <a:rPr lang="en-US" altLang="ko-KR" sz="800" dirty="0" smtClean="0">
                <a:latin typeface="Arial" panose="020B0604020202020204" pitchFamily="34" charset="0"/>
                <a:cs typeface="Arial" panose="020B0604020202020204" pitchFamily="34" charset="0"/>
              </a:rPr>
              <a:t>.</a:t>
            </a:r>
            <a:endParaRPr lang="en-US" altLang="ko-KR" sz="800" dirty="0">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800" dirty="0">
                <a:latin typeface="Arial" panose="020B0604020202020204" pitchFamily="34" charset="0"/>
                <a:cs typeface="Arial" panose="020B0604020202020204" pitchFamily="34" charset="0"/>
              </a:rPr>
              <a:t> ③ </a:t>
            </a:r>
            <a:r>
              <a:rPr lang="en-US" altLang="ko-KR" sz="800" dirty="0" err="1" smtClean="0">
                <a:latin typeface="Arial" panose="020B0604020202020204" pitchFamily="34" charset="0"/>
                <a:cs typeface="Arial" panose="020B0604020202020204" pitchFamily="34" charset="0"/>
              </a:rPr>
              <a:t>Giá</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trị</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cài</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đặt</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của</a:t>
            </a:r>
            <a:r>
              <a:rPr lang="en-US" altLang="ko-KR" sz="800" dirty="0" smtClean="0">
                <a:latin typeface="Arial" panose="020B0604020202020204" pitchFamily="34" charset="0"/>
                <a:cs typeface="Arial" panose="020B0604020202020204" pitchFamily="34" charset="0"/>
              </a:rPr>
              <a:t> Count </a:t>
            </a:r>
            <a:r>
              <a:rPr lang="en-US" altLang="ko-KR" sz="800" dirty="0" err="1" smtClean="0">
                <a:latin typeface="Arial" panose="020B0604020202020204" pitchFamily="34" charset="0"/>
                <a:cs typeface="Arial" panose="020B0604020202020204" pitchFamily="34" charset="0"/>
              </a:rPr>
              <a:t>là</a:t>
            </a:r>
            <a:r>
              <a:rPr lang="en-US" altLang="ko-KR" sz="800" dirty="0" smtClean="0">
                <a:latin typeface="Arial" panose="020B0604020202020204" pitchFamily="34" charset="0"/>
                <a:cs typeface="Arial" panose="020B0604020202020204" pitchFamily="34" charset="0"/>
              </a:rPr>
              <a:t> </a:t>
            </a:r>
            <a:r>
              <a:rPr lang="ko-KR" altLang="en-US" sz="800" dirty="0" smtClean="0">
                <a:latin typeface="Arial" panose="020B0604020202020204" pitchFamily="34" charset="0"/>
                <a:cs typeface="Arial" panose="020B0604020202020204" pitchFamily="34" charset="0"/>
              </a:rPr>
              <a:t> </a:t>
            </a:r>
            <a:r>
              <a:rPr lang="en-US" altLang="ko-KR" sz="800" dirty="0" smtClean="0">
                <a:latin typeface="Arial" panose="020B0604020202020204" pitchFamily="34" charset="0"/>
                <a:cs typeface="Arial" panose="020B0604020202020204" pitchFamily="34" charset="0"/>
              </a:rPr>
              <a:t>K1~K32767.</a:t>
            </a:r>
            <a:endParaRPr lang="en-US" altLang="ko-KR" sz="800" dirty="0">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800" dirty="0">
                <a:latin typeface="Arial" panose="020B0604020202020204" pitchFamily="34" charset="0"/>
                <a:cs typeface="Arial" panose="020B0604020202020204" pitchFamily="34" charset="0"/>
              </a:rPr>
              <a:t> ④ </a:t>
            </a:r>
            <a:r>
              <a:rPr lang="en-US" altLang="ko-KR" sz="800" dirty="0" err="1" smtClean="0">
                <a:latin typeface="Arial" panose="020B0604020202020204" pitchFamily="34" charset="0"/>
                <a:cs typeface="Arial" panose="020B0604020202020204" pitchFamily="34" charset="0"/>
              </a:rPr>
              <a:t>Khi</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cài</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đặt</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giá</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trị</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cài</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đặt</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ngoài</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việc</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cài</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đặt</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trược</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tiếp</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thông</a:t>
            </a:r>
            <a:r>
              <a:rPr lang="en-US" altLang="ko-KR" sz="800" dirty="0" smtClean="0">
                <a:latin typeface="Arial" panose="020B0604020202020204" pitchFamily="34" charset="0"/>
                <a:cs typeface="Arial" panose="020B0604020202020204" pitchFamily="34" charset="0"/>
              </a:rPr>
              <a:t> qua K </a:t>
            </a:r>
            <a:r>
              <a:rPr lang="en-US" altLang="ko-KR" sz="800" dirty="0" err="1" smtClean="0">
                <a:latin typeface="Arial" panose="020B0604020202020204" pitchFamily="34" charset="0"/>
                <a:cs typeface="Arial" panose="020B0604020202020204" pitchFamily="34" charset="0"/>
              </a:rPr>
              <a:t>có</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thể</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cài</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đặt</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gián</a:t>
            </a:r>
            <a:r>
              <a:rPr lang="en-US" altLang="ko-KR" sz="800" dirty="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tiếp</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thông</a:t>
            </a:r>
            <a:r>
              <a:rPr lang="en-US" altLang="ko-KR" sz="800" dirty="0" smtClean="0">
                <a:latin typeface="Arial" panose="020B0604020202020204" pitchFamily="34" charset="0"/>
                <a:cs typeface="Arial" panose="020B0604020202020204" pitchFamily="34" charset="0"/>
              </a:rPr>
              <a:t> qua D</a:t>
            </a:r>
            <a:endParaRPr lang="en-US" altLang="ko-KR" sz="800" dirty="0">
              <a:latin typeface="Arial" panose="020B0604020202020204" pitchFamily="34" charset="0"/>
              <a:cs typeface="Arial" panose="020B0604020202020204" pitchFamily="34" charset="0"/>
            </a:endParaRPr>
          </a:p>
        </p:txBody>
      </p:sp>
      <p:sp>
        <p:nvSpPr>
          <p:cNvPr id="13" name="Rectangle 12"/>
          <p:cNvSpPr/>
          <p:nvPr/>
        </p:nvSpPr>
        <p:spPr>
          <a:xfrm>
            <a:off x="1124680" y="2768697"/>
            <a:ext cx="1008140" cy="117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latinLnBrk="1">
              <a:spcBef>
                <a:spcPct val="0"/>
              </a:spcBef>
              <a:spcAft>
                <a:spcPct val="0"/>
              </a:spcAft>
            </a:pPr>
            <a:r>
              <a:rPr kumimoji="1" lang="en-US" sz="600" err="1" smtClean="0">
                <a:solidFill>
                  <a:schemeClr val="tx1"/>
                </a:solidFill>
              </a:rPr>
              <a:t>Bắt</a:t>
            </a:r>
            <a:r>
              <a:rPr kumimoji="1" lang="en-US" sz="600" smtClean="0">
                <a:solidFill>
                  <a:schemeClr val="tx1"/>
                </a:solidFill>
              </a:rPr>
              <a:t> </a:t>
            </a:r>
            <a:r>
              <a:rPr kumimoji="1" lang="en-US" sz="600" err="1" smtClean="0">
                <a:solidFill>
                  <a:schemeClr val="tx1"/>
                </a:solidFill>
              </a:rPr>
              <a:t>đầu</a:t>
            </a:r>
            <a:r>
              <a:rPr kumimoji="1" lang="en-US" sz="600" smtClean="0">
                <a:solidFill>
                  <a:schemeClr val="tx1"/>
                </a:solidFill>
              </a:rPr>
              <a:t> </a:t>
            </a:r>
            <a:r>
              <a:rPr kumimoji="1" lang="en-US" sz="600" err="1" smtClean="0">
                <a:solidFill>
                  <a:schemeClr val="tx1"/>
                </a:solidFill>
              </a:rPr>
              <a:t>vận</a:t>
            </a:r>
            <a:r>
              <a:rPr kumimoji="1" lang="en-US" sz="600" smtClean="0">
                <a:solidFill>
                  <a:schemeClr val="tx1"/>
                </a:solidFill>
              </a:rPr>
              <a:t> </a:t>
            </a:r>
            <a:r>
              <a:rPr kumimoji="1" lang="en-US" sz="600" err="1" smtClean="0">
                <a:solidFill>
                  <a:schemeClr val="tx1"/>
                </a:solidFill>
              </a:rPr>
              <a:t>hành</a:t>
            </a:r>
            <a:endParaRPr kumimoji="1" lang="en-US" sz="600">
              <a:solidFill>
                <a:schemeClr val="tx1"/>
              </a:solidFill>
            </a:endParaRPr>
          </a:p>
        </p:txBody>
      </p:sp>
      <p:sp>
        <p:nvSpPr>
          <p:cNvPr id="14" name="Rectangle 13"/>
          <p:cNvSpPr/>
          <p:nvPr/>
        </p:nvSpPr>
        <p:spPr>
          <a:xfrm>
            <a:off x="1124680" y="3080746"/>
            <a:ext cx="576080" cy="117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latinLnBrk="1">
              <a:spcBef>
                <a:spcPct val="0"/>
              </a:spcBef>
              <a:spcAft>
                <a:spcPct val="0"/>
              </a:spcAft>
            </a:pPr>
            <a:r>
              <a:rPr kumimoji="1" lang="en-US" sz="600" smtClean="0">
                <a:solidFill>
                  <a:schemeClr val="tx1"/>
                </a:solidFill>
              </a:rPr>
              <a:t>Refresh </a:t>
            </a:r>
            <a:r>
              <a:rPr kumimoji="1" lang="en-US" sz="600" err="1" smtClean="0">
                <a:solidFill>
                  <a:schemeClr val="tx1"/>
                </a:solidFill>
              </a:rPr>
              <a:t>vùng</a:t>
            </a:r>
            <a:r>
              <a:rPr kumimoji="1" lang="en-US" sz="600" smtClean="0">
                <a:solidFill>
                  <a:schemeClr val="tx1"/>
                </a:solidFill>
              </a:rPr>
              <a:t>    Input </a:t>
            </a:r>
            <a:endParaRPr kumimoji="1" lang="en-US" sz="600">
              <a:solidFill>
                <a:schemeClr val="tx1"/>
              </a:solidFill>
            </a:endParaRPr>
          </a:p>
        </p:txBody>
      </p:sp>
      <p:sp>
        <p:nvSpPr>
          <p:cNvPr id="15" name="Rectangle 14"/>
          <p:cNvSpPr/>
          <p:nvPr/>
        </p:nvSpPr>
        <p:spPr>
          <a:xfrm>
            <a:off x="2492870" y="3080740"/>
            <a:ext cx="792110" cy="156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latinLnBrk="1">
              <a:spcBef>
                <a:spcPct val="0"/>
              </a:spcBef>
              <a:spcAft>
                <a:spcPct val="0"/>
              </a:spcAft>
            </a:pPr>
            <a:r>
              <a:rPr kumimoji="1" lang="en-US" sz="600" err="1" smtClean="0">
                <a:solidFill>
                  <a:schemeClr val="tx1"/>
                </a:solidFill>
              </a:rPr>
              <a:t>Trạng</a:t>
            </a:r>
            <a:r>
              <a:rPr kumimoji="1" lang="en-US" sz="600" smtClean="0">
                <a:solidFill>
                  <a:schemeClr val="tx1"/>
                </a:solidFill>
              </a:rPr>
              <a:t> </a:t>
            </a:r>
            <a:r>
              <a:rPr kumimoji="1" lang="en-US" sz="600" err="1" smtClean="0">
                <a:solidFill>
                  <a:schemeClr val="tx1"/>
                </a:solidFill>
              </a:rPr>
              <a:t>thái</a:t>
            </a:r>
            <a:r>
              <a:rPr kumimoji="1" lang="en-US" sz="600" smtClean="0">
                <a:solidFill>
                  <a:schemeClr val="tx1"/>
                </a:solidFill>
              </a:rPr>
              <a:t> </a:t>
            </a:r>
            <a:r>
              <a:rPr kumimoji="1" lang="en-US" sz="600" err="1" smtClean="0">
                <a:solidFill>
                  <a:schemeClr val="tx1"/>
                </a:solidFill>
              </a:rPr>
              <a:t>tiếp</a:t>
            </a:r>
            <a:r>
              <a:rPr kumimoji="1" lang="en-US" sz="600" smtClean="0">
                <a:solidFill>
                  <a:schemeClr val="tx1"/>
                </a:solidFill>
              </a:rPr>
              <a:t> </a:t>
            </a:r>
            <a:r>
              <a:rPr kumimoji="1" lang="en-US" sz="600" err="1" smtClean="0">
                <a:solidFill>
                  <a:schemeClr val="tx1"/>
                </a:solidFill>
              </a:rPr>
              <a:t>điểm</a:t>
            </a:r>
            <a:r>
              <a:rPr kumimoji="1" lang="en-US" sz="600" smtClean="0">
                <a:solidFill>
                  <a:schemeClr val="tx1"/>
                </a:solidFill>
              </a:rPr>
              <a:t> Module Input </a:t>
            </a:r>
            <a:endParaRPr kumimoji="1" lang="en-US" sz="600">
              <a:solidFill>
                <a:schemeClr val="tx1"/>
              </a:solidFill>
            </a:endParaRPr>
          </a:p>
        </p:txBody>
      </p:sp>
      <p:sp>
        <p:nvSpPr>
          <p:cNvPr id="16" name="Rectangle 15"/>
          <p:cNvSpPr/>
          <p:nvPr/>
        </p:nvSpPr>
        <p:spPr>
          <a:xfrm>
            <a:off x="1124680" y="3392783"/>
            <a:ext cx="864120" cy="780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latinLnBrk="1">
              <a:spcBef>
                <a:spcPct val="0"/>
              </a:spcBef>
              <a:spcAft>
                <a:spcPct val="0"/>
              </a:spcAft>
            </a:pPr>
            <a:r>
              <a:rPr kumimoji="1" lang="en-US" sz="600" err="1" smtClean="0">
                <a:solidFill>
                  <a:schemeClr val="tx1"/>
                </a:solidFill>
              </a:rPr>
              <a:t>Bắt</a:t>
            </a:r>
            <a:r>
              <a:rPr kumimoji="1" lang="en-US" sz="600" smtClean="0">
                <a:solidFill>
                  <a:schemeClr val="tx1"/>
                </a:solidFill>
              </a:rPr>
              <a:t> </a:t>
            </a:r>
            <a:r>
              <a:rPr kumimoji="1" lang="en-US" sz="600" err="1" smtClean="0">
                <a:solidFill>
                  <a:schemeClr val="tx1"/>
                </a:solidFill>
              </a:rPr>
              <a:t>đầu</a:t>
            </a:r>
            <a:r>
              <a:rPr kumimoji="1" lang="en-US" sz="600" smtClean="0">
                <a:solidFill>
                  <a:schemeClr val="tx1"/>
                </a:solidFill>
              </a:rPr>
              <a:t> Scan program</a:t>
            </a:r>
            <a:endParaRPr kumimoji="1" lang="en-US" sz="600">
              <a:solidFill>
                <a:schemeClr val="tx1"/>
              </a:solidFill>
            </a:endParaRPr>
          </a:p>
        </p:txBody>
      </p:sp>
      <p:sp>
        <p:nvSpPr>
          <p:cNvPr id="17" name="Rectangle 16"/>
          <p:cNvSpPr/>
          <p:nvPr/>
        </p:nvSpPr>
        <p:spPr>
          <a:xfrm>
            <a:off x="1124680" y="3626821"/>
            <a:ext cx="864120" cy="2340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latinLnBrk="1">
              <a:spcBef>
                <a:spcPct val="0"/>
              </a:spcBef>
              <a:spcAft>
                <a:spcPct val="0"/>
              </a:spcAft>
            </a:pPr>
            <a:r>
              <a:rPr kumimoji="1" lang="en-US" sz="600" err="1" smtClean="0">
                <a:solidFill>
                  <a:schemeClr val="tx1"/>
                </a:solidFill>
              </a:rPr>
              <a:t>Kết</a:t>
            </a:r>
            <a:r>
              <a:rPr kumimoji="1" lang="en-US" sz="600" smtClean="0">
                <a:solidFill>
                  <a:schemeClr val="tx1"/>
                </a:solidFill>
              </a:rPr>
              <a:t> </a:t>
            </a:r>
            <a:r>
              <a:rPr kumimoji="1" lang="en-US" sz="600" err="1" smtClean="0">
                <a:solidFill>
                  <a:schemeClr val="tx1"/>
                </a:solidFill>
              </a:rPr>
              <a:t>thúc</a:t>
            </a:r>
            <a:r>
              <a:rPr kumimoji="1" lang="en-US" sz="600" smtClean="0">
                <a:solidFill>
                  <a:schemeClr val="tx1"/>
                </a:solidFill>
              </a:rPr>
              <a:t> Scan program</a:t>
            </a:r>
            <a:endParaRPr kumimoji="1" lang="en-US" sz="600">
              <a:solidFill>
                <a:schemeClr val="tx1"/>
              </a:solidFill>
            </a:endParaRPr>
          </a:p>
        </p:txBody>
      </p:sp>
      <p:sp>
        <p:nvSpPr>
          <p:cNvPr id="18" name="Rectangle 17"/>
          <p:cNvSpPr/>
          <p:nvPr/>
        </p:nvSpPr>
        <p:spPr>
          <a:xfrm>
            <a:off x="1124680" y="4211902"/>
            <a:ext cx="855740" cy="117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latinLnBrk="1">
              <a:spcBef>
                <a:spcPct val="0"/>
              </a:spcBef>
              <a:spcAft>
                <a:spcPct val="0"/>
              </a:spcAft>
            </a:pPr>
            <a:r>
              <a:rPr kumimoji="1" lang="en-US" sz="600" smtClean="0">
                <a:solidFill>
                  <a:schemeClr val="tx1"/>
                </a:solidFill>
              </a:rPr>
              <a:t>Refresh </a:t>
            </a:r>
            <a:r>
              <a:rPr kumimoji="1" lang="en-US" sz="600" err="1" smtClean="0">
                <a:solidFill>
                  <a:schemeClr val="tx1"/>
                </a:solidFill>
              </a:rPr>
              <a:t>vùng</a:t>
            </a:r>
            <a:r>
              <a:rPr kumimoji="1" lang="en-US" sz="600" smtClean="0">
                <a:solidFill>
                  <a:schemeClr val="tx1"/>
                </a:solidFill>
              </a:rPr>
              <a:t> </a:t>
            </a:r>
            <a:r>
              <a:rPr kumimoji="1" lang="en-US" sz="600" err="1" smtClean="0">
                <a:solidFill>
                  <a:schemeClr val="tx1"/>
                </a:solidFill>
              </a:rPr>
              <a:t>Ouput</a:t>
            </a:r>
            <a:endParaRPr kumimoji="1" lang="en-US" sz="600">
              <a:solidFill>
                <a:schemeClr val="tx1"/>
              </a:solidFill>
            </a:endParaRPr>
          </a:p>
        </p:txBody>
      </p:sp>
      <p:sp>
        <p:nvSpPr>
          <p:cNvPr id="19" name="Rectangle 18"/>
          <p:cNvSpPr/>
          <p:nvPr/>
        </p:nvSpPr>
        <p:spPr>
          <a:xfrm>
            <a:off x="1124680" y="4504440"/>
            <a:ext cx="462510" cy="1365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latinLnBrk="1">
              <a:spcBef>
                <a:spcPct val="0"/>
              </a:spcBef>
              <a:spcAft>
                <a:spcPct val="0"/>
              </a:spcAft>
            </a:pPr>
            <a:r>
              <a:rPr kumimoji="1" lang="en-US" sz="600" err="1" smtClean="0">
                <a:solidFill>
                  <a:schemeClr val="tx1"/>
                </a:solidFill>
              </a:rPr>
              <a:t>Xử</a:t>
            </a:r>
            <a:r>
              <a:rPr kumimoji="1" lang="en-US" sz="600" smtClean="0">
                <a:solidFill>
                  <a:schemeClr val="tx1"/>
                </a:solidFill>
              </a:rPr>
              <a:t> </a:t>
            </a:r>
            <a:r>
              <a:rPr kumimoji="1" lang="en-US" sz="600" err="1" smtClean="0">
                <a:solidFill>
                  <a:schemeClr val="tx1"/>
                </a:solidFill>
              </a:rPr>
              <a:t>lí</a:t>
            </a:r>
            <a:r>
              <a:rPr kumimoji="1" lang="en-US" sz="600" smtClean="0">
                <a:solidFill>
                  <a:schemeClr val="tx1"/>
                </a:solidFill>
              </a:rPr>
              <a:t> End</a:t>
            </a:r>
            <a:endParaRPr kumimoji="1" lang="en-US" sz="600">
              <a:solidFill>
                <a:schemeClr val="tx1"/>
              </a:solidFill>
            </a:endParaRPr>
          </a:p>
        </p:txBody>
      </p:sp>
      <p:sp>
        <p:nvSpPr>
          <p:cNvPr id="20" name="Rectangle 19"/>
          <p:cNvSpPr/>
          <p:nvPr/>
        </p:nvSpPr>
        <p:spPr>
          <a:xfrm>
            <a:off x="2420860" y="4211897"/>
            <a:ext cx="792110" cy="156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latinLnBrk="1">
              <a:spcBef>
                <a:spcPct val="0"/>
              </a:spcBef>
              <a:spcAft>
                <a:spcPct val="0"/>
              </a:spcAft>
            </a:pPr>
            <a:r>
              <a:rPr kumimoji="1" lang="en-US" sz="600" err="1" smtClean="0">
                <a:solidFill>
                  <a:schemeClr val="tx1"/>
                </a:solidFill>
              </a:rPr>
              <a:t>Trạng</a:t>
            </a:r>
            <a:r>
              <a:rPr kumimoji="1" lang="en-US" sz="600" smtClean="0">
                <a:solidFill>
                  <a:schemeClr val="tx1"/>
                </a:solidFill>
              </a:rPr>
              <a:t> </a:t>
            </a:r>
            <a:r>
              <a:rPr kumimoji="1" lang="en-US" sz="600" err="1" smtClean="0">
                <a:solidFill>
                  <a:schemeClr val="tx1"/>
                </a:solidFill>
              </a:rPr>
              <a:t>thái</a:t>
            </a:r>
            <a:r>
              <a:rPr kumimoji="1" lang="en-US" sz="600" smtClean="0">
                <a:solidFill>
                  <a:schemeClr val="tx1"/>
                </a:solidFill>
              </a:rPr>
              <a:t> </a:t>
            </a:r>
            <a:r>
              <a:rPr kumimoji="1" lang="en-US" sz="600" err="1" smtClean="0">
                <a:solidFill>
                  <a:schemeClr val="tx1"/>
                </a:solidFill>
              </a:rPr>
              <a:t>tiếp</a:t>
            </a:r>
            <a:r>
              <a:rPr kumimoji="1" lang="en-US" sz="600" smtClean="0">
                <a:solidFill>
                  <a:schemeClr val="tx1"/>
                </a:solidFill>
              </a:rPr>
              <a:t> </a:t>
            </a:r>
            <a:r>
              <a:rPr kumimoji="1" lang="en-US" sz="600" err="1" smtClean="0">
                <a:solidFill>
                  <a:schemeClr val="tx1"/>
                </a:solidFill>
              </a:rPr>
              <a:t>điểm</a:t>
            </a:r>
            <a:r>
              <a:rPr kumimoji="1" lang="en-US" sz="600" smtClean="0">
                <a:solidFill>
                  <a:schemeClr val="tx1"/>
                </a:solidFill>
              </a:rPr>
              <a:t> Module Output</a:t>
            </a:r>
            <a:endParaRPr kumimoji="1" lang="en-US" sz="600">
              <a:solidFill>
                <a:schemeClr val="tx1"/>
              </a:solidFill>
            </a:endParaRPr>
          </a:p>
        </p:txBody>
      </p:sp>
    </p:spTree>
    <p:extLst>
      <p:ext uri="{BB962C8B-B14F-4D97-AF65-F5344CB8AC3E}">
        <p14:creationId xmlns:p14="http://schemas.microsoft.com/office/powerpoint/2010/main" val="38648580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Line 2"/>
          <p:cNvSpPr>
            <a:spLocks noChangeShapeType="1"/>
          </p:cNvSpPr>
          <p:nvPr/>
        </p:nvSpPr>
        <p:spPr bwMode="auto">
          <a:xfrm>
            <a:off x="228600" y="610527"/>
            <a:ext cx="63246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pPr fontAlgn="base" latinLnBrk="1">
              <a:spcBef>
                <a:spcPct val="0"/>
              </a:spcBef>
              <a:spcAft>
                <a:spcPct val="0"/>
              </a:spcAft>
            </a:pPr>
            <a:endParaRPr kumimoji="1" lang="en-US">
              <a:solidFill>
                <a:srgbClr val="000000"/>
              </a:solidFill>
            </a:endParaRPr>
          </a:p>
        </p:txBody>
      </p:sp>
      <p:sp>
        <p:nvSpPr>
          <p:cNvPr id="6147" name="Rectangle 4"/>
          <p:cNvSpPr>
            <a:spLocks noChangeArrowheads="1"/>
          </p:cNvSpPr>
          <p:nvPr/>
        </p:nvSpPr>
        <p:spPr bwMode="auto">
          <a:xfrm>
            <a:off x="304800" y="1066271"/>
            <a:ext cx="6248400" cy="84888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lnSpc>
                <a:spcPct val="110000"/>
              </a:lnSpc>
              <a:spcBef>
                <a:spcPct val="0"/>
              </a:spcBef>
              <a:spcAft>
                <a:spcPct val="0"/>
              </a:spcAft>
            </a:pPr>
            <a:endParaRPr lang="ko-KR" altLang="ko-KR" sz="900">
              <a:solidFill>
                <a:srgbClr val="000000"/>
              </a:solidFill>
              <a:latin typeface="돋움" pitchFamily="50" charset="-127"/>
              <a:ea typeface="돋움" pitchFamily="50" charset="-127"/>
            </a:endParaRPr>
          </a:p>
        </p:txBody>
      </p:sp>
      <p:sp>
        <p:nvSpPr>
          <p:cNvPr id="7" name="Text Box 13"/>
          <p:cNvSpPr txBox="1">
            <a:spLocks noChangeArrowheads="1"/>
          </p:cNvSpPr>
          <p:nvPr/>
        </p:nvSpPr>
        <p:spPr bwMode="auto">
          <a:xfrm>
            <a:off x="260351" y="247650"/>
            <a:ext cx="480452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defRPr/>
            </a:pPr>
            <a:r>
              <a:rPr lang="en-US" altLang="ko-KR" sz="1600" b="1" smtClean="0">
                <a:solidFill>
                  <a:srgbClr val="000000"/>
                </a:solidFill>
                <a:effectLst>
                  <a:outerShdw blurRad="38100" dist="38100" dir="2700000" algn="tl">
                    <a:srgbClr val="C0C0C0"/>
                  </a:outerShdw>
                </a:effectLst>
              </a:rPr>
              <a:t>14</a:t>
            </a:r>
            <a:r>
              <a:rPr lang="ko-KR" altLang="en-US" sz="1600" b="1" smtClean="0">
                <a:solidFill>
                  <a:srgbClr val="000000"/>
                </a:solidFill>
                <a:effectLst>
                  <a:outerShdw blurRad="38100" dist="38100" dir="2700000" algn="tl">
                    <a:srgbClr val="C0C0C0"/>
                  </a:outerShdw>
                </a:effectLst>
              </a:rPr>
              <a:t>년 </a:t>
            </a:r>
            <a:r>
              <a:rPr lang="en-US" altLang="ko-KR" sz="1600" b="1" smtClean="0">
                <a:solidFill>
                  <a:srgbClr val="000000"/>
                </a:solidFill>
                <a:effectLst>
                  <a:outerShdw blurRad="38100" dist="38100" dir="2700000" algn="tl">
                    <a:srgbClr val="C0C0C0"/>
                  </a:outerShdw>
                </a:effectLst>
              </a:rPr>
              <a:t>WS </a:t>
            </a:r>
            <a:r>
              <a:rPr lang="ko-KR" altLang="en-US" sz="1600" b="1" smtClean="0">
                <a:solidFill>
                  <a:srgbClr val="000000"/>
                </a:solidFill>
                <a:effectLst>
                  <a:outerShdw blurRad="38100" dist="38100" dir="2700000" algn="tl">
                    <a:srgbClr val="C0C0C0"/>
                  </a:outerShdw>
                </a:effectLst>
              </a:rPr>
              <a:t>대비 사전평가 </a:t>
            </a:r>
            <a:r>
              <a:rPr lang="en-US" altLang="ko-KR" sz="1600" b="1" smtClean="0">
                <a:solidFill>
                  <a:srgbClr val="000000"/>
                </a:solidFill>
                <a:effectLst>
                  <a:outerShdw blurRad="38100" dist="38100" dir="2700000" algn="tl">
                    <a:srgbClr val="C0C0C0"/>
                  </a:outerShdw>
                </a:effectLst>
              </a:rPr>
              <a:t>( 1 ) </a:t>
            </a:r>
            <a:r>
              <a:rPr lang="ko-KR" altLang="en-US" sz="1600" b="1" smtClean="0">
                <a:solidFill>
                  <a:srgbClr val="000000"/>
                </a:solidFill>
                <a:effectLst>
                  <a:outerShdw blurRad="38100" dist="38100" dir="2700000" algn="tl">
                    <a:srgbClr val="C0C0C0"/>
                  </a:outerShdw>
                </a:effectLst>
              </a:rPr>
              <a:t>회 </a:t>
            </a:r>
            <a:r>
              <a:rPr lang="en-US" altLang="ko-KR" sz="1600" b="1" smtClean="0">
                <a:solidFill>
                  <a:srgbClr val="000000"/>
                </a:solidFill>
                <a:effectLst>
                  <a:outerShdw blurRad="38100" dist="38100" dir="2700000" algn="tl">
                    <a:srgbClr val="C0C0C0"/>
                  </a:outerShdw>
                </a:effectLst>
              </a:rPr>
              <a:t>PLC</a:t>
            </a:r>
            <a:r>
              <a:rPr lang="ko-KR" altLang="en-US" sz="1600" b="1" smtClean="0">
                <a:solidFill>
                  <a:srgbClr val="000000"/>
                </a:solidFill>
                <a:effectLst>
                  <a:outerShdw blurRad="38100" dist="38100" dir="2700000" algn="tl">
                    <a:srgbClr val="C0C0C0"/>
                  </a:outerShdw>
                </a:effectLst>
              </a:rPr>
              <a:t> 기본  답안    </a:t>
            </a:r>
            <a:endParaRPr lang="ko-KR" altLang="en-US" sz="1000" b="1" smtClean="0">
              <a:solidFill>
                <a:srgbClr val="000000"/>
              </a:solidFill>
            </a:endParaRPr>
          </a:p>
        </p:txBody>
      </p:sp>
      <p:graphicFrame>
        <p:nvGraphicFramePr>
          <p:cNvPr id="9" name="Group 5"/>
          <p:cNvGraphicFramePr>
            <a:graphicFrameLocks noGrp="1"/>
          </p:cNvGraphicFramePr>
          <p:nvPr/>
        </p:nvGraphicFramePr>
        <p:xfrm>
          <a:off x="1412908" y="1807506"/>
          <a:ext cx="1781175" cy="4820839"/>
        </p:xfrm>
        <a:graphic>
          <a:graphicData uri="http://schemas.openxmlformats.org/drawingml/2006/table">
            <a:tbl>
              <a:tblPr/>
              <a:tblGrid>
                <a:gridCol w="890588">
                  <a:extLst>
                    <a:ext uri="{9D8B030D-6E8A-4147-A177-3AD203B41FA5}">
                      <a16:colId xmlns:a16="http://schemas.microsoft.com/office/drawing/2014/main" val="20000"/>
                    </a:ext>
                  </a:extLst>
                </a:gridCol>
                <a:gridCol w="890587">
                  <a:extLst>
                    <a:ext uri="{9D8B030D-6E8A-4147-A177-3AD203B41FA5}">
                      <a16:colId xmlns:a16="http://schemas.microsoft.com/office/drawing/2014/main" val="20001"/>
                    </a:ext>
                  </a:extLst>
                </a:gridCol>
              </a:tblGrid>
              <a:tr h="403860">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ko-KR" altLang="en-US" sz="2000" b="1" i="0" u="none" strike="noStrike" cap="none" normalizeH="0" baseline="0" smtClean="0">
                          <a:ln>
                            <a:noFill/>
                          </a:ln>
                          <a:solidFill>
                            <a:schemeClr val="tx1"/>
                          </a:solidFill>
                          <a:effectLst/>
                          <a:latin typeface="굴림" pitchFamily="50" charset="-127"/>
                          <a:ea typeface="굴림" pitchFamily="50" charset="-127"/>
                        </a:rPr>
                        <a:t>번호</a:t>
                      </a: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ko-KR" altLang="en-US" sz="2000" b="1" i="0" u="none" strike="noStrike" cap="none" normalizeH="0" baseline="0" smtClean="0">
                          <a:ln>
                            <a:noFill/>
                          </a:ln>
                          <a:solidFill>
                            <a:schemeClr val="tx1"/>
                          </a:solidFill>
                          <a:effectLst/>
                          <a:latin typeface="굴림" pitchFamily="50" charset="-127"/>
                          <a:ea typeface="굴림" pitchFamily="50" charset="-127"/>
                        </a:rPr>
                        <a:t>정답</a:t>
                      </a: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462624">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1</a:t>
                      </a:r>
                      <a:endParaRPr kumimoji="0" lang="ko-KR" altLang="en-US" sz="2000" b="1" i="0" u="none" strike="noStrike" cap="none" normalizeH="0" baseline="0" smtClean="0">
                        <a:ln>
                          <a:noFill/>
                        </a:ln>
                        <a:solidFill>
                          <a:schemeClr val="tx1"/>
                        </a:solidFill>
                        <a:effectLst/>
                        <a:latin typeface="굴림" pitchFamily="50" charset="-127"/>
                        <a:ea typeface="굴림" pitchFamily="50" charset="-127"/>
                      </a:endParaRP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4</a:t>
                      </a: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467783">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2</a:t>
                      </a:r>
                      <a:endParaRPr kumimoji="0" lang="ko-KR" altLang="en-US" sz="2000" b="1" i="0" u="none" strike="noStrike" cap="none" normalizeH="0" baseline="0" smtClean="0">
                        <a:ln>
                          <a:noFill/>
                        </a:ln>
                        <a:solidFill>
                          <a:schemeClr val="tx1"/>
                        </a:solidFill>
                        <a:effectLst/>
                        <a:latin typeface="굴림" pitchFamily="50" charset="-127"/>
                        <a:ea typeface="굴림" pitchFamily="50" charset="-127"/>
                      </a:endParaRP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3</a:t>
                      </a: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467783">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3</a:t>
                      </a:r>
                      <a:endParaRPr kumimoji="0" lang="ko-KR" altLang="en-US" sz="2000" b="1" i="0" u="none" strike="noStrike" cap="none" normalizeH="0" baseline="0" smtClean="0">
                        <a:ln>
                          <a:noFill/>
                        </a:ln>
                        <a:solidFill>
                          <a:schemeClr val="tx1"/>
                        </a:solidFill>
                        <a:effectLst/>
                        <a:latin typeface="굴림" pitchFamily="50" charset="-127"/>
                        <a:ea typeface="굴림" pitchFamily="50" charset="-127"/>
                      </a:endParaRP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1</a:t>
                      </a: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467783">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4</a:t>
                      </a:r>
                      <a:endParaRPr kumimoji="0" lang="ko-KR" altLang="en-US" sz="2000" b="1" i="0" u="none" strike="noStrike" cap="none" normalizeH="0" baseline="0" smtClean="0">
                        <a:ln>
                          <a:noFill/>
                        </a:ln>
                        <a:solidFill>
                          <a:schemeClr val="tx1"/>
                        </a:solidFill>
                        <a:effectLst/>
                        <a:latin typeface="굴림" pitchFamily="50" charset="-127"/>
                        <a:ea typeface="굴림" pitchFamily="50" charset="-127"/>
                      </a:endParaRP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4</a:t>
                      </a: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467783">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5</a:t>
                      </a:r>
                      <a:endParaRPr kumimoji="0" lang="ko-KR" altLang="en-US" sz="2000" b="1" i="0" u="none" strike="noStrike" cap="none" normalizeH="0" baseline="0" smtClean="0">
                        <a:ln>
                          <a:noFill/>
                        </a:ln>
                        <a:solidFill>
                          <a:schemeClr val="tx1"/>
                        </a:solidFill>
                        <a:effectLst/>
                        <a:latin typeface="굴림" pitchFamily="50" charset="-127"/>
                        <a:ea typeface="굴림" pitchFamily="50" charset="-127"/>
                      </a:endParaRP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1</a:t>
                      </a: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467783">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6</a:t>
                      </a:r>
                      <a:endParaRPr kumimoji="0" lang="ko-KR" altLang="en-US" sz="2000" b="1" i="0" u="none" strike="noStrike" cap="none" normalizeH="0" baseline="0" smtClean="0">
                        <a:ln>
                          <a:noFill/>
                        </a:ln>
                        <a:solidFill>
                          <a:schemeClr val="tx1"/>
                        </a:solidFill>
                        <a:effectLst/>
                        <a:latin typeface="굴림" pitchFamily="50" charset="-127"/>
                        <a:ea typeface="굴림" pitchFamily="50" charset="-127"/>
                      </a:endParaRP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1</a:t>
                      </a: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403860">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7</a:t>
                      </a:r>
                      <a:endParaRPr kumimoji="0" lang="ko-KR" altLang="en-US" sz="2000" b="1" i="0" u="none" strike="noStrike" cap="none" normalizeH="0" baseline="0" smtClean="0">
                        <a:ln>
                          <a:noFill/>
                        </a:ln>
                        <a:solidFill>
                          <a:schemeClr val="tx1"/>
                        </a:solidFill>
                        <a:effectLst/>
                        <a:latin typeface="굴림" pitchFamily="50" charset="-127"/>
                        <a:ea typeface="굴림" pitchFamily="50" charset="-127"/>
                      </a:endParaRP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4</a:t>
                      </a: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r h="403860">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8</a:t>
                      </a:r>
                      <a:endParaRPr kumimoji="0" lang="ko-KR" altLang="en-US" sz="2000" b="1" i="0" u="none" strike="noStrike" cap="none" normalizeH="0" baseline="0" smtClean="0">
                        <a:ln>
                          <a:noFill/>
                        </a:ln>
                        <a:solidFill>
                          <a:schemeClr val="tx1"/>
                        </a:solidFill>
                        <a:effectLst/>
                        <a:latin typeface="굴림" pitchFamily="50" charset="-127"/>
                        <a:ea typeface="굴림" pitchFamily="50" charset="-127"/>
                      </a:endParaRP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3</a:t>
                      </a: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8"/>
                  </a:ext>
                </a:extLst>
              </a:tr>
              <a:tr h="403860">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9</a:t>
                      </a:r>
                      <a:endParaRPr kumimoji="0" lang="ko-KR" altLang="en-US" sz="2000" b="1" i="0" u="none" strike="noStrike" cap="none" normalizeH="0" baseline="0" smtClean="0">
                        <a:ln>
                          <a:noFill/>
                        </a:ln>
                        <a:solidFill>
                          <a:schemeClr val="tx1"/>
                        </a:solidFill>
                        <a:effectLst/>
                        <a:latin typeface="굴림" pitchFamily="50" charset="-127"/>
                        <a:ea typeface="굴림" pitchFamily="50" charset="-127"/>
                      </a:endParaRP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1</a:t>
                      </a: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9"/>
                  </a:ext>
                </a:extLst>
              </a:tr>
              <a:tr h="403860">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10</a:t>
                      </a:r>
                      <a:endParaRPr kumimoji="0" lang="ko-KR" altLang="en-US" sz="2000" b="1" i="0" u="none" strike="noStrike" cap="none" normalizeH="0" baseline="0" smtClean="0">
                        <a:ln>
                          <a:noFill/>
                        </a:ln>
                        <a:solidFill>
                          <a:schemeClr val="tx1"/>
                        </a:solidFill>
                        <a:effectLst/>
                        <a:latin typeface="굴림" pitchFamily="50" charset="-127"/>
                        <a:ea typeface="굴림" pitchFamily="50" charset="-127"/>
                      </a:endParaRP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1</a:t>
                      </a: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0"/>
                  </a:ext>
                </a:extLst>
              </a:tr>
            </a:tbl>
          </a:graphicData>
        </a:graphic>
      </p:graphicFrame>
      <p:graphicFrame>
        <p:nvGraphicFramePr>
          <p:cNvPr id="10" name="Group 43"/>
          <p:cNvGraphicFramePr>
            <a:graphicFrameLocks noGrp="1"/>
          </p:cNvGraphicFramePr>
          <p:nvPr/>
        </p:nvGraphicFramePr>
        <p:xfrm>
          <a:off x="3735421" y="1812665"/>
          <a:ext cx="1781175" cy="4820839"/>
        </p:xfrm>
        <a:graphic>
          <a:graphicData uri="http://schemas.openxmlformats.org/drawingml/2006/table">
            <a:tbl>
              <a:tblPr/>
              <a:tblGrid>
                <a:gridCol w="890587">
                  <a:extLst>
                    <a:ext uri="{9D8B030D-6E8A-4147-A177-3AD203B41FA5}">
                      <a16:colId xmlns:a16="http://schemas.microsoft.com/office/drawing/2014/main" val="20000"/>
                    </a:ext>
                  </a:extLst>
                </a:gridCol>
                <a:gridCol w="890588">
                  <a:extLst>
                    <a:ext uri="{9D8B030D-6E8A-4147-A177-3AD203B41FA5}">
                      <a16:colId xmlns:a16="http://schemas.microsoft.com/office/drawing/2014/main" val="20001"/>
                    </a:ext>
                  </a:extLst>
                </a:gridCol>
              </a:tblGrid>
              <a:tr h="403860">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ko-KR" altLang="en-US" sz="2000" b="1" i="0" u="none" strike="noStrike" cap="none" normalizeH="0" baseline="0" smtClean="0">
                          <a:ln>
                            <a:noFill/>
                          </a:ln>
                          <a:solidFill>
                            <a:schemeClr val="tx1"/>
                          </a:solidFill>
                          <a:effectLst/>
                          <a:latin typeface="굴림" pitchFamily="50" charset="-127"/>
                          <a:ea typeface="굴림" pitchFamily="50" charset="-127"/>
                        </a:rPr>
                        <a:t>번호</a:t>
                      </a: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ko-KR" altLang="en-US" sz="2000" b="1" i="0" u="none" strike="noStrike" cap="none" normalizeH="0" baseline="0" smtClean="0">
                          <a:ln>
                            <a:noFill/>
                          </a:ln>
                          <a:solidFill>
                            <a:schemeClr val="tx1"/>
                          </a:solidFill>
                          <a:effectLst/>
                          <a:latin typeface="굴림" pitchFamily="50" charset="-127"/>
                          <a:ea typeface="굴림" pitchFamily="50" charset="-127"/>
                        </a:rPr>
                        <a:t>정답</a:t>
                      </a: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2624">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11</a:t>
                      </a:r>
                      <a:endParaRPr kumimoji="0" lang="ko-KR" altLang="en-US" sz="2000" b="1" i="0" u="none" strike="noStrike" cap="none" normalizeH="0" baseline="0" smtClean="0">
                        <a:ln>
                          <a:noFill/>
                        </a:ln>
                        <a:solidFill>
                          <a:schemeClr val="tx1"/>
                        </a:solidFill>
                        <a:effectLst/>
                        <a:latin typeface="굴림" pitchFamily="50" charset="-127"/>
                        <a:ea typeface="굴림" pitchFamily="50" charset="-127"/>
                      </a:endParaRP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2</a:t>
                      </a: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7783">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12</a:t>
                      </a:r>
                      <a:endParaRPr kumimoji="0" lang="ko-KR" altLang="en-US" sz="2000" b="1" i="0" u="none" strike="noStrike" cap="none" normalizeH="0" baseline="0" smtClean="0">
                        <a:ln>
                          <a:noFill/>
                        </a:ln>
                        <a:solidFill>
                          <a:schemeClr val="tx1"/>
                        </a:solidFill>
                        <a:effectLst/>
                        <a:latin typeface="굴림" pitchFamily="50" charset="-127"/>
                        <a:ea typeface="굴림" pitchFamily="50" charset="-127"/>
                      </a:endParaRP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3</a:t>
                      </a: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7783">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13</a:t>
                      </a:r>
                      <a:endParaRPr kumimoji="0" lang="ko-KR" altLang="en-US" sz="2000" b="1" i="0" u="none" strike="noStrike" cap="none" normalizeH="0" baseline="0" smtClean="0">
                        <a:ln>
                          <a:noFill/>
                        </a:ln>
                        <a:solidFill>
                          <a:schemeClr val="tx1"/>
                        </a:solidFill>
                        <a:effectLst/>
                        <a:latin typeface="굴림" pitchFamily="50" charset="-127"/>
                        <a:ea typeface="굴림" pitchFamily="50" charset="-127"/>
                      </a:endParaRP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4</a:t>
                      </a: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7783">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14</a:t>
                      </a:r>
                      <a:endParaRPr kumimoji="0" lang="ko-KR" altLang="en-US" sz="2000" b="1" i="0" u="none" strike="noStrike" cap="none" normalizeH="0" baseline="0" smtClean="0">
                        <a:ln>
                          <a:noFill/>
                        </a:ln>
                        <a:solidFill>
                          <a:schemeClr val="tx1"/>
                        </a:solidFill>
                        <a:effectLst/>
                        <a:latin typeface="굴림" pitchFamily="50" charset="-127"/>
                        <a:ea typeface="굴림" pitchFamily="50" charset="-127"/>
                      </a:endParaRP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2</a:t>
                      </a: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67783">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15</a:t>
                      </a:r>
                      <a:endParaRPr kumimoji="0" lang="ko-KR" altLang="en-US" sz="2000" b="1" i="0" u="none" strike="noStrike" cap="none" normalizeH="0" baseline="0" smtClean="0">
                        <a:ln>
                          <a:noFill/>
                        </a:ln>
                        <a:solidFill>
                          <a:schemeClr val="tx1"/>
                        </a:solidFill>
                        <a:effectLst/>
                        <a:latin typeface="굴림" pitchFamily="50" charset="-127"/>
                        <a:ea typeface="굴림" pitchFamily="50" charset="-127"/>
                      </a:endParaRP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3</a:t>
                      </a: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67783">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16</a:t>
                      </a:r>
                      <a:endParaRPr kumimoji="0" lang="ko-KR" altLang="en-US" sz="2000" b="1" i="0" u="none" strike="noStrike" cap="none" normalizeH="0" baseline="0" smtClean="0">
                        <a:ln>
                          <a:noFill/>
                        </a:ln>
                        <a:solidFill>
                          <a:schemeClr val="tx1"/>
                        </a:solidFill>
                        <a:effectLst/>
                        <a:latin typeface="굴림" pitchFamily="50" charset="-127"/>
                        <a:ea typeface="굴림" pitchFamily="50" charset="-127"/>
                      </a:endParaRP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1</a:t>
                      </a: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3860">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17</a:t>
                      </a:r>
                      <a:endParaRPr kumimoji="0" lang="ko-KR" altLang="en-US" sz="2000" b="1" i="0" u="none" strike="noStrike" cap="none" normalizeH="0" baseline="0" smtClean="0">
                        <a:ln>
                          <a:noFill/>
                        </a:ln>
                        <a:solidFill>
                          <a:schemeClr val="tx1"/>
                        </a:solidFill>
                        <a:effectLst/>
                        <a:latin typeface="굴림" pitchFamily="50" charset="-127"/>
                        <a:ea typeface="굴림" pitchFamily="50" charset="-127"/>
                      </a:endParaRP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2</a:t>
                      </a: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03860">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18</a:t>
                      </a:r>
                      <a:endParaRPr kumimoji="0" lang="ko-KR" altLang="en-US" sz="2000" b="1" i="0" u="none" strike="noStrike" cap="none" normalizeH="0" baseline="0" smtClean="0">
                        <a:ln>
                          <a:noFill/>
                        </a:ln>
                        <a:solidFill>
                          <a:schemeClr val="tx1"/>
                        </a:solidFill>
                        <a:effectLst/>
                        <a:latin typeface="굴림" pitchFamily="50" charset="-127"/>
                        <a:ea typeface="굴림" pitchFamily="50" charset="-127"/>
                      </a:endParaRP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4</a:t>
                      </a: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03860">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19</a:t>
                      </a:r>
                      <a:endParaRPr kumimoji="0" lang="ko-KR" altLang="en-US" sz="2000" b="1" i="0" u="none" strike="noStrike" cap="none" normalizeH="0" baseline="0" smtClean="0">
                        <a:ln>
                          <a:noFill/>
                        </a:ln>
                        <a:solidFill>
                          <a:schemeClr val="tx1"/>
                        </a:solidFill>
                        <a:effectLst/>
                        <a:latin typeface="굴림" pitchFamily="50" charset="-127"/>
                        <a:ea typeface="굴림" pitchFamily="50" charset="-127"/>
                      </a:endParaRP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3</a:t>
                      </a: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03860">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20</a:t>
                      </a:r>
                      <a:endParaRPr kumimoji="0" lang="ko-KR" altLang="en-US" sz="2000" b="1" i="0" u="none" strike="noStrike" cap="none" normalizeH="0" baseline="0" smtClean="0">
                        <a:ln>
                          <a:noFill/>
                        </a:ln>
                        <a:solidFill>
                          <a:schemeClr val="tx1"/>
                        </a:solidFill>
                        <a:effectLst/>
                        <a:latin typeface="굴림" pitchFamily="50" charset="-127"/>
                        <a:ea typeface="굴림" pitchFamily="50" charset="-127"/>
                      </a:endParaRP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2</a:t>
                      </a: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42338886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Line 2"/>
          <p:cNvSpPr>
            <a:spLocks noChangeShapeType="1"/>
          </p:cNvSpPr>
          <p:nvPr/>
        </p:nvSpPr>
        <p:spPr bwMode="auto">
          <a:xfrm>
            <a:off x="228600" y="610527"/>
            <a:ext cx="63246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pPr fontAlgn="base" latinLnBrk="1">
              <a:spcBef>
                <a:spcPct val="0"/>
              </a:spcBef>
              <a:spcAft>
                <a:spcPct val="0"/>
              </a:spcAft>
            </a:pPr>
            <a:endParaRPr kumimoji="1" lang="en-US" sz="700">
              <a:solidFill>
                <a:srgbClr val="000000"/>
              </a:solidFill>
              <a:latin typeface="Arial" panose="020B0604020202020204" pitchFamily="34" charset="0"/>
              <a:cs typeface="Arial" panose="020B0604020202020204" pitchFamily="34" charset="0"/>
            </a:endParaRPr>
          </a:p>
        </p:txBody>
      </p:sp>
      <p:sp>
        <p:nvSpPr>
          <p:cNvPr id="8195" name="Text Box 3"/>
          <p:cNvSpPr txBox="1">
            <a:spLocks noChangeArrowheads="1"/>
          </p:cNvSpPr>
          <p:nvPr/>
        </p:nvSpPr>
        <p:spPr bwMode="auto">
          <a:xfrm>
            <a:off x="228623" y="736085"/>
            <a:ext cx="2736647"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700" dirty="0" err="1" smtClean="0">
                <a:solidFill>
                  <a:srgbClr val="000000"/>
                </a:solidFill>
                <a:latin typeface="Arial" panose="020B0604020202020204" pitchFamily="34" charset="0"/>
                <a:cs typeface="Arial" panose="020B0604020202020204" pitchFamily="34" charset="0"/>
              </a:rPr>
              <a:t>Bộ</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phận</a:t>
            </a:r>
            <a:r>
              <a:rPr lang="ko-KR" altLang="en-US" sz="700" dirty="0" smtClean="0">
                <a:solidFill>
                  <a:srgbClr val="000000"/>
                </a:solidFill>
                <a:latin typeface="Arial" panose="020B0604020202020204" pitchFamily="34" charset="0"/>
                <a:cs typeface="Arial" panose="020B0604020202020204" pitchFamily="34" charset="0"/>
              </a:rPr>
              <a:t> </a:t>
            </a:r>
            <a:r>
              <a:rPr lang="en-US" altLang="ko-KR" sz="700" dirty="0">
                <a:solidFill>
                  <a:srgbClr val="000000"/>
                </a:solidFill>
                <a:latin typeface="Arial" panose="020B0604020202020204" pitchFamily="34" charset="0"/>
                <a:cs typeface="Arial" panose="020B0604020202020204" pitchFamily="34" charset="0"/>
              </a:rPr>
              <a:t>:                                                </a:t>
            </a:r>
            <a:r>
              <a:rPr lang="en-US" altLang="ko-KR" sz="700" dirty="0" smtClean="0">
                <a:solidFill>
                  <a:srgbClr val="000000"/>
                </a:solidFill>
                <a:latin typeface="Arial" panose="020B0604020202020204" pitchFamily="34" charset="0"/>
                <a:cs typeface="Arial" panose="020B0604020202020204" pitchFamily="34" charset="0"/>
              </a:rPr>
              <a:t>ID</a:t>
            </a:r>
            <a:r>
              <a:rPr lang="ko-KR" altLang="en-US" sz="700" dirty="0" smtClean="0">
                <a:solidFill>
                  <a:srgbClr val="000000"/>
                </a:solidFill>
                <a:latin typeface="Arial" panose="020B0604020202020204" pitchFamily="34" charset="0"/>
                <a:cs typeface="Arial" panose="020B0604020202020204" pitchFamily="34" charset="0"/>
              </a:rPr>
              <a:t> </a:t>
            </a:r>
            <a:r>
              <a:rPr lang="en-US" altLang="ko-KR" sz="700" dirty="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Tên</a:t>
            </a:r>
            <a:r>
              <a:rPr lang="ko-KR" altLang="en-US" sz="700" dirty="0" smtClean="0">
                <a:solidFill>
                  <a:srgbClr val="000000"/>
                </a:solidFill>
                <a:latin typeface="Arial" panose="020B0604020202020204" pitchFamily="34" charset="0"/>
                <a:cs typeface="Arial" panose="020B0604020202020204" pitchFamily="34" charset="0"/>
              </a:rPr>
              <a:t> </a:t>
            </a:r>
            <a:r>
              <a:rPr lang="en-US" altLang="ko-KR" sz="700" dirty="0">
                <a:solidFill>
                  <a:srgbClr val="000000"/>
                </a:solidFill>
                <a:latin typeface="Arial" panose="020B0604020202020204" pitchFamily="34" charset="0"/>
                <a:cs typeface="Arial" panose="020B0604020202020204" pitchFamily="34" charset="0"/>
              </a:rPr>
              <a:t>: </a:t>
            </a:r>
          </a:p>
        </p:txBody>
      </p:sp>
      <p:sp>
        <p:nvSpPr>
          <p:cNvPr id="8196" name="Rectangle 4"/>
          <p:cNvSpPr>
            <a:spLocks noChangeArrowheads="1"/>
          </p:cNvSpPr>
          <p:nvPr/>
        </p:nvSpPr>
        <p:spPr bwMode="auto">
          <a:xfrm>
            <a:off x="304800" y="1066284"/>
            <a:ext cx="3124200" cy="861099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lnSpc>
                <a:spcPct val="110000"/>
              </a:lnSpc>
              <a:spcBef>
                <a:spcPct val="0"/>
              </a:spcBef>
              <a:spcAft>
                <a:spcPct val="0"/>
              </a:spcAft>
            </a:pPr>
            <a:endParaRPr lang="ko-KR" altLang="ko-KR" sz="700">
              <a:solidFill>
                <a:srgbClr val="000000"/>
              </a:solidFill>
              <a:latin typeface="Arial" panose="020B0604020202020204" pitchFamily="34" charset="0"/>
              <a:ea typeface="돋움" pitchFamily="50" charset="-127"/>
              <a:cs typeface="Arial" panose="020B0604020202020204" pitchFamily="34" charset="0"/>
            </a:endParaRPr>
          </a:p>
        </p:txBody>
      </p:sp>
      <p:sp>
        <p:nvSpPr>
          <p:cNvPr id="8197" name="Rectangle 5"/>
          <p:cNvSpPr>
            <a:spLocks noChangeArrowheads="1"/>
          </p:cNvSpPr>
          <p:nvPr/>
        </p:nvSpPr>
        <p:spPr bwMode="auto">
          <a:xfrm>
            <a:off x="3429000" y="1066284"/>
            <a:ext cx="3124200" cy="861099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endParaRPr lang="en-US" altLang="ko-KR" sz="700">
              <a:solidFill>
                <a:srgbClr val="000000"/>
              </a:solidFill>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endParaRPr lang="en-US" altLang="ko-KR" sz="700">
              <a:solidFill>
                <a:srgbClr val="000000"/>
              </a:solidFill>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endParaRPr lang="en-US" altLang="ko-KR" sz="700">
              <a:solidFill>
                <a:srgbClr val="000000"/>
              </a:solidFill>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endParaRPr lang="en-US" altLang="ko-KR" sz="700">
              <a:solidFill>
                <a:srgbClr val="000000"/>
              </a:solidFill>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endParaRPr lang="en-US" altLang="ko-KR" sz="700">
              <a:solidFill>
                <a:srgbClr val="000000"/>
              </a:solidFill>
              <a:latin typeface="Arial" panose="020B0604020202020204" pitchFamily="34" charset="0"/>
              <a:ea typeface="돋움" pitchFamily="50" charset="-127"/>
              <a:cs typeface="Arial" panose="020B0604020202020204" pitchFamily="34" charset="0"/>
            </a:endParaRPr>
          </a:p>
        </p:txBody>
      </p:sp>
      <p:graphicFrame>
        <p:nvGraphicFramePr>
          <p:cNvPr id="2" name="Group 6"/>
          <p:cNvGraphicFramePr>
            <a:graphicFrameLocks noGrp="1"/>
          </p:cNvGraphicFramePr>
          <p:nvPr>
            <p:extLst>
              <p:ext uri="{D42A27DB-BD31-4B8C-83A1-F6EECF244321}">
                <p14:modId xmlns:p14="http://schemas.microsoft.com/office/powerpoint/2010/main" val="3874269203"/>
              </p:ext>
            </p:extLst>
          </p:nvPr>
        </p:nvGraphicFramePr>
        <p:xfrm>
          <a:off x="5346723" y="151342"/>
          <a:ext cx="1223963" cy="839258"/>
        </p:xfrm>
        <a:graphic>
          <a:graphicData uri="http://schemas.openxmlformats.org/drawingml/2006/table">
            <a:tbl>
              <a:tblPr/>
              <a:tblGrid>
                <a:gridCol w="1223963">
                  <a:extLst>
                    <a:ext uri="{9D8B030D-6E8A-4147-A177-3AD203B41FA5}">
                      <a16:colId xmlns:a16="http://schemas.microsoft.com/office/drawing/2014/main" val="20000"/>
                    </a:ext>
                  </a:extLst>
                </a:gridCol>
              </a:tblGrid>
              <a:tr h="302683">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ko-KR" altLang="en-US" sz="1100" b="1" i="0" u="none" strike="noStrike" cap="none" normalizeH="0" baseline="0" dirty="0" smtClean="0">
                          <a:ln>
                            <a:noFill/>
                          </a:ln>
                          <a:solidFill>
                            <a:schemeClr val="tx1"/>
                          </a:solidFill>
                          <a:effectLst/>
                          <a:latin typeface="굴림" pitchFamily="50" charset="-127"/>
                          <a:ea typeface="굴림" pitchFamily="50" charset="-127"/>
                        </a:rPr>
                        <a:t>점 수</a:t>
                      </a:r>
                    </a:p>
                  </a:txBody>
                  <a:tcPr marL="91425" marR="91425" marT="49530" marB="495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36575">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1100" b="0" i="0" u="none" strike="noStrike" cap="none" normalizeH="0" baseline="0" dirty="0" smtClean="0">
                        <a:ln>
                          <a:noFill/>
                        </a:ln>
                        <a:solidFill>
                          <a:schemeClr val="tx1"/>
                        </a:solidFill>
                        <a:effectLst/>
                        <a:latin typeface="굴림" pitchFamily="50" charset="-127"/>
                        <a:ea typeface="굴림" pitchFamily="50" charset="-127"/>
                      </a:endParaRPr>
                    </a:p>
                  </a:txBody>
                  <a:tcPr marL="91425" marR="91425"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
        <p:nvSpPr>
          <p:cNvPr id="9" name="Text Box 13"/>
          <p:cNvSpPr txBox="1">
            <a:spLocks noChangeArrowheads="1"/>
          </p:cNvSpPr>
          <p:nvPr/>
        </p:nvSpPr>
        <p:spPr bwMode="auto">
          <a:xfrm>
            <a:off x="260350" y="247663"/>
            <a:ext cx="1212191"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latinLnBrk="1">
              <a:spcBef>
                <a:spcPct val="0"/>
              </a:spcBef>
              <a:spcAft>
                <a:spcPct val="0"/>
              </a:spcAft>
              <a:defRPr/>
            </a:pPr>
            <a:r>
              <a:rPr kumimoji="1" lang="en-US" altLang="ko-KR" sz="700" b="1" dirty="0" err="1" smtClean="0">
                <a:solidFill>
                  <a:srgbClr val="000000"/>
                </a:solidFill>
                <a:effectLst>
                  <a:outerShdw blurRad="38100" dist="38100" dir="2700000" algn="tl">
                    <a:srgbClr val="C0C0C0"/>
                  </a:outerShdw>
                </a:effectLst>
                <a:latin typeface="Arial" panose="020B0604020202020204" pitchFamily="34" charset="0"/>
                <a:cs typeface="Arial" panose="020B0604020202020204" pitchFamily="34" charset="0"/>
              </a:rPr>
              <a:t>Điện</a:t>
            </a:r>
            <a:r>
              <a:rPr kumimoji="1" lang="en-US" altLang="ko-KR" sz="700" b="1" dirty="0" smtClean="0">
                <a:solidFill>
                  <a:srgbClr val="000000"/>
                </a:solidFill>
                <a:effectLst>
                  <a:outerShdw blurRad="38100" dist="38100" dir="2700000" algn="tl">
                    <a:srgbClr val="C0C0C0"/>
                  </a:outerShdw>
                </a:effectLst>
                <a:latin typeface="Arial" panose="020B0604020202020204" pitchFamily="34" charset="0"/>
                <a:cs typeface="Arial" panose="020B0604020202020204" pitchFamily="34" charset="0"/>
              </a:rPr>
              <a:t> </a:t>
            </a:r>
            <a:r>
              <a:rPr kumimoji="1" lang="en-US" altLang="ko-KR" sz="700" b="1" dirty="0" err="1" smtClean="0">
                <a:solidFill>
                  <a:srgbClr val="000000"/>
                </a:solidFill>
                <a:effectLst>
                  <a:outerShdw blurRad="38100" dist="38100" dir="2700000" algn="tl">
                    <a:srgbClr val="C0C0C0"/>
                  </a:outerShdw>
                </a:effectLst>
                <a:latin typeface="Arial" panose="020B0604020202020204" pitchFamily="34" charset="0"/>
                <a:cs typeface="Arial" panose="020B0604020202020204" pitchFamily="34" charset="0"/>
              </a:rPr>
              <a:t>điện</a:t>
            </a:r>
            <a:r>
              <a:rPr kumimoji="1" lang="en-US" altLang="ko-KR" sz="700" b="1" dirty="0" smtClean="0">
                <a:solidFill>
                  <a:srgbClr val="000000"/>
                </a:solidFill>
                <a:effectLst>
                  <a:outerShdw blurRad="38100" dist="38100" dir="2700000" algn="tl">
                    <a:srgbClr val="C0C0C0"/>
                  </a:outerShdw>
                </a:effectLst>
                <a:latin typeface="Arial" panose="020B0604020202020204" pitchFamily="34" charset="0"/>
                <a:cs typeface="Arial" panose="020B0604020202020204" pitchFamily="34" charset="0"/>
              </a:rPr>
              <a:t> </a:t>
            </a:r>
            <a:r>
              <a:rPr kumimoji="1" lang="en-US" altLang="ko-KR" sz="700" b="1" dirty="0" err="1" smtClean="0">
                <a:solidFill>
                  <a:srgbClr val="000000"/>
                </a:solidFill>
                <a:effectLst>
                  <a:outerShdw blurRad="38100" dist="38100" dir="2700000" algn="tl">
                    <a:srgbClr val="C0C0C0"/>
                  </a:outerShdw>
                </a:effectLst>
                <a:latin typeface="Arial" panose="020B0604020202020204" pitchFamily="34" charset="0"/>
                <a:cs typeface="Arial" panose="020B0604020202020204" pitchFamily="34" charset="0"/>
              </a:rPr>
              <a:t>tử</a:t>
            </a:r>
            <a:r>
              <a:rPr kumimoji="1" lang="en-US" altLang="ko-KR" sz="700" b="1" dirty="0" smtClean="0">
                <a:solidFill>
                  <a:srgbClr val="000000"/>
                </a:solidFill>
                <a:effectLst>
                  <a:outerShdw blurRad="38100" dist="38100" dir="2700000" algn="tl">
                    <a:srgbClr val="C0C0C0"/>
                  </a:outerShdw>
                </a:effectLst>
                <a:latin typeface="Arial" panose="020B0604020202020204" pitchFamily="34" charset="0"/>
                <a:cs typeface="Arial" panose="020B0604020202020204" pitchFamily="34" charset="0"/>
              </a:rPr>
              <a:t> </a:t>
            </a:r>
            <a:r>
              <a:rPr kumimoji="1" lang="en-US" altLang="ko-KR" sz="700" b="1" dirty="0" err="1" smtClean="0">
                <a:solidFill>
                  <a:srgbClr val="000000"/>
                </a:solidFill>
                <a:effectLst>
                  <a:outerShdw blurRad="38100" dist="38100" dir="2700000" algn="tl">
                    <a:srgbClr val="C0C0C0"/>
                  </a:outerShdw>
                </a:effectLst>
                <a:latin typeface="Arial" panose="020B0604020202020204" pitchFamily="34" charset="0"/>
                <a:cs typeface="Arial" panose="020B0604020202020204" pitchFamily="34" charset="0"/>
              </a:rPr>
              <a:t>cơ</a:t>
            </a:r>
            <a:r>
              <a:rPr kumimoji="1" lang="en-US" altLang="ko-KR" sz="700" b="1" dirty="0" smtClean="0">
                <a:solidFill>
                  <a:srgbClr val="000000"/>
                </a:solidFill>
                <a:effectLst>
                  <a:outerShdw blurRad="38100" dist="38100" dir="2700000" algn="tl">
                    <a:srgbClr val="C0C0C0"/>
                  </a:outerShdw>
                </a:effectLst>
                <a:latin typeface="Arial" panose="020B0604020202020204" pitchFamily="34" charset="0"/>
                <a:cs typeface="Arial" panose="020B0604020202020204" pitchFamily="34" charset="0"/>
              </a:rPr>
              <a:t> </a:t>
            </a:r>
            <a:r>
              <a:rPr kumimoji="1" lang="en-US" altLang="ko-KR" sz="700" b="1" err="1" smtClean="0">
                <a:solidFill>
                  <a:srgbClr val="000000"/>
                </a:solidFill>
                <a:effectLst>
                  <a:outerShdw blurRad="38100" dist="38100" dir="2700000" algn="tl">
                    <a:srgbClr val="C0C0C0"/>
                  </a:outerShdw>
                </a:effectLst>
                <a:latin typeface="Arial" panose="020B0604020202020204" pitchFamily="34" charset="0"/>
                <a:cs typeface="Arial" panose="020B0604020202020204" pitchFamily="34" charset="0"/>
              </a:rPr>
              <a:t>bản</a:t>
            </a:r>
            <a:r>
              <a:rPr kumimoji="1" lang="ko-KR" altLang="en-US" sz="700" b="1" smtClean="0">
                <a:solidFill>
                  <a:srgbClr val="000000"/>
                </a:solidFill>
                <a:effectLst>
                  <a:outerShdw blurRad="38100" dist="38100" dir="2700000" algn="tl">
                    <a:srgbClr val="C0C0C0"/>
                  </a:outerShdw>
                </a:effectLst>
                <a:latin typeface="Arial" panose="020B0604020202020204" pitchFamily="34" charset="0"/>
                <a:cs typeface="Arial" panose="020B0604020202020204" pitchFamily="34" charset="0"/>
              </a:rPr>
              <a:t>  </a:t>
            </a:r>
            <a:r>
              <a:rPr kumimoji="1" lang="en-US" altLang="ko-KR" sz="700" b="1" smtClean="0">
                <a:solidFill>
                  <a:srgbClr val="000000"/>
                </a:solidFill>
                <a:effectLst>
                  <a:outerShdw blurRad="38100" dist="38100" dir="2700000" algn="tl">
                    <a:srgbClr val="C0C0C0"/>
                  </a:outerShdw>
                </a:effectLst>
                <a:latin typeface="Arial" panose="020B0604020202020204" pitchFamily="34" charset="0"/>
                <a:cs typeface="Arial" panose="020B0604020202020204" pitchFamily="34" charset="0"/>
              </a:rPr>
              <a:t>1</a:t>
            </a:r>
            <a:r>
              <a:rPr kumimoji="1" lang="ko-KR" altLang="en-US" sz="700" b="1" smtClean="0">
                <a:solidFill>
                  <a:srgbClr val="000000"/>
                </a:solidFill>
                <a:effectLst>
                  <a:outerShdw blurRad="38100" dist="38100" dir="2700000" algn="tl">
                    <a:srgbClr val="C0C0C0"/>
                  </a:outerShdw>
                </a:effectLst>
                <a:latin typeface="Arial" panose="020B0604020202020204" pitchFamily="34" charset="0"/>
                <a:cs typeface="Arial" panose="020B0604020202020204" pitchFamily="34" charset="0"/>
              </a:rPr>
              <a:t>   </a:t>
            </a:r>
            <a:endParaRPr kumimoji="1" lang="ko-KR" altLang="en-US" sz="700" b="1" dirty="0">
              <a:solidFill>
                <a:srgbClr val="000000"/>
              </a:solidFill>
              <a:latin typeface="Arial" panose="020B0604020202020204" pitchFamily="34" charset="0"/>
              <a:cs typeface="Arial" panose="020B0604020202020204" pitchFamily="34" charset="0"/>
            </a:endParaRPr>
          </a:p>
        </p:txBody>
      </p:sp>
      <p:sp>
        <p:nvSpPr>
          <p:cNvPr id="8207" name="Rectangle 178"/>
          <p:cNvSpPr>
            <a:spLocks noChangeArrowheads="1"/>
          </p:cNvSpPr>
          <p:nvPr/>
        </p:nvSpPr>
        <p:spPr bwMode="auto">
          <a:xfrm>
            <a:off x="3429000" y="1833298"/>
            <a:ext cx="3124200" cy="52322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700" dirty="0">
                <a:solidFill>
                  <a:srgbClr val="000000"/>
                </a:solidFill>
                <a:latin typeface="Arial" panose="020B0604020202020204" pitchFamily="34" charset="0"/>
                <a:cs typeface="Arial" panose="020B0604020202020204" pitchFamily="34" charset="0"/>
              </a:rPr>
              <a:t>12. </a:t>
            </a:r>
            <a:r>
              <a:rPr lang="en-US" altLang="ko-KR" sz="700" dirty="0" err="1" smtClean="0">
                <a:solidFill>
                  <a:srgbClr val="000000"/>
                </a:solidFill>
                <a:latin typeface="Arial" panose="020B0604020202020204" pitchFamily="34" charset="0"/>
                <a:cs typeface="Arial" panose="020B0604020202020204" pitchFamily="34" charset="0"/>
              </a:rPr>
              <a:t>Đọc</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đúng</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độ</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lớn</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của</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điện</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trở</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sau</a:t>
            </a:r>
            <a:r>
              <a:rPr lang="en-US" altLang="ko-KR" sz="700" dirty="0" smtClean="0">
                <a:solidFill>
                  <a:srgbClr val="000000"/>
                </a:solidFill>
                <a:latin typeface="Arial" panose="020B0604020202020204" pitchFamily="34" charset="0"/>
                <a:cs typeface="Arial" panose="020B0604020202020204" pitchFamily="34" charset="0"/>
              </a:rPr>
              <a:t> ? </a:t>
            </a:r>
            <a:r>
              <a:rPr lang="en-US" altLang="ko-KR" sz="700" dirty="0">
                <a:solidFill>
                  <a:srgbClr val="000000"/>
                </a:solidFill>
                <a:latin typeface="Arial" panose="020B0604020202020204" pitchFamily="34" charset="0"/>
                <a:cs typeface="Arial" panose="020B0604020202020204" pitchFamily="34" charset="0"/>
              </a:rPr>
              <a:t>(  </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a:solidFill>
                  <a:srgbClr val="000000"/>
                </a:solidFill>
                <a:latin typeface="Arial" panose="020B0604020202020204" pitchFamily="34" charset="0"/>
                <a:cs typeface="Arial" panose="020B0604020202020204" pitchFamily="34" charset="0"/>
              </a:rPr>
              <a:t>)</a:t>
            </a:r>
          </a:p>
          <a:p>
            <a:pPr eaLnBrk="1" fontAlgn="base" latinLnBrk="1" hangingPunct="1">
              <a:spcBef>
                <a:spcPct val="0"/>
              </a:spcBef>
              <a:spcAft>
                <a:spcPct val="0"/>
              </a:spcAft>
            </a:pPr>
            <a:endParaRPr lang="en-US" altLang="ko-KR" sz="7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700" dirty="0">
                <a:solidFill>
                  <a:srgbClr val="000000"/>
                </a:solidFill>
                <a:latin typeface="Arial" panose="020B0604020202020204" pitchFamily="34" charset="0"/>
                <a:cs typeface="Arial" panose="020B0604020202020204" pitchFamily="34" charset="0"/>
              </a:rPr>
              <a:t>① 5.6 [</a:t>
            </a:r>
            <a:r>
              <a:rPr lang="en-US" altLang="ko-KR" sz="700" dirty="0" err="1">
                <a:solidFill>
                  <a:srgbClr val="000000"/>
                </a:solidFill>
                <a:latin typeface="Arial" panose="020B0604020202020204" pitchFamily="34" charset="0"/>
                <a:cs typeface="Arial" panose="020B0604020202020204" pitchFamily="34" charset="0"/>
              </a:rPr>
              <a:t>kΩ</a:t>
            </a:r>
            <a:r>
              <a:rPr lang="en-US" altLang="ko-KR" sz="700" dirty="0">
                <a:solidFill>
                  <a:srgbClr val="000000"/>
                </a:solidFill>
                <a:latin typeface="Arial" panose="020B0604020202020204" pitchFamily="34" charset="0"/>
                <a:cs typeface="Arial" panose="020B0604020202020204" pitchFamily="34" charset="0"/>
              </a:rPr>
              <a:t>]   </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smtClean="0">
                <a:solidFill>
                  <a:srgbClr val="FF0000"/>
                </a:solidFill>
                <a:latin typeface="Arial" panose="020B0604020202020204" pitchFamily="34" charset="0"/>
                <a:cs typeface="Arial" panose="020B0604020202020204" pitchFamily="34" charset="0"/>
              </a:rPr>
              <a:t>② </a:t>
            </a:r>
            <a:r>
              <a:rPr lang="en-US" altLang="ko-KR" sz="700" dirty="0">
                <a:solidFill>
                  <a:srgbClr val="FF0000"/>
                </a:solidFill>
                <a:latin typeface="Arial" panose="020B0604020202020204" pitchFamily="34" charset="0"/>
                <a:cs typeface="Arial" panose="020B0604020202020204" pitchFamily="34" charset="0"/>
              </a:rPr>
              <a:t>560 [Ω]</a:t>
            </a:r>
          </a:p>
          <a:p>
            <a:pPr eaLnBrk="1" fontAlgn="base" latinLnBrk="1" hangingPunct="1">
              <a:spcBef>
                <a:spcPct val="0"/>
              </a:spcBef>
              <a:spcAft>
                <a:spcPct val="0"/>
              </a:spcAft>
            </a:pPr>
            <a:r>
              <a:rPr lang="en-US" altLang="ko-KR" sz="700" dirty="0">
                <a:solidFill>
                  <a:srgbClr val="000000"/>
                </a:solidFill>
                <a:latin typeface="Arial" panose="020B0604020202020204" pitchFamily="34" charset="0"/>
                <a:cs typeface="Arial" panose="020B0604020202020204" pitchFamily="34" charset="0"/>
              </a:rPr>
              <a:t>③ 650 [Ω]   </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a:solidFill>
                  <a:srgbClr val="000000"/>
                </a:solidFill>
                <a:latin typeface="Arial" panose="020B0604020202020204" pitchFamily="34" charset="0"/>
                <a:cs typeface="Arial" panose="020B0604020202020204" pitchFamily="34" charset="0"/>
              </a:rPr>
              <a:t>④ 65 [</a:t>
            </a:r>
            <a:r>
              <a:rPr lang="en-US" altLang="ko-KR" sz="700" dirty="0" err="1">
                <a:solidFill>
                  <a:srgbClr val="000000"/>
                </a:solidFill>
                <a:latin typeface="Arial" panose="020B0604020202020204" pitchFamily="34" charset="0"/>
                <a:cs typeface="Arial" panose="020B0604020202020204" pitchFamily="34" charset="0"/>
              </a:rPr>
              <a:t>kΩ</a:t>
            </a:r>
            <a:r>
              <a:rPr lang="en-US" altLang="ko-KR" sz="700" dirty="0">
                <a:solidFill>
                  <a:srgbClr val="000000"/>
                </a:solidFill>
                <a:latin typeface="Arial" panose="020B0604020202020204" pitchFamily="34" charset="0"/>
                <a:cs typeface="Arial" panose="020B0604020202020204" pitchFamily="34" charset="0"/>
              </a:rPr>
              <a:t>]</a:t>
            </a:r>
          </a:p>
        </p:txBody>
      </p:sp>
      <p:grpSp>
        <p:nvGrpSpPr>
          <p:cNvPr id="8208" name="Group 179"/>
          <p:cNvGrpSpPr>
            <a:grpSpLocks/>
          </p:cNvGrpSpPr>
          <p:nvPr/>
        </p:nvGrpSpPr>
        <p:grpSpPr bwMode="auto">
          <a:xfrm>
            <a:off x="5118122" y="2077493"/>
            <a:ext cx="1408113" cy="364596"/>
            <a:chOff x="1296" y="5808"/>
            <a:chExt cx="774" cy="212"/>
          </a:xfrm>
        </p:grpSpPr>
        <p:graphicFrame>
          <p:nvGraphicFramePr>
            <p:cNvPr id="8288" name="Object 180"/>
            <p:cNvGraphicFramePr>
              <a:graphicFrameLocks noChangeAspect="1"/>
            </p:cNvGraphicFramePr>
            <p:nvPr/>
          </p:nvGraphicFramePr>
          <p:xfrm>
            <a:off x="1296" y="5808"/>
            <a:ext cx="774" cy="108"/>
          </p:xfrm>
          <a:graphic>
            <a:graphicData uri="http://schemas.openxmlformats.org/presentationml/2006/ole">
              <mc:AlternateContent xmlns:mc="http://schemas.openxmlformats.org/markup-compatibility/2006">
                <mc:Choice xmlns:v="urn:schemas-microsoft-com:vml" Requires="v">
                  <p:oleObj spid="_x0000_s1066" name="비트맵 이미지" r:id="rId4" imgW="1228571" imgH="171338" progId="Paint.Picture">
                    <p:embed/>
                  </p:oleObj>
                </mc:Choice>
                <mc:Fallback>
                  <p:oleObj name="비트맵 이미지" r:id="rId4" imgW="1228571" imgH="171338"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6" y="5808"/>
                          <a:ext cx="774" cy="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89" name="Text Box 181"/>
            <p:cNvSpPr txBox="1">
              <a:spLocks noChangeArrowheads="1"/>
            </p:cNvSpPr>
            <p:nvPr/>
          </p:nvSpPr>
          <p:spPr bwMode="auto">
            <a:xfrm>
              <a:off x="1478" y="5904"/>
              <a:ext cx="295"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ko-KR" altLang="en-US" sz="700" b="1">
                  <a:solidFill>
                    <a:srgbClr val="000000"/>
                  </a:solidFill>
                  <a:latin typeface="Arial" panose="020B0604020202020204" pitchFamily="34" charset="0"/>
                  <a:cs typeface="Arial" panose="020B0604020202020204" pitchFamily="34" charset="0"/>
                </a:rPr>
                <a:t>녹청갈금</a:t>
              </a:r>
            </a:p>
          </p:txBody>
        </p:sp>
      </p:grpSp>
      <p:sp>
        <p:nvSpPr>
          <p:cNvPr id="8209" name="Rectangle 82"/>
          <p:cNvSpPr>
            <a:spLocks noChangeArrowheads="1"/>
          </p:cNvSpPr>
          <p:nvPr/>
        </p:nvSpPr>
        <p:spPr bwMode="auto">
          <a:xfrm>
            <a:off x="3429000" y="2516057"/>
            <a:ext cx="3312460" cy="2246769"/>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700" dirty="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Nhìn</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vào</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kết</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quả</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dao</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động</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kí</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dưới</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đây</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và</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trả</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lời</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câu</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hỏi</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bên</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dưới</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a:solidFill>
                  <a:srgbClr val="000000"/>
                </a:solidFill>
                <a:latin typeface="Arial" panose="020B0604020202020204" pitchFamily="34" charset="0"/>
                <a:cs typeface="Arial" panose="020B0604020202020204" pitchFamily="34" charset="0"/>
              </a:rPr>
              <a:t>(13~14 )</a:t>
            </a:r>
          </a:p>
          <a:p>
            <a:pPr eaLnBrk="1" fontAlgn="base" latinLnBrk="1" hangingPunct="1">
              <a:spcBef>
                <a:spcPct val="0"/>
              </a:spcBef>
              <a:spcAft>
                <a:spcPct val="0"/>
              </a:spcAft>
            </a:pPr>
            <a:endParaRPr lang="en-US" altLang="ko-KR" sz="7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endParaRPr lang="en-US" altLang="ko-KR" sz="7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endParaRPr lang="en-US" altLang="ko-KR" sz="7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endParaRPr lang="en-US" altLang="ko-KR" sz="7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endParaRPr lang="en-US" altLang="ko-KR" sz="7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endParaRPr lang="en-US" altLang="ko-KR" sz="7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endParaRPr lang="en-US" altLang="ko-KR" sz="7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endParaRPr lang="en-US" altLang="ko-KR" sz="7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endParaRPr lang="en-US" altLang="ko-KR" sz="7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endParaRPr lang="en-US" altLang="ko-KR" sz="700" dirty="0" smtClean="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endParaRPr lang="en-US" altLang="ko-KR" sz="7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endParaRPr lang="en-US" altLang="ko-KR" sz="7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endParaRPr lang="en-US" altLang="ko-KR" sz="7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endParaRPr lang="en-US" altLang="ko-KR" sz="700" dirty="0" smtClean="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700" dirty="0" smtClean="0">
                <a:solidFill>
                  <a:srgbClr val="000000"/>
                </a:solidFill>
                <a:latin typeface="Arial" panose="020B0604020202020204" pitchFamily="34" charset="0"/>
                <a:cs typeface="Arial" panose="020B0604020202020204" pitchFamily="34" charset="0"/>
              </a:rPr>
              <a:t>13</a:t>
            </a:r>
            <a:r>
              <a:rPr lang="en-US" altLang="ko-KR" sz="700" dirty="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Giá</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trị</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Vp_p</a:t>
            </a:r>
            <a:r>
              <a:rPr lang="en-US" altLang="ko-KR" sz="700" dirty="0" smtClean="0">
                <a:solidFill>
                  <a:srgbClr val="000000"/>
                </a:solidFill>
                <a:latin typeface="Arial" panose="020B0604020202020204" pitchFamily="34" charset="0"/>
                <a:cs typeface="Arial" panose="020B0604020202020204" pitchFamily="34" charset="0"/>
              </a:rPr>
              <a:t>(Peak-peak) </a:t>
            </a:r>
            <a:r>
              <a:rPr lang="en-US" altLang="ko-KR" sz="700" dirty="0" err="1" smtClean="0">
                <a:solidFill>
                  <a:srgbClr val="000000"/>
                </a:solidFill>
                <a:latin typeface="Arial" panose="020B0604020202020204" pitchFamily="34" charset="0"/>
                <a:cs typeface="Arial" panose="020B0604020202020204" pitchFamily="34" charset="0"/>
              </a:rPr>
              <a:t>là</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bao</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nhiêu</a:t>
            </a:r>
            <a:r>
              <a:rPr lang="en-US" altLang="ko-KR" sz="700" dirty="0" smtClean="0">
                <a:solidFill>
                  <a:srgbClr val="000000"/>
                </a:solidFill>
                <a:latin typeface="Arial" panose="020B0604020202020204" pitchFamily="34" charset="0"/>
                <a:cs typeface="Arial" panose="020B0604020202020204" pitchFamily="34" charset="0"/>
              </a:rPr>
              <a:t> ? </a:t>
            </a:r>
            <a:r>
              <a:rPr lang="en-US" altLang="ko-KR" sz="700" dirty="0">
                <a:solidFill>
                  <a:srgbClr val="000000"/>
                </a:solidFill>
                <a:latin typeface="Arial" panose="020B0604020202020204" pitchFamily="34" charset="0"/>
                <a:cs typeface="Arial" panose="020B0604020202020204" pitchFamily="34" charset="0"/>
              </a:rPr>
              <a:t>(   </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a:solidFill>
                  <a:srgbClr val="000000"/>
                </a:solidFill>
                <a:latin typeface="Arial" panose="020B0604020202020204" pitchFamily="34" charset="0"/>
                <a:cs typeface="Arial" panose="020B0604020202020204" pitchFamily="34" charset="0"/>
              </a:rPr>
              <a:t>)</a:t>
            </a:r>
          </a:p>
          <a:p>
            <a:pPr eaLnBrk="1" fontAlgn="base" latinLnBrk="1" hangingPunct="1">
              <a:spcBef>
                <a:spcPct val="0"/>
              </a:spcBef>
              <a:spcAft>
                <a:spcPct val="0"/>
              </a:spcAft>
            </a:pPr>
            <a:r>
              <a:rPr lang="en-US" altLang="ko-KR" sz="700" dirty="0">
                <a:solidFill>
                  <a:srgbClr val="000000"/>
                </a:solidFill>
                <a:latin typeface="Arial" panose="020B0604020202020204" pitchFamily="34" charset="0"/>
                <a:cs typeface="Arial" panose="020B0604020202020204" pitchFamily="34" charset="0"/>
              </a:rPr>
              <a:t>① 3[V]        ② 6[V]       </a:t>
            </a:r>
            <a:r>
              <a:rPr lang="en-US" altLang="ko-KR" sz="700" dirty="0">
                <a:solidFill>
                  <a:srgbClr val="FF0000"/>
                </a:solidFill>
                <a:latin typeface="Arial" panose="020B0604020202020204" pitchFamily="34" charset="0"/>
                <a:cs typeface="Arial" panose="020B0604020202020204" pitchFamily="34" charset="0"/>
              </a:rPr>
              <a:t>③ 12[V]      </a:t>
            </a:r>
            <a:r>
              <a:rPr lang="en-US" altLang="ko-KR" sz="700" dirty="0">
                <a:solidFill>
                  <a:srgbClr val="000000"/>
                </a:solidFill>
                <a:latin typeface="Arial" panose="020B0604020202020204" pitchFamily="34" charset="0"/>
                <a:cs typeface="Arial" panose="020B0604020202020204" pitchFamily="34" charset="0"/>
              </a:rPr>
              <a:t>④ 24[V</a:t>
            </a:r>
            <a:r>
              <a:rPr lang="en-US" altLang="ko-KR" sz="700" dirty="0" smtClean="0">
                <a:solidFill>
                  <a:srgbClr val="000000"/>
                </a:solidFill>
                <a:latin typeface="Arial" panose="020B0604020202020204" pitchFamily="34" charset="0"/>
                <a:cs typeface="Arial" panose="020B0604020202020204" pitchFamily="34" charset="0"/>
              </a:rPr>
              <a:t>]</a:t>
            </a:r>
          </a:p>
          <a:p>
            <a:pPr eaLnBrk="1" fontAlgn="base" latinLnBrk="1" hangingPunct="1">
              <a:spcBef>
                <a:spcPct val="0"/>
              </a:spcBef>
              <a:spcAft>
                <a:spcPct val="0"/>
              </a:spcAft>
            </a:pPr>
            <a:endParaRPr lang="en-US" altLang="ko-KR" sz="7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700" dirty="0">
                <a:solidFill>
                  <a:srgbClr val="000000"/>
                </a:solidFill>
                <a:latin typeface="Arial" panose="020B0604020202020204" pitchFamily="34" charset="0"/>
                <a:cs typeface="Arial" panose="020B0604020202020204" pitchFamily="34" charset="0"/>
              </a:rPr>
              <a:t>14. </a:t>
            </a:r>
            <a:r>
              <a:rPr lang="en-US" altLang="ko-KR" sz="700" dirty="0" err="1" smtClean="0">
                <a:solidFill>
                  <a:srgbClr val="000000"/>
                </a:solidFill>
                <a:latin typeface="Arial" panose="020B0604020202020204" pitchFamily="34" charset="0"/>
                <a:cs typeface="Arial" panose="020B0604020202020204" pitchFamily="34" charset="0"/>
              </a:rPr>
              <a:t>Giá</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trị</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có</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hiệu</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lực</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là</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bao</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nhiêu</a:t>
            </a:r>
            <a:r>
              <a:rPr lang="en-US" altLang="ko-KR" sz="700" dirty="0" smtClean="0">
                <a:solidFill>
                  <a:srgbClr val="000000"/>
                </a:solidFill>
                <a:latin typeface="Arial" panose="020B0604020202020204" pitchFamily="34" charset="0"/>
                <a:cs typeface="Arial" panose="020B0604020202020204" pitchFamily="34" charset="0"/>
              </a:rPr>
              <a:t> ? </a:t>
            </a:r>
            <a:r>
              <a:rPr lang="en-US" altLang="ko-KR" sz="700" dirty="0">
                <a:solidFill>
                  <a:srgbClr val="000000"/>
                </a:solidFill>
                <a:latin typeface="Arial" panose="020B0604020202020204" pitchFamily="34" charset="0"/>
                <a:cs typeface="Arial" panose="020B0604020202020204" pitchFamily="34" charset="0"/>
              </a:rPr>
              <a:t>(       </a:t>
            </a:r>
            <a:r>
              <a:rPr lang="en-US" altLang="ko-KR" sz="700" dirty="0" smtClean="0">
                <a:solidFill>
                  <a:srgbClr val="000000"/>
                </a:solidFill>
                <a:latin typeface="Arial" panose="020B0604020202020204" pitchFamily="34" charset="0"/>
                <a:cs typeface="Arial" panose="020B0604020202020204" pitchFamily="34" charset="0"/>
              </a:rPr>
              <a:t>)</a:t>
            </a:r>
          </a:p>
          <a:p>
            <a:pPr eaLnBrk="1" fontAlgn="base" latinLnBrk="1" hangingPunct="1">
              <a:spcBef>
                <a:spcPct val="0"/>
              </a:spcBef>
              <a:spcAft>
                <a:spcPct val="0"/>
              </a:spcAft>
            </a:pPr>
            <a:r>
              <a:rPr lang="en-US" altLang="ko-KR" sz="700" dirty="0" smtClean="0">
                <a:solidFill>
                  <a:srgbClr val="C00000"/>
                </a:solidFill>
                <a:latin typeface="Arial" panose="020B0604020202020204" pitchFamily="34" charset="0"/>
                <a:cs typeface="Arial" panose="020B0604020202020204" pitchFamily="34" charset="0"/>
              </a:rPr>
              <a:t>① </a:t>
            </a:r>
            <a:r>
              <a:rPr lang="en-US" altLang="ko-KR" sz="700" dirty="0">
                <a:solidFill>
                  <a:srgbClr val="C00000"/>
                </a:solidFill>
                <a:latin typeface="Arial" panose="020B0604020202020204" pitchFamily="34" charset="0"/>
                <a:cs typeface="Arial" panose="020B0604020202020204" pitchFamily="34" charset="0"/>
              </a:rPr>
              <a:t>4.242[V</a:t>
            </a:r>
            <a:r>
              <a:rPr lang="en-US" altLang="ko-KR" sz="700" dirty="0">
                <a:solidFill>
                  <a:srgbClr val="000000"/>
                </a:solidFill>
                <a:latin typeface="Arial" panose="020B0604020202020204" pitchFamily="34" charset="0"/>
                <a:cs typeface="Arial" panose="020B0604020202020204" pitchFamily="34" charset="0"/>
              </a:rPr>
              <a:t>]  </a:t>
            </a:r>
            <a:r>
              <a:rPr lang="en-US" altLang="ko-KR" sz="700" dirty="0" smtClean="0">
                <a:solidFill>
                  <a:srgbClr val="000000"/>
                </a:solidFill>
                <a:latin typeface="Arial" panose="020B0604020202020204" pitchFamily="34" charset="0"/>
                <a:cs typeface="Arial" panose="020B0604020202020204" pitchFamily="34" charset="0"/>
              </a:rPr>
              <a:t>   ② </a:t>
            </a:r>
            <a:r>
              <a:rPr lang="en-US" altLang="ko-KR" sz="700" dirty="0">
                <a:solidFill>
                  <a:srgbClr val="000000"/>
                </a:solidFill>
                <a:latin typeface="Arial" panose="020B0604020202020204" pitchFamily="34" charset="0"/>
                <a:cs typeface="Arial" panose="020B0604020202020204" pitchFamily="34" charset="0"/>
              </a:rPr>
              <a:t>3.822[V] </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a:solidFill>
                  <a:srgbClr val="000000"/>
                </a:solidFill>
                <a:latin typeface="Arial" panose="020B0604020202020204" pitchFamily="34" charset="0"/>
                <a:cs typeface="Arial" panose="020B0604020202020204" pitchFamily="34" charset="0"/>
              </a:rPr>
              <a:t>③ 4.2[V]   </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a:solidFill>
                  <a:srgbClr val="000000"/>
                </a:solidFill>
                <a:latin typeface="Arial" panose="020B0604020202020204" pitchFamily="34" charset="0"/>
                <a:cs typeface="Arial" panose="020B0604020202020204" pitchFamily="34" charset="0"/>
              </a:rPr>
              <a:t>④ 3.8[V]</a:t>
            </a:r>
          </a:p>
        </p:txBody>
      </p:sp>
      <p:grpSp>
        <p:nvGrpSpPr>
          <p:cNvPr id="8210" name="Group 83"/>
          <p:cNvGrpSpPr>
            <a:grpSpLocks/>
          </p:cNvGrpSpPr>
          <p:nvPr/>
        </p:nvGrpSpPr>
        <p:grpSpPr bwMode="auto">
          <a:xfrm>
            <a:off x="3685785" y="2739641"/>
            <a:ext cx="2380053" cy="1404976"/>
            <a:chOff x="3154" y="3456"/>
            <a:chExt cx="890" cy="686"/>
          </a:xfrm>
        </p:grpSpPr>
        <p:graphicFrame>
          <p:nvGraphicFramePr>
            <p:cNvPr id="8285" name="Object 84"/>
            <p:cNvGraphicFramePr>
              <a:graphicFrameLocks noChangeAspect="1"/>
            </p:cNvGraphicFramePr>
            <p:nvPr/>
          </p:nvGraphicFramePr>
          <p:xfrm>
            <a:off x="3168" y="3456"/>
            <a:ext cx="876" cy="624"/>
          </p:xfrm>
          <a:graphic>
            <a:graphicData uri="http://schemas.openxmlformats.org/presentationml/2006/ole">
              <mc:AlternateContent xmlns:mc="http://schemas.openxmlformats.org/markup-compatibility/2006">
                <mc:Choice xmlns:v="urn:schemas-microsoft-com:vml" Requires="v">
                  <p:oleObj spid="_x0000_s1067" name="비트맵 이미지" r:id="rId6" imgW="2781688" imgH="1980952" progId="Paint.Picture">
                    <p:embed/>
                  </p:oleObj>
                </mc:Choice>
                <mc:Fallback>
                  <p:oleObj name="비트맵 이미지" r:id="rId6" imgW="2781688" imgH="1980952"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68" y="3456"/>
                          <a:ext cx="876" cy="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86" name="Text Box 85"/>
            <p:cNvSpPr txBox="1">
              <a:spLocks noChangeArrowheads="1"/>
            </p:cNvSpPr>
            <p:nvPr/>
          </p:nvSpPr>
          <p:spPr bwMode="auto">
            <a:xfrm>
              <a:off x="3154" y="4044"/>
              <a:ext cx="233"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700">
                  <a:solidFill>
                    <a:srgbClr val="000000"/>
                  </a:solidFill>
                  <a:latin typeface="Arial" panose="020B0604020202020204" pitchFamily="34" charset="0"/>
                  <a:ea typeface="돋움" pitchFamily="50" charset="-127"/>
                  <a:cs typeface="Arial" panose="020B0604020202020204" pitchFamily="34" charset="0"/>
                </a:rPr>
                <a:t>CH1 2.00V</a:t>
              </a:r>
            </a:p>
          </p:txBody>
        </p:sp>
        <p:sp>
          <p:nvSpPr>
            <p:cNvPr id="8287" name="Text Box 86"/>
            <p:cNvSpPr txBox="1">
              <a:spLocks noChangeArrowheads="1"/>
            </p:cNvSpPr>
            <p:nvPr/>
          </p:nvSpPr>
          <p:spPr bwMode="auto">
            <a:xfrm>
              <a:off x="3636" y="4037"/>
              <a:ext cx="199"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700">
                  <a:solidFill>
                    <a:srgbClr val="000000"/>
                  </a:solidFill>
                  <a:latin typeface="Arial" panose="020B0604020202020204" pitchFamily="34" charset="0"/>
                  <a:ea typeface="돋움" pitchFamily="50" charset="-127"/>
                  <a:cs typeface="Arial" panose="020B0604020202020204" pitchFamily="34" charset="0"/>
                </a:rPr>
                <a:t>M 250μs</a:t>
              </a:r>
            </a:p>
          </p:txBody>
        </p:sp>
      </p:grpSp>
      <p:sp>
        <p:nvSpPr>
          <p:cNvPr id="8211" name="Rectangle 173"/>
          <p:cNvSpPr>
            <a:spLocks noChangeArrowheads="1"/>
          </p:cNvSpPr>
          <p:nvPr/>
        </p:nvSpPr>
        <p:spPr bwMode="auto">
          <a:xfrm>
            <a:off x="3429000" y="4719108"/>
            <a:ext cx="3124200" cy="415498"/>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700" dirty="0">
                <a:solidFill>
                  <a:srgbClr val="000000"/>
                </a:solidFill>
                <a:latin typeface="Arial" panose="020B0604020202020204" pitchFamily="34" charset="0"/>
                <a:cs typeface="Arial" panose="020B0604020202020204" pitchFamily="34" charset="0"/>
              </a:rPr>
              <a:t>15. </a:t>
            </a:r>
            <a:r>
              <a:rPr lang="en-US" altLang="ko-KR" sz="700" dirty="0" err="1" smtClean="0">
                <a:solidFill>
                  <a:srgbClr val="000000"/>
                </a:solidFill>
                <a:latin typeface="Arial" panose="020B0604020202020204" pitchFamily="34" charset="0"/>
                <a:cs typeface="Arial" panose="020B0604020202020204" pitchFamily="34" charset="0"/>
              </a:rPr>
              <a:t>Đáp</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án</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nào</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là</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công</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thức</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đúng</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để</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tính</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công</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suất</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định</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mức</a:t>
            </a:r>
            <a:r>
              <a:rPr lang="en-US" altLang="ko-KR" sz="700" dirty="0" smtClean="0">
                <a:solidFill>
                  <a:srgbClr val="000000"/>
                </a:solidFill>
                <a:latin typeface="Arial" panose="020B0604020202020204" pitchFamily="34" charset="0"/>
                <a:cs typeface="Arial" panose="020B0604020202020204" pitchFamily="34" charset="0"/>
              </a:rPr>
              <a:t> ?</a:t>
            </a:r>
          </a:p>
          <a:p>
            <a:pPr eaLnBrk="1" fontAlgn="base" latinLnBrk="1" hangingPunct="1">
              <a:spcBef>
                <a:spcPct val="0"/>
              </a:spcBef>
              <a:spcAft>
                <a:spcPct val="0"/>
              </a:spcAft>
            </a:pPr>
            <a:endParaRPr lang="en-US" altLang="ko-KR" sz="7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700" dirty="0">
                <a:solidFill>
                  <a:srgbClr val="000000"/>
                </a:solidFill>
                <a:latin typeface="Arial" panose="020B0604020202020204" pitchFamily="34" charset="0"/>
                <a:cs typeface="Arial" panose="020B0604020202020204" pitchFamily="34" charset="0"/>
              </a:rPr>
              <a:t>① P = VR     </a:t>
            </a:r>
            <a:r>
              <a:rPr lang="en-US" altLang="ko-KR" sz="700" dirty="0">
                <a:solidFill>
                  <a:srgbClr val="FF0000"/>
                </a:solidFill>
                <a:latin typeface="Arial" panose="020B0604020202020204" pitchFamily="34" charset="0"/>
                <a:cs typeface="Arial" panose="020B0604020202020204" pitchFamily="34" charset="0"/>
              </a:rPr>
              <a:t>② P = VI    </a:t>
            </a:r>
            <a:r>
              <a:rPr lang="en-US" altLang="ko-KR" sz="700" dirty="0">
                <a:solidFill>
                  <a:srgbClr val="000000"/>
                </a:solidFill>
                <a:latin typeface="Arial" panose="020B0604020202020204" pitchFamily="34" charset="0"/>
                <a:cs typeface="Arial" panose="020B0604020202020204" pitchFamily="34" charset="0"/>
              </a:rPr>
              <a:t>③ P = V/R    ④ P = I² V</a:t>
            </a:r>
          </a:p>
        </p:txBody>
      </p:sp>
      <p:sp>
        <p:nvSpPr>
          <p:cNvPr id="8212" name="Rectangle 398"/>
          <p:cNvSpPr>
            <a:spLocks noChangeArrowheads="1"/>
          </p:cNvSpPr>
          <p:nvPr/>
        </p:nvSpPr>
        <p:spPr bwMode="auto">
          <a:xfrm>
            <a:off x="3429000" y="5077283"/>
            <a:ext cx="3117850"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700" dirty="0">
                <a:solidFill>
                  <a:srgbClr val="000000"/>
                </a:solidFill>
                <a:latin typeface="Arial" panose="020B0604020202020204" pitchFamily="34" charset="0"/>
                <a:cs typeface="Arial" panose="020B0604020202020204" pitchFamily="34" charset="0"/>
              </a:rPr>
              <a:t>16. </a:t>
            </a:r>
            <a:r>
              <a:rPr lang="en-US" altLang="ko-KR" sz="700" dirty="0" err="1" smtClean="0">
                <a:solidFill>
                  <a:srgbClr val="000000"/>
                </a:solidFill>
                <a:latin typeface="Arial" panose="020B0604020202020204" pitchFamily="34" charset="0"/>
                <a:cs typeface="Arial" panose="020B0604020202020204" pitchFamily="34" charset="0"/>
              </a:rPr>
              <a:t>Trong</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các</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đáp</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án</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dưới</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đây</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đáp</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án</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nào</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không</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phải</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là</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chất</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bán</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dẫn</a:t>
            </a:r>
            <a:r>
              <a:rPr lang="en-US" altLang="ko-KR" sz="700" dirty="0" smtClean="0">
                <a:solidFill>
                  <a:srgbClr val="000000"/>
                </a:solidFill>
                <a:latin typeface="Arial" panose="020B0604020202020204" pitchFamily="34" charset="0"/>
                <a:cs typeface="Arial" panose="020B0604020202020204" pitchFamily="34" charset="0"/>
              </a:rPr>
              <a:t>?</a:t>
            </a:r>
          </a:p>
          <a:p>
            <a:pPr eaLnBrk="1" fontAlgn="base" latinLnBrk="1" hangingPunct="1">
              <a:spcBef>
                <a:spcPct val="0"/>
              </a:spcBef>
              <a:spcAft>
                <a:spcPct val="0"/>
              </a:spcAft>
            </a:pPr>
            <a:endParaRPr lang="en-US" altLang="ko-KR" sz="7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700" dirty="0">
                <a:solidFill>
                  <a:srgbClr val="000000"/>
                </a:solidFill>
                <a:latin typeface="Arial" panose="020B0604020202020204" pitchFamily="34" charset="0"/>
                <a:cs typeface="Arial" panose="020B0604020202020204" pitchFamily="34" charset="0"/>
              </a:rPr>
              <a:t>① </a:t>
            </a:r>
            <a:r>
              <a:rPr lang="en-US" altLang="ko-KR" sz="700" dirty="0" err="1" smtClean="0">
                <a:solidFill>
                  <a:srgbClr val="000000"/>
                </a:solidFill>
                <a:latin typeface="Arial" panose="020B0604020202020204" pitchFamily="34" charset="0"/>
                <a:cs typeface="Arial" panose="020B0604020202020204" pitchFamily="34" charset="0"/>
              </a:rPr>
              <a:t>Selium</a:t>
            </a:r>
            <a:r>
              <a:rPr lang="en-US" altLang="ko-KR" sz="700" dirty="0" smtClean="0">
                <a:solidFill>
                  <a:srgbClr val="000000"/>
                </a:solidFill>
                <a:latin typeface="Arial" panose="020B0604020202020204" pitchFamily="34" charset="0"/>
                <a:cs typeface="Arial" panose="020B0604020202020204" pitchFamily="34" charset="0"/>
              </a:rPr>
              <a:t> (Se</a:t>
            </a:r>
            <a:r>
              <a:rPr lang="en-US" altLang="ko-KR" sz="700" dirty="0">
                <a:solidFill>
                  <a:srgbClr val="000000"/>
                </a:solidFill>
                <a:latin typeface="Arial" panose="020B0604020202020204" pitchFamily="34" charset="0"/>
                <a:cs typeface="Arial" panose="020B0604020202020204" pitchFamily="34" charset="0"/>
              </a:rPr>
              <a:t>)  ② </a:t>
            </a:r>
            <a:r>
              <a:rPr lang="en-US" altLang="ko-KR" sz="700" dirty="0" smtClean="0">
                <a:solidFill>
                  <a:srgbClr val="000000"/>
                </a:solidFill>
                <a:latin typeface="Arial" panose="020B0604020202020204" pitchFamily="34" charset="0"/>
                <a:cs typeface="Arial" panose="020B0604020202020204" pitchFamily="34" charset="0"/>
              </a:rPr>
              <a:t>germanium(Ge</a:t>
            </a:r>
            <a:r>
              <a:rPr lang="en-US" altLang="ko-KR" sz="700" dirty="0">
                <a:solidFill>
                  <a:srgbClr val="000000"/>
                </a:solidFill>
                <a:latin typeface="Arial" panose="020B0604020202020204" pitchFamily="34" charset="0"/>
                <a:cs typeface="Arial" panose="020B0604020202020204" pitchFamily="34" charset="0"/>
              </a:rPr>
              <a:t>)  ③ </a:t>
            </a:r>
            <a:r>
              <a:rPr lang="en-US" altLang="ko-KR" sz="700" dirty="0" err="1" smtClean="0">
                <a:solidFill>
                  <a:srgbClr val="000000"/>
                </a:solidFill>
                <a:latin typeface="Arial" panose="020B0604020202020204" pitchFamily="34" charset="0"/>
                <a:cs typeface="Arial" panose="020B0604020202020204" pitchFamily="34" charset="0"/>
              </a:rPr>
              <a:t>Zincite</a:t>
            </a:r>
            <a:r>
              <a:rPr lang="en-US" altLang="ko-KR" sz="700" dirty="0" smtClean="0">
                <a:solidFill>
                  <a:srgbClr val="000000"/>
                </a:solidFill>
                <a:latin typeface="Arial" panose="020B0604020202020204" pitchFamily="34" charset="0"/>
                <a:cs typeface="Arial" panose="020B0604020202020204" pitchFamily="34" charset="0"/>
              </a:rPr>
              <a:t>  </a:t>
            </a:r>
            <a:r>
              <a:rPr lang="ko-KR" altLang="en-US" sz="700" dirty="0" smtClean="0">
                <a:solidFill>
                  <a:srgbClr val="000000"/>
                </a:solidFill>
                <a:latin typeface="Arial" panose="020B0604020202020204" pitchFamily="34" charset="0"/>
                <a:cs typeface="Arial" panose="020B0604020202020204" pitchFamily="34" charset="0"/>
              </a:rPr>
              <a:t>  </a:t>
            </a:r>
            <a:r>
              <a:rPr lang="ko-KR" altLang="en-US" sz="700" dirty="0">
                <a:solidFill>
                  <a:srgbClr val="C00000"/>
                </a:solidFill>
                <a:latin typeface="Arial" panose="020B0604020202020204" pitchFamily="34" charset="0"/>
                <a:cs typeface="Arial" panose="020B0604020202020204" pitchFamily="34" charset="0"/>
              </a:rPr>
              <a:t>④ </a:t>
            </a:r>
            <a:r>
              <a:rPr lang="en-US" altLang="ko-KR" sz="700" dirty="0" err="1" smtClean="0">
                <a:solidFill>
                  <a:srgbClr val="C00000"/>
                </a:solidFill>
                <a:latin typeface="Arial" panose="020B0604020202020204" pitchFamily="34" charset="0"/>
                <a:cs typeface="Arial" panose="020B0604020202020204" pitchFamily="34" charset="0"/>
              </a:rPr>
              <a:t>lưu</a:t>
            </a:r>
            <a:r>
              <a:rPr lang="en-US" altLang="ko-KR" sz="700" dirty="0" smtClean="0">
                <a:solidFill>
                  <a:srgbClr val="C00000"/>
                </a:solidFill>
                <a:latin typeface="Arial" panose="020B0604020202020204" pitchFamily="34" charset="0"/>
                <a:cs typeface="Arial" panose="020B0604020202020204" pitchFamily="34" charset="0"/>
              </a:rPr>
              <a:t> </a:t>
            </a:r>
            <a:r>
              <a:rPr lang="en-US" altLang="ko-KR" sz="700" dirty="0" err="1" smtClean="0">
                <a:solidFill>
                  <a:srgbClr val="C00000"/>
                </a:solidFill>
                <a:latin typeface="Arial" panose="020B0604020202020204" pitchFamily="34" charset="0"/>
                <a:cs typeface="Arial" panose="020B0604020202020204" pitchFamily="34" charset="0"/>
              </a:rPr>
              <a:t>huỳnh</a:t>
            </a:r>
            <a:endParaRPr lang="ko-KR" altLang="en-US" sz="700" dirty="0">
              <a:solidFill>
                <a:srgbClr val="C00000"/>
              </a:solidFill>
              <a:latin typeface="Arial" panose="020B0604020202020204" pitchFamily="34" charset="0"/>
              <a:cs typeface="Arial" panose="020B0604020202020204" pitchFamily="34" charset="0"/>
            </a:endParaRPr>
          </a:p>
        </p:txBody>
      </p:sp>
      <p:sp>
        <p:nvSpPr>
          <p:cNvPr id="8213" name="Rectangle 441"/>
          <p:cNvSpPr>
            <a:spLocks noChangeArrowheads="1"/>
          </p:cNvSpPr>
          <p:nvPr/>
        </p:nvSpPr>
        <p:spPr bwMode="auto">
          <a:xfrm>
            <a:off x="3429000" y="5475391"/>
            <a:ext cx="3117850" cy="10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700" dirty="0">
                <a:solidFill>
                  <a:srgbClr val="000000"/>
                </a:solidFill>
                <a:latin typeface="Arial" panose="020B0604020202020204" pitchFamily="34" charset="0"/>
                <a:cs typeface="Arial" panose="020B0604020202020204" pitchFamily="34" charset="0"/>
              </a:rPr>
              <a:t>17. </a:t>
            </a:r>
            <a:r>
              <a:rPr lang="en-US" altLang="ko-KR" sz="700" dirty="0" err="1" smtClean="0">
                <a:solidFill>
                  <a:srgbClr val="000000"/>
                </a:solidFill>
                <a:latin typeface="Arial" panose="020B0604020202020204" pitchFamily="34" charset="0"/>
                <a:cs typeface="Arial" panose="020B0604020202020204" pitchFamily="34" charset="0"/>
              </a:rPr>
              <a:t>Chọn</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đáp</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án</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sai</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trong</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các</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nội</a:t>
            </a:r>
            <a:r>
              <a:rPr lang="en-US" altLang="ko-KR" sz="700" dirty="0" smtClean="0">
                <a:solidFill>
                  <a:srgbClr val="000000"/>
                </a:solidFill>
                <a:latin typeface="Arial" panose="020B0604020202020204" pitchFamily="34" charset="0"/>
                <a:cs typeface="Arial" panose="020B0604020202020204" pitchFamily="34" charset="0"/>
              </a:rPr>
              <a:t> dung </a:t>
            </a:r>
            <a:r>
              <a:rPr lang="en-US" altLang="ko-KR" sz="700" dirty="0" err="1" smtClean="0">
                <a:solidFill>
                  <a:srgbClr val="000000"/>
                </a:solidFill>
                <a:latin typeface="Arial" panose="020B0604020202020204" pitchFamily="34" charset="0"/>
                <a:cs typeface="Arial" panose="020B0604020202020204" pitchFamily="34" charset="0"/>
              </a:rPr>
              <a:t>về</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hạt</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nhân</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nguyên</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tử</a:t>
            </a:r>
            <a:r>
              <a:rPr lang="en-US" altLang="ko-KR" sz="700" dirty="0" smtClean="0">
                <a:solidFill>
                  <a:srgbClr val="000000"/>
                </a:solidFill>
                <a:latin typeface="Arial" panose="020B0604020202020204" pitchFamily="34" charset="0"/>
                <a:cs typeface="Arial" panose="020B0604020202020204" pitchFamily="34" charset="0"/>
              </a:rPr>
              <a:t> ? </a:t>
            </a:r>
            <a:r>
              <a:rPr lang="en-US" altLang="ko-KR" sz="700" dirty="0">
                <a:solidFill>
                  <a:srgbClr val="000000"/>
                </a:solidFill>
                <a:latin typeface="Arial" panose="020B0604020202020204" pitchFamily="34" charset="0"/>
                <a:cs typeface="Arial" panose="020B0604020202020204" pitchFamily="34" charset="0"/>
              </a:rPr>
              <a:t>(   </a:t>
            </a:r>
            <a:r>
              <a:rPr lang="en-US" altLang="ko-KR" sz="700" dirty="0" smtClean="0">
                <a:solidFill>
                  <a:srgbClr val="000000"/>
                </a:solidFill>
                <a:latin typeface="Arial" panose="020B0604020202020204" pitchFamily="34" charset="0"/>
                <a:cs typeface="Arial" panose="020B0604020202020204" pitchFamily="34" charset="0"/>
              </a:rPr>
              <a:t>   )</a:t>
            </a:r>
          </a:p>
          <a:p>
            <a:pPr eaLnBrk="1" fontAlgn="base" latinLnBrk="1" hangingPunct="1">
              <a:spcBef>
                <a:spcPct val="0"/>
              </a:spcBef>
              <a:spcAft>
                <a:spcPct val="0"/>
              </a:spcAft>
            </a:pPr>
            <a:endParaRPr lang="en-US" altLang="ko-KR" sz="7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700" dirty="0">
                <a:solidFill>
                  <a:srgbClr val="000000"/>
                </a:solidFill>
                <a:latin typeface="Arial" panose="020B0604020202020204" pitchFamily="34" charset="0"/>
                <a:cs typeface="Arial" panose="020B0604020202020204" pitchFamily="34" charset="0"/>
              </a:rPr>
              <a:t>① </a:t>
            </a:r>
            <a:r>
              <a:rPr lang="en-US" altLang="ko-KR" sz="700" dirty="0" err="1" smtClean="0">
                <a:solidFill>
                  <a:srgbClr val="000000"/>
                </a:solidFill>
                <a:latin typeface="Arial" panose="020B0604020202020204" pitchFamily="34" charset="0"/>
                <a:cs typeface="Arial" panose="020B0604020202020204" pitchFamily="34" charset="0"/>
              </a:rPr>
              <a:t>Hạt</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nhân</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nguyên</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tử</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cấu</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trúc</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bằng</a:t>
            </a:r>
            <a:r>
              <a:rPr lang="en-US" altLang="ko-KR" sz="700" dirty="0" smtClean="0">
                <a:solidFill>
                  <a:srgbClr val="000000"/>
                </a:solidFill>
                <a:latin typeface="Arial" panose="020B0604020202020204" pitchFamily="34" charset="0"/>
                <a:cs typeface="Arial" panose="020B0604020202020204" pitchFamily="34" charset="0"/>
              </a:rPr>
              <a:t> proton </a:t>
            </a:r>
            <a:r>
              <a:rPr lang="en-US" altLang="ko-KR" sz="700" dirty="0" err="1" smtClean="0">
                <a:solidFill>
                  <a:srgbClr val="000000"/>
                </a:solidFill>
                <a:latin typeface="Arial" panose="020B0604020202020204" pitchFamily="34" charset="0"/>
                <a:cs typeface="Arial" panose="020B0604020202020204" pitchFamily="34" charset="0"/>
              </a:rPr>
              <a:t>và</a:t>
            </a:r>
            <a:r>
              <a:rPr lang="en-US" altLang="ko-KR" sz="700" dirty="0" smtClean="0">
                <a:solidFill>
                  <a:srgbClr val="000000"/>
                </a:solidFill>
                <a:latin typeface="Arial" panose="020B0604020202020204" pitchFamily="34" charset="0"/>
                <a:cs typeface="Arial" panose="020B0604020202020204" pitchFamily="34" charset="0"/>
              </a:rPr>
              <a:t> Neutron</a:t>
            </a:r>
            <a:r>
              <a:rPr lang="ko-KR" altLang="en-US" sz="700" dirty="0" smtClean="0">
                <a:solidFill>
                  <a:srgbClr val="000000"/>
                </a:solidFill>
                <a:latin typeface="Arial" panose="020B0604020202020204" pitchFamily="34" charset="0"/>
                <a:cs typeface="Arial" panose="020B0604020202020204" pitchFamily="34" charset="0"/>
              </a:rPr>
              <a:t> </a:t>
            </a:r>
            <a:endParaRPr lang="ko-KR" altLang="en-US" sz="7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ko-KR" altLang="en-US" sz="700" dirty="0">
                <a:solidFill>
                  <a:srgbClr val="000000"/>
                </a:solidFill>
                <a:latin typeface="Arial" panose="020B0604020202020204" pitchFamily="34" charset="0"/>
                <a:cs typeface="Arial" panose="020B0604020202020204" pitchFamily="34" charset="0"/>
              </a:rPr>
              <a:t>② </a:t>
            </a:r>
            <a:r>
              <a:rPr lang="en-US" altLang="ko-KR" sz="700" dirty="0" err="1" smtClean="0">
                <a:solidFill>
                  <a:srgbClr val="000000"/>
                </a:solidFill>
                <a:latin typeface="Arial" panose="020B0604020202020204" pitchFamily="34" charset="0"/>
                <a:cs typeface="Arial" panose="020B0604020202020204" pitchFamily="34" charset="0"/>
              </a:rPr>
              <a:t>Khối</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lượng</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của</a:t>
            </a:r>
            <a:r>
              <a:rPr lang="en-US" altLang="ko-KR" sz="700" dirty="0" smtClean="0">
                <a:solidFill>
                  <a:srgbClr val="000000"/>
                </a:solidFill>
                <a:latin typeface="Arial" panose="020B0604020202020204" pitchFamily="34" charset="0"/>
                <a:cs typeface="Arial" panose="020B0604020202020204" pitchFamily="34" charset="0"/>
              </a:rPr>
              <a:t> proton </a:t>
            </a:r>
            <a:r>
              <a:rPr lang="en-US" altLang="ko-KR" sz="700" dirty="0" err="1" smtClean="0">
                <a:solidFill>
                  <a:srgbClr val="000000"/>
                </a:solidFill>
                <a:latin typeface="Arial" panose="020B0604020202020204" pitchFamily="34" charset="0"/>
                <a:cs typeface="Arial" panose="020B0604020202020204" pitchFamily="34" charset="0"/>
              </a:rPr>
              <a:t>và</a:t>
            </a:r>
            <a:r>
              <a:rPr lang="en-US" altLang="ko-KR" sz="700" dirty="0" smtClean="0">
                <a:solidFill>
                  <a:srgbClr val="000000"/>
                </a:solidFill>
                <a:latin typeface="Arial" panose="020B0604020202020204" pitchFamily="34" charset="0"/>
                <a:cs typeface="Arial" panose="020B0604020202020204" pitchFamily="34" charset="0"/>
              </a:rPr>
              <a:t> neutron </a:t>
            </a:r>
            <a:r>
              <a:rPr lang="en-US" altLang="ko-KR" sz="700" dirty="0" err="1" smtClean="0">
                <a:solidFill>
                  <a:srgbClr val="000000"/>
                </a:solidFill>
                <a:latin typeface="Arial" panose="020B0604020202020204" pitchFamily="34" charset="0"/>
                <a:cs typeface="Arial" panose="020B0604020202020204" pitchFamily="34" charset="0"/>
              </a:rPr>
              <a:t>gần</a:t>
            </a:r>
            <a:r>
              <a:rPr lang="en-US" altLang="ko-KR" sz="700" dirty="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như</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giống</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nhau</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là</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hạt</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nặng</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gấp</a:t>
            </a:r>
            <a:r>
              <a:rPr lang="en-US" altLang="ko-KR" sz="700" dirty="0" smtClean="0">
                <a:solidFill>
                  <a:srgbClr val="000000"/>
                </a:solidFill>
                <a:latin typeface="Arial" panose="020B0604020202020204" pitchFamily="34" charset="0"/>
                <a:cs typeface="Arial" panose="020B0604020202020204" pitchFamily="34" charset="0"/>
              </a:rPr>
              <a:t> 1840 </a:t>
            </a:r>
            <a:r>
              <a:rPr lang="en-US" altLang="ko-KR" sz="700" dirty="0" err="1" smtClean="0">
                <a:solidFill>
                  <a:srgbClr val="000000"/>
                </a:solidFill>
                <a:latin typeface="Arial" panose="020B0604020202020204" pitchFamily="34" charset="0"/>
                <a:cs typeface="Arial" panose="020B0604020202020204" pitchFamily="34" charset="0"/>
              </a:rPr>
              <a:t>lần</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hạt</a:t>
            </a:r>
            <a:r>
              <a:rPr lang="en-US" altLang="ko-KR" sz="700" dirty="0" smtClean="0">
                <a:solidFill>
                  <a:srgbClr val="000000"/>
                </a:solidFill>
                <a:latin typeface="Arial" panose="020B0604020202020204" pitchFamily="34" charset="0"/>
                <a:cs typeface="Arial" panose="020B0604020202020204" pitchFamily="34" charset="0"/>
              </a:rPr>
              <a:t> electron</a:t>
            </a:r>
            <a:endParaRPr lang="ko-KR" altLang="en-US" sz="7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ko-KR" altLang="en-US" sz="700" dirty="0">
                <a:latin typeface="Arial" panose="020B0604020202020204" pitchFamily="34" charset="0"/>
                <a:cs typeface="Arial" panose="020B0604020202020204" pitchFamily="34" charset="0"/>
              </a:rPr>
              <a:t>③ </a:t>
            </a:r>
            <a:r>
              <a:rPr lang="en-US" altLang="ko-KR" sz="700" dirty="0" smtClean="0">
                <a:latin typeface="Arial" panose="020B0604020202020204" pitchFamily="34" charset="0"/>
                <a:cs typeface="Arial" panose="020B0604020202020204" pitchFamily="34" charset="0"/>
              </a:rPr>
              <a:t>Proton </a:t>
            </a:r>
            <a:r>
              <a:rPr lang="en-US" altLang="ko-KR" sz="700" dirty="0" err="1" smtClean="0">
                <a:latin typeface="Arial" panose="020B0604020202020204" pitchFamily="34" charset="0"/>
                <a:cs typeface="Arial" panose="020B0604020202020204" pitchFamily="34" charset="0"/>
              </a:rPr>
              <a:t>và</a:t>
            </a:r>
            <a:r>
              <a:rPr lang="en-US" altLang="ko-KR" sz="700" dirty="0" smtClean="0">
                <a:latin typeface="Arial" panose="020B0604020202020204" pitchFamily="34" charset="0"/>
                <a:cs typeface="Arial" panose="020B0604020202020204" pitchFamily="34" charset="0"/>
              </a:rPr>
              <a:t> neutron </a:t>
            </a:r>
            <a:r>
              <a:rPr lang="en-US" altLang="ko-KR" sz="700" dirty="0" err="1" smtClean="0">
                <a:latin typeface="Arial" panose="020B0604020202020204" pitchFamily="34" charset="0"/>
                <a:cs typeface="Arial" panose="020B0604020202020204" pitchFamily="34" charset="0"/>
              </a:rPr>
              <a:t>gộp</a:t>
            </a:r>
            <a:r>
              <a:rPr lang="en-US" altLang="ko-KR" sz="700" dirty="0" smtClean="0">
                <a:latin typeface="Arial" panose="020B0604020202020204" pitchFamily="34" charset="0"/>
                <a:cs typeface="Arial" panose="020B0604020202020204" pitchFamily="34" charset="0"/>
              </a:rPr>
              <a:t> </a:t>
            </a:r>
            <a:r>
              <a:rPr lang="en-US" altLang="ko-KR" sz="700" dirty="0" err="1" smtClean="0">
                <a:latin typeface="Arial" panose="020B0604020202020204" pitchFamily="34" charset="0"/>
                <a:cs typeface="Arial" panose="020B0604020202020204" pitchFamily="34" charset="0"/>
              </a:rPr>
              <a:t>lại</a:t>
            </a:r>
            <a:r>
              <a:rPr lang="en-US" altLang="ko-KR" sz="700" dirty="0" smtClean="0">
                <a:latin typeface="Arial" panose="020B0604020202020204" pitchFamily="34" charset="0"/>
                <a:cs typeface="Arial" panose="020B0604020202020204" pitchFamily="34" charset="0"/>
              </a:rPr>
              <a:t> </a:t>
            </a:r>
            <a:r>
              <a:rPr lang="en-US" altLang="ko-KR" sz="700" dirty="0" err="1" smtClean="0">
                <a:latin typeface="Arial" panose="020B0604020202020204" pitchFamily="34" charset="0"/>
                <a:cs typeface="Arial" panose="020B0604020202020204" pitchFamily="34" charset="0"/>
              </a:rPr>
              <a:t>một</a:t>
            </a:r>
            <a:r>
              <a:rPr lang="en-US" altLang="ko-KR" sz="700" dirty="0">
                <a:latin typeface="Arial" panose="020B0604020202020204" pitchFamily="34" charset="0"/>
                <a:cs typeface="Arial" panose="020B0604020202020204" pitchFamily="34" charset="0"/>
              </a:rPr>
              <a:t> </a:t>
            </a:r>
            <a:r>
              <a:rPr lang="en-US" altLang="ko-KR" sz="700" dirty="0" err="1" smtClean="0">
                <a:latin typeface="Arial" panose="020B0604020202020204" pitchFamily="34" charset="0"/>
                <a:cs typeface="Arial" panose="020B0604020202020204" pitchFamily="34" charset="0"/>
              </a:rPr>
              <a:t>chỗ</a:t>
            </a:r>
            <a:r>
              <a:rPr lang="en-US" altLang="ko-KR" sz="700" dirty="0" smtClean="0">
                <a:latin typeface="Arial" panose="020B0604020202020204" pitchFamily="34" charset="0"/>
                <a:cs typeface="Arial" panose="020B0604020202020204" pitchFamily="34" charset="0"/>
              </a:rPr>
              <a:t> </a:t>
            </a:r>
            <a:r>
              <a:rPr lang="en-US" altLang="ko-KR" sz="700" dirty="0" err="1" smtClean="0">
                <a:latin typeface="Arial" panose="020B0604020202020204" pitchFamily="34" charset="0"/>
                <a:cs typeface="Arial" panose="020B0604020202020204" pitchFamily="34" charset="0"/>
              </a:rPr>
              <a:t>gọi</a:t>
            </a:r>
            <a:r>
              <a:rPr lang="en-US" altLang="ko-KR" sz="700" dirty="0" smtClean="0">
                <a:latin typeface="Arial" panose="020B0604020202020204" pitchFamily="34" charset="0"/>
                <a:cs typeface="Arial" panose="020B0604020202020204" pitchFamily="34" charset="0"/>
              </a:rPr>
              <a:t> </a:t>
            </a:r>
            <a:r>
              <a:rPr lang="en-US" altLang="ko-KR" sz="700" dirty="0" err="1" smtClean="0">
                <a:latin typeface="Arial" panose="020B0604020202020204" pitchFamily="34" charset="0"/>
                <a:cs typeface="Arial" panose="020B0604020202020204" pitchFamily="34" charset="0"/>
              </a:rPr>
              <a:t>là</a:t>
            </a:r>
            <a:r>
              <a:rPr lang="en-US" altLang="ko-KR" sz="700" dirty="0" smtClean="0">
                <a:latin typeface="Arial" panose="020B0604020202020204" pitchFamily="34" charset="0"/>
                <a:cs typeface="Arial" panose="020B0604020202020204" pitchFamily="34" charset="0"/>
              </a:rPr>
              <a:t> nucleon</a:t>
            </a:r>
            <a:endParaRPr lang="ko-KR" altLang="en-US" sz="700" dirty="0">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ko-KR" altLang="en-US" sz="700" dirty="0">
                <a:solidFill>
                  <a:srgbClr val="FF0000"/>
                </a:solidFill>
                <a:latin typeface="Arial" panose="020B0604020202020204" pitchFamily="34" charset="0"/>
                <a:cs typeface="Arial" panose="020B0604020202020204" pitchFamily="34" charset="0"/>
              </a:rPr>
              <a:t>④ </a:t>
            </a:r>
            <a:r>
              <a:rPr lang="en-US" altLang="ko-KR" sz="700" dirty="0" err="1" smtClean="0">
                <a:solidFill>
                  <a:srgbClr val="FF0000"/>
                </a:solidFill>
                <a:latin typeface="Arial" panose="020B0604020202020204" pitchFamily="34" charset="0"/>
                <a:cs typeface="Arial" panose="020B0604020202020204" pitchFamily="34" charset="0"/>
              </a:rPr>
              <a:t>Đồng</a:t>
            </a:r>
            <a:r>
              <a:rPr lang="en-US" altLang="ko-KR" sz="700" dirty="0" smtClean="0">
                <a:solidFill>
                  <a:srgbClr val="FF0000"/>
                </a:solidFill>
                <a:latin typeface="Arial" panose="020B0604020202020204" pitchFamily="34" charset="0"/>
                <a:cs typeface="Arial" panose="020B0604020202020204" pitchFamily="34" charset="0"/>
              </a:rPr>
              <a:t> </a:t>
            </a:r>
            <a:r>
              <a:rPr lang="en-US" altLang="ko-KR" sz="700" dirty="0" err="1" smtClean="0">
                <a:solidFill>
                  <a:srgbClr val="FF0000"/>
                </a:solidFill>
                <a:latin typeface="Arial" panose="020B0604020202020204" pitchFamily="34" charset="0"/>
                <a:cs typeface="Arial" panose="020B0604020202020204" pitchFamily="34" charset="0"/>
              </a:rPr>
              <a:t>vị</a:t>
            </a:r>
            <a:r>
              <a:rPr lang="en-US" altLang="ko-KR" sz="700" dirty="0" smtClean="0">
                <a:solidFill>
                  <a:srgbClr val="FF0000"/>
                </a:solidFill>
                <a:latin typeface="Arial" panose="020B0604020202020204" pitchFamily="34" charset="0"/>
                <a:cs typeface="Arial" panose="020B0604020202020204" pitchFamily="34" charset="0"/>
              </a:rPr>
              <a:t> </a:t>
            </a:r>
            <a:r>
              <a:rPr lang="en-US" altLang="ko-KR" sz="700" dirty="0" err="1" smtClean="0">
                <a:solidFill>
                  <a:srgbClr val="FF0000"/>
                </a:solidFill>
                <a:latin typeface="Arial" panose="020B0604020202020204" pitchFamily="34" charset="0"/>
                <a:cs typeface="Arial" panose="020B0604020202020204" pitchFamily="34" charset="0"/>
              </a:rPr>
              <a:t>nguyên</a:t>
            </a:r>
            <a:r>
              <a:rPr lang="en-US" altLang="ko-KR" sz="700" dirty="0" smtClean="0">
                <a:solidFill>
                  <a:srgbClr val="FF0000"/>
                </a:solidFill>
                <a:latin typeface="Arial" panose="020B0604020202020204" pitchFamily="34" charset="0"/>
                <a:cs typeface="Arial" panose="020B0604020202020204" pitchFamily="34" charset="0"/>
              </a:rPr>
              <a:t> </a:t>
            </a:r>
            <a:r>
              <a:rPr lang="en-US" altLang="ko-KR" sz="700" dirty="0" err="1" smtClean="0">
                <a:solidFill>
                  <a:srgbClr val="FF0000"/>
                </a:solidFill>
                <a:latin typeface="Arial" panose="020B0604020202020204" pitchFamily="34" charset="0"/>
                <a:cs typeface="Arial" panose="020B0604020202020204" pitchFamily="34" charset="0"/>
              </a:rPr>
              <a:t>tố:là</a:t>
            </a:r>
            <a:r>
              <a:rPr lang="en-US" altLang="ko-KR" sz="700" dirty="0" smtClean="0">
                <a:solidFill>
                  <a:srgbClr val="FF0000"/>
                </a:solidFill>
                <a:latin typeface="Arial" panose="020B0604020202020204" pitchFamily="34" charset="0"/>
                <a:cs typeface="Arial" panose="020B0604020202020204" pitchFamily="34" charset="0"/>
              </a:rPr>
              <a:t> </a:t>
            </a:r>
            <a:r>
              <a:rPr lang="en-US" altLang="ko-KR" sz="700" dirty="0" err="1" smtClean="0">
                <a:solidFill>
                  <a:srgbClr val="FF0000"/>
                </a:solidFill>
                <a:latin typeface="Arial" panose="020B0604020202020204" pitchFamily="34" charset="0"/>
                <a:cs typeface="Arial" panose="020B0604020202020204" pitchFamily="34" charset="0"/>
              </a:rPr>
              <a:t>những</a:t>
            </a:r>
            <a:r>
              <a:rPr lang="en-US" altLang="ko-KR" sz="700" dirty="0" smtClean="0">
                <a:solidFill>
                  <a:srgbClr val="FF0000"/>
                </a:solidFill>
                <a:latin typeface="Arial" panose="020B0604020202020204" pitchFamily="34" charset="0"/>
                <a:cs typeface="Arial" panose="020B0604020202020204" pitchFamily="34" charset="0"/>
              </a:rPr>
              <a:t> </a:t>
            </a:r>
            <a:r>
              <a:rPr lang="en-US" altLang="ko-KR" sz="700" dirty="0" err="1" smtClean="0">
                <a:solidFill>
                  <a:srgbClr val="FF0000"/>
                </a:solidFill>
                <a:latin typeface="Arial" panose="020B0604020202020204" pitchFamily="34" charset="0"/>
                <a:cs typeface="Arial" panose="020B0604020202020204" pitchFamily="34" charset="0"/>
              </a:rPr>
              <a:t>nguyên</a:t>
            </a:r>
            <a:r>
              <a:rPr lang="en-US" altLang="ko-KR" sz="700" dirty="0" smtClean="0">
                <a:solidFill>
                  <a:srgbClr val="FF0000"/>
                </a:solidFill>
                <a:latin typeface="Arial" panose="020B0604020202020204" pitchFamily="34" charset="0"/>
                <a:cs typeface="Arial" panose="020B0604020202020204" pitchFamily="34" charset="0"/>
              </a:rPr>
              <a:t> </a:t>
            </a:r>
            <a:r>
              <a:rPr lang="en-US" altLang="ko-KR" sz="700" dirty="0" err="1" smtClean="0">
                <a:solidFill>
                  <a:srgbClr val="FF0000"/>
                </a:solidFill>
                <a:latin typeface="Arial" panose="020B0604020202020204" pitchFamily="34" charset="0"/>
                <a:cs typeface="Arial" panose="020B0604020202020204" pitchFamily="34" charset="0"/>
              </a:rPr>
              <a:t>giống</a:t>
            </a:r>
            <a:r>
              <a:rPr lang="en-US" altLang="ko-KR" sz="700" dirty="0" smtClean="0">
                <a:solidFill>
                  <a:srgbClr val="FF0000"/>
                </a:solidFill>
                <a:latin typeface="Arial" panose="020B0604020202020204" pitchFamily="34" charset="0"/>
                <a:cs typeface="Arial" panose="020B0604020202020204" pitchFamily="34" charset="0"/>
              </a:rPr>
              <a:t> </a:t>
            </a:r>
            <a:r>
              <a:rPr lang="en-US" altLang="ko-KR" sz="700" dirty="0" err="1" smtClean="0">
                <a:solidFill>
                  <a:srgbClr val="FF0000"/>
                </a:solidFill>
                <a:latin typeface="Arial" panose="020B0604020202020204" pitchFamily="34" charset="0"/>
                <a:cs typeface="Arial" panose="020B0604020202020204" pitchFamily="34" charset="0"/>
              </a:rPr>
              <a:t>nhau</a:t>
            </a:r>
            <a:r>
              <a:rPr lang="en-US" altLang="ko-KR" sz="700" dirty="0">
                <a:solidFill>
                  <a:srgbClr val="FF0000"/>
                </a:solidFill>
                <a:latin typeface="Arial" panose="020B0604020202020204" pitchFamily="34" charset="0"/>
                <a:cs typeface="Arial" panose="020B0604020202020204" pitchFamily="34" charset="0"/>
              </a:rPr>
              <a:t>,</a:t>
            </a:r>
            <a:r>
              <a:rPr lang="en-US" altLang="ko-KR" sz="700" dirty="0" smtClean="0">
                <a:solidFill>
                  <a:srgbClr val="FF0000"/>
                </a:solidFill>
                <a:latin typeface="Arial" panose="020B0604020202020204" pitchFamily="34" charset="0"/>
                <a:cs typeface="Arial" panose="020B0604020202020204" pitchFamily="34" charset="0"/>
              </a:rPr>
              <a:t> </a:t>
            </a:r>
            <a:r>
              <a:rPr lang="en-US" altLang="ko-KR" sz="700" dirty="0" err="1" smtClean="0">
                <a:solidFill>
                  <a:srgbClr val="FF0000"/>
                </a:solidFill>
                <a:latin typeface="Arial" panose="020B0604020202020204" pitchFamily="34" charset="0"/>
                <a:cs typeface="Arial" panose="020B0604020202020204" pitchFamily="34" charset="0"/>
              </a:rPr>
              <a:t>nếu</a:t>
            </a:r>
            <a:r>
              <a:rPr lang="en-US" altLang="ko-KR" sz="700" dirty="0" smtClean="0">
                <a:solidFill>
                  <a:srgbClr val="FF0000"/>
                </a:solidFill>
                <a:latin typeface="Arial" panose="020B0604020202020204" pitchFamily="34" charset="0"/>
                <a:cs typeface="Arial" panose="020B0604020202020204" pitchFamily="34" charset="0"/>
              </a:rPr>
              <a:t> so </a:t>
            </a:r>
            <a:r>
              <a:rPr lang="en-US" altLang="ko-KR" sz="700" dirty="0" err="1" smtClean="0">
                <a:solidFill>
                  <a:srgbClr val="FF0000"/>
                </a:solidFill>
                <a:latin typeface="Arial" panose="020B0604020202020204" pitchFamily="34" charset="0"/>
                <a:cs typeface="Arial" panose="020B0604020202020204" pitchFamily="34" charset="0"/>
              </a:rPr>
              <a:t>sánh</a:t>
            </a:r>
            <a:r>
              <a:rPr lang="en-US" altLang="ko-KR" sz="700" dirty="0" smtClean="0">
                <a:solidFill>
                  <a:srgbClr val="FF0000"/>
                </a:solidFill>
                <a:latin typeface="Arial" panose="020B0604020202020204" pitchFamily="34" charset="0"/>
                <a:cs typeface="Arial" panose="020B0604020202020204" pitchFamily="34" charset="0"/>
              </a:rPr>
              <a:t> </a:t>
            </a:r>
            <a:r>
              <a:rPr lang="en-US" altLang="ko-KR" sz="700" dirty="0" err="1" smtClean="0">
                <a:solidFill>
                  <a:srgbClr val="FF0000"/>
                </a:solidFill>
                <a:latin typeface="Arial" panose="020B0604020202020204" pitchFamily="34" charset="0"/>
                <a:cs typeface="Arial" panose="020B0604020202020204" pitchFamily="34" charset="0"/>
              </a:rPr>
              <a:t>hai</a:t>
            </a:r>
            <a:r>
              <a:rPr lang="en-US" altLang="ko-KR" sz="700" dirty="0" smtClean="0">
                <a:solidFill>
                  <a:srgbClr val="FF0000"/>
                </a:solidFill>
                <a:latin typeface="Arial" panose="020B0604020202020204" pitchFamily="34" charset="0"/>
                <a:cs typeface="Arial" panose="020B0604020202020204" pitchFamily="34" charset="0"/>
              </a:rPr>
              <a:t> </a:t>
            </a:r>
            <a:r>
              <a:rPr lang="en-US" altLang="ko-KR" sz="700" dirty="0" err="1" smtClean="0">
                <a:solidFill>
                  <a:srgbClr val="FF0000"/>
                </a:solidFill>
                <a:latin typeface="Arial" panose="020B0604020202020204" pitchFamily="34" charset="0"/>
                <a:cs typeface="Arial" panose="020B0604020202020204" pitchFamily="34" charset="0"/>
              </a:rPr>
              <a:t>nguyên</a:t>
            </a:r>
            <a:r>
              <a:rPr lang="en-US" altLang="ko-KR" sz="700" dirty="0" smtClean="0">
                <a:solidFill>
                  <a:srgbClr val="FF0000"/>
                </a:solidFill>
                <a:latin typeface="Arial" panose="020B0604020202020204" pitchFamily="34" charset="0"/>
                <a:cs typeface="Arial" panose="020B0604020202020204" pitchFamily="34" charset="0"/>
              </a:rPr>
              <a:t> </a:t>
            </a:r>
            <a:r>
              <a:rPr lang="en-US" altLang="ko-KR" sz="700" dirty="0" err="1" smtClean="0">
                <a:solidFill>
                  <a:srgbClr val="FF0000"/>
                </a:solidFill>
                <a:latin typeface="Arial" panose="020B0604020202020204" pitchFamily="34" charset="0"/>
                <a:cs typeface="Arial" panose="020B0604020202020204" pitchFamily="34" charset="0"/>
              </a:rPr>
              <a:t>tử</a:t>
            </a:r>
            <a:r>
              <a:rPr lang="en-US" altLang="ko-KR" sz="700" dirty="0">
                <a:solidFill>
                  <a:srgbClr val="FF0000"/>
                </a:solidFill>
                <a:latin typeface="Arial" panose="020B0604020202020204" pitchFamily="34" charset="0"/>
                <a:cs typeface="Arial" panose="020B0604020202020204" pitchFamily="34" charset="0"/>
              </a:rPr>
              <a:t> </a:t>
            </a:r>
            <a:r>
              <a:rPr lang="en-US" altLang="ko-KR" sz="700" dirty="0" err="1" smtClean="0">
                <a:solidFill>
                  <a:srgbClr val="FF0000"/>
                </a:solidFill>
                <a:latin typeface="Arial" panose="020B0604020202020204" pitchFamily="34" charset="0"/>
                <a:cs typeface="Arial" panose="020B0604020202020204" pitchFamily="34" charset="0"/>
              </a:rPr>
              <a:t>sẽ</a:t>
            </a:r>
            <a:r>
              <a:rPr lang="en-US" altLang="ko-KR" sz="700" dirty="0" smtClean="0">
                <a:solidFill>
                  <a:srgbClr val="FF0000"/>
                </a:solidFill>
                <a:latin typeface="Arial" panose="020B0604020202020204" pitchFamily="34" charset="0"/>
                <a:cs typeface="Arial" panose="020B0604020202020204" pitchFamily="34" charset="0"/>
              </a:rPr>
              <a:t> </a:t>
            </a:r>
            <a:r>
              <a:rPr lang="en-US" altLang="ko-KR" sz="700" dirty="0" err="1" smtClean="0">
                <a:solidFill>
                  <a:srgbClr val="FF0000"/>
                </a:solidFill>
                <a:latin typeface="Arial" panose="020B0604020202020204" pitchFamily="34" charset="0"/>
                <a:cs typeface="Arial" panose="020B0604020202020204" pitchFamily="34" charset="0"/>
              </a:rPr>
              <a:t>thấy</a:t>
            </a:r>
            <a:r>
              <a:rPr lang="en-US" altLang="ko-KR" sz="700" dirty="0" smtClean="0">
                <a:solidFill>
                  <a:srgbClr val="FF0000"/>
                </a:solidFill>
                <a:latin typeface="Arial" panose="020B0604020202020204" pitchFamily="34" charset="0"/>
                <a:cs typeface="Arial" panose="020B0604020202020204" pitchFamily="34" charset="0"/>
              </a:rPr>
              <a:t> </a:t>
            </a:r>
            <a:r>
              <a:rPr lang="en-US" altLang="ko-KR" sz="700" dirty="0" err="1" smtClean="0">
                <a:solidFill>
                  <a:srgbClr val="FF0000"/>
                </a:solidFill>
                <a:latin typeface="Arial" panose="020B0604020202020204" pitchFamily="34" charset="0"/>
                <a:cs typeface="Arial" panose="020B0604020202020204" pitchFamily="34" charset="0"/>
              </a:rPr>
              <a:t>số</a:t>
            </a:r>
            <a:r>
              <a:rPr lang="en-US" altLang="ko-KR" sz="700" dirty="0" smtClean="0">
                <a:solidFill>
                  <a:srgbClr val="FF0000"/>
                </a:solidFill>
                <a:latin typeface="Arial" panose="020B0604020202020204" pitchFamily="34" charset="0"/>
                <a:cs typeface="Arial" panose="020B0604020202020204" pitchFamily="34" charset="0"/>
              </a:rPr>
              <a:t> </a:t>
            </a:r>
            <a:r>
              <a:rPr lang="en-US" altLang="ko-KR" sz="700" dirty="0" err="1" smtClean="0">
                <a:solidFill>
                  <a:srgbClr val="FF0000"/>
                </a:solidFill>
                <a:latin typeface="Arial" panose="020B0604020202020204" pitchFamily="34" charset="0"/>
                <a:cs typeface="Arial" panose="020B0604020202020204" pitchFamily="34" charset="0"/>
              </a:rPr>
              <a:t>lượng</a:t>
            </a:r>
            <a:r>
              <a:rPr lang="en-US" altLang="ko-KR" sz="700" dirty="0" smtClean="0">
                <a:solidFill>
                  <a:srgbClr val="FF0000"/>
                </a:solidFill>
                <a:latin typeface="Arial" panose="020B0604020202020204" pitchFamily="34" charset="0"/>
                <a:cs typeface="Arial" panose="020B0604020202020204" pitchFamily="34" charset="0"/>
              </a:rPr>
              <a:t> proton </a:t>
            </a:r>
            <a:r>
              <a:rPr lang="en-US" altLang="ko-KR" sz="700" dirty="0" err="1" smtClean="0">
                <a:solidFill>
                  <a:srgbClr val="FF0000"/>
                </a:solidFill>
                <a:latin typeface="Arial" panose="020B0604020202020204" pitchFamily="34" charset="0"/>
                <a:cs typeface="Arial" panose="020B0604020202020204" pitchFamily="34" charset="0"/>
              </a:rPr>
              <a:t>giống</a:t>
            </a:r>
            <a:r>
              <a:rPr lang="en-US" altLang="ko-KR" sz="700" dirty="0" smtClean="0">
                <a:solidFill>
                  <a:srgbClr val="FF0000"/>
                </a:solidFill>
                <a:latin typeface="Arial" panose="020B0604020202020204" pitchFamily="34" charset="0"/>
                <a:cs typeface="Arial" panose="020B0604020202020204" pitchFamily="34" charset="0"/>
              </a:rPr>
              <a:t> </a:t>
            </a:r>
            <a:r>
              <a:rPr lang="en-US" altLang="ko-KR" sz="700" dirty="0" err="1" smtClean="0">
                <a:solidFill>
                  <a:srgbClr val="FF0000"/>
                </a:solidFill>
                <a:latin typeface="Arial" panose="020B0604020202020204" pitchFamily="34" charset="0"/>
                <a:cs typeface="Arial" panose="020B0604020202020204" pitchFamily="34" charset="0"/>
              </a:rPr>
              <a:t>nhau</a:t>
            </a:r>
            <a:r>
              <a:rPr lang="en-US" altLang="ko-KR" sz="700" dirty="0" smtClean="0">
                <a:solidFill>
                  <a:srgbClr val="FF0000"/>
                </a:solidFill>
                <a:latin typeface="Arial" panose="020B0604020202020204" pitchFamily="34" charset="0"/>
                <a:cs typeface="Arial" panose="020B0604020202020204" pitchFamily="34" charset="0"/>
              </a:rPr>
              <a:t> </a:t>
            </a:r>
            <a:r>
              <a:rPr lang="en-US" altLang="ko-KR" sz="700" dirty="0" err="1" smtClean="0">
                <a:solidFill>
                  <a:srgbClr val="FF0000"/>
                </a:solidFill>
                <a:latin typeface="Arial" panose="020B0604020202020204" pitchFamily="34" charset="0"/>
                <a:cs typeface="Arial" panose="020B0604020202020204" pitchFamily="34" charset="0"/>
              </a:rPr>
              <a:t>nhưng</a:t>
            </a:r>
            <a:r>
              <a:rPr lang="en-US" altLang="ko-KR" sz="700" dirty="0" smtClean="0">
                <a:solidFill>
                  <a:srgbClr val="FF0000"/>
                </a:solidFill>
                <a:latin typeface="Arial" panose="020B0604020202020204" pitchFamily="34" charset="0"/>
                <a:cs typeface="Arial" panose="020B0604020202020204" pitchFamily="34" charset="0"/>
              </a:rPr>
              <a:t> </a:t>
            </a:r>
            <a:r>
              <a:rPr lang="en-US" altLang="ko-KR" sz="700" dirty="0" err="1" smtClean="0">
                <a:solidFill>
                  <a:srgbClr val="FF0000"/>
                </a:solidFill>
                <a:latin typeface="Arial" panose="020B0604020202020204" pitchFamily="34" charset="0"/>
                <a:cs typeface="Arial" panose="020B0604020202020204" pitchFamily="34" charset="0"/>
              </a:rPr>
              <a:t>số</a:t>
            </a:r>
            <a:r>
              <a:rPr lang="en-US" altLang="ko-KR" sz="700" dirty="0" smtClean="0">
                <a:solidFill>
                  <a:srgbClr val="FF0000"/>
                </a:solidFill>
                <a:latin typeface="Arial" panose="020B0604020202020204" pitchFamily="34" charset="0"/>
                <a:cs typeface="Arial" panose="020B0604020202020204" pitchFamily="34" charset="0"/>
              </a:rPr>
              <a:t> </a:t>
            </a:r>
            <a:r>
              <a:rPr lang="en-US" altLang="ko-KR" sz="700" dirty="0" err="1" smtClean="0">
                <a:solidFill>
                  <a:srgbClr val="FF0000"/>
                </a:solidFill>
                <a:latin typeface="Arial" panose="020B0604020202020204" pitchFamily="34" charset="0"/>
                <a:cs typeface="Arial" panose="020B0604020202020204" pitchFamily="34" charset="0"/>
              </a:rPr>
              <a:t>khối</a:t>
            </a:r>
            <a:r>
              <a:rPr lang="en-US" altLang="ko-KR" sz="700" dirty="0" smtClean="0">
                <a:solidFill>
                  <a:srgbClr val="FF0000"/>
                </a:solidFill>
                <a:latin typeface="Arial" panose="020B0604020202020204" pitchFamily="34" charset="0"/>
                <a:cs typeface="Arial" panose="020B0604020202020204" pitchFamily="34" charset="0"/>
              </a:rPr>
              <a:t> </a:t>
            </a:r>
            <a:r>
              <a:rPr lang="en-US" altLang="ko-KR" sz="700" dirty="0" err="1" smtClean="0">
                <a:solidFill>
                  <a:srgbClr val="FF0000"/>
                </a:solidFill>
                <a:latin typeface="Arial" panose="020B0604020202020204" pitchFamily="34" charset="0"/>
                <a:cs typeface="Arial" panose="020B0604020202020204" pitchFamily="34" charset="0"/>
              </a:rPr>
              <a:t>của</a:t>
            </a:r>
            <a:r>
              <a:rPr lang="en-US" altLang="ko-KR" sz="700" dirty="0" smtClean="0">
                <a:solidFill>
                  <a:srgbClr val="FF0000"/>
                </a:solidFill>
                <a:latin typeface="Arial" panose="020B0604020202020204" pitchFamily="34" charset="0"/>
                <a:cs typeface="Arial" panose="020B0604020202020204" pitchFamily="34" charset="0"/>
              </a:rPr>
              <a:t> </a:t>
            </a:r>
            <a:r>
              <a:rPr lang="en-US" altLang="ko-KR" sz="700" dirty="0" err="1" smtClean="0">
                <a:solidFill>
                  <a:srgbClr val="FF0000"/>
                </a:solidFill>
                <a:latin typeface="Arial" panose="020B0604020202020204" pitchFamily="34" charset="0"/>
                <a:cs typeface="Arial" panose="020B0604020202020204" pitchFamily="34" charset="0"/>
              </a:rPr>
              <a:t>tổng</a:t>
            </a:r>
            <a:r>
              <a:rPr lang="en-US" altLang="ko-KR" sz="700" dirty="0" smtClean="0">
                <a:solidFill>
                  <a:srgbClr val="FF0000"/>
                </a:solidFill>
                <a:latin typeface="Arial" panose="020B0604020202020204" pitchFamily="34" charset="0"/>
                <a:cs typeface="Arial" panose="020B0604020202020204" pitchFamily="34" charset="0"/>
              </a:rPr>
              <a:t> </a:t>
            </a:r>
            <a:r>
              <a:rPr lang="en-US" altLang="ko-KR" sz="700" dirty="0" err="1" smtClean="0">
                <a:solidFill>
                  <a:srgbClr val="FF0000"/>
                </a:solidFill>
                <a:latin typeface="Arial" panose="020B0604020202020204" pitchFamily="34" charset="0"/>
                <a:cs typeface="Arial" panose="020B0604020202020204" pitchFamily="34" charset="0"/>
              </a:rPr>
              <a:t>số</a:t>
            </a:r>
            <a:r>
              <a:rPr lang="en-US" altLang="ko-KR" sz="700" dirty="0" smtClean="0">
                <a:solidFill>
                  <a:srgbClr val="FF0000"/>
                </a:solidFill>
                <a:latin typeface="Arial" panose="020B0604020202020204" pitchFamily="34" charset="0"/>
                <a:cs typeface="Arial" panose="020B0604020202020204" pitchFamily="34" charset="0"/>
              </a:rPr>
              <a:t> nucleon </a:t>
            </a:r>
            <a:r>
              <a:rPr lang="en-US" altLang="ko-KR" sz="700" dirty="0" err="1" smtClean="0">
                <a:solidFill>
                  <a:srgbClr val="FF0000"/>
                </a:solidFill>
                <a:latin typeface="Arial" panose="020B0604020202020204" pitchFamily="34" charset="0"/>
                <a:cs typeface="Arial" panose="020B0604020202020204" pitchFamily="34" charset="0"/>
              </a:rPr>
              <a:t>khác</a:t>
            </a:r>
            <a:r>
              <a:rPr lang="en-US" altLang="ko-KR" sz="700" dirty="0" smtClean="0">
                <a:solidFill>
                  <a:srgbClr val="FF0000"/>
                </a:solidFill>
                <a:latin typeface="Arial" panose="020B0604020202020204" pitchFamily="34" charset="0"/>
                <a:cs typeface="Arial" panose="020B0604020202020204" pitchFamily="34" charset="0"/>
              </a:rPr>
              <a:t> </a:t>
            </a:r>
            <a:r>
              <a:rPr lang="en-US" altLang="ko-KR" sz="700" dirty="0" err="1" smtClean="0">
                <a:solidFill>
                  <a:srgbClr val="FF0000"/>
                </a:solidFill>
                <a:latin typeface="Arial" panose="020B0604020202020204" pitchFamily="34" charset="0"/>
                <a:cs typeface="Arial" panose="020B0604020202020204" pitchFamily="34" charset="0"/>
              </a:rPr>
              <a:t>nhau</a:t>
            </a:r>
            <a:endParaRPr lang="ko-KR" altLang="en-US" sz="700" dirty="0">
              <a:solidFill>
                <a:srgbClr val="FF0000"/>
              </a:solidFill>
              <a:latin typeface="Arial" panose="020B0604020202020204" pitchFamily="34" charset="0"/>
              <a:cs typeface="Arial" panose="020B0604020202020204" pitchFamily="34" charset="0"/>
            </a:endParaRPr>
          </a:p>
        </p:txBody>
      </p:sp>
      <p:sp>
        <p:nvSpPr>
          <p:cNvPr id="8214" name="Rectangle 570"/>
          <p:cNvSpPr>
            <a:spLocks noChangeArrowheads="1"/>
          </p:cNvSpPr>
          <p:nvPr/>
        </p:nvSpPr>
        <p:spPr bwMode="auto">
          <a:xfrm>
            <a:off x="3429023" y="6495694"/>
            <a:ext cx="3108325"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700" dirty="0">
                <a:solidFill>
                  <a:srgbClr val="000000"/>
                </a:solidFill>
                <a:latin typeface="Arial" panose="020B0604020202020204" pitchFamily="34" charset="0"/>
                <a:cs typeface="Arial" panose="020B0604020202020204" pitchFamily="34" charset="0"/>
              </a:rPr>
              <a:t>18. </a:t>
            </a:r>
            <a:r>
              <a:rPr lang="en-US" altLang="ko-KR" sz="700" dirty="0" err="1" smtClean="0">
                <a:solidFill>
                  <a:srgbClr val="000000"/>
                </a:solidFill>
                <a:latin typeface="Arial" panose="020B0604020202020204" pitchFamily="34" charset="0"/>
                <a:cs typeface="Arial" panose="020B0604020202020204" pitchFamily="34" charset="0"/>
              </a:rPr>
              <a:t>Chọn</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đáp</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án</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giải</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thích</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sai</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về</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mức</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năng</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lượng</a:t>
            </a:r>
            <a:r>
              <a:rPr lang="en-US" altLang="ko-KR" sz="700" dirty="0" smtClean="0">
                <a:solidFill>
                  <a:srgbClr val="000000"/>
                </a:solidFill>
                <a:latin typeface="Arial" panose="020B0604020202020204" pitchFamily="34" charset="0"/>
                <a:cs typeface="Arial" panose="020B0604020202020204" pitchFamily="34" charset="0"/>
              </a:rPr>
              <a:t> ( energy level) ? </a:t>
            </a:r>
            <a:r>
              <a:rPr lang="en-US" altLang="ko-KR" sz="700" dirty="0">
                <a:solidFill>
                  <a:srgbClr val="000000"/>
                </a:solidFill>
                <a:latin typeface="Arial" panose="020B0604020202020204" pitchFamily="34" charset="0"/>
                <a:cs typeface="Arial" panose="020B0604020202020204" pitchFamily="34" charset="0"/>
              </a:rPr>
              <a:t>(     </a:t>
            </a:r>
            <a:r>
              <a:rPr lang="en-US" altLang="ko-KR" sz="700" dirty="0" smtClean="0">
                <a:solidFill>
                  <a:srgbClr val="000000"/>
                </a:solidFill>
                <a:latin typeface="Arial" panose="020B0604020202020204" pitchFamily="34" charset="0"/>
                <a:cs typeface="Arial" panose="020B0604020202020204" pitchFamily="34" charset="0"/>
              </a:rPr>
              <a:t> )</a:t>
            </a:r>
          </a:p>
          <a:p>
            <a:pPr eaLnBrk="1" fontAlgn="base" latinLnBrk="1" hangingPunct="1">
              <a:spcBef>
                <a:spcPct val="0"/>
              </a:spcBef>
              <a:spcAft>
                <a:spcPct val="0"/>
              </a:spcAft>
            </a:pPr>
            <a:endParaRPr lang="en-US" altLang="ko-KR" sz="7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700" dirty="0">
                <a:solidFill>
                  <a:srgbClr val="000000"/>
                </a:solidFill>
                <a:latin typeface="Arial" panose="020B0604020202020204" pitchFamily="34" charset="0"/>
                <a:cs typeface="Arial" panose="020B0604020202020204" pitchFamily="34" charset="0"/>
              </a:rPr>
              <a:t>① </a:t>
            </a:r>
            <a:r>
              <a:rPr lang="en-US" altLang="ko-KR" sz="700" dirty="0" err="1" smtClean="0">
                <a:solidFill>
                  <a:srgbClr val="000000"/>
                </a:solidFill>
                <a:latin typeface="Arial" panose="020B0604020202020204" pitchFamily="34" charset="0"/>
                <a:cs typeface="Arial" panose="020B0604020202020204" pitchFamily="34" charset="0"/>
              </a:rPr>
              <a:t>Mức</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năng</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lượng</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Năng</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lượng</a:t>
            </a:r>
            <a:r>
              <a:rPr lang="en-US" altLang="ko-KR" sz="700" dirty="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của</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electon</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sẽ</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lớn</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lên</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theo</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từng</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mức</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theo</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mức</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độ</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cách</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xa</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hạt</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nhân</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nguyên</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tử</a:t>
            </a:r>
            <a:r>
              <a:rPr lang="en-US" altLang="ko-KR" sz="700" dirty="0" smtClean="0">
                <a:solidFill>
                  <a:srgbClr val="000000"/>
                </a:solidFill>
                <a:latin typeface="Arial" panose="020B0604020202020204" pitchFamily="34" charset="0"/>
                <a:cs typeface="Arial" panose="020B0604020202020204" pitchFamily="34" charset="0"/>
              </a:rPr>
              <a:t>, electron </a:t>
            </a:r>
            <a:r>
              <a:rPr lang="en-US" altLang="ko-KR" sz="700" dirty="0" err="1" smtClean="0">
                <a:solidFill>
                  <a:srgbClr val="000000"/>
                </a:solidFill>
                <a:latin typeface="Arial" panose="020B0604020202020204" pitchFamily="34" charset="0"/>
                <a:cs typeface="Arial" panose="020B0604020202020204" pitchFamily="34" charset="0"/>
              </a:rPr>
              <a:t>có</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năng</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lượng</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trung</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gian</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có</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quan</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hệ</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không</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liên</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tục</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với</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năng</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lượng</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không</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tồn</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tại</a:t>
            </a:r>
            <a:r>
              <a:rPr lang="en-US" altLang="ko-KR" sz="700" dirty="0" smtClean="0">
                <a:solidFill>
                  <a:srgbClr val="000000"/>
                </a:solidFill>
                <a:latin typeface="Arial" panose="020B0604020202020204" pitchFamily="34" charset="0"/>
                <a:cs typeface="Arial" panose="020B0604020202020204" pitchFamily="34" charset="0"/>
              </a:rPr>
              <a:t> </a:t>
            </a:r>
            <a:r>
              <a:rPr lang="ko-KR" altLang="en-US" sz="700" dirty="0" smtClean="0">
                <a:solidFill>
                  <a:srgbClr val="000000"/>
                </a:solidFill>
                <a:latin typeface="Arial" panose="020B0604020202020204" pitchFamily="34" charset="0"/>
                <a:cs typeface="Arial" panose="020B0604020202020204" pitchFamily="34" charset="0"/>
              </a:rPr>
              <a:t>   </a:t>
            </a:r>
            <a:endParaRPr lang="ko-KR" altLang="en-US" sz="7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ko-KR" altLang="en-US" sz="700" dirty="0" smtClean="0">
                <a:solidFill>
                  <a:srgbClr val="000000"/>
                </a:solidFill>
                <a:latin typeface="Arial" panose="020B0604020202020204" pitchFamily="34" charset="0"/>
                <a:cs typeface="Arial" panose="020B0604020202020204" pitchFamily="34" charset="0"/>
              </a:rPr>
              <a:t>②</a:t>
            </a:r>
            <a:r>
              <a:rPr lang="en-US" altLang="ko-KR" sz="700" dirty="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Mức</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cơ</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bản</a:t>
            </a:r>
            <a:r>
              <a:rPr lang="en-US" altLang="ko-KR" sz="700" dirty="0" smtClean="0">
                <a:solidFill>
                  <a:srgbClr val="000000"/>
                </a:solidFill>
                <a:latin typeface="Arial" panose="020B0604020202020204" pitchFamily="34" charset="0"/>
                <a:cs typeface="Arial" panose="020B0604020202020204" pitchFamily="34" charset="0"/>
              </a:rPr>
              <a:t> (Ground level): </a:t>
            </a:r>
            <a:r>
              <a:rPr lang="en-US" altLang="ko-KR" sz="700" dirty="0" err="1" smtClean="0">
                <a:solidFill>
                  <a:srgbClr val="000000"/>
                </a:solidFill>
                <a:latin typeface="Arial" panose="020B0604020202020204" pitchFamily="34" charset="0"/>
                <a:cs typeface="Arial" panose="020B0604020202020204" pitchFamily="34" charset="0"/>
              </a:rPr>
              <a:t>mức</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thấp</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nhất</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trong</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số</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các</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mức</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năng</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lượng</a:t>
            </a:r>
            <a:r>
              <a:rPr lang="en-US" altLang="ko-KR" sz="700" dirty="0" smtClean="0">
                <a:solidFill>
                  <a:srgbClr val="000000"/>
                </a:solidFill>
                <a:latin typeface="Arial" panose="020B0604020202020204" pitchFamily="34" charset="0"/>
                <a:cs typeface="Arial" panose="020B0604020202020204" pitchFamily="34" charset="0"/>
              </a:rPr>
              <a:t> </a:t>
            </a:r>
            <a:r>
              <a:rPr lang="ko-KR" altLang="en-US" sz="700" dirty="0" smtClean="0">
                <a:solidFill>
                  <a:srgbClr val="000000"/>
                </a:solidFill>
                <a:latin typeface="Arial" panose="020B0604020202020204" pitchFamily="34" charset="0"/>
                <a:cs typeface="Arial" panose="020B0604020202020204" pitchFamily="34" charset="0"/>
              </a:rPr>
              <a:t>                 </a:t>
            </a:r>
            <a:endParaRPr lang="ko-KR" altLang="en-US" sz="7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ko-KR" altLang="en-US" sz="700" dirty="0">
                <a:solidFill>
                  <a:srgbClr val="000000"/>
                </a:solidFill>
                <a:latin typeface="Arial" panose="020B0604020202020204" pitchFamily="34" charset="0"/>
                <a:cs typeface="Arial" panose="020B0604020202020204" pitchFamily="34" charset="0"/>
              </a:rPr>
              <a:t>③ </a:t>
            </a:r>
            <a:r>
              <a:rPr lang="vi-VN" altLang="ko-KR" sz="700" dirty="0" smtClean="0">
                <a:solidFill>
                  <a:srgbClr val="000000"/>
                </a:solidFill>
                <a:latin typeface="Arial" panose="020B0604020202020204" pitchFamily="34" charset="0"/>
                <a:cs typeface="Arial" panose="020B0604020202020204" pitchFamily="34" charset="0"/>
              </a:rPr>
              <a:t>Cấp độ Fermi </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Mức</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năng</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lượng</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của</a:t>
            </a:r>
            <a:r>
              <a:rPr lang="en-US" altLang="ko-KR" sz="700" dirty="0" smtClean="0">
                <a:solidFill>
                  <a:srgbClr val="000000"/>
                </a:solidFill>
                <a:latin typeface="Arial" panose="020B0604020202020204" pitchFamily="34" charset="0"/>
                <a:cs typeface="Arial" panose="020B0604020202020204" pitchFamily="34" charset="0"/>
              </a:rPr>
              <a:t> electron </a:t>
            </a:r>
            <a:r>
              <a:rPr lang="en-US" altLang="ko-KR" sz="700" dirty="0" err="1" smtClean="0">
                <a:solidFill>
                  <a:srgbClr val="000000"/>
                </a:solidFill>
                <a:latin typeface="Arial" panose="020B0604020202020204" pitchFamily="34" charset="0"/>
                <a:cs typeface="Arial" panose="020B0604020202020204" pitchFamily="34" charset="0"/>
              </a:rPr>
              <a:t>ngoài</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cùng</a:t>
            </a:r>
            <a:r>
              <a:rPr lang="ko-KR" altLang="en-US" sz="700" dirty="0" smtClean="0">
                <a:solidFill>
                  <a:srgbClr val="000000"/>
                </a:solidFill>
                <a:latin typeface="Arial" panose="020B0604020202020204" pitchFamily="34" charset="0"/>
                <a:cs typeface="Arial" panose="020B0604020202020204" pitchFamily="34" charset="0"/>
              </a:rPr>
              <a:t> </a:t>
            </a:r>
            <a:endParaRPr lang="ko-KR" altLang="en-US" sz="7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ko-KR" altLang="en-US" sz="700" dirty="0">
                <a:solidFill>
                  <a:srgbClr val="FF0000"/>
                </a:solidFill>
                <a:latin typeface="Arial" panose="020B0604020202020204" pitchFamily="34" charset="0"/>
                <a:cs typeface="Arial" panose="020B0604020202020204" pitchFamily="34" charset="0"/>
              </a:rPr>
              <a:t>④ </a:t>
            </a:r>
            <a:r>
              <a:rPr lang="en-US" altLang="ko-KR" sz="700" dirty="0" err="1" smtClean="0">
                <a:solidFill>
                  <a:srgbClr val="FF0000"/>
                </a:solidFill>
                <a:latin typeface="Arial" panose="020B0604020202020204" pitchFamily="34" charset="0"/>
                <a:cs typeface="Arial" panose="020B0604020202020204" pitchFamily="34" charset="0"/>
              </a:rPr>
              <a:t>Mức</a:t>
            </a:r>
            <a:r>
              <a:rPr lang="en-US" altLang="ko-KR" sz="700" dirty="0" smtClean="0">
                <a:solidFill>
                  <a:srgbClr val="FF0000"/>
                </a:solidFill>
                <a:latin typeface="Arial" panose="020B0604020202020204" pitchFamily="34" charset="0"/>
                <a:cs typeface="Arial" panose="020B0604020202020204" pitchFamily="34" charset="0"/>
              </a:rPr>
              <a:t> </a:t>
            </a:r>
            <a:r>
              <a:rPr lang="en-US" altLang="ko-KR" sz="700" dirty="0" err="1" smtClean="0">
                <a:solidFill>
                  <a:srgbClr val="FF0000"/>
                </a:solidFill>
                <a:latin typeface="Arial" panose="020B0604020202020204" pitchFamily="34" charset="0"/>
                <a:cs typeface="Arial" panose="020B0604020202020204" pitchFamily="34" charset="0"/>
              </a:rPr>
              <a:t>cơ</a:t>
            </a:r>
            <a:r>
              <a:rPr lang="en-US" altLang="ko-KR" sz="700" dirty="0" smtClean="0">
                <a:solidFill>
                  <a:srgbClr val="FF0000"/>
                </a:solidFill>
                <a:latin typeface="Arial" panose="020B0604020202020204" pitchFamily="34" charset="0"/>
                <a:cs typeface="Arial" panose="020B0604020202020204" pitchFamily="34" charset="0"/>
              </a:rPr>
              <a:t> </a:t>
            </a:r>
            <a:r>
              <a:rPr lang="en-US" altLang="ko-KR" sz="700" dirty="0" err="1" smtClean="0">
                <a:solidFill>
                  <a:srgbClr val="FF0000"/>
                </a:solidFill>
                <a:latin typeface="Arial" panose="020B0604020202020204" pitchFamily="34" charset="0"/>
                <a:cs typeface="Arial" panose="020B0604020202020204" pitchFamily="34" charset="0"/>
              </a:rPr>
              <a:t>bản</a:t>
            </a:r>
            <a:r>
              <a:rPr lang="en-US" altLang="ko-KR" sz="700" dirty="0" smtClean="0">
                <a:solidFill>
                  <a:srgbClr val="FF0000"/>
                </a:solidFill>
                <a:latin typeface="Arial" panose="020B0604020202020204" pitchFamily="34" charset="0"/>
                <a:cs typeface="Arial" panose="020B0604020202020204" pitchFamily="34" charset="0"/>
              </a:rPr>
              <a:t> (Ground level):  </a:t>
            </a:r>
            <a:r>
              <a:rPr lang="en-US" altLang="ko-KR" sz="700" dirty="0" err="1" smtClean="0">
                <a:solidFill>
                  <a:srgbClr val="FF0000"/>
                </a:solidFill>
                <a:latin typeface="Arial" panose="020B0604020202020204" pitchFamily="34" charset="0"/>
                <a:cs typeface="Arial" panose="020B0604020202020204" pitchFamily="34" charset="0"/>
              </a:rPr>
              <a:t>Mức</a:t>
            </a:r>
            <a:r>
              <a:rPr lang="en-US" altLang="ko-KR" sz="700" dirty="0" smtClean="0">
                <a:solidFill>
                  <a:srgbClr val="FF0000"/>
                </a:solidFill>
                <a:latin typeface="Arial" panose="020B0604020202020204" pitchFamily="34" charset="0"/>
                <a:cs typeface="Arial" panose="020B0604020202020204" pitchFamily="34" charset="0"/>
              </a:rPr>
              <a:t> </a:t>
            </a:r>
            <a:r>
              <a:rPr lang="en-US" altLang="ko-KR" sz="700" dirty="0" err="1" smtClean="0">
                <a:solidFill>
                  <a:srgbClr val="FF0000"/>
                </a:solidFill>
                <a:latin typeface="Arial" panose="020B0604020202020204" pitchFamily="34" charset="0"/>
                <a:cs typeface="Arial" panose="020B0604020202020204" pitchFamily="34" charset="0"/>
              </a:rPr>
              <a:t>cao</a:t>
            </a:r>
            <a:r>
              <a:rPr lang="en-US" altLang="ko-KR" sz="700" dirty="0" smtClean="0">
                <a:solidFill>
                  <a:srgbClr val="FF0000"/>
                </a:solidFill>
                <a:latin typeface="Arial" panose="020B0604020202020204" pitchFamily="34" charset="0"/>
                <a:cs typeface="Arial" panose="020B0604020202020204" pitchFamily="34" charset="0"/>
              </a:rPr>
              <a:t> </a:t>
            </a:r>
            <a:r>
              <a:rPr lang="en-US" altLang="ko-KR" sz="700" dirty="0" err="1" smtClean="0">
                <a:solidFill>
                  <a:srgbClr val="FF0000"/>
                </a:solidFill>
                <a:latin typeface="Arial" panose="020B0604020202020204" pitchFamily="34" charset="0"/>
                <a:cs typeface="Arial" panose="020B0604020202020204" pitchFamily="34" charset="0"/>
              </a:rPr>
              <a:t>nhất</a:t>
            </a:r>
            <a:r>
              <a:rPr lang="en-US" altLang="ko-KR" sz="700" dirty="0" smtClean="0">
                <a:solidFill>
                  <a:srgbClr val="FF0000"/>
                </a:solidFill>
                <a:latin typeface="Arial" panose="020B0604020202020204" pitchFamily="34" charset="0"/>
                <a:cs typeface="Arial" panose="020B0604020202020204" pitchFamily="34" charset="0"/>
              </a:rPr>
              <a:t> </a:t>
            </a:r>
            <a:r>
              <a:rPr lang="en-US" altLang="ko-KR" sz="700" dirty="0" err="1" smtClean="0">
                <a:solidFill>
                  <a:srgbClr val="FF0000"/>
                </a:solidFill>
                <a:latin typeface="Arial" panose="020B0604020202020204" pitchFamily="34" charset="0"/>
                <a:cs typeface="Arial" panose="020B0604020202020204" pitchFamily="34" charset="0"/>
              </a:rPr>
              <a:t>trong</a:t>
            </a:r>
            <a:r>
              <a:rPr lang="en-US" altLang="ko-KR" sz="700" dirty="0" smtClean="0">
                <a:solidFill>
                  <a:srgbClr val="FF0000"/>
                </a:solidFill>
                <a:latin typeface="Arial" panose="020B0604020202020204" pitchFamily="34" charset="0"/>
                <a:cs typeface="Arial" panose="020B0604020202020204" pitchFamily="34" charset="0"/>
              </a:rPr>
              <a:t> </a:t>
            </a:r>
            <a:r>
              <a:rPr lang="en-US" altLang="ko-KR" sz="700" dirty="0" err="1" smtClean="0">
                <a:solidFill>
                  <a:srgbClr val="FF0000"/>
                </a:solidFill>
                <a:latin typeface="Arial" panose="020B0604020202020204" pitchFamily="34" charset="0"/>
                <a:cs typeface="Arial" panose="020B0604020202020204" pitchFamily="34" charset="0"/>
              </a:rPr>
              <a:t>số</a:t>
            </a:r>
            <a:r>
              <a:rPr lang="en-US" altLang="ko-KR" sz="700" dirty="0" smtClean="0">
                <a:solidFill>
                  <a:srgbClr val="FF0000"/>
                </a:solidFill>
                <a:latin typeface="Arial" panose="020B0604020202020204" pitchFamily="34" charset="0"/>
                <a:cs typeface="Arial" panose="020B0604020202020204" pitchFamily="34" charset="0"/>
              </a:rPr>
              <a:t> </a:t>
            </a:r>
            <a:r>
              <a:rPr lang="en-US" altLang="ko-KR" sz="700" dirty="0" err="1" smtClean="0">
                <a:solidFill>
                  <a:srgbClr val="FF0000"/>
                </a:solidFill>
                <a:latin typeface="Arial" panose="020B0604020202020204" pitchFamily="34" charset="0"/>
                <a:cs typeface="Arial" panose="020B0604020202020204" pitchFamily="34" charset="0"/>
              </a:rPr>
              <a:t>các</a:t>
            </a:r>
            <a:r>
              <a:rPr lang="en-US" altLang="ko-KR" sz="700" dirty="0" smtClean="0">
                <a:solidFill>
                  <a:srgbClr val="FF0000"/>
                </a:solidFill>
                <a:latin typeface="Arial" panose="020B0604020202020204" pitchFamily="34" charset="0"/>
                <a:cs typeface="Arial" panose="020B0604020202020204" pitchFamily="34" charset="0"/>
              </a:rPr>
              <a:t> </a:t>
            </a:r>
            <a:r>
              <a:rPr lang="en-US" altLang="ko-KR" sz="700" dirty="0" err="1" smtClean="0">
                <a:solidFill>
                  <a:srgbClr val="FF0000"/>
                </a:solidFill>
                <a:latin typeface="Arial" panose="020B0604020202020204" pitchFamily="34" charset="0"/>
                <a:cs typeface="Arial" panose="020B0604020202020204" pitchFamily="34" charset="0"/>
              </a:rPr>
              <a:t>cấp</a:t>
            </a:r>
            <a:r>
              <a:rPr lang="en-US" altLang="ko-KR" sz="700" dirty="0" smtClean="0">
                <a:solidFill>
                  <a:srgbClr val="FF0000"/>
                </a:solidFill>
                <a:latin typeface="Arial" panose="020B0604020202020204" pitchFamily="34" charset="0"/>
                <a:cs typeface="Arial" panose="020B0604020202020204" pitchFamily="34" charset="0"/>
              </a:rPr>
              <a:t> </a:t>
            </a:r>
            <a:r>
              <a:rPr lang="en-US" altLang="ko-KR" sz="700" dirty="0" err="1" smtClean="0">
                <a:solidFill>
                  <a:srgbClr val="FF0000"/>
                </a:solidFill>
                <a:latin typeface="Arial" panose="020B0604020202020204" pitchFamily="34" charset="0"/>
                <a:cs typeface="Arial" panose="020B0604020202020204" pitchFamily="34" charset="0"/>
              </a:rPr>
              <a:t>năng</a:t>
            </a:r>
            <a:r>
              <a:rPr lang="en-US" altLang="ko-KR" sz="700" dirty="0" smtClean="0">
                <a:solidFill>
                  <a:srgbClr val="FF0000"/>
                </a:solidFill>
                <a:latin typeface="Arial" panose="020B0604020202020204" pitchFamily="34" charset="0"/>
                <a:cs typeface="Arial" panose="020B0604020202020204" pitchFamily="34" charset="0"/>
              </a:rPr>
              <a:t> </a:t>
            </a:r>
            <a:r>
              <a:rPr lang="en-US" altLang="ko-KR" sz="700" dirty="0" err="1" smtClean="0">
                <a:solidFill>
                  <a:srgbClr val="FF0000"/>
                </a:solidFill>
                <a:latin typeface="Arial" panose="020B0604020202020204" pitchFamily="34" charset="0"/>
                <a:cs typeface="Arial" panose="020B0604020202020204" pitchFamily="34" charset="0"/>
              </a:rPr>
              <a:t>lượng</a:t>
            </a:r>
            <a:endParaRPr lang="ko-KR" altLang="en-US" sz="700" dirty="0">
              <a:solidFill>
                <a:srgbClr val="FF0000"/>
              </a:solidFill>
              <a:latin typeface="Arial" panose="020B0604020202020204" pitchFamily="34" charset="0"/>
              <a:cs typeface="Arial" panose="020B0604020202020204" pitchFamily="34" charset="0"/>
            </a:endParaRPr>
          </a:p>
        </p:txBody>
      </p:sp>
      <p:sp>
        <p:nvSpPr>
          <p:cNvPr id="8215" name="Rectangle 591"/>
          <p:cNvSpPr>
            <a:spLocks noChangeArrowheads="1"/>
          </p:cNvSpPr>
          <p:nvPr/>
        </p:nvSpPr>
        <p:spPr bwMode="auto">
          <a:xfrm>
            <a:off x="3402013" y="7635105"/>
            <a:ext cx="3124200" cy="846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700" dirty="0">
                <a:solidFill>
                  <a:srgbClr val="000000"/>
                </a:solidFill>
                <a:latin typeface="Arial" panose="020B0604020202020204" pitchFamily="34" charset="0"/>
                <a:cs typeface="Arial" panose="020B0604020202020204" pitchFamily="34" charset="0"/>
              </a:rPr>
              <a:t>19. </a:t>
            </a:r>
            <a:r>
              <a:rPr lang="en-US" altLang="ko-KR" sz="700" dirty="0" err="1" smtClean="0">
                <a:solidFill>
                  <a:srgbClr val="000000"/>
                </a:solidFill>
                <a:latin typeface="Arial" panose="020B0604020202020204" pitchFamily="34" charset="0"/>
                <a:cs typeface="Arial" panose="020B0604020202020204" pitchFamily="34" charset="0"/>
              </a:rPr>
              <a:t>Điện</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trở</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của</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vật</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chất</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sẽ</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thay</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đổi</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theo</a:t>
            </a:r>
            <a:r>
              <a:rPr lang="en-US" altLang="ko-KR" sz="700" dirty="0" smtClean="0">
                <a:solidFill>
                  <a:srgbClr val="000000"/>
                </a:solidFill>
                <a:latin typeface="Arial" panose="020B0604020202020204" pitchFamily="34" charset="0"/>
                <a:cs typeface="Arial" panose="020B0604020202020204" pitchFamily="34" charset="0"/>
              </a:rPr>
              <a:t> 4 </a:t>
            </a:r>
            <a:r>
              <a:rPr lang="en-US" altLang="ko-KR" sz="700" dirty="0" err="1" smtClean="0">
                <a:solidFill>
                  <a:srgbClr val="000000"/>
                </a:solidFill>
                <a:latin typeface="Arial" panose="020B0604020202020204" pitchFamily="34" charset="0"/>
                <a:cs typeface="Arial" panose="020B0604020202020204" pitchFamily="34" charset="0"/>
              </a:rPr>
              <a:t>yếu</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tố</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chính</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Chọn</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đáp</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án</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không</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phải</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trong</a:t>
            </a:r>
            <a:r>
              <a:rPr lang="en-US" altLang="ko-KR" sz="700" dirty="0" smtClean="0">
                <a:solidFill>
                  <a:srgbClr val="000000"/>
                </a:solidFill>
                <a:latin typeface="Arial" panose="020B0604020202020204" pitchFamily="34" charset="0"/>
                <a:cs typeface="Arial" panose="020B0604020202020204" pitchFamily="34" charset="0"/>
              </a:rPr>
              <a:t> 4 </a:t>
            </a:r>
            <a:r>
              <a:rPr lang="en-US" altLang="ko-KR" sz="700" dirty="0" err="1" smtClean="0">
                <a:solidFill>
                  <a:srgbClr val="000000"/>
                </a:solidFill>
                <a:latin typeface="Arial" panose="020B0604020202020204" pitchFamily="34" charset="0"/>
                <a:cs typeface="Arial" panose="020B0604020202020204" pitchFamily="34" charset="0"/>
              </a:rPr>
              <a:t>yếu</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tố</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đó</a:t>
            </a:r>
            <a:r>
              <a:rPr lang="en-US" altLang="ko-KR" sz="700" dirty="0" smtClean="0">
                <a:solidFill>
                  <a:srgbClr val="000000"/>
                </a:solidFill>
                <a:latin typeface="Arial" panose="020B0604020202020204" pitchFamily="34" charset="0"/>
                <a:cs typeface="Arial" panose="020B0604020202020204" pitchFamily="34" charset="0"/>
              </a:rPr>
              <a:t> ? </a:t>
            </a:r>
            <a:r>
              <a:rPr lang="en-US" altLang="ko-KR" sz="700" dirty="0">
                <a:solidFill>
                  <a:srgbClr val="000000"/>
                </a:solidFill>
                <a:latin typeface="Arial" panose="020B0604020202020204" pitchFamily="34" charset="0"/>
                <a:cs typeface="Arial" panose="020B0604020202020204" pitchFamily="34" charset="0"/>
              </a:rPr>
              <a:t>(      </a:t>
            </a:r>
            <a:r>
              <a:rPr lang="en-US" altLang="ko-KR" sz="700" dirty="0" smtClean="0">
                <a:solidFill>
                  <a:srgbClr val="000000"/>
                </a:solidFill>
                <a:latin typeface="Arial" panose="020B0604020202020204" pitchFamily="34" charset="0"/>
                <a:cs typeface="Arial" panose="020B0604020202020204" pitchFamily="34" charset="0"/>
              </a:rPr>
              <a:t>)</a:t>
            </a:r>
          </a:p>
          <a:p>
            <a:pPr eaLnBrk="1" fontAlgn="base" latinLnBrk="1" hangingPunct="1">
              <a:spcBef>
                <a:spcPct val="0"/>
              </a:spcBef>
              <a:spcAft>
                <a:spcPct val="0"/>
              </a:spcAft>
            </a:pPr>
            <a:endParaRPr lang="en-US" altLang="ko-KR" sz="7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700" dirty="0">
                <a:solidFill>
                  <a:srgbClr val="000000"/>
                </a:solidFill>
                <a:latin typeface="Arial" panose="020B0604020202020204" pitchFamily="34" charset="0"/>
                <a:cs typeface="Arial" panose="020B0604020202020204" pitchFamily="34" charset="0"/>
              </a:rPr>
              <a:t> </a:t>
            </a:r>
            <a:r>
              <a:rPr lang="en-US" altLang="ko-KR" sz="700" dirty="0">
                <a:solidFill>
                  <a:srgbClr val="FF0000"/>
                </a:solidFill>
                <a:latin typeface="Arial" panose="020B0604020202020204" pitchFamily="34" charset="0"/>
                <a:cs typeface="Arial" panose="020B0604020202020204" pitchFamily="34" charset="0"/>
              </a:rPr>
              <a:t>① </a:t>
            </a:r>
            <a:r>
              <a:rPr lang="en-US" altLang="ko-KR" sz="700" dirty="0" err="1" smtClean="0">
                <a:solidFill>
                  <a:srgbClr val="FF0000"/>
                </a:solidFill>
                <a:latin typeface="Arial" panose="020B0604020202020204" pitchFamily="34" charset="0"/>
                <a:cs typeface="Arial" panose="020B0604020202020204" pitchFamily="34" charset="0"/>
              </a:rPr>
              <a:t>Diện</a:t>
            </a:r>
            <a:r>
              <a:rPr lang="en-US" altLang="ko-KR" sz="700" dirty="0" smtClean="0">
                <a:solidFill>
                  <a:srgbClr val="FF0000"/>
                </a:solidFill>
                <a:latin typeface="Arial" panose="020B0604020202020204" pitchFamily="34" charset="0"/>
                <a:cs typeface="Arial" panose="020B0604020202020204" pitchFamily="34" charset="0"/>
              </a:rPr>
              <a:t> </a:t>
            </a:r>
            <a:r>
              <a:rPr lang="en-US" altLang="ko-KR" sz="700" dirty="0" err="1" smtClean="0">
                <a:solidFill>
                  <a:srgbClr val="FF0000"/>
                </a:solidFill>
                <a:latin typeface="Arial" panose="020B0604020202020204" pitchFamily="34" charset="0"/>
                <a:cs typeface="Arial" panose="020B0604020202020204" pitchFamily="34" charset="0"/>
              </a:rPr>
              <a:t>tích</a:t>
            </a:r>
            <a:r>
              <a:rPr lang="en-US" altLang="ko-KR" sz="700" dirty="0" smtClean="0">
                <a:solidFill>
                  <a:srgbClr val="FF0000"/>
                </a:solidFill>
                <a:latin typeface="Arial" panose="020B0604020202020204" pitchFamily="34" charset="0"/>
                <a:cs typeface="Arial" panose="020B0604020202020204" pitchFamily="34" charset="0"/>
              </a:rPr>
              <a:t> </a:t>
            </a:r>
            <a:r>
              <a:rPr lang="en-US" altLang="ko-KR" sz="700" dirty="0" err="1" smtClean="0">
                <a:solidFill>
                  <a:srgbClr val="FF0000"/>
                </a:solidFill>
                <a:latin typeface="Arial" panose="020B0604020202020204" pitchFamily="34" charset="0"/>
                <a:cs typeface="Arial" panose="020B0604020202020204" pitchFamily="34" charset="0"/>
              </a:rPr>
              <a:t>của</a:t>
            </a:r>
            <a:r>
              <a:rPr lang="en-US" altLang="ko-KR" sz="700" dirty="0" smtClean="0">
                <a:solidFill>
                  <a:srgbClr val="FF0000"/>
                </a:solidFill>
                <a:latin typeface="Arial" panose="020B0604020202020204" pitchFamily="34" charset="0"/>
                <a:cs typeface="Arial" panose="020B0604020202020204" pitchFamily="34" charset="0"/>
              </a:rPr>
              <a:t> </a:t>
            </a:r>
            <a:r>
              <a:rPr lang="en-US" altLang="ko-KR" sz="700" dirty="0" err="1" smtClean="0">
                <a:solidFill>
                  <a:srgbClr val="FF0000"/>
                </a:solidFill>
                <a:latin typeface="Arial" panose="020B0604020202020204" pitchFamily="34" charset="0"/>
                <a:cs typeface="Arial" panose="020B0604020202020204" pitchFamily="34" charset="0"/>
              </a:rPr>
              <a:t>dây</a:t>
            </a:r>
            <a:r>
              <a:rPr lang="en-US" altLang="ko-KR" sz="700" dirty="0" smtClean="0">
                <a:solidFill>
                  <a:srgbClr val="FF0000"/>
                </a:solidFill>
                <a:latin typeface="Arial" panose="020B0604020202020204" pitchFamily="34" charset="0"/>
                <a:cs typeface="Arial" panose="020B0604020202020204" pitchFamily="34" charset="0"/>
              </a:rPr>
              <a:t> </a:t>
            </a:r>
            <a:r>
              <a:rPr lang="en-US" altLang="ko-KR" sz="700" dirty="0" err="1" smtClean="0">
                <a:solidFill>
                  <a:srgbClr val="FF0000"/>
                </a:solidFill>
                <a:latin typeface="Arial" panose="020B0604020202020204" pitchFamily="34" charset="0"/>
                <a:cs typeface="Arial" panose="020B0604020202020204" pitchFamily="34" charset="0"/>
              </a:rPr>
              <a:t>điện</a:t>
            </a:r>
            <a:endParaRPr lang="ko-KR" altLang="en-US" sz="700" dirty="0">
              <a:solidFill>
                <a:srgbClr val="FF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ko-KR" altLang="en-US" sz="700" dirty="0">
                <a:solidFill>
                  <a:srgbClr val="000000"/>
                </a:solidFill>
                <a:latin typeface="Arial" panose="020B0604020202020204" pitchFamily="34" charset="0"/>
                <a:cs typeface="Arial" panose="020B0604020202020204" pitchFamily="34" charset="0"/>
              </a:rPr>
              <a:t> ② </a:t>
            </a:r>
            <a:r>
              <a:rPr lang="en-US" altLang="ko-KR" sz="700" dirty="0" err="1" smtClean="0">
                <a:solidFill>
                  <a:srgbClr val="000000"/>
                </a:solidFill>
                <a:latin typeface="Arial" panose="020B0604020202020204" pitchFamily="34" charset="0"/>
                <a:cs typeface="Arial" panose="020B0604020202020204" pitchFamily="34" charset="0"/>
              </a:rPr>
              <a:t>Loại</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vật</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chất</a:t>
            </a:r>
            <a:endParaRPr lang="ko-KR" altLang="en-US" sz="7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ko-KR" altLang="en-US" sz="700" dirty="0">
                <a:solidFill>
                  <a:srgbClr val="000000"/>
                </a:solidFill>
                <a:latin typeface="Arial" panose="020B0604020202020204" pitchFamily="34" charset="0"/>
                <a:cs typeface="Arial" panose="020B0604020202020204" pitchFamily="34" charset="0"/>
              </a:rPr>
              <a:t> </a:t>
            </a:r>
            <a:r>
              <a:rPr lang="ko-KR" altLang="en-US" sz="700" dirty="0" smtClean="0">
                <a:solidFill>
                  <a:srgbClr val="000000"/>
                </a:solidFill>
                <a:latin typeface="Arial" panose="020B0604020202020204" pitchFamily="34" charset="0"/>
                <a:cs typeface="Arial" panose="020B0604020202020204" pitchFamily="34" charset="0"/>
              </a:rPr>
              <a:t>③ </a:t>
            </a:r>
            <a:r>
              <a:rPr lang="en-US" altLang="ko-KR" sz="700" dirty="0" err="1" smtClean="0">
                <a:solidFill>
                  <a:srgbClr val="000000"/>
                </a:solidFill>
                <a:latin typeface="Arial" panose="020B0604020202020204" pitchFamily="34" charset="0"/>
                <a:cs typeface="Arial" panose="020B0604020202020204" pitchFamily="34" charset="0"/>
              </a:rPr>
              <a:t>Tiết</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diện</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dây</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điện</a:t>
            </a:r>
            <a:r>
              <a:rPr lang="en-US" altLang="ko-KR" sz="700" dirty="0" smtClean="0">
                <a:solidFill>
                  <a:srgbClr val="000000"/>
                </a:solidFill>
                <a:latin typeface="Arial" panose="020B0604020202020204" pitchFamily="34" charset="0"/>
                <a:cs typeface="Arial" panose="020B0604020202020204" pitchFamily="34" charset="0"/>
              </a:rPr>
              <a:t> </a:t>
            </a:r>
            <a:endParaRPr lang="ko-KR" altLang="en-US" sz="7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ko-KR" altLang="en-US" sz="700" dirty="0">
                <a:solidFill>
                  <a:srgbClr val="000000"/>
                </a:solidFill>
                <a:latin typeface="Arial" panose="020B0604020202020204" pitchFamily="34" charset="0"/>
                <a:cs typeface="Arial" panose="020B0604020202020204" pitchFamily="34" charset="0"/>
              </a:rPr>
              <a:t> ④ </a:t>
            </a:r>
            <a:r>
              <a:rPr lang="en-US" altLang="ko-KR" sz="700" dirty="0" err="1" smtClean="0">
                <a:solidFill>
                  <a:srgbClr val="000000"/>
                </a:solidFill>
                <a:latin typeface="Arial" panose="020B0604020202020204" pitchFamily="34" charset="0"/>
                <a:cs typeface="Arial" panose="020B0604020202020204" pitchFamily="34" charset="0"/>
              </a:rPr>
              <a:t>Chiều</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dài</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dây</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điện</a:t>
            </a:r>
            <a:endParaRPr lang="ko-KR" altLang="en-US" sz="700" dirty="0">
              <a:solidFill>
                <a:srgbClr val="000000"/>
              </a:solidFill>
              <a:latin typeface="Arial" panose="020B0604020202020204" pitchFamily="34" charset="0"/>
              <a:cs typeface="Arial" panose="020B0604020202020204" pitchFamily="34" charset="0"/>
            </a:endParaRPr>
          </a:p>
        </p:txBody>
      </p:sp>
      <p:sp>
        <p:nvSpPr>
          <p:cNvPr id="8216" name="Rectangle 174"/>
          <p:cNvSpPr>
            <a:spLocks noChangeArrowheads="1"/>
          </p:cNvSpPr>
          <p:nvPr/>
        </p:nvSpPr>
        <p:spPr bwMode="auto">
          <a:xfrm>
            <a:off x="3384550" y="8534350"/>
            <a:ext cx="342900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marL="228600" indent="-228600" eaLnBrk="1" fontAlgn="base" latinLnBrk="1" hangingPunct="1">
              <a:spcBef>
                <a:spcPct val="0"/>
              </a:spcBef>
              <a:spcAft>
                <a:spcPct val="0"/>
              </a:spcAft>
              <a:buFontTx/>
              <a:buAutoNum type="arabicPeriod" startAt="20"/>
            </a:pPr>
            <a:r>
              <a:rPr lang="en-US" altLang="ko-KR" sz="700" dirty="0" err="1" smtClean="0">
                <a:solidFill>
                  <a:srgbClr val="000000"/>
                </a:solidFill>
                <a:latin typeface="Arial" panose="020B0604020202020204" pitchFamily="34" charset="0"/>
                <a:cs typeface="Arial" panose="020B0604020202020204" pitchFamily="34" charset="0"/>
              </a:rPr>
              <a:t>Điện</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trở</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nào</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có</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nhiệt</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độ</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lớn</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nên</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không</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thể</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sử</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dụng</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trong</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mạch</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chính</a:t>
            </a:r>
            <a:r>
              <a:rPr lang="en-US" altLang="ko-KR" sz="700" dirty="0" smtClean="0">
                <a:solidFill>
                  <a:srgbClr val="000000"/>
                </a:solidFill>
                <a:latin typeface="Arial" panose="020B0604020202020204" pitchFamily="34" charset="0"/>
                <a:cs typeface="Arial" panose="020B0604020202020204" pitchFamily="34" charset="0"/>
              </a:rPr>
              <a:t> </a:t>
            </a:r>
          </a:p>
          <a:p>
            <a:pPr eaLnBrk="1" fontAlgn="base" latinLnBrk="1" hangingPunct="1">
              <a:spcBef>
                <a:spcPct val="0"/>
              </a:spcBef>
              <a:spcAft>
                <a:spcPct val="0"/>
              </a:spcAft>
            </a:pPr>
            <a:r>
              <a:rPr lang="en-US" altLang="ko-KR" sz="700" dirty="0" err="1" smtClean="0">
                <a:solidFill>
                  <a:srgbClr val="000000"/>
                </a:solidFill>
                <a:latin typeface="Arial" panose="020B0604020202020204" pitchFamily="34" charset="0"/>
                <a:cs typeface="Arial" panose="020B0604020202020204" pitchFamily="34" charset="0"/>
              </a:rPr>
              <a:t>xác</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được</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và</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thường</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được</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gọi</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là</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điện</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trở</a:t>
            </a:r>
            <a:r>
              <a:rPr lang="en-US" altLang="ko-KR" sz="700" dirty="0" smtClean="0">
                <a:solidFill>
                  <a:srgbClr val="000000"/>
                </a:solidFill>
                <a:latin typeface="Arial" panose="020B0604020202020204" pitchFamily="34" charset="0"/>
                <a:cs typeface="Arial" panose="020B0604020202020204" pitchFamily="34" charset="0"/>
              </a:rPr>
              <a:t> carbon ? </a:t>
            </a:r>
            <a:r>
              <a:rPr lang="en-US" altLang="ko-KR" sz="700" dirty="0">
                <a:solidFill>
                  <a:srgbClr val="000000"/>
                </a:solidFill>
                <a:latin typeface="Arial" panose="020B0604020202020204" pitchFamily="34" charset="0"/>
                <a:cs typeface="Arial" panose="020B0604020202020204" pitchFamily="34" charset="0"/>
              </a:rPr>
              <a:t>(      </a:t>
            </a:r>
            <a:r>
              <a:rPr lang="en-US" altLang="ko-KR" sz="700" dirty="0" smtClean="0">
                <a:solidFill>
                  <a:srgbClr val="000000"/>
                </a:solidFill>
                <a:latin typeface="Arial" panose="020B0604020202020204" pitchFamily="34" charset="0"/>
                <a:cs typeface="Arial" panose="020B0604020202020204" pitchFamily="34" charset="0"/>
              </a:rPr>
              <a:t>)</a:t>
            </a:r>
          </a:p>
          <a:p>
            <a:pPr marL="228600" indent="-228600" eaLnBrk="1" fontAlgn="base" latinLnBrk="1" hangingPunct="1">
              <a:spcBef>
                <a:spcPct val="0"/>
              </a:spcBef>
              <a:spcAft>
                <a:spcPct val="0"/>
              </a:spcAft>
              <a:buFontTx/>
              <a:buAutoNum type="arabicPeriod" startAt="20"/>
            </a:pPr>
            <a:endParaRPr lang="en-US" altLang="ko-KR" sz="7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700" dirty="0">
                <a:solidFill>
                  <a:srgbClr val="000000"/>
                </a:solidFill>
                <a:latin typeface="Arial" panose="020B0604020202020204" pitchFamily="34" charset="0"/>
                <a:cs typeface="Arial" panose="020B0604020202020204" pitchFamily="34" charset="0"/>
              </a:rPr>
              <a:t> ① </a:t>
            </a:r>
            <a:r>
              <a:rPr lang="en-US" altLang="ko-KR" sz="700" dirty="0" err="1" smtClean="0">
                <a:solidFill>
                  <a:srgbClr val="000000"/>
                </a:solidFill>
                <a:latin typeface="Arial" panose="020B0604020202020204" pitchFamily="34" charset="0"/>
                <a:cs typeface="Arial" panose="020B0604020202020204" pitchFamily="34" charset="0"/>
              </a:rPr>
              <a:t>Điện</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trở</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màng</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kim</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loại</a:t>
            </a:r>
            <a:r>
              <a:rPr lang="ko-KR" altLang="en-US" sz="700" dirty="0" smtClean="0">
                <a:solidFill>
                  <a:srgbClr val="000000"/>
                </a:solidFill>
                <a:latin typeface="Arial" panose="020B0604020202020204" pitchFamily="34" charset="0"/>
                <a:cs typeface="Arial" panose="020B0604020202020204" pitchFamily="34" charset="0"/>
              </a:rPr>
              <a:t>                  </a:t>
            </a:r>
            <a:r>
              <a:rPr lang="ko-KR" altLang="en-US" sz="700" dirty="0">
                <a:solidFill>
                  <a:srgbClr val="000000"/>
                </a:solidFill>
                <a:latin typeface="Arial" panose="020B0604020202020204" pitchFamily="34" charset="0"/>
                <a:cs typeface="Arial" panose="020B0604020202020204" pitchFamily="34" charset="0"/>
              </a:rPr>
              <a:t>② </a:t>
            </a:r>
            <a:r>
              <a:rPr lang="en-US" altLang="ko-KR" sz="700" dirty="0" err="1" smtClean="0">
                <a:solidFill>
                  <a:srgbClr val="000000"/>
                </a:solidFill>
                <a:latin typeface="Arial" panose="020B0604020202020204" pitchFamily="34" charset="0"/>
                <a:cs typeface="Arial" panose="020B0604020202020204" pitchFamily="34" charset="0"/>
              </a:rPr>
              <a:t>điện</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trở</a:t>
            </a:r>
            <a:r>
              <a:rPr lang="en-US" altLang="ko-KR" sz="700" dirty="0" smtClean="0">
                <a:solidFill>
                  <a:srgbClr val="000000"/>
                </a:solidFill>
                <a:latin typeface="Arial" panose="020B0604020202020204" pitchFamily="34" charset="0"/>
                <a:cs typeface="Arial" panose="020B0604020202020204" pitchFamily="34" charset="0"/>
              </a:rPr>
              <a:t> cement </a:t>
            </a:r>
          </a:p>
          <a:p>
            <a:pPr eaLnBrk="1" fontAlgn="base" latinLnBrk="1" hangingPunct="1">
              <a:spcBef>
                <a:spcPct val="0"/>
              </a:spcBef>
              <a:spcAft>
                <a:spcPct val="0"/>
              </a:spcAft>
            </a:pPr>
            <a:endParaRPr lang="ko-KR" altLang="en-US" sz="7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ko-KR" altLang="en-US" sz="700" dirty="0">
                <a:solidFill>
                  <a:srgbClr val="C00000"/>
                </a:solidFill>
                <a:latin typeface="Arial" panose="020B0604020202020204" pitchFamily="34" charset="0"/>
                <a:cs typeface="Arial" panose="020B0604020202020204" pitchFamily="34" charset="0"/>
              </a:rPr>
              <a:t> ③ </a:t>
            </a:r>
            <a:r>
              <a:rPr lang="en-US" altLang="ko-KR" sz="700" dirty="0" err="1" smtClean="0">
                <a:solidFill>
                  <a:srgbClr val="C00000"/>
                </a:solidFill>
                <a:latin typeface="Arial" panose="020B0604020202020204" pitchFamily="34" charset="0"/>
                <a:cs typeface="Arial" panose="020B0604020202020204" pitchFamily="34" charset="0"/>
              </a:rPr>
              <a:t>Điện</a:t>
            </a:r>
            <a:r>
              <a:rPr lang="en-US" altLang="ko-KR" sz="700" dirty="0" smtClean="0">
                <a:solidFill>
                  <a:srgbClr val="C00000"/>
                </a:solidFill>
                <a:latin typeface="Arial" panose="020B0604020202020204" pitchFamily="34" charset="0"/>
                <a:cs typeface="Arial" panose="020B0604020202020204" pitchFamily="34" charset="0"/>
              </a:rPr>
              <a:t> </a:t>
            </a:r>
            <a:r>
              <a:rPr lang="en-US" altLang="ko-KR" sz="700" dirty="0" err="1" smtClean="0">
                <a:solidFill>
                  <a:srgbClr val="C00000"/>
                </a:solidFill>
                <a:latin typeface="Arial" panose="020B0604020202020204" pitchFamily="34" charset="0"/>
                <a:cs typeface="Arial" panose="020B0604020202020204" pitchFamily="34" charset="0"/>
              </a:rPr>
              <a:t>trở</a:t>
            </a:r>
            <a:r>
              <a:rPr lang="en-US" altLang="ko-KR" sz="700" dirty="0" smtClean="0">
                <a:solidFill>
                  <a:srgbClr val="C00000"/>
                </a:solidFill>
                <a:latin typeface="Arial" panose="020B0604020202020204" pitchFamily="34" charset="0"/>
                <a:cs typeface="Arial" panose="020B0604020202020204" pitchFamily="34" charset="0"/>
              </a:rPr>
              <a:t> </a:t>
            </a:r>
            <a:r>
              <a:rPr lang="en-US" altLang="ko-KR" sz="700" dirty="0" err="1" smtClean="0">
                <a:solidFill>
                  <a:srgbClr val="C00000"/>
                </a:solidFill>
                <a:latin typeface="Arial" panose="020B0604020202020204" pitchFamily="34" charset="0"/>
                <a:cs typeface="Arial" panose="020B0604020202020204" pitchFamily="34" charset="0"/>
              </a:rPr>
              <a:t>màng</a:t>
            </a:r>
            <a:r>
              <a:rPr lang="en-US" altLang="ko-KR" sz="700" dirty="0" smtClean="0">
                <a:solidFill>
                  <a:srgbClr val="C00000"/>
                </a:solidFill>
                <a:latin typeface="Arial" panose="020B0604020202020204" pitchFamily="34" charset="0"/>
                <a:cs typeface="Arial" panose="020B0604020202020204" pitchFamily="34" charset="0"/>
              </a:rPr>
              <a:t> carbon </a:t>
            </a:r>
            <a:r>
              <a:rPr lang="en-US" altLang="ko-KR" sz="700" dirty="0" err="1" smtClean="0">
                <a:solidFill>
                  <a:srgbClr val="C00000"/>
                </a:solidFill>
                <a:latin typeface="Arial" panose="020B0604020202020204" pitchFamily="34" charset="0"/>
                <a:cs typeface="Arial" panose="020B0604020202020204" pitchFamily="34" charset="0"/>
              </a:rPr>
              <a:t>nhỏ</a:t>
            </a:r>
            <a:r>
              <a:rPr lang="ko-KR" altLang="en-US" sz="700" dirty="0" smtClean="0">
                <a:solidFill>
                  <a:srgbClr val="C00000"/>
                </a:solidFill>
                <a:latin typeface="Arial" panose="020B0604020202020204" pitchFamily="34" charset="0"/>
                <a:cs typeface="Arial" panose="020B0604020202020204" pitchFamily="34" charset="0"/>
              </a:rPr>
              <a:t>            </a:t>
            </a:r>
            <a:r>
              <a:rPr lang="ko-KR" altLang="en-US" sz="700" dirty="0">
                <a:solidFill>
                  <a:srgbClr val="000000"/>
                </a:solidFill>
                <a:latin typeface="Arial" panose="020B0604020202020204" pitchFamily="34" charset="0"/>
                <a:cs typeface="Arial" panose="020B0604020202020204" pitchFamily="34" charset="0"/>
              </a:rPr>
              <a:t>④ </a:t>
            </a:r>
            <a:r>
              <a:rPr lang="en-US" altLang="ko-KR" sz="700" dirty="0" err="1" smtClean="0">
                <a:solidFill>
                  <a:srgbClr val="000000"/>
                </a:solidFill>
                <a:latin typeface="Arial" panose="020B0604020202020204" pitchFamily="34" charset="0"/>
                <a:cs typeface="Arial" panose="020B0604020202020204" pitchFamily="34" charset="0"/>
              </a:rPr>
              <a:t>Điện</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trở</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quấn</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dây</a:t>
            </a:r>
            <a:endParaRPr lang="ko-KR" altLang="en-US" sz="700" dirty="0">
              <a:solidFill>
                <a:srgbClr val="000000"/>
              </a:solidFill>
              <a:latin typeface="Arial" panose="020B0604020202020204" pitchFamily="34" charset="0"/>
              <a:cs typeface="Arial" panose="020B0604020202020204" pitchFamily="34" charset="0"/>
            </a:endParaRPr>
          </a:p>
        </p:txBody>
      </p:sp>
      <p:sp>
        <p:nvSpPr>
          <p:cNvPr id="8217" name="Rectangle 156"/>
          <p:cNvSpPr>
            <a:spLocks noChangeArrowheads="1"/>
          </p:cNvSpPr>
          <p:nvPr/>
        </p:nvSpPr>
        <p:spPr bwMode="auto">
          <a:xfrm>
            <a:off x="260350" y="1055952"/>
            <a:ext cx="3168650" cy="73866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marL="228600" indent="-228600" eaLnBrk="1" fontAlgn="base" latinLnBrk="1" hangingPunct="1">
              <a:spcBef>
                <a:spcPct val="0"/>
              </a:spcBef>
              <a:spcAft>
                <a:spcPct val="0"/>
              </a:spcAft>
              <a:buFontTx/>
              <a:buAutoNum type="arabicPeriod"/>
            </a:pPr>
            <a:r>
              <a:rPr lang="en-US" altLang="ko-KR" sz="700" dirty="0" err="1" smtClean="0">
                <a:solidFill>
                  <a:srgbClr val="000000"/>
                </a:solidFill>
                <a:latin typeface="Arial" panose="020B0604020202020204" pitchFamily="34" charset="0"/>
                <a:cs typeface="Arial" panose="020B0604020202020204" pitchFamily="34" charset="0"/>
              </a:rPr>
              <a:t>Đâu</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không</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phải</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là</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ưu</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điểm</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của</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Diot</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quang</a:t>
            </a:r>
            <a:r>
              <a:rPr lang="en-US" altLang="ko-KR" sz="700" dirty="0" smtClean="0">
                <a:solidFill>
                  <a:srgbClr val="000000"/>
                </a:solidFill>
                <a:latin typeface="Arial" panose="020B0604020202020204" pitchFamily="34" charset="0"/>
                <a:cs typeface="Arial" panose="020B0604020202020204" pitchFamily="34" charset="0"/>
              </a:rPr>
              <a:t> ? </a:t>
            </a:r>
            <a:r>
              <a:rPr lang="en-US" altLang="ko-KR" sz="700" dirty="0">
                <a:solidFill>
                  <a:srgbClr val="000000"/>
                </a:solidFill>
                <a:latin typeface="Arial" panose="020B0604020202020204" pitchFamily="34" charset="0"/>
                <a:cs typeface="Arial" panose="020B0604020202020204" pitchFamily="34" charset="0"/>
              </a:rPr>
              <a:t>(  </a:t>
            </a:r>
            <a:r>
              <a:rPr lang="en-US" altLang="ko-KR" sz="700" dirty="0" smtClean="0">
                <a:solidFill>
                  <a:srgbClr val="000000"/>
                </a:solidFill>
                <a:latin typeface="Arial" panose="020B0604020202020204" pitchFamily="34" charset="0"/>
                <a:cs typeface="Arial" panose="020B0604020202020204" pitchFamily="34" charset="0"/>
              </a:rPr>
              <a:t>  )</a:t>
            </a:r>
          </a:p>
          <a:p>
            <a:pPr marL="228600" indent="-228600" eaLnBrk="1" fontAlgn="base" latinLnBrk="1" hangingPunct="1">
              <a:spcBef>
                <a:spcPct val="0"/>
              </a:spcBef>
              <a:spcAft>
                <a:spcPct val="0"/>
              </a:spcAft>
              <a:buFontTx/>
              <a:buAutoNum type="arabicPeriod"/>
            </a:pPr>
            <a:endParaRPr lang="en-US" altLang="ko-KR" sz="7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700" dirty="0">
                <a:solidFill>
                  <a:srgbClr val="000000"/>
                </a:solidFill>
                <a:latin typeface="Arial" panose="020B0604020202020204" pitchFamily="34" charset="0"/>
                <a:cs typeface="Arial" panose="020B0604020202020204" pitchFamily="34" charset="0"/>
              </a:rPr>
              <a:t>① </a:t>
            </a:r>
            <a:r>
              <a:rPr lang="en-US" altLang="ko-KR" sz="700" dirty="0" err="1" smtClean="0">
                <a:solidFill>
                  <a:srgbClr val="000000"/>
                </a:solidFill>
                <a:latin typeface="Arial" panose="020B0604020202020204" pitchFamily="34" charset="0"/>
                <a:cs typeface="Arial" panose="020B0604020202020204" pitchFamily="34" charset="0"/>
              </a:rPr>
              <a:t>Tính</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tuyến</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tính</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của</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ánh</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sáng</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tới</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và</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dòng</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điện</a:t>
            </a:r>
            <a:r>
              <a:rPr lang="en-US" altLang="ko-KR" sz="700" dirty="0" smtClean="0">
                <a:solidFill>
                  <a:srgbClr val="000000"/>
                </a:solidFill>
                <a:latin typeface="Arial" panose="020B0604020202020204" pitchFamily="34" charset="0"/>
                <a:cs typeface="Arial" panose="020B0604020202020204" pitchFamily="34" charset="0"/>
              </a:rPr>
              <a:t> output </a:t>
            </a:r>
            <a:r>
              <a:rPr lang="en-US" altLang="ko-KR" sz="700" dirty="0" err="1" smtClean="0">
                <a:solidFill>
                  <a:srgbClr val="000000"/>
                </a:solidFill>
                <a:latin typeface="Arial" panose="020B0604020202020204" pitchFamily="34" charset="0"/>
                <a:cs typeface="Arial" panose="020B0604020202020204" pitchFamily="34" charset="0"/>
              </a:rPr>
              <a:t>tốt</a:t>
            </a:r>
            <a:r>
              <a:rPr lang="en-US" altLang="ko-KR" sz="700" dirty="0" smtClean="0">
                <a:solidFill>
                  <a:srgbClr val="000000"/>
                </a:solidFill>
                <a:latin typeface="Arial" panose="020B0604020202020204" pitchFamily="34" charset="0"/>
                <a:cs typeface="Arial" panose="020B0604020202020204" pitchFamily="34" charset="0"/>
              </a:rPr>
              <a:t>. </a:t>
            </a:r>
            <a:endParaRPr lang="en-US" altLang="ko-KR" sz="7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700" dirty="0">
                <a:solidFill>
                  <a:srgbClr val="000000"/>
                </a:solidFill>
                <a:latin typeface="Arial" panose="020B0604020202020204" pitchFamily="34" charset="0"/>
                <a:cs typeface="Arial" panose="020B0604020202020204" pitchFamily="34" charset="0"/>
              </a:rPr>
              <a:t>② </a:t>
            </a:r>
            <a:r>
              <a:rPr lang="en-US" altLang="ko-KR" sz="700" dirty="0" err="1" smtClean="0">
                <a:solidFill>
                  <a:srgbClr val="000000"/>
                </a:solidFill>
                <a:latin typeface="Arial" panose="020B0604020202020204" pitchFamily="34" charset="0"/>
                <a:cs typeface="Arial" panose="020B0604020202020204" pitchFamily="34" charset="0"/>
              </a:rPr>
              <a:t>Tốc</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độ</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phản</a:t>
            </a:r>
            <a:r>
              <a:rPr lang="en-US" altLang="ko-KR" sz="700" dirty="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hồi</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nhanh</a:t>
            </a:r>
            <a:endParaRPr lang="ko-KR" altLang="en-US" sz="7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ko-KR" altLang="en-US" sz="700" dirty="0">
                <a:solidFill>
                  <a:srgbClr val="C00000"/>
                </a:solidFill>
                <a:latin typeface="Arial" panose="020B0604020202020204" pitchFamily="34" charset="0"/>
                <a:cs typeface="Arial" panose="020B0604020202020204" pitchFamily="34" charset="0"/>
              </a:rPr>
              <a:t>③ </a:t>
            </a:r>
            <a:r>
              <a:rPr lang="en-US" altLang="ko-KR" sz="700" dirty="0">
                <a:solidFill>
                  <a:srgbClr val="C00000"/>
                </a:solidFill>
                <a:latin typeface="Arial" panose="020B0604020202020204" pitchFamily="34" charset="0"/>
                <a:cs typeface="Arial" panose="020B0604020202020204" pitchFamily="34" charset="0"/>
              </a:rPr>
              <a:t> </a:t>
            </a:r>
            <a:r>
              <a:rPr lang="en-US" altLang="ko-KR" sz="700" dirty="0" err="1" smtClean="0">
                <a:solidFill>
                  <a:srgbClr val="C00000"/>
                </a:solidFill>
                <a:latin typeface="Arial" panose="020B0604020202020204" pitchFamily="34" charset="0"/>
                <a:cs typeface="Arial" panose="020B0604020202020204" pitchFamily="34" charset="0"/>
              </a:rPr>
              <a:t>Nếu</a:t>
            </a:r>
            <a:r>
              <a:rPr lang="en-US" altLang="ko-KR" sz="700" dirty="0" smtClean="0">
                <a:solidFill>
                  <a:srgbClr val="C00000"/>
                </a:solidFill>
                <a:latin typeface="Arial" panose="020B0604020202020204" pitchFamily="34" charset="0"/>
                <a:cs typeface="Arial" panose="020B0604020202020204" pitchFamily="34" charset="0"/>
              </a:rPr>
              <a:t> so </a:t>
            </a:r>
            <a:r>
              <a:rPr lang="en-US" altLang="ko-KR" sz="700" dirty="0" err="1" smtClean="0">
                <a:solidFill>
                  <a:srgbClr val="C00000"/>
                </a:solidFill>
                <a:latin typeface="Arial" panose="020B0604020202020204" pitchFamily="34" charset="0"/>
                <a:cs typeface="Arial" panose="020B0604020202020204" pitchFamily="34" charset="0"/>
              </a:rPr>
              <a:t>sánh</a:t>
            </a:r>
            <a:r>
              <a:rPr lang="en-US" altLang="ko-KR" sz="700" dirty="0" smtClean="0">
                <a:solidFill>
                  <a:srgbClr val="C00000"/>
                </a:solidFill>
                <a:latin typeface="Arial" panose="020B0604020202020204" pitchFamily="34" charset="0"/>
                <a:cs typeface="Arial" panose="020B0604020202020204" pitchFamily="34" charset="0"/>
              </a:rPr>
              <a:t> </a:t>
            </a:r>
            <a:r>
              <a:rPr lang="en-US" altLang="ko-KR" sz="700" dirty="0" err="1" smtClean="0">
                <a:solidFill>
                  <a:srgbClr val="C00000"/>
                </a:solidFill>
                <a:latin typeface="Arial" panose="020B0604020202020204" pitchFamily="34" charset="0"/>
                <a:cs typeface="Arial" panose="020B0604020202020204" pitchFamily="34" charset="0"/>
              </a:rPr>
              <a:t>với</a:t>
            </a:r>
            <a:r>
              <a:rPr lang="en-US" altLang="ko-KR" sz="700" dirty="0" smtClean="0">
                <a:solidFill>
                  <a:srgbClr val="C00000"/>
                </a:solidFill>
                <a:latin typeface="Arial" panose="020B0604020202020204" pitchFamily="34" charset="0"/>
                <a:cs typeface="Arial" panose="020B0604020202020204" pitchFamily="34" charset="0"/>
              </a:rPr>
              <a:t> phototransistor, </a:t>
            </a:r>
            <a:r>
              <a:rPr lang="en-US" altLang="ko-KR" sz="700" dirty="0" err="1" smtClean="0">
                <a:solidFill>
                  <a:srgbClr val="C00000"/>
                </a:solidFill>
                <a:latin typeface="Arial" panose="020B0604020202020204" pitchFamily="34" charset="0"/>
                <a:cs typeface="Arial" panose="020B0604020202020204" pitchFamily="34" charset="0"/>
              </a:rPr>
              <a:t>độ</a:t>
            </a:r>
            <a:r>
              <a:rPr lang="en-US" altLang="ko-KR" sz="700" dirty="0" smtClean="0">
                <a:solidFill>
                  <a:srgbClr val="C00000"/>
                </a:solidFill>
                <a:latin typeface="Arial" panose="020B0604020202020204" pitchFamily="34" charset="0"/>
                <a:cs typeface="Arial" panose="020B0604020202020204" pitchFamily="34" charset="0"/>
              </a:rPr>
              <a:t> </a:t>
            </a:r>
            <a:r>
              <a:rPr lang="en-US" altLang="ko-KR" sz="700" dirty="0" err="1" smtClean="0">
                <a:solidFill>
                  <a:srgbClr val="C00000"/>
                </a:solidFill>
                <a:latin typeface="Arial" panose="020B0604020202020204" pitchFamily="34" charset="0"/>
                <a:cs typeface="Arial" panose="020B0604020202020204" pitchFamily="34" charset="0"/>
              </a:rPr>
              <a:t>nhạy</a:t>
            </a:r>
            <a:r>
              <a:rPr lang="en-US" altLang="ko-KR" sz="700" dirty="0" smtClean="0">
                <a:solidFill>
                  <a:srgbClr val="C00000"/>
                </a:solidFill>
                <a:latin typeface="Arial" panose="020B0604020202020204" pitchFamily="34" charset="0"/>
                <a:cs typeface="Arial" panose="020B0604020202020204" pitchFamily="34" charset="0"/>
              </a:rPr>
              <a:t> </a:t>
            </a:r>
            <a:r>
              <a:rPr lang="en-US" altLang="ko-KR" sz="700" dirty="0" err="1" smtClean="0">
                <a:solidFill>
                  <a:srgbClr val="C00000"/>
                </a:solidFill>
                <a:latin typeface="Arial" panose="020B0604020202020204" pitchFamily="34" charset="0"/>
                <a:cs typeface="Arial" panose="020B0604020202020204" pitchFamily="34" charset="0"/>
              </a:rPr>
              <a:t>ánh</a:t>
            </a:r>
            <a:r>
              <a:rPr lang="en-US" altLang="ko-KR" sz="700" dirty="0" smtClean="0">
                <a:solidFill>
                  <a:srgbClr val="C00000"/>
                </a:solidFill>
                <a:latin typeface="Arial" panose="020B0604020202020204" pitchFamily="34" charset="0"/>
                <a:cs typeface="Arial" panose="020B0604020202020204" pitchFamily="34" charset="0"/>
              </a:rPr>
              <a:t> </a:t>
            </a:r>
            <a:r>
              <a:rPr lang="en-US" altLang="ko-KR" sz="700" dirty="0" err="1" smtClean="0">
                <a:solidFill>
                  <a:srgbClr val="C00000"/>
                </a:solidFill>
                <a:latin typeface="Arial" panose="020B0604020202020204" pitchFamily="34" charset="0"/>
                <a:cs typeface="Arial" panose="020B0604020202020204" pitchFamily="34" charset="0"/>
              </a:rPr>
              <a:t>sáng</a:t>
            </a:r>
            <a:r>
              <a:rPr lang="en-US" altLang="ko-KR" sz="700" dirty="0" smtClean="0">
                <a:solidFill>
                  <a:srgbClr val="C00000"/>
                </a:solidFill>
                <a:latin typeface="Arial" panose="020B0604020202020204" pitchFamily="34" charset="0"/>
                <a:cs typeface="Arial" panose="020B0604020202020204" pitchFamily="34" charset="0"/>
              </a:rPr>
              <a:t> </a:t>
            </a:r>
            <a:r>
              <a:rPr lang="en-US" altLang="ko-KR" sz="700" dirty="0" err="1" smtClean="0">
                <a:solidFill>
                  <a:srgbClr val="C00000"/>
                </a:solidFill>
                <a:latin typeface="Arial" panose="020B0604020202020204" pitchFamily="34" charset="0"/>
                <a:cs typeface="Arial" panose="020B0604020202020204" pitchFamily="34" charset="0"/>
              </a:rPr>
              <a:t>thấp</a:t>
            </a:r>
            <a:r>
              <a:rPr lang="en-US" altLang="ko-KR" sz="700" dirty="0" smtClean="0">
                <a:solidFill>
                  <a:srgbClr val="C00000"/>
                </a:solidFill>
                <a:latin typeface="Arial" panose="020B0604020202020204" pitchFamily="34" charset="0"/>
                <a:cs typeface="Arial" panose="020B0604020202020204" pitchFamily="34" charset="0"/>
              </a:rPr>
              <a:t>.</a:t>
            </a:r>
            <a:endParaRPr lang="en-US" altLang="ko-KR" sz="700" dirty="0">
              <a:solidFill>
                <a:srgbClr val="C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700" dirty="0">
                <a:solidFill>
                  <a:srgbClr val="000000"/>
                </a:solidFill>
                <a:latin typeface="Arial" panose="020B0604020202020204" pitchFamily="34" charset="0"/>
                <a:cs typeface="Arial" panose="020B0604020202020204" pitchFamily="34" charset="0"/>
              </a:rPr>
              <a:t>④ </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Biến</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động</a:t>
            </a:r>
            <a:r>
              <a:rPr lang="en-US" altLang="ko-KR" sz="700" dirty="0" smtClean="0">
                <a:solidFill>
                  <a:srgbClr val="000000"/>
                </a:solidFill>
                <a:latin typeface="Arial" panose="020B0604020202020204" pitchFamily="34" charset="0"/>
                <a:cs typeface="Arial" panose="020B0604020202020204" pitchFamily="34" charset="0"/>
              </a:rPr>
              <a:t> output </a:t>
            </a:r>
            <a:r>
              <a:rPr lang="en-US" altLang="ko-KR" sz="700" dirty="0" err="1" smtClean="0">
                <a:solidFill>
                  <a:srgbClr val="000000"/>
                </a:solidFill>
                <a:latin typeface="Arial" panose="020B0604020202020204" pitchFamily="34" charset="0"/>
                <a:cs typeface="Arial" panose="020B0604020202020204" pitchFamily="34" charset="0"/>
              </a:rPr>
              <a:t>ít</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thay</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đổi</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theo</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thay</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đổi</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của</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nhiệt</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độ</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xung</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quanh</a:t>
            </a:r>
            <a:r>
              <a:rPr lang="ko-KR" altLang="en-US" sz="700" dirty="0" smtClean="0">
                <a:solidFill>
                  <a:srgbClr val="000000"/>
                </a:solidFill>
                <a:latin typeface="Arial" panose="020B0604020202020204" pitchFamily="34" charset="0"/>
                <a:cs typeface="Arial" panose="020B0604020202020204" pitchFamily="34" charset="0"/>
              </a:rPr>
              <a:t> </a:t>
            </a:r>
            <a:r>
              <a:rPr lang="en-US" altLang="ko-KR" sz="700" dirty="0" smtClean="0">
                <a:solidFill>
                  <a:srgbClr val="000000"/>
                </a:solidFill>
                <a:latin typeface="Arial" panose="020B0604020202020204" pitchFamily="34" charset="0"/>
                <a:cs typeface="Arial" panose="020B0604020202020204" pitchFamily="34" charset="0"/>
              </a:rPr>
              <a:t>.</a:t>
            </a:r>
            <a:endParaRPr lang="en-US" altLang="ko-KR" sz="700" dirty="0">
              <a:solidFill>
                <a:srgbClr val="000000"/>
              </a:solidFill>
              <a:latin typeface="Arial" panose="020B0604020202020204" pitchFamily="34" charset="0"/>
              <a:cs typeface="Arial" panose="020B0604020202020204" pitchFamily="34" charset="0"/>
            </a:endParaRPr>
          </a:p>
        </p:txBody>
      </p:sp>
      <p:sp>
        <p:nvSpPr>
          <p:cNvPr id="8218" name="Rectangle 157"/>
          <p:cNvSpPr>
            <a:spLocks noChangeArrowheads="1"/>
          </p:cNvSpPr>
          <p:nvPr/>
        </p:nvSpPr>
        <p:spPr bwMode="auto">
          <a:xfrm>
            <a:off x="260350" y="1845798"/>
            <a:ext cx="3213100" cy="73866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700" dirty="0">
                <a:solidFill>
                  <a:srgbClr val="000000"/>
                </a:solidFill>
                <a:latin typeface="Arial" panose="020B0604020202020204" pitchFamily="34" charset="0"/>
                <a:cs typeface="Arial" panose="020B0604020202020204" pitchFamily="34" charset="0"/>
              </a:rPr>
              <a:t>2. </a:t>
            </a:r>
            <a:r>
              <a:rPr lang="en-US" altLang="ko-KR" sz="700" dirty="0" err="1" smtClean="0">
                <a:solidFill>
                  <a:srgbClr val="000000"/>
                </a:solidFill>
                <a:latin typeface="Arial" panose="020B0604020202020204" pitchFamily="34" charset="0"/>
                <a:cs typeface="Arial" panose="020B0604020202020204" pitchFamily="34" charset="0"/>
              </a:rPr>
              <a:t>Đáp</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án</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nào</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không</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phải</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là</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đặc</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điểm</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của</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Photocoupler</a:t>
            </a:r>
            <a:r>
              <a:rPr lang="en-US" altLang="ko-KR" sz="700" dirty="0" smtClean="0">
                <a:solidFill>
                  <a:srgbClr val="000000"/>
                </a:solidFill>
                <a:latin typeface="Arial" panose="020B0604020202020204" pitchFamily="34" charset="0"/>
                <a:cs typeface="Arial" panose="020B0604020202020204" pitchFamily="34" charset="0"/>
              </a:rPr>
              <a:t> ? </a:t>
            </a:r>
            <a:r>
              <a:rPr lang="en-US" altLang="ko-KR" sz="700" dirty="0">
                <a:solidFill>
                  <a:srgbClr val="000000"/>
                </a:solidFill>
                <a:latin typeface="Arial" panose="020B0604020202020204" pitchFamily="34" charset="0"/>
                <a:cs typeface="Arial" panose="020B0604020202020204" pitchFamily="34" charset="0"/>
              </a:rPr>
              <a:t>( </a:t>
            </a:r>
            <a:r>
              <a:rPr lang="en-US" altLang="ko-KR" sz="700" dirty="0" smtClean="0">
                <a:solidFill>
                  <a:srgbClr val="000000"/>
                </a:solidFill>
                <a:latin typeface="Arial" panose="020B0604020202020204" pitchFamily="34" charset="0"/>
                <a:cs typeface="Arial" panose="020B0604020202020204" pitchFamily="34" charset="0"/>
              </a:rPr>
              <a:t>    )</a:t>
            </a:r>
          </a:p>
          <a:p>
            <a:pPr eaLnBrk="1" fontAlgn="base" latinLnBrk="1" hangingPunct="1">
              <a:spcBef>
                <a:spcPct val="0"/>
              </a:spcBef>
              <a:spcAft>
                <a:spcPct val="0"/>
              </a:spcAft>
            </a:pPr>
            <a:endParaRPr lang="en-US" altLang="ko-KR" sz="7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700" dirty="0">
                <a:solidFill>
                  <a:srgbClr val="FF0000"/>
                </a:solidFill>
                <a:latin typeface="Arial" panose="020B0604020202020204" pitchFamily="34" charset="0"/>
                <a:cs typeface="Arial" panose="020B0604020202020204" pitchFamily="34" charset="0"/>
              </a:rPr>
              <a:t>① </a:t>
            </a:r>
            <a:r>
              <a:rPr lang="en-US" altLang="ko-KR" sz="700" dirty="0" err="1" smtClean="0">
                <a:solidFill>
                  <a:srgbClr val="FF0000"/>
                </a:solidFill>
                <a:latin typeface="Arial" panose="020B0604020202020204" pitchFamily="34" charset="0"/>
                <a:cs typeface="Arial" panose="020B0604020202020204" pitchFamily="34" charset="0"/>
              </a:rPr>
              <a:t>Có</a:t>
            </a:r>
            <a:r>
              <a:rPr lang="en-US" altLang="ko-KR" sz="700" dirty="0" smtClean="0">
                <a:solidFill>
                  <a:srgbClr val="FF0000"/>
                </a:solidFill>
                <a:latin typeface="Arial" panose="020B0604020202020204" pitchFamily="34" charset="0"/>
                <a:cs typeface="Arial" panose="020B0604020202020204" pitchFamily="34" charset="0"/>
              </a:rPr>
              <a:t> </a:t>
            </a:r>
            <a:r>
              <a:rPr lang="en-US" altLang="ko-KR" sz="700" dirty="0" err="1" smtClean="0">
                <a:solidFill>
                  <a:srgbClr val="FF0000"/>
                </a:solidFill>
                <a:latin typeface="Arial" panose="020B0604020202020204" pitchFamily="34" charset="0"/>
                <a:cs typeface="Arial" panose="020B0604020202020204" pitchFamily="34" charset="0"/>
              </a:rPr>
              <a:t>ảnh</a:t>
            </a:r>
            <a:r>
              <a:rPr lang="en-US" altLang="ko-KR" sz="700" dirty="0" smtClean="0">
                <a:solidFill>
                  <a:srgbClr val="FF0000"/>
                </a:solidFill>
                <a:latin typeface="Arial" panose="020B0604020202020204" pitchFamily="34" charset="0"/>
                <a:cs typeface="Arial" panose="020B0604020202020204" pitchFamily="34" charset="0"/>
              </a:rPr>
              <a:t> </a:t>
            </a:r>
            <a:r>
              <a:rPr lang="en-US" altLang="ko-KR" sz="700" dirty="0" err="1" smtClean="0">
                <a:solidFill>
                  <a:srgbClr val="FF0000"/>
                </a:solidFill>
                <a:latin typeface="Arial" panose="020B0604020202020204" pitchFamily="34" charset="0"/>
                <a:cs typeface="Arial" panose="020B0604020202020204" pitchFamily="34" charset="0"/>
              </a:rPr>
              <a:t>hưởng</a:t>
            </a:r>
            <a:r>
              <a:rPr lang="en-US" altLang="ko-KR" sz="700" dirty="0" smtClean="0">
                <a:solidFill>
                  <a:srgbClr val="FF0000"/>
                </a:solidFill>
                <a:latin typeface="Arial" panose="020B0604020202020204" pitchFamily="34" charset="0"/>
                <a:cs typeface="Arial" panose="020B0604020202020204" pitchFamily="34" charset="0"/>
              </a:rPr>
              <a:t> </a:t>
            </a:r>
            <a:r>
              <a:rPr lang="en-US" altLang="ko-KR" sz="700" dirty="0" err="1" smtClean="0">
                <a:solidFill>
                  <a:srgbClr val="FF0000"/>
                </a:solidFill>
                <a:latin typeface="Arial" panose="020B0604020202020204" pitchFamily="34" charset="0"/>
                <a:cs typeface="Arial" panose="020B0604020202020204" pitchFamily="34" charset="0"/>
              </a:rPr>
              <a:t>của</a:t>
            </a:r>
            <a:r>
              <a:rPr lang="en-US" altLang="ko-KR" sz="700" dirty="0" smtClean="0">
                <a:solidFill>
                  <a:srgbClr val="FF0000"/>
                </a:solidFill>
                <a:latin typeface="Arial" panose="020B0604020202020204" pitchFamily="34" charset="0"/>
                <a:cs typeface="Arial" panose="020B0604020202020204" pitchFamily="34" charset="0"/>
              </a:rPr>
              <a:t> Input </a:t>
            </a:r>
            <a:r>
              <a:rPr lang="en-US" altLang="ko-KR" sz="700" dirty="0" err="1" smtClean="0">
                <a:solidFill>
                  <a:srgbClr val="FF0000"/>
                </a:solidFill>
                <a:latin typeface="Arial" panose="020B0604020202020204" pitchFamily="34" charset="0"/>
                <a:cs typeface="Arial" panose="020B0604020202020204" pitchFamily="34" charset="0"/>
              </a:rPr>
              <a:t>đến</a:t>
            </a:r>
            <a:r>
              <a:rPr lang="en-US" altLang="ko-KR" sz="700" dirty="0" smtClean="0">
                <a:solidFill>
                  <a:srgbClr val="FF0000"/>
                </a:solidFill>
                <a:latin typeface="Arial" panose="020B0604020202020204" pitchFamily="34" charset="0"/>
                <a:cs typeface="Arial" panose="020B0604020202020204" pitchFamily="34" charset="0"/>
              </a:rPr>
              <a:t> output.</a:t>
            </a:r>
            <a:endParaRPr lang="en-US" altLang="ko-KR" sz="700" dirty="0">
              <a:solidFill>
                <a:srgbClr val="FF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700" dirty="0">
                <a:latin typeface="Arial" panose="020B0604020202020204" pitchFamily="34" charset="0"/>
                <a:cs typeface="Arial" panose="020B0604020202020204" pitchFamily="34" charset="0"/>
              </a:rPr>
              <a:t>② </a:t>
            </a:r>
            <a:r>
              <a:rPr lang="en-US" altLang="ko-KR" sz="700" dirty="0" err="1" smtClean="0">
                <a:latin typeface="Arial" panose="020B0604020202020204" pitchFamily="34" charset="0"/>
                <a:cs typeface="Arial" panose="020B0604020202020204" pitchFamily="34" charset="0"/>
              </a:rPr>
              <a:t>Tốc</a:t>
            </a:r>
            <a:r>
              <a:rPr lang="en-US" altLang="ko-KR" sz="700" dirty="0" smtClean="0">
                <a:latin typeface="Arial" panose="020B0604020202020204" pitchFamily="34" charset="0"/>
                <a:cs typeface="Arial" panose="020B0604020202020204" pitchFamily="34" charset="0"/>
              </a:rPr>
              <a:t> </a:t>
            </a:r>
            <a:r>
              <a:rPr lang="en-US" altLang="ko-KR" sz="700" dirty="0" err="1" smtClean="0">
                <a:latin typeface="Arial" panose="020B0604020202020204" pitchFamily="34" charset="0"/>
                <a:cs typeface="Arial" panose="020B0604020202020204" pitchFamily="34" charset="0"/>
              </a:rPr>
              <a:t>độ</a:t>
            </a:r>
            <a:r>
              <a:rPr lang="en-US" altLang="ko-KR" sz="700" dirty="0" smtClean="0">
                <a:latin typeface="Arial" panose="020B0604020202020204" pitchFamily="34" charset="0"/>
                <a:cs typeface="Arial" panose="020B0604020202020204" pitchFamily="34" charset="0"/>
              </a:rPr>
              <a:t> </a:t>
            </a:r>
            <a:r>
              <a:rPr lang="en-US" altLang="ko-KR" sz="700" dirty="0" err="1" smtClean="0">
                <a:latin typeface="Arial" panose="020B0604020202020204" pitchFamily="34" charset="0"/>
                <a:cs typeface="Arial" panose="020B0604020202020204" pitchFamily="34" charset="0"/>
              </a:rPr>
              <a:t>phản</a:t>
            </a:r>
            <a:r>
              <a:rPr lang="en-US" altLang="ko-KR" sz="700" dirty="0" smtClean="0">
                <a:latin typeface="Arial" panose="020B0604020202020204" pitchFamily="34" charset="0"/>
                <a:cs typeface="Arial" panose="020B0604020202020204" pitchFamily="34" charset="0"/>
              </a:rPr>
              <a:t> </a:t>
            </a:r>
            <a:r>
              <a:rPr lang="en-US" altLang="ko-KR" sz="700" dirty="0" err="1" smtClean="0">
                <a:latin typeface="Arial" panose="020B0604020202020204" pitchFamily="34" charset="0"/>
                <a:cs typeface="Arial" panose="020B0604020202020204" pitchFamily="34" charset="0"/>
              </a:rPr>
              <a:t>hồi</a:t>
            </a:r>
            <a:r>
              <a:rPr lang="en-US" altLang="ko-KR" sz="700" dirty="0" smtClean="0">
                <a:latin typeface="Arial" panose="020B0604020202020204" pitchFamily="34" charset="0"/>
                <a:cs typeface="Arial" panose="020B0604020202020204" pitchFamily="34" charset="0"/>
              </a:rPr>
              <a:t> </a:t>
            </a:r>
            <a:r>
              <a:rPr lang="en-US" altLang="ko-KR" sz="700" dirty="0" err="1" smtClean="0">
                <a:latin typeface="Arial" panose="020B0604020202020204" pitchFamily="34" charset="0"/>
                <a:cs typeface="Arial" panose="020B0604020202020204" pitchFamily="34" charset="0"/>
              </a:rPr>
              <a:t>nhanh</a:t>
            </a:r>
            <a:endParaRPr lang="ko-KR" altLang="en-US" sz="700" dirty="0">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ko-KR" altLang="en-US" sz="700" dirty="0">
                <a:solidFill>
                  <a:srgbClr val="000000"/>
                </a:solidFill>
                <a:latin typeface="Arial" panose="020B0604020202020204" pitchFamily="34" charset="0"/>
                <a:cs typeface="Arial" panose="020B0604020202020204" pitchFamily="34" charset="0"/>
              </a:rPr>
              <a:t>③ </a:t>
            </a:r>
            <a:r>
              <a:rPr lang="en-US" altLang="ko-KR" sz="700" dirty="0" err="1" smtClean="0">
                <a:solidFill>
                  <a:srgbClr val="000000"/>
                </a:solidFill>
                <a:latin typeface="Arial" panose="020B0604020202020204" pitchFamily="34" charset="0"/>
                <a:cs typeface="Arial" panose="020B0604020202020204" pitchFamily="34" charset="0"/>
              </a:rPr>
              <a:t>Có</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thể</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nâng</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cao</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mật</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độ</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bó</a:t>
            </a:r>
            <a:endParaRPr lang="ko-KR" altLang="en-US" sz="7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ko-KR" altLang="en-US" sz="700" dirty="0">
                <a:solidFill>
                  <a:srgbClr val="000000"/>
                </a:solidFill>
                <a:latin typeface="Arial" panose="020B0604020202020204" pitchFamily="34" charset="0"/>
                <a:cs typeface="Arial" panose="020B0604020202020204" pitchFamily="34" charset="0"/>
              </a:rPr>
              <a:t>④ </a:t>
            </a:r>
            <a:r>
              <a:rPr lang="en-US" altLang="ko-KR" sz="700" dirty="0" err="1" smtClean="0">
                <a:solidFill>
                  <a:srgbClr val="000000"/>
                </a:solidFill>
                <a:latin typeface="Arial" panose="020B0604020202020204" pitchFamily="34" charset="0"/>
                <a:cs typeface="Arial" panose="020B0604020202020204" pitchFamily="34" charset="0"/>
              </a:rPr>
              <a:t>Dễ</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dàng</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truyền</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tải</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tín</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hiện</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giữa</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hai</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mạch</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có</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hiệu</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điện</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thế</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khác</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nhau</a:t>
            </a:r>
            <a:r>
              <a:rPr lang="en-US" altLang="ko-KR" sz="700" dirty="0" smtClean="0">
                <a:solidFill>
                  <a:srgbClr val="000000"/>
                </a:solidFill>
                <a:latin typeface="Arial" panose="020B0604020202020204" pitchFamily="34" charset="0"/>
                <a:cs typeface="Arial" panose="020B0604020202020204" pitchFamily="34" charset="0"/>
              </a:rPr>
              <a:t> </a:t>
            </a:r>
            <a:endParaRPr lang="ko-KR" altLang="en-US" sz="700" dirty="0">
              <a:solidFill>
                <a:srgbClr val="000000"/>
              </a:solidFill>
              <a:latin typeface="Arial" panose="020B0604020202020204" pitchFamily="34" charset="0"/>
              <a:cs typeface="Arial" panose="020B0604020202020204" pitchFamily="34" charset="0"/>
            </a:endParaRPr>
          </a:p>
        </p:txBody>
      </p:sp>
      <p:sp>
        <p:nvSpPr>
          <p:cNvPr id="8219" name="Rectangle 173"/>
          <p:cNvSpPr>
            <a:spLocks noChangeArrowheads="1"/>
          </p:cNvSpPr>
          <p:nvPr/>
        </p:nvSpPr>
        <p:spPr bwMode="auto">
          <a:xfrm>
            <a:off x="260350" y="2610644"/>
            <a:ext cx="3124200" cy="846386"/>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700" dirty="0" smtClean="0">
                <a:solidFill>
                  <a:srgbClr val="000000"/>
                </a:solidFill>
                <a:latin typeface="Arial" panose="020B0604020202020204" pitchFamily="34" charset="0"/>
                <a:cs typeface="Arial" panose="020B0604020202020204" pitchFamily="34" charset="0"/>
              </a:rPr>
              <a:t>3.Yêu </a:t>
            </a:r>
            <a:r>
              <a:rPr lang="en-US" altLang="ko-KR" sz="700" dirty="0" err="1" smtClean="0">
                <a:solidFill>
                  <a:srgbClr val="000000"/>
                </a:solidFill>
                <a:latin typeface="Arial" panose="020B0604020202020204" pitchFamily="34" charset="0"/>
                <a:cs typeface="Arial" panose="020B0604020202020204" pitchFamily="34" charset="0"/>
              </a:rPr>
              <a:t>tố</a:t>
            </a:r>
            <a:r>
              <a:rPr lang="en-US" altLang="ko-KR" sz="700" dirty="0" smtClean="0">
                <a:solidFill>
                  <a:srgbClr val="000000"/>
                </a:solidFill>
                <a:latin typeface="Arial" panose="020B0604020202020204" pitchFamily="34" charset="0"/>
                <a:cs typeface="Arial" panose="020B0604020202020204" pitchFamily="34" charset="0"/>
              </a:rPr>
              <a:t> ở </a:t>
            </a:r>
            <a:r>
              <a:rPr lang="en-US" altLang="ko-KR" sz="700" dirty="0" err="1" smtClean="0">
                <a:solidFill>
                  <a:srgbClr val="000000"/>
                </a:solidFill>
                <a:latin typeface="Arial" panose="020B0604020202020204" pitchFamily="34" charset="0"/>
                <a:cs typeface="Arial" panose="020B0604020202020204" pitchFamily="34" charset="0"/>
              </a:rPr>
              <a:t>hình</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bên</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cạnh</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là</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kí</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hiệu</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của</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sơ</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đồ</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mạch</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Photocoupler</a:t>
            </a:r>
            <a:r>
              <a:rPr lang="en-US" altLang="ko-KR" sz="700" dirty="0" smtClean="0">
                <a:solidFill>
                  <a:srgbClr val="000000"/>
                </a:solidFill>
                <a:latin typeface="Arial" panose="020B0604020202020204" pitchFamily="34" charset="0"/>
                <a:cs typeface="Arial" panose="020B0604020202020204" pitchFamily="34" charset="0"/>
              </a:rPr>
              <a:t>.</a:t>
            </a:r>
            <a:endParaRPr lang="en-US" altLang="ko-KR" sz="7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700" dirty="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Tên</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gọi</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của</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phần</a:t>
            </a:r>
            <a:r>
              <a:rPr lang="en-US" altLang="ko-KR" sz="700" dirty="0" smtClean="0">
                <a:solidFill>
                  <a:srgbClr val="000000"/>
                </a:solidFill>
                <a:latin typeface="Arial" panose="020B0604020202020204" pitchFamily="34" charset="0"/>
                <a:cs typeface="Arial" panose="020B0604020202020204" pitchFamily="34" charset="0"/>
              </a:rPr>
              <a:t> ⓐ</a:t>
            </a:r>
            <a:r>
              <a:rPr lang="ko-KR" altLang="en-US" sz="700" dirty="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là</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gì</a:t>
            </a:r>
            <a:r>
              <a:rPr lang="en-US" altLang="ko-KR" sz="700" dirty="0" smtClean="0">
                <a:solidFill>
                  <a:srgbClr val="000000"/>
                </a:solidFill>
                <a:latin typeface="Arial" panose="020B0604020202020204" pitchFamily="34" charset="0"/>
                <a:cs typeface="Arial" panose="020B0604020202020204" pitchFamily="34" charset="0"/>
              </a:rPr>
              <a:t> ? </a:t>
            </a:r>
            <a:r>
              <a:rPr lang="en-US" altLang="ko-KR" sz="700" dirty="0">
                <a:solidFill>
                  <a:srgbClr val="000000"/>
                </a:solidFill>
                <a:latin typeface="Arial" panose="020B0604020202020204" pitchFamily="34" charset="0"/>
                <a:cs typeface="Arial" panose="020B0604020202020204" pitchFamily="34" charset="0"/>
              </a:rPr>
              <a:t>(   </a:t>
            </a:r>
            <a:r>
              <a:rPr lang="en-US" altLang="ko-KR" sz="700" dirty="0" smtClean="0">
                <a:solidFill>
                  <a:srgbClr val="000000"/>
                </a:solidFill>
                <a:latin typeface="Arial" panose="020B0604020202020204" pitchFamily="34" charset="0"/>
                <a:cs typeface="Arial" panose="020B0604020202020204" pitchFamily="34" charset="0"/>
              </a:rPr>
              <a:t>)</a:t>
            </a:r>
            <a:endParaRPr lang="en-US" altLang="ko-KR" sz="7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endParaRPr lang="en-US" altLang="ko-KR" sz="700" dirty="0" smtClean="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700" dirty="0" smtClean="0">
                <a:solidFill>
                  <a:srgbClr val="C00000"/>
                </a:solidFill>
                <a:latin typeface="Arial" panose="020B0604020202020204" pitchFamily="34" charset="0"/>
                <a:cs typeface="Arial" panose="020B0604020202020204" pitchFamily="34" charset="0"/>
              </a:rPr>
              <a:t>① Phototransistor</a:t>
            </a:r>
          </a:p>
          <a:p>
            <a:pPr eaLnBrk="1" fontAlgn="base" latinLnBrk="1" hangingPunct="1">
              <a:spcBef>
                <a:spcPct val="0"/>
              </a:spcBef>
              <a:spcAft>
                <a:spcPct val="0"/>
              </a:spcAft>
            </a:pPr>
            <a:r>
              <a:rPr lang="ko-KR" altLang="en-US" sz="700" dirty="0" smtClean="0">
                <a:solidFill>
                  <a:srgbClr val="000000"/>
                </a:solidFill>
                <a:latin typeface="Arial" panose="020B0604020202020204" pitchFamily="34" charset="0"/>
                <a:cs typeface="Arial" panose="020B0604020202020204" pitchFamily="34" charset="0"/>
              </a:rPr>
              <a:t>② </a:t>
            </a:r>
            <a:r>
              <a:rPr lang="en-US" altLang="ko-KR" sz="700" dirty="0">
                <a:solidFill>
                  <a:srgbClr val="000000"/>
                </a:solidFill>
                <a:latin typeface="Arial" panose="020B0604020202020204" pitchFamily="34" charset="0"/>
                <a:cs typeface="Arial" panose="020B0604020202020204" pitchFamily="34" charset="0"/>
              </a:rPr>
              <a:t>LED</a:t>
            </a:r>
          </a:p>
          <a:p>
            <a:pPr eaLnBrk="1" fontAlgn="base" latinLnBrk="1" hangingPunct="1">
              <a:spcBef>
                <a:spcPct val="0"/>
              </a:spcBef>
              <a:spcAft>
                <a:spcPct val="0"/>
              </a:spcAft>
            </a:pPr>
            <a:r>
              <a:rPr lang="en-US" altLang="ko-KR" sz="700" dirty="0">
                <a:solidFill>
                  <a:srgbClr val="000000"/>
                </a:solidFill>
                <a:latin typeface="Arial" panose="020B0604020202020204" pitchFamily="34" charset="0"/>
                <a:cs typeface="Arial" panose="020B0604020202020204" pitchFamily="34" charset="0"/>
              </a:rPr>
              <a:t>③ </a:t>
            </a:r>
            <a:r>
              <a:rPr lang="en-US" altLang="ko-KR" sz="700" dirty="0" err="1" smtClean="0">
                <a:solidFill>
                  <a:srgbClr val="000000"/>
                </a:solidFill>
                <a:latin typeface="Arial" panose="020B0604020202020204" pitchFamily="34" charset="0"/>
                <a:cs typeface="Arial" panose="020B0604020202020204" pitchFamily="34" charset="0"/>
              </a:rPr>
              <a:t>Photocoupler</a:t>
            </a:r>
            <a:r>
              <a:rPr lang="ko-KR" altLang="en-US" sz="700" dirty="0" smtClean="0">
                <a:solidFill>
                  <a:srgbClr val="000000"/>
                </a:solidFill>
                <a:latin typeface="Arial" panose="020B0604020202020204" pitchFamily="34" charset="0"/>
                <a:cs typeface="Arial" panose="020B0604020202020204" pitchFamily="34" charset="0"/>
              </a:rPr>
              <a:t>  </a:t>
            </a:r>
            <a:endParaRPr lang="ko-KR" altLang="en-US" sz="7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ko-KR" altLang="en-US" sz="700" dirty="0">
                <a:solidFill>
                  <a:srgbClr val="000000"/>
                </a:solidFill>
                <a:latin typeface="Arial" panose="020B0604020202020204" pitchFamily="34" charset="0"/>
                <a:cs typeface="Arial" panose="020B0604020202020204" pitchFamily="34" charset="0"/>
              </a:rPr>
              <a:t>④ </a:t>
            </a:r>
            <a:r>
              <a:rPr lang="en-US" altLang="ko-KR" sz="700" dirty="0">
                <a:solidFill>
                  <a:srgbClr val="000000"/>
                </a:solidFill>
                <a:latin typeface="Arial" panose="020B0604020202020204" pitchFamily="34" charset="0"/>
                <a:cs typeface="Arial" panose="020B0604020202020204" pitchFamily="34" charset="0"/>
              </a:rPr>
              <a:t>FET</a:t>
            </a:r>
          </a:p>
        </p:txBody>
      </p:sp>
      <p:grpSp>
        <p:nvGrpSpPr>
          <p:cNvPr id="8220" name="Group 174"/>
          <p:cNvGrpSpPr>
            <a:grpSpLocks/>
          </p:cNvGrpSpPr>
          <p:nvPr/>
        </p:nvGrpSpPr>
        <p:grpSpPr bwMode="auto">
          <a:xfrm>
            <a:off x="2271731" y="2842816"/>
            <a:ext cx="724935" cy="583009"/>
            <a:chOff x="3204" y="3755"/>
            <a:chExt cx="492" cy="373"/>
          </a:xfrm>
        </p:grpSpPr>
        <p:grpSp>
          <p:nvGrpSpPr>
            <p:cNvPr id="8265" name="Group 175"/>
            <p:cNvGrpSpPr>
              <a:grpSpLocks/>
            </p:cNvGrpSpPr>
            <p:nvPr/>
          </p:nvGrpSpPr>
          <p:grpSpPr bwMode="auto">
            <a:xfrm>
              <a:off x="3204" y="3755"/>
              <a:ext cx="492" cy="373"/>
              <a:chOff x="3204" y="5339"/>
              <a:chExt cx="492" cy="373"/>
            </a:xfrm>
          </p:grpSpPr>
          <p:sp>
            <p:nvSpPr>
              <p:cNvPr id="8268" name="Rectangle 176"/>
              <p:cNvSpPr>
                <a:spLocks noChangeArrowheads="1"/>
              </p:cNvSpPr>
              <p:nvPr/>
            </p:nvSpPr>
            <p:spPr bwMode="auto">
              <a:xfrm>
                <a:off x="3204" y="5356"/>
                <a:ext cx="492" cy="34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endParaRPr lang="ko-KR" altLang="en-US" sz="700">
                  <a:solidFill>
                    <a:srgbClr val="000000"/>
                  </a:solidFill>
                  <a:latin typeface="Arial" panose="020B0604020202020204" pitchFamily="34" charset="0"/>
                  <a:cs typeface="Arial" panose="020B0604020202020204" pitchFamily="34" charset="0"/>
                </a:endParaRPr>
              </a:p>
            </p:txBody>
          </p:sp>
          <p:sp>
            <p:nvSpPr>
              <p:cNvPr id="8269" name="AutoShape 177"/>
              <p:cNvSpPr>
                <a:spLocks noChangeArrowheads="1"/>
              </p:cNvSpPr>
              <p:nvPr/>
            </p:nvSpPr>
            <p:spPr bwMode="auto">
              <a:xfrm>
                <a:off x="3278" y="5488"/>
                <a:ext cx="98" cy="105"/>
              </a:xfrm>
              <a:prstGeom prst="flowChartMerge">
                <a:avLst/>
              </a:prstGeom>
              <a:noFill/>
              <a:ln w="9525">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endParaRPr lang="ko-KR" altLang="en-US" sz="700">
                  <a:solidFill>
                    <a:srgbClr val="000000"/>
                  </a:solidFill>
                  <a:latin typeface="Arial" panose="020B0604020202020204" pitchFamily="34" charset="0"/>
                  <a:cs typeface="Arial" panose="020B0604020202020204" pitchFamily="34" charset="0"/>
                </a:endParaRPr>
              </a:p>
            </p:txBody>
          </p:sp>
          <p:sp>
            <p:nvSpPr>
              <p:cNvPr id="8270" name="Line 178"/>
              <p:cNvSpPr>
                <a:spLocks noChangeShapeType="1"/>
              </p:cNvSpPr>
              <p:nvPr/>
            </p:nvSpPr>
            <p:spPr bwMode="auto">
              <a:xfrm>
                <a:off x="3287" y="5593"/>
                <a:ext cx="9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1">
                  <a:spcBef>
                    <a:spcPct val="0"/>
                  </a:spcBef>
                  <a:spcAft>
                    <a:spcPct val="0"/>
                  </a:spcAft>
                </a:pPr>
                <a:endParaRPr kumimoji="1" lang="en-US" sz="700">
                  <a:solidFill>
                    <a:srgbClr val="000000"/>
                  </a:solidFill>
                  <a:latin typeface="Arial" panose="020B0604020202020204" pitchFamily="34" charset="0"/>
                  <a:cs typeface="Arial" panose="020B0604020202020204" pitchFamily="34" charset="0"/>
                </a:endParaRPr>
              </a:p>
            </p:txBody>
          </p:sp>
          <p:sp>
            <p:nvSpPr>
              <p:cNvPr id="8271" name="Line 179"/>
              <p:cNvSpPr>
                <a:spLocks noChangeShapeType="1"/>
              </p:cNvSpPr>
              <p:nvPr/>
            </p:nvSpPr>
            <p:spPr bwMode="auto">
              <a:xfrm flipV="1">
                <a:off x="3327" y="5356"/>
                <a:ext cx="0" cy="1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1">
                  <a:spcBef>
                    <a:spcPct val="0"/>
                  </a:spcBef>
                  <a:spcAft>
                    <a:spcPct val="0"/>
                  </a:spcAft>
                </a:pPr>
                <a:endParaRPr kumimoji="1" lang="en-US" sz="700">
                  <a:solidFill>
                    <a:srgbClr val="000000"/>
                  </a:solidFill>
                  <a:latin typeface="Arial" panose="020B0604020202020204" pitchFamily="34" charset="0"/>
                  <a:cs typeface="Arial" panose="020B0604020202020204" pitchFamily="34" charset="0"/>
                </a:endParaRPr>
              </a:p>
            </p:txBody>
          </p:sp>
          <p:sp>
            <p:nvSpPr>
              <p:cNvPr id="8272" name="Line 180"/>
              <p:cNvSpPr>
                <a:spLocks noChangeShapeType="1"/>
              </p:cNvSpPr>
              <p:nvPr/>
            </p:nvSpPr>
            <p:spPr bwMode="auto">
              <a:xfrm flipV="1">
                <a:off x="3327" y="5593"/>
                <a:ext cx="0" cy="10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1">
                  <a:spcBef>
                    <a:spcPct val="0"/>
                  </a:spcBef>
                  <a:spcAft>
                    <a:spcPct val="0"/>
                  </a:spcAft>
                </a:pPr>
                <a:endParaRPr kumimoji="1" lang="en-US" sz="700">
                  <a:solidFill>
                    <a:srgbClr val="000000"/>
                  </a:solidFill>
                  <a:latin typeface="Arial" panose="020B0604020202020204" pitchFamily="34" charset="0"/>
                  <a:cs typeface="Arial" panose="020B0604020202020204" pitchFamily="34" charset="0"/>
                </a:endParaRPr>
              </a:p>
            </p:txBody>
          </p:sp>
          <p:sp>
            <p:nvSpPr>
              <p:cNvPr id="8273" name="Line 181"/>
              <p:cNvSpPr>
                <a:spLocks noChangeShapeType="1"/>
              </p:cNvSpPr>
              <p:nvPr/>
            </p:nvSpPr>
            <p:spPr bwMode="auto">
              <a:xfrm>
                <a:off x="3505" y="5458"/>
                <a:ext cx="0" cy="1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1">
                  <a:spcBef>
                    <a:spcPct val="0"/>
                  </a:spcBef>
                  <a:spcAft>
                    <a:spcPct val="0"/>
                  </a:spcAft>
                </a:pPr>
                <a:endParaRPr kumimoji="1" lang="en-US" sz="700">
                  <a:solidFill>
                    <a:srgbClr val="000000"/>
                  </a:solidFill>
                  <a:latin typeface="Arial" panose="020B0604020202020204" pitchFamily="34" charset="0"/>
                  <a:cs typeface="Arial" panose="020B0604020202020204" pitchFamily="34" charset="0"/>
                </a:endParaRPr>
              </a:p>
            </p:txBody>
          </p:sp>
          <p:sp>
            <p:nvSpPr>
              <p:cNvPr id="8274" name="Line 182"/>
              <p:cNvSpPr>
                <a:spLocks noChangeShapeType="1"/>
              </p:cNvSpPr>
              <p:nvPr/>
            </p:nvSpPr>
            <p:spPr bwMode="auto">
              <a:xfrm flipV="1">
                <a:off x="3505" y="5451"/>
                <a:ext cx="74" cy="5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1">
                  <a:spcBef>
                    <a:spcPct val="0"/>
                  </a:spcBef>
                  <a:spcAft>
                    <a:spcPct val="0"/>
                  </a:spcAft>
                </a:pPr>
                <a:endParaRPr kumimoji="1" lang="en-US" sz="700">
                  <a:solidFill>
                    <a:srgbClr val="000000"/>
                  </a:solidFill>
                  <a:latin typeface="Arial" panose="020B0604020202020204" pitchFamily="34" charset="0"/>
                  <a:cs typeface="Arial" panose="020B0604020202020204" pitchFamily="34" charset="0"/>
                </a:endParaRPr>
              </a:p>
            </p:txBody>
          </p:sp>
          <p:sp>
            <p:nvSpPr>
              <p:cNvPr id="8275" name="Line 183"/>
              <p:cNvSpPr>
                <a:spLocks noChangeShapeType="1"/>
              </p:cNvSpPr>
              <p:nvPr/>
            </p:nvSpPr>
            <p:spPr bwMode="auto">
              <a:xfrm rot="-1196941">
                <a:off x="3515" y="5540"/>
                <a:ext cx="73" cy="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1">
                  <a:spcBef>
                    <a:spcPct val="0"/>
                  </a:spcBef>
                  <a:spcAft>
                    <a:spcPct val="0"/>
                  </a:spcAft>
                </a:pPr>
                <a:endParaRPr kumimoji="1" lang="en-US" sz="700">
                  <a:solidFill>
                    <a:srgbClr val="000000"/>
                  </a:solidFill>
                  <a:latin typeface="Arial" panose="020B0604020202020204" pitchFamily="34" charset="0"/>
                  <a:cs typeface="Arial" panose="020B0604020202020204" pitchFamily="34" charset="0"/>
                </a:endParaRPr>
              </a:p>
            </p:txBody>
          </p:sp>
          <p:sp>
            <p:nvSpPr>
              <p:cNvPr id="8276" name="Line 184"/>
              <p:cNvSpPr>
                <a:spLocks noChangeShapeType="1"/>
              </p:cNvSpPr>
              <p:nvPr/>
            </p:nvSpPr>
            <p:spPr bwMode="auto">
              <a:xfrm flipV="1">
                <a:off x="3573" y="5356"/>
                <a:ext cx="0" cy="10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1">
                  <a:spcBef>
                    <a:spcPct val="0"/>
                  </a:spcBef>
                  <a:spcAft>
                    <a:spcPct val="0"/>
                  </a:spcAft>
                </a:pPr>
                <a:endParaRPr kumimoji="1" lang="en-US" sz="700">
                  <a:solidFill>
                    <a:srgbClr val="000000"/>
                  </a:solidFill>
                  <a:latin typeface="Arial" panose="020B0604020202020204" pitchFamily="34" charset="0"/>
                  <a:cs typeface="Arial" panose="020B0604020202020204" pitchFamily="34" charset="0"/>
                </a:endParaRPr>
              </a:p>
            </p:txBody>
          </p:sp>
          <p:sp>
            <p:nvSpPr>
              <p:cNvPr id="8277" name="Line 185"/>
              <p:cNvSpPr>
                <a:spLocks noChangeShapeType="1"/>
              </p:cNvSpPr>
              <p:nvPr/>
            </p:nvSpPr>
            <p:spPr bwMode="auto">
              <a:xfrm>
                <a:off x="3582" y="5593"/>
                <a:ext cx="0" cy="10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1">
                  <a:spcBef>
                    <a:spcPct val="0"/>
                  </a:spcBef>
                  <a:spcAft>
                    <a:spcPct val="0"/>
                  </a:spcAft>
                </a:pPr>
                <a:endParaRPr kumimoji="1" lang="en-US" sz="700">
                  <a:solidFill>
                    <a:srgbClr val="000000"/>
                  </a:solidFill>
                  <a:latin typeface="Arial" panose="020B0604020202020204" pitchFamily="34" charset="0"/>
                  <a:cs typeface="Arial" panose="020B0604020202020204" pitchFamily="34" charset="0"/>
                </a:endParaRPr>
              </a:p>
            </p:txBody>
          </p:sp>
          <p:sp>
            <p:nvSpPr>
              <p:cNvPr id="8278" name="Oval 186"/>
              <p:cNvSpPr>
                <a:spLocks noChangeArrowheads="1"/>
              </p:cNvSpPr>
              <p:nvPr/>
            </p:nvSpPr>
            <p:spPr bwMode="auto">
              <a:xfrm>
                <a:off x="3315" y="5339"/>
                <a:ext cx="24" cy="2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endParaRPr lang="ko-KR" altLang="en-US" sz="700">
                  <a:solidFill>
                    <a:srgbClr val="000000"/>
                  </a:solidFill>
                  <a:latin typeface="Arial" panose="020B0604020202020204" pitchFamily="34" charset="0"/>
                  <a:cs typeface="Arial" panose="020B0604020202020204" pitchFamily="34" charset="0"/>
                </a:endParaRPr>
              </a:p>
            </p:txBody>
          </p:sp>
          <p:sp>
            <p:nvSpPr>
              <p:cNvPr id="8279" name="Oval 187"/>
              <p:cNvSpPr>
                <a:spLocks noChangeArrowheads="1"/>
              </p:cNvSpPr>
              <p:nvPr/>
            </p:nvSpPr>
            <p:spPr bwMode="auto">
              <a:xfrm>
                <a:off x="3315" y="5686"/>
                <a:ext cx="24" cy="2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endParaRPr lang="ko-KR" altLang="en-US" sz="700">
                  <a:solidFill>
                    <a:srgbClr val="000000"/>
                  </a:solidFill>
                  <a:latin typeface="Arial" panose="020B0604020202020204" pitchFamily="34" charset="0"/>
                  <a:cs typeface="Arial" panose="020B0604020202020204" pitchFamily="34" charset="0"/>
                </a:endParaRPr>
              </a:p>
            </p:txBody>
          </p:sp>
          <p:sp>
            <p:nvSpPr>
              <p:cNvPr id="8280" name="Oval 188"/>
              <p:cNvSpPr>
                <a:spLocks noChangeArrowheads="1"/>
              </p:cNvSpPr>
              <p:nvPr/>
            </p:nvSpPr>
            <p:spPr bwMode="auto">
              <a:xfrm>
                <a:off x="3570" y="5686"/>
                <a:ext cx="25" cy="2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endParaRPr lang="ko-KR" altLang="en-US" sz="700">
                  <a:solidFill>
                    <a:srgbClr val="000000"/>
                  </a:solidFill>
                  <a:latin typeface="Arial" panose="020B0604020202020204" pitchFamily="34" charset="0"/>
                  <a:cs typeface="Arial" panose="020B0604020202020204" pitchFamily="34" charset="0"/>
                </a:endParaRPr>
              </a:p>
            </p:txBody>
          </p:sp>
          <p:sp>
            <p:nvSpPr>
              <p:cNvPr id="8281" name="Oval 189"/>
              <p:cNvSpPr>
                <a:spLocks noChangeArrowheads="1"/>
              </p:cNvSpPr>
              <p:nvPr/>
            </p:nvSpPr>
            <p:spPr bwMode="auto">
              <a:xfrm>
                <a:off x="3564" y="5342"/>
                <a:ext cx="24" cy="2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endParaRPr lang="ko-KR" altLang="en-US" sz="700">
                  <a:solidFill>
                    <a:srgbClr val="000000"/>
                  </a:solidFill>
                  <a:latin typeface="Arial" panose="020B0604020202020204" pitchFamily="34" charset="0"/>
                  <a:cs typeface="Arial" panose="020B0604020202020204" pitchFamily="34" charset="0"/>
                </a:endParaRPr>
              </a:p>
            </p:txBody>
          </p:sp>
          <p:sp>
            <p:nvSpPr>
              <p:cNvPr id="8282" name="Line 190"/>
              <p:cNvSpPr>
                <a:spLocks noChangeShapeType="1"/>
              </p:cNvSpPr>
              <p:nvPr/>
            </p:nvSpPr>
            <p:spPr bwMode="auto">
              <a:xfrm>
                <a:off x="3425" y="5514"/>
                <a:ext cx="74" cy="26"/>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1">
                  <a:spcBef>
                    <a:spcPct val="0"/>
                  </a:spcBef>
                  <a:spcAft>
                    <a:spcPct val="0"/>
                  </a:spcAft>
                </a:pPr>
                <a:endParaRPr kumimoji="1" lang="en-US" sz="700">
                  <a:solidFill>
                    <a:srgbClr val="000000"/>
                  </a:solidFill>
                  <a:latin typeface="Arial" panose="020B0604020202020204" pitchFamily="34" charset="0"/>
                  <a:cs typeface="Arial" panose="020B0604020202020204" pitchFamily="34" charset="0"/>
                </a:endParaRPr>
              </a:p>
            </p:txBody>
          </p:sp>
          <p:sp>
            <p:nvSpPr>
              <p:cNvPr id="8283" name="Line 191"/>
              <p:cNvSpPr>
                <a:spLocks noChangeShapeType="1"/>
              </p:cNvSpPr>
              <p:nvPr/>
            </p:nvSpPr>
            <p:spPr bwMode="auto">
              <a:xfrm>
                <a:off x="3425" y="5514"/>
                <a:ext cx="25" cy="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1">
                  <a:spcBef>
                    <a:spcPct val="0"/>
                  </a:spcBef>
                  <a:spcAft>
                    <a:spcPct val="0"/>
                  </a:spcAft>
                </a:pPr>
                <a:endParaRPr kumimoji="1" lang="en-US" sz="700">
                  <a:solidFill>
                    <a:srgbClr val="000000"/>
                  </a:solidFill>
                  <a:latin typeface="Arial" panose="020B0604020202020204" pitchFamily="34" charset="0"/>
                  <a:cs typeface="Arial" panose="020B0604020202020204" pitchFamily="34" charset="0"/>
                </a:endParaRPr>
              </a:p>
            </p:txBody>
          </p:sp>
          <p:sp>
            <p:nvSpPr>
              <p:cNvPr id="8284" name="Line 192"/>
              <p:cNvSpPr>
                <a:spLocks noChangeShapeType="1"/>
              </p:cNvSpPr>
              <p:nvPr/>
            </p:nvSpPr>
            <p:spPr bwMode="auto">
              <a:xfrm flipH="1" flipV="1">
                <a:off x="3376" y="5514"/>
                <a:ext cx="74" cy="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1">
                  <a:spcBef>
                    <a:spcPct val="0"/>
                  </a:spcBef>
                  <a:spcAft>
                    <a:spcPct val="0"/>
                  </a:spcAft>
                </a:pPr>
                <a:endParaRPr kumimoji="1" lang="en-US" sz="700">
                  <a:solidFill>
                    <a:srgbClr val="000000"/>
                  </a:solidFill>
                  <a:latin typeface="Arial" panose="020B0604020202020204" pitchFamily="34" charset="0"/>
                  <a:cs typeface="Arial" panose="020B0604020202020204" pitchFamily="34" charset="0"/>
                </a:endParaRPr>
              </a:p>
            </p:txBody>
          </p:sp>
        </p:grpSp>
        <p:sp>
          <p:nvSpPr>
            <p:cNvPr id="8266" name="Rectangle 193"/>
            <p:cNvSpPr>
              <a:spLocks noChangeArrowheads="1"/>
            </p:cNvSpPr>
            <p:nvPr/>
          </p:nvSpPr>
          <p:spPr bwMode="auto">
            <a:xfrm>
              <a:off x="3430" y="3772"/>
              <a:ext cx="245" cy="301"/>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endParaRPr lang="ko-KR" altLang="en-US" sz="700">
                <a:solidFill>
                  <a:srgbClr val="000000"/>
                </a:solidFill>
                <a:latin typeface="Arial" panose="020B0604020202020204" pitchFamily="34" charset="0"/>
                <a:cs typeface="Arial" panose="020B0604020202020204" pitchFamily="34" charset="0"/>
              </a:endParaRPr>
            </a:p>
          </p:txBody>
        </p:sp>
        <p:sp>
          <p:nvSpPr>
            <p:cNvPr id="8267" name="Text Box 194"/>
            <p:cNvSpPr txBox="1">
              <a:spLocks noChangeArrowheads="1"/>
            </p:cNvSpPr>
            <p:nvPr/>
          </p:nvSpPr>
          <p:spPr bwMode="auto">
            <a:xfrm>
              <a:off x="3509" y="3852"/>
              <a:ext cx="185" cy="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700" b="1">
                  <a:solidFill>
                    <a:srgbClr val="FF0000"/>
                  </a:solidFill>
                  <a:latin typeface="Arial" panose="020B0604020202020204" pitchFamily="34" charset="0"/>
                  <a:ea typeface="돋움" pitchFamily="50" charset="-127"/>
                  <a:cs typeface="Arial" panose="020B0604020202020204" pitchFamily="34" charset="0"/>
                </a:rPr>
                <a:t>ⓐ</a:t>
              </a:r>
            </a:p>
          </p:txBody>
        </p:sp>
      </p:grpSp>
      <p:sp>
        <p:nvSpPr>
          <p:cNvPr id="8221" name="Rectangle 211"/>
          <p:cNvSpPr>
            <a:spLocks noChangeArrowheads="1"/>
          </p:cNvSpPr>
          <p:nvPr/>
        </p:nvSpPr>
        <p:spPr bwMode="auto">
          <a:xfrm>
            <a:off x="266700" y="3522134"/>
            <a:ext cx="3124200" cy="73866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700" dirty="0">
                <a:solidFill>
                  <a:srgbClr val="000000"/>
                </a:solidFill>
                <a:latin typeface="Arial" panose="020B0604020202020204" pitchFamily="34" charset="0"/>
                <a:cs typeface="Arial" panose="020B0604020202020204" pitchFamily="34" charset="0"/>
              </a:rPr>
              <a:t>4. </a:t>
            </a:r>
            <a:r>
              <a:rPr lang="en-US" altLang="ko-KR" sz="700" dirty="0" smtClean="0">
                <a:solidFill>
                  <a:srgbClr val="000000"/>
                </a:solidFill>
                <a:latin typeface="Arial" panose="020B0604020202020204" pitchFamily="34" charset="0"/>
                <a:cs typeface="Arial" panose="020B0604020202020204" pitchFamily="34" charset="0"/>
              </a:rPr>
              <a:t>Output </a:t>
            </a:r>
            <a:r>
              <a:rPr lang="en-US" altLang="ko-KR" sz="700" dirty="0" err="1" smtClean="0">
                <a:solidFill>
                  <a:srgbClr val="000000"/>
                </a:solidFill>
                <a:latin typeface="Arial" panose="020B0604020202020204" pitchFamily="34" charset="0"/>
                <a:cs typeface="Arial" panose="020B0604020202020204" pitchFamily="34" charset="0"/>
              </a:rPr>
              <a:t>của</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tiếp</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điểm</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điện</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tử</a:t>
            </a:r>
            <a:r>
              <a:rPr lang="en-US" altLang="ko-KR" sz="700" dirty="0" smtClean="0">
                <a:solidFill>
                  <a:srgbClr val="000000"/>
                </a:solidFill>
                <a:latin typeface="Arial" panose="020B0604020202020204" pitchFamily="34" charset="0"/>
                <a:cs typeface="Arial" panose="020B0604020202020204" pitchFamily="34" charset="0"/>
              </a:rPr>
              <a:t> ở </a:t>
            </a:r>
            <a:r>
              <a:rPr lang="en-US" altLang="ko-KR" sz="700" dirty="0" err="1" smtClean="0">
                <a:solidFill>
                  <a:srgbClr val="000000"/>
                </a:solidFill>
                <a:latin typeface="Arial" panose="020B0604020202020204" pitchFamily="34" charset="0"/>
                <a:cs typeface="Arial" panose="020B0604020202020204" pitchFamily="34" charset="0"/>
              </a:rPr>
              <a:t>mạch</a:t>
            </a:r>
            <a:r>
              <a:rPr lang="en-US" altLang="ko-KR" sz="700" dirty="0" smtClean="0">
                <a:solidFill>
                  <a:srgbClr val="000000"/>
                </a:solidFill>
                <a:latin typeface="Arial" panose="020B0604020202020204" pitchFamily="34" charset="0"/>
                <a:cs typeface="Arial" panose="020B0604020202020204" pitchFamily="34" charset="0"/>
              </a:rPr>
              <a:t> output sensor </a:t>
            </a:r>
            <a:r>
              <a:rPr lang="en-US" altLang="ko-KR" sz="700" dirty="0" err="1" smtClean="0">
                <a:solidFill>
                  <a:srgbClr val="000000"/>
                </a:solidFill>
                <a:latin typeface="Arial" panose="020B0604020202020204" pitchFamily="34" charset="0"/>
                <a:cs typeface="Arial" panose="020B0604020202020204" pitchFamily="34" charset="0"/>
              </a:rPr>
              <a:t>là</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gì</a:t>
            </a:r>
            <a:r>
              <a:rPr lang="en-US" altLang="ko-KR" sz="700" dirty="0" smtClean="0">
                <a:solidFill>
                  <a:srgbClr val="000000"/>
                </a:solidFill>
                <a:latin typeface="Arial" panose="020B0604020202020204" pitchFamily="34" charset="0"/>
                <a:cs typeface="Arial" panose="020B0604020202020204" pitchFamily="34" charset="0"/>
              </a:rPr>
              <a:t> ? </a:t>
            </a:r>
            <a:r>
              <a:rPr lang="en-US" altLang="ko-KR" sz="700" dirty="0">
                <a:solidFill>
                  <a:srgbClr val="000000"/>
                </a:solidFill>
                <a:latin typeface="Arial" panose="020B0604020202020204" pitchFamily="34" charset="0"/>
                <a:cs typeface="Arial" panose="020B0604020202020204" pitchFamily="34" charset="0"/>
              </a:rPr>
              <a:t>(      </a:t>
            </a:r>
            <a:r>
              <a:rPr lang="en-US" altLang="ko-KR" sz="700" dirty="0" smtClean="0">
                <a:solidFill>
                  <a:srgbClr val="000000"/>
                </a:solidFill>
                <a:latin typeface="Arial" panose="020B0604020202020204" pitchFamily="34" charset="0"/>
                <a:cs typeface="Arial" panose="020B0604020202020204" pitchFamily="34" charset="0"/>
              </a:rPr>
              <a:t>)</a:t>
            </a:r>
          </a:p>
          <a:p>
            <a:pPr eaLnBrk="1" fontAlgn="base" latinLnBrk="1" hangingPunct="1">
              <a:spcBef>
                <a:spcPct val="0"/>
              </a:spcBef>
              <a:spcAft>
                <a:spcPct val="0"/>
              </a:spcAft>
            </a:pPr>
            <a:r>
              <a:rPr lang="en-US" altLang="ko-KR" sz="700" dirty="0" smtClean="0">
                <a:solidFill>
                  <a:srgbClr val="000000"/>
                </a:solidFill>
                <a:latin typeface="Arial" panose="020B0604020202020204" pitchFamily="34" charset="0"/>
                <a:cs typeface="Arial" panose="020B0604020202020204" pitchFamily="34" charset="0"/>
              </a:rPr>
              <a:t> </a:t>
            </a:r>
            <a:endParaRPr lang="en-US" altLang="ko-KR" sz="7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700" dirty="0">
                <a:solidFill>
                  <a:srgbClr val="C00000"/>
                </a:solidFill>
                <a:latin typeface="Arial" panose="020B0604020202020204" pitchFamily="34" charset="0"/>
                <a:cs typeface="Arial" panose="020B0604020202020204" pitchFamily="34" charset="0"/>
              </a:rPr>
              <a:t>① </a:t>
            </a:r>
            <a:r>
              <a:rPr lang="en-US" altLang="ko-KR" sz="700" dirty="0" smtClean="0">
                <a:solidFill>
                  <a:srgbClr val="C00000"/>
                </a:solidFill>
                <a:latin typeface="Arial" panose="020B0604020202020204" pitchFamily="34" charset="0"/>
                <a:cs typeface="Arial" panose="020B0604020202020204" pitchFamily="34" charset="0"/>
              </a:rPr>
              <a:t>NPN transistor</a:t>
            </a:r>
            <a:r>
              <a:rPr lang="ko-KR" altLang="en-US" sz="700" dirty="0" smtClean="0">
                <a:solidFill>
                  <a:srgbClr val="C00000"/>
                </a:solidFill>
                <a:latin typeface="Arial" panose="020B0604020202020204" pitchFamily="34" charset="0"/>
                <a:cs typeface="Arial" panose="020B0604020202020204" pitchFamily="34" charset="0"/>
              </a:rPr>
              <a:t> </a:t>
            </a:r>
            <a:r>
              <a:rPr lang="en-US" altLang="ko-KR" sz="700" dirty="0">
                <a:solidFill>
                  <a:srgbClr val="C00000"/>
                </a:solidFill>
                <a:latin typeface="Arial" panose="020B0604020202020204" pitchFamily="34" charset="0"/>
                <a:cs typeface="Arial" panose="020B0604020202020204" pitchFamily="34" charset="0"/>
              </a:rPr>
              <a:t>O</a:t>
            </a:r>
            <a:r>
              <a:rPr lang="en-US" altLang="ko-KR" sz="700" dirty="0" smtClean="0">
                <a:solidFill>
                  <a:srgbClr val="C00000"/>
                </a:solidFill>
                <a:latin typeface="Arial" panose="020B0604020202020204" pitchFamily="34" charset="0"/>
                <a:cs typeface="Arial" panose="020B0604020202020204" pitchFamily="34" charset="0"/>
              </a:rPr>
              <a:t>pen Collector</a:t>
            </a:r>
            <a:endParaRPr lang="ko-KR" altLang="en-US" sz="700" dirty="0">
              <a:solidFill>
                <a:srgbClr val="C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ko-KR" altLang="en-US" sz="700" dirty="0">
                <a:solidFill>
                  <a:srgbClr val="000000"/>
                </a:solidFill>
                <a:latin typeface="Arial" panose="020B0604020202020204" pitchFamily="34" charset="0"/>
                <a:cs typeface="Arial" panose="020B0604020202020204" pitchFamily="34" charset="0"/>
              </a:rPr>
              <a:t>② </a:t>
            </a:r>
            <a:r>
              <a:rPr lang="en-US" altLang="ko-KR" sz="700" dirty="0">
                <a:solidFill>
                  <a:srgbClr val="000000"/>
                </a:solidFill>
                <a:latin typeface="Arial" panose="020B0604020202020204" pitchFamily="34" charset="0"/>
                <a:cs typeface="Arial" panose="020B0604020202020204" pitchFamily="34" charset="0"/>
              </a:rPr>
              <a:t>PNP transistor</a:t>
            </a:r>
            <a:r>
              <a:rPr lang="ko-KR" altLang="en-US" sz="700" dirty="0" smtClean="0">
                <a:solidFill>
                  <a:srgbClr val="000000"/>
                </a:solidFill>
                <a:latin typeface="Arial" panose="020B0604020202020204" pitchFamily="34" charset="0"/>
                <a:cs typeface="Arial" panose="020B0604020202020204" pitchFamily="34" charset="0"/>
              </a:rPr>
              <a:t>  </a:t>
            </a:r>
            <a:r>
              <a:rPr lang="en-US" altLang="ko-KR" sz="700" dirty="0" smtClean="0">
                <a:solidFill>
                  <a:srgbClr val="000000"/>
                </a:solidFill>
                <a:latin typeface="Arial" panose="020B0604020202020204" pitchFamily="34" charset="0"/>
                <a:cs typeface="Arial" panose="020B0604020202020204" pitchFamily="34" charset="0"/>
              </a:rPr>
              <a:t>open Collector </a:t>
            </a:r>
            <a:r>
              <a:rPr lang="en-US" altLang="ko-KR" sz="700" dirty="0" err="1" smtClean="0">
                <a:solidFill>
                  <a:srgbClr val="000000"/>
                </a:solidFill>
                <a:latin typeface="Arial" panose="020B0604020202020204" pitchFamily="34" charset="0"/>
                <a:cs typeface="Arial" panose="020B0604020202020204" pitchFamily="34" charset="0"/>
              </a:rPr>
              <a:t>dạng</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xuyên</a:t>
            </a:r>
            <a:r>
              <a:rPr lang="en-US" altLang="ko-KR" sz="700" dirty="0" smtClean="0">
                <a:solidFill>
                  <a:srgbClr val="000000"/>
                </a:solidFill>
                <a:latin typeface="Arial" panose="020B0604020202020204" pitchFamily="34" charset="0"/>
                <a:cs typeface="Arial" panose="020B0604020202020204" pitchFamily="34" charset="0"/>
              </a:rPr>
              <a:t> qua</a:t>
            </a:r>
            <a:r>
              <a:rPr lang="ko-KR" altLang="en-US" sz="700" dirty="0" smtClean="0">
                <a:solidFill>
                  <a:srgbClr val="000000"/>
                </a:solidFill>
                <a:latin typeface="Arial" panose="020B0604020202020204" pitchFamily="34" charset="0"/>
                <a:cs typeface="Arial" panose="020B0604020202020204" pitchFamily="34" charset="0"/>
              </a:rPr>
              <a:t>  </a:t>
            </a:r>
            <a:endParaRPr lang="ko-KR" altLang="en-US" sz="7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ko-KR" altLang="en-US" sz="700" dirty="0">
                <a:solidFill>
                  <a:srgbClr val="000000"/>
                </a:solidFill>
                <a:latin typeface="Arial" panose="020B0604020202020204" pitchFamily="34" charset="0"/>
                <a:cs typeface="Arial" panose="020B0604020202020204" pitchFamily="34" charset="0"/>
              </a:rPr>
              <a:t>③ </a:t>
            </a:r>
            <a:r>
              <a:rPr lang="en-US" altLang="ko-KR" sz="700" dirty="0" err="1" smtClean="0">
                <a:solidFill>
                  <a:srgbClr val="000000"/>
                </a:solidFill>
                <a:latin typeface="Arial" panose="020B0604020202020204" pitchFamily="34" charset="0"/>
                <a:cs typeface="Arial" panose="020B0604020202020204" pitchFamily="34" charset="0"/>
              </a:rPr>
              <a:t>Dạng</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hai</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dây</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một</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chiều</a:t>
            </a:r>
            <a:r>
              <a:rPr lang="ko-KR" altLang="en-US" sz="700" dirty="0" smtClean="0">
                <a:solidFill>
                  <a:srgbClr val="000000"/>
                </a:solidFill>
                <a:latin typeface="Arial" panose="020B0604020202020204" pitchFamily="34" charset="0"/>
                <a:cs typeface="Arial" panose="020B0604020202020204" pitchFamily="34" charset="0"/>
              </a:rPr>
              <a:t>   </a:t>
            </a:r>
            <a:endParaRPr lang="ko-KR" altLang="en-US" sz="7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ko-KR" altLang="en-US" sz="700" dirty="0">
                <a:solidFill>
                  <a:srgbClr val="000000"/>
                </a:solidFill>
                <a:latin typeface="Arial" panose="020B0604020202020204" pitchFamily="34" charset="0"/>
                <a:cs typeface="Arial" panose="020B0604020202020204" pitchFamily="34" charset="0"/>
              </a:rPr>
              <a:t>④ </a:t>
            </a:r>
            <a:r>
              <a:rPr lang="en-US" altLang="ko-KR" sz="700" dirty="0" err="1" smtClean="0">
                <a:solidFill>
                  <a:srgbClr val="000000"/>
                </a:solidFill>
                <a:latin typeface="Arial" panose="020B0604020202020204" pitchFamily="34" charset="0"/>
                <a:cs typeface="Arial" panose="020B0604020202020204" pitchFamily="34" charset="0"/>
              </a:rPr>
              <a:t>Tiếp</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điểm</a:t>
            </a:r>
            <a:r>
              <a:rPr lang="en-US" altLang="ko-KR" sz="700" dirty="0" smtClean="0">
                <a:solidFill>
                  <a:srgbClr val="000000"/>
                </a:solidFill>
                <a:latin typeface="Arial" panose="020B0604020202020204" pitchFamily="34" charset="0"/>
                <a:cs typeface="Arial" panose="020B0604020202020204" pitchFamily="34" charset="0"/>
              </a:rPr>
              <a:t> Relay</a:t>
            </a:r>
            <a:endParaRPr lang="ko-KR" altLang="en-US" sz="700" dirty="0">
              <a:solidFill>
                <a:srgbClr val="000000"/>
              </a:solidFill>
              <a:latin typeface="Arial" panose="020B0604020202020204" pitchFamily="34" charset="0"/>
              <a:cs typeface="Arial" panose="020B0604020202020204" pitchFamily="34" charset="0"/>
            </a:endParaRPr>
          </a:p>
        </p:txBody>
      </p:sp>
      <p:sp>
        <p:nvSpPr>
          <p:cNvPr id="8222" name="Rectangle 216"/>
          <p:cNvSpPr>
            <a:spLocks noChangeArrowheads="1"/>
          </p:cNvSpPr>
          <p:nvPr/>
        </p:nvSpPr>
        <p:spPr bwMode="auto">
          <a:xfrm>
            <a:off x="260350" y="4247890"/>
            <a:ext cx="3124200" cy="846386"/>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700" dirty="0">
                <a:solidFill>
                  <a:srgbClr val="000000"/>
                </a:solidFill>
                <a:latin typeface="Arial" panose="020B0604020202020204" pitchFamily="34" charset="0"/>
                <a:cs typeface="Arial" panose="020B0604020202020204" pitchFamily="34" charset="0"/>
              </a:rPr>
              <a:t>5. </a:t>
            </a:r>
            <a:r>
              <a:rPr lang="en-US" altLang="ko-KR" sz="700" dirty="0" err="1" smtClean="0">
                <a:solidFill>
                  <a:srgbClr val="000000"/>
                </a:solidFill>
                <a:latin typeface="Arial" panose="020B0604020202020204" pitchFamily="34" charset="0"/>
                <a:cs typeface="Arial" panose="020B0604020202020204" pitchFamily="34" charset="0"/>
              </a:rPr>
              <a:t>Đáp</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án</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nào</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không</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phải</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là</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đặc</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điểm</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của</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Diot</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phát</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quang</a:t>
            </a:r>
            <a:r>
              <a:rPr lang="en-US" altLang="ko-KR" sz="700" dirty="0" smtClean="0">
                <a:solidFill>
                  <a:srgbClr val="000000"/>
                </a:solidFill>
                <a:latin typeface="Arial" panose="020B0604020202020204" pitchFamily="34" charset="0"/>
                <a:cs typeface="Arial" panose="020B0604020202020204" pitchFamily="34" charset="0"/>
              </a:rPr>
              <a:t> ? </a:t>
            </a:r>
            <a:r>
              <a:rPr lang="en-US" altLang="ko-KR" sz="700" dirty="0">
                <a:solidFill>
                  <a:srgbClr val="000000"/>
                </a:solidFill>
                <a:latin typeface="Arial" panose="020B0604020202020204" pitchFamily="34" charset="0"/>
                <a:cs typeface="Arial" panose="020B0604020202020204" pitchFamily="34" charset="0"/>
              </a:rPr>
              <a:t>(  </a:t>
            </a:r>
            <a:r>
              <a:rPr lang="en-US" altLang="ko-KR" sz="700" dirty="0" smtClean="0">
                <a:solidFill>
                  <a:srgbClr val="000000"/>
                </a:solidFill>
                <a:latin typeface="Arial" panose="020B0604020202020204" pitchFamily="34" charset="0"/>
                <a:cs typeface="Arial" panose="020B0604020202020204" pitchFamily="34" charset="0"/>
              </a:rPr>
              <a:t>  )</a:t>
            </a:r>
          </a:p>
          <a:p>
            <a:pPr eaLnBrk="1" fontAlgn="base" latinLnBrk="1" hangingPunct="1">
              <a:spcBef>
                <a:spcPct val="0"/>
              </a:spcBef>
              <a:spcAft>
                <a:spcPct val="0"/>
              </a:spcAft>
            </a:pPr>
            <a:endParaRPr lang="en-US" altLang="ko-KR" sz="7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700" dirty="0">
                <a:solidFill>
                  <a:srgbClr val="000000"/>
                </a:solidFill>
                <a:latin typeface="Arial" panose="020B0604020202020204" pitchFamily="34" charset="0"/>
                <a:cs typeface="Arial" panose="020B0604020202020204" pitchFamily="34" charset="0"/>
              </a:rPr>
              <a:t>① </a:t>
            </a:r>
            <a:r>
              <a:rPr lang="en-US" altLang="ko-KR" sz="700" dirty="0" err="1" smtClean="0">
                <a:solidFill>
                  <a:srgbClr val="000000"/>
                </a:solidFill>
                <a:latin typeface="Arial" panose="020B0604020202020204" pitchFamily="34" charset="0"/>
                <a:cs typeface="Arial" panose="020B0604020202020204" pitchFamily="34" charset="0"/>
              </a:rPr>
              <a:t>Có</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thể</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hoạt</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động</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bằng</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dòng</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một</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chiều</a:t>
            </a:r>
            <a:r>
              <a:rPr lang="en-US" altLang="ko-KR" sz="700" dirty="0" smtClean="0">
                <a:solidFill>
                  <a:srgbClr val="000000"/>
                </a:solidFill>
                <a:latin typeface="Arial" panose="020B0604020202020204" pitchFamily="34" charset="0"/>
                <a:cs typeface="Arial" panose="020B0604020202020204" pitchFamily="34" charset="0"/>
              </a:rPr>
              <a:t> hay </a:t>
            </a:r>
            <a:r>
              <a:rPr lang="en-US" altLang="ko-KR" sz="700" dirty="0" err="1" smtClean="0">
                <a:solidFill>
                  <a:srgbClr val="000000"/>
                </a:solidFill>
                <a:latin typeface="Arial" panose="020B0604020202020204" pitchFamily="34" charset="0"/>
                <a:cs typeface="Arial" panose="020B0604020202020204" pitchFamily="34" charset="0"/>
              </a:rPr>
              <a:t>xoay</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chiều</a:t>
            </a:r>
            <a:r>
              <a:rPr lang="ko-KR" altLang="en-US" sz="700" dirty="0" smtClean="0">
                <a:solidFill>
                  <a:srgbClr val="000000"/>
                </a:solidFill>
                <a:latin typeface="Arial" panose="020B0604020202020204" pitchFamily="34" charset="0"/>
                <a:cs typeface="Arial" panose="020B0604020202020204" pitchFamily="34" charset="0"/>
              </a:rPr>
              <a:t>   </a:t>
            </a:r>
            <a:endParaRPr lang="ko-KR" altLang="en-US" sz="7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ko-KR" altLang="en-US" sz="700" dirty="0" smtClean="0">
                <a:solidFill>
                  <a:srgbClr val="000000"/>
                </a:solidFill>
                <a:latin typeface="Arial" panose="020B0604020202020204" pitchFamily="34" charset="0"/>
                <a:cs typeface="Arial" panose="020B0604020202020204" pitchFamily="34" charset="0"/>
              </a:rPr>
              <a:t>② </a:t>
            </a:r>
            <a:r>
              <a:rPr lang="en-US" altLang="ko-KR" sz="700" dirty="0" err="1" smtClean="0">
                <a:solidFill>
                  <a:srgbClr val="000000"/>
                </a:solidFill>
                <a:latin typeface="Arial" panose="020B0604020202020204" pitchFamily="34" charset="0"/>
                <a:cs typeface="Arial" panose="020B0604020202020204" pitchFamily="34" charset="0"/>
              </a:rPr>
              <a:t>Tốc</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độ</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phản</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hồi</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nhanh</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có</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thể</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biến</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đổi</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dựa</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vào</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tần</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số</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cao</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phát</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xung</a:t>
            </a:r>
            <a:r>
              <a:rPr lang="en-US" altLang="ko-KR" sz="700" dirty="0" smtClean="0">
                <a:solidFill>
                  <a:srgbClr val="000000"/>
                </a:solidFill>
                <a:latin typeface="Arial" panose="020B0604020202020204" pitchFamily="34" charset="0"/>
                <a:cs typeface="Arial" panose="020B0604020202020204" pitchFamily="34" charset="0"/>
              </a:rPr>
              <a:t>.</a:t>
            </a:r>
            <a:endParaRPr lang="en-US" altLang="ko-KR" sz="7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700" dirty="0">
                <a:solidFill>
                  <a:srgbClr val="FF0000"/>
                </a:solidFill>
                <a:latin typeface="Arial" panose="020B0604020202020204" pitchFamily="34" charset="0"/>
                <a:cs typeface="Arial" panose="020B0604020202020204" pitchFamily="34" charset="0"/>
              </a:rPr>
              <a:t>③ </a:t>
            </a:r>
            <a:r>
              <a:rPr lang="en-US" altLang="ko-KR" sz="700" dirty="0" err="1" smtClean="0">
                <a:solidFill>
                  <a:srgbClr val="FF0000"/>
                </a:solidFill>
                <a:latin typeface="Arial" panose="020B0604020202020204" pitchFamily="34" charset="0"/>
                <a:cs typeface="Arial" panose="020B0604020202020204" pitchFamily="34" charset="0"/>
              </a:rPr>
              <a:t>Hiệu</a:t>
            </a:r>
            <a:r>
              <a:rPr lang="en-US" altLang="ko-KR" sz="700" dirty="0" smtClean="0">
                <a:solidFill>
                  <a:srgbClr val="FF0000"/>
                </a:solidFill>
                <a:latin typeface="Arial" panose="020B0604020202020204" pitchFamily="34" charset="0"/>
                <a:cs typeface="Arial" panose="020B0604020202020204" pitchFamily="34" charset="0"/>
              </a:rPr>
              <a:t> </a:t>
            </a:r>
            <a:r>
              <a:rPr lang="en-US" altLang="ko-KR" sz="700" dirty="0" err="1" smtClean="0">
                <a:solidFill>
                  <a:srgbClr val="FF0000"/>
                </a:solidFill>
                <a:latin typeface="Arial" panose="020B0604020202020204" pitchFamily="34" charset="0"/>
                <a:cs typeface="Arial" panose="020B0604020202020204" pitchFamily="34" charset="0"/>
              </a:rPr>
              <a:t>năng</a:t>
            </a:r>
            <a:r>
              <a:rPr lang="en-US" altLang="ko-KR" sz="700" dirty="0" smtClean="0">
                <a:solidFill>
                  <a:srgbClr val="FF0000"/>
                </a:solidFill>
                <a:latin typeface="Arial" panose="020B0604020202020204" pitchFamily="34" charset="0"/>
                <a:cs typeface="Arial" panose="020B0604020202020204" pitchFamily="34" charset="0"/>
              </a:rPr>
              <a:t> </a:t>
            </a:r>
            <a:r>
              <a:rPr lang="en-US" altLang="ko-KR" sz="700" dirty="0" err="1" smtClean="0">
                <a:solidFill>
                  <a:srgbClr val="FF0000"/>
                </a:solidFill>
                <a:latin typeface="Arial" panose="020B0604020202020204" pitchFamily="34" charset="0"/>
                <a:cs typeface="Arial" panose="020B0604020202020204" pitchFamily="34" charset="0"/>
              </a:rPr>
              <a:t>phát</a:t>
            </a:r>
            <a:r>
              <a:rPr lang="en-US" altLang="ko-KR" sz="700" dirty="0" smtClean="0">
                <a:solidFill>
                  <a:srgbClr val="FF0000"/>
                </a:solidFill>
                <a:latin typeface="Arial" panose="020B0604020202020204" pitchFamily="34" charset="0"/>
                <a:cs typeface="Arial" panose="020B0604020202020204" pitchFamily="34" charset="0"/>
              </a:rPr>
              <a:t> </a:t>
            </a:r>
            <a:r>
              <a:rPr lang="en-US" altLang="ko-KR" sz="700" dirty="0" err="1" smtClean="0">
                <a:solidFill>
                  <a:srgbClr val="FF0000"/>
                </a:solidFill>
                <a:latin typeface="Arial" panose="020B0604020202020204" pitchFamily="34" charset="0"/>
                <a:cs typeface="Arial" panose="020B0604020202020204" pitchFamily="34" charset="0"/>
              </a:rPr>
              <a:t>quang</a:t>
            </a:r>
            <a:r>
              <a:rPr lang="en-US" altLang="ko-KR" sz="700" dirty="0" smtClean="0">
                <a:solidFill>
                  <a:srgbClr val="FF0000"/>
                </a:solidFill>
                <a:latin typeface="Arial" panose="020B0604020202020204" pitchFamily="34" charset="0"/>
                <a:cs typeface="Arial" panose="020B0604020202020204" pitchFamily="34" charset="0"/>
              </a:rPr>
              <a:t> </a:t>
            </a:r>
            <a:r>
              <a:rPr lang="en-US" altLang="ko-KR" sz="700" dirty="0" err="1" smtClean="0">
                <a:solidFill>
                  <a:srgbClr val="FF0000"/>
                </a:solidFill>
                <a:latin typeface="Arial" panose="020B0604020202020204" pitchFamily="34" charset="0"/>
                <a:cs typeface="Arial" panose="020B0604020202020204" pitchFamily="34" charset="0"/>
              </a:rPr>
              <a:t>cao</a:t>
            </a:r>
            <a:r>
              <a:rPr lang="en-US" altLang="ko-KR" sz="700" dirty="0" smtClean="0">
                <a:solidFill>
                  <a:srgbClr val="FF0000"/>
                </a:solidFill>
                <a:latin typeface="Arial" panose="020B0604020202020204" pitchFamily="34" charset="0"/>
                <a:cs typeface="Arial" panose="020B0604020202020204" pitchFamily="34" charset="0"/>
              </a:rPr>
              <a:t> </a:t>
            </a:r>
            <a:r>
              <a:rPr lang="en-US" altLang="ko-KR" sz="700" dirty="0" err="1" smtClean="0">
                <a:solidFill>
                  <a:srgbClr val="FF0000"/>
                </a:solidFill>
                <a:latin typeface="Arial" panose="020B0604020202020204" pitchFamily="34" charset="0"/>
                <a:cs typeface="Arial" panose="020B0604020202020204" pitchFamily="34" charset="0"/>
              </a:rPr>
              <a:t>và</a:t>
            </a:r>
            <a:r>
              <a:rPr lang="en-US" altLang="ko-KR" sz="700" dirty="0" smtClean="0">
                <a:solidFill>
                  <a:srgbClr val="FF0000"/>
                </a:solidFill>
                <a:latin typeface="Arial" panose="020B0604020202020204" pitchFamily="34" charset="0"/>
                <a:cs typeface="Arial" panose="020B0604020202020204" pitchFamily="34" charset="0"/>
              </a:rPr>
              <a:t> </a:t>
            </a:r>
            <a:r>
              <a:rPr lang="en-US" altLang="ko-KR" sz="700" dirty="0" err="1" smtClean="0">
                <a:solidFill>
                  <a:srgbClr val="FF0000"/>
                </a:solidFill>
                <a:latin typeface="Arial" panose="020B0604020202020204" pitchFamily="34" charset="0"/>
                <a:cs typeface="Arial" panose="020B0604020202020204" pitchFamily="34" charset="0"/>
              </a:rPr>
              <a:t>có</a:t>
            </a:r>
            <a:r>
              <a:rPr lang="en-US" altLang="ko-KR" sz="700" dirty="0" smtClean="0">
                <a:solidFill>
                  <a:srgbClr val="FF0000"/>
                </a:solidFill>
                <a:latin typeface="Arial" panose="020B0604020202020204" pitchFamily="34" charset="0"/>
                <a:cs typeface="Arial" panose="020B0604020202020204" pitchFamily="34" charset="0"/>
              </a:rPr>
              <a:t> </a:t>
            </a:r>
            <a:r>
              <a:rPr lang="en-US" altLang="ko-KR" sz="700" dirty="0" err="1" smtClean="0">
                <a:solidFill>
                  <a:srgbClr val="FF0000"/>
                </a:solidFill>
                <a:latin typeface="Arial" panose="020B0604020202020204" pitchFamily="34" charset="0"/>
                <a:cs typeface="Arial" panose="020B0604020202020204" pitchFamily="34" charset="0"/>
              </a:rPr>
              <a:t>thể</a:t>
            </a:r>
            <a:r>
              <a:rPr lang="en-US" altLang="ko-KR" sz="700" dirty="0" smtClean="0">
                <a:solidFill>
                  <a:srgbClr val="FF0000"/>
                </a:solidFill>
                <a:latin typeface="Arial" panose="020B0604020202020204" pitchFamily="34" charset="0"/>
                <a:cs typeface="Arial" panose="020B0604020202020204" pitchFamily="34" charset="0"/>
              </a:rPr>
              <a:t> </a:t>
            </a:r>
            <a:r>
              <a:rPr lang="en-US" altLang="ko-KR" sz="700" dirty="0" err="1" smtClean="0">
                <a:solidFill>
                  <a:srgbClr val="FF0000"/>
                </a:solidFill>
                <a:latin typeface="Arial" panose="020B0604020202020204" pitchFamily="34" charset="0"/>
                <a:cs typeface="Arial" panose="020B0604020202020204" pitchFamily="34" charset="0"/>
              </a:rPr>
              <a:t>nhận</a:t>
            </a:r>
            <a:r>
              <a:rPr lang="en-US" altLang="ko-KR" sz="700" dirty="0" smtClean="0">
                <a:solidFill>
                  <a:srgbClr val="FF0000"/>
                </a:solidFill>
                <a:latin typeface="Arial" panose="020B0604020202020204" pitchFamily="34" charset="0"/>
                <a:cs typeface="Arial" panose="020B0604020202020204" pitchFamily="34" charset="0"/>
              </a:rPr>
              <a:t> </a:t>
            </a:r>
            <a:r>
              <a:rPr lang="en-US" altLang="ko-KR" sz="700" dirty="0" err="1" smtClean="0">
                <a:solidFill>
                  <a:srgbClr val="FF0000"/>
                </a:solidFill>
                <a:latin typeface="Arial" panose="020B0604020202020204" pitchFamily="34" charset="0"/>
                <a:cs typeface="Arial" panose="020B0604020202020204" pitchFamily="34" charset="0"/>
              </a:rPr>
              <a:t>được</a:t>
            </a:r>
            <a:r>
              <a:rPr lang="en-US" altLang="ko-KR" sz="700" dirty="0" smtClean="0">
                <a:solidFill>
                  <a:srgbClr val="FF0000"/>
                </a:solidFill>
                <a:latin typeface="Arial" panose="020B0604020202020204" pitchFamily="34" charset="0"/>
                <a:cs typeface="Arial" panose="020B0604020202020204" pitchFamily="34" charset="0"/>
              </a:rPr>
              <a:t> output </a:t>
            </a:r>
            <a:r>
              <a:rPr lang="en-US" altLang="ko-KR" sz="700" dirty="0" err="1" smtClean="0">
                <a:solidFill>
                  <a:srgbClr val="FF0000"/>
                </a:solidFill>
                <a:latin typeface="Arial" panose="020B0604020202020204" pitchFamily="34" charset="0"/>
                <a:cs typeface="Arial" panose="020B0604020202020204" pitchFamily="34" charset="0"/>
              </a:rPr>
              <a:t>cao</a:t>
            </a:r>
            <a:r>
              <a:rPr lang="en-US" altLang="ko-KR" sz="700" dirty="0" smtClean="0">
                <a:solidFill>
                  <a:srgbClr val="FF0000"/>
                </a:solidFill>
                <a:latin typeface="Arial" panose="020B0604020202020204" pitchFamily="34" charset="0"/>
                <a:cs typeface="Arial" panose="020B0604020202020204" pitchFamily="34" charset="0"/>
              </a:rPr>
              <a:t> ở </a:t>
            </a:r>
            <a:r>
              <a:rPr lang="en-US" altLang="ko-KR" sz="700" dirty="0" err="1" smtClean="0">
                <a:solidFill>
                  <a:srgbClr val="FF0000"/>
                </a:solidFill>
                <a:latin typeface="Arial" panose="020B0604020202020204" pitchFamily="34" charset="0"/>
                <a:cs typeface="Arial" panose="020B0604020202020204" pitchFamily="34" charset="0"/>
              </a:rPr>
              <a:t>dòng</a:t>
            </a:r>
            <a:r>
              <a:rPr lang="en-US" altLang="ko-KR" sz="700" dirty="0" smtClean="0">
                <a:solidFill>
                  <a:srgbClr val="FF0000"/>
                </a:solidFill>
                <a:latin typeface="Arial" panose="020B0604020202020204" pitchFamily="34" charset="0"/>
                <a:cs typeface="Arial" panose="020B0604020202020204" pitchFamily="34" charset="0"/>
              </a:rPr>
              <a:t> </a:t>
            </a:r>
            <a:r>
              <a:rPr lang="en-US" altLang="ko-KR" sz="700" dirty="0" err="1" smtClean="0">
                <a:solidFill>
                  <a:srgbClr val="FF0000"/>
                </a:solidFill>
                <a:latin typeface="Arial" panose="020B0604020202020204" pitchFamily="34" charset="0"/>
                <a:cs typeface="Arial" panose="020B0604020202020204" pitchFamily="34" charset="0"/>
              </a:rPr>
              <a:t>điện</a:t>
            </a:r>
            <a:r>
              <a:rPr lang="en-US" altLang="ko-KR" sz="700" dirty="0" smtClean="0">
                <a:solidFill>
                  <a:srgbClr val="FF0000"/>
                </a:solidFill>
                <a:latin typeface="Arial" panose="020B0604020202020204" pitchFamily="34" charset="0"/>
                <a:cs typeface="Arial" panose="020B0604020202020204" pitchFamily="34" charset="0"/>
              </a:rPr>
              <a:t> </a:t>
            </a:r>
            <a:r>
              <a:rPr lang="en-US" altLang="ko-KR" sz="700" dirty="0" err="1" smtClean="0">
                <a:solidFill>
                  <a:srgbClr val="FF0000"/>
                </a:solidFill>
                <a:latin typeface="Arial" panose="020B0604020202020204" pitchFamily="34" charset="0"/>
                <a:cs typeface="Arial" panose="020B0604020202020204" pitchFamily="34" charset="0"/>
              </a:rPr>
              <a:t>cao</a:t>
            </a:r>
            <a:r>
              <a:rPr lang="en-US" altLang="ko-KR" sz="700" dirty="0" smtClean="0">
                <a:solidFill>
                  <a:srgbClr val="FF0000"/>
                </a:solidFill>
                <a:latin typeface="Arial" panose="020B0604020202020204" pitchFamily="34" charset="0"/>
                <a:cs typeface="Arial" panose="020B0604020202020204" pitchFamily="34" charset="0"/>
              </a:rPr>
              <a:t>.</a:t>
            </a:r>
            <a:endParaRPr lang="en-US" altLang="ko-KR" sz="700" dirty="0">
              <a:solidFill>
                <a:srgbClr val="FF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700" dirty="0">
                <a:solidFill>
                  <a:srgbClr val="000000"/>
                </a:solidFill>
                <a:latin typeface="Arial" panose="020B0604020202020204" pitchFamily="34" charset="0"/>
                <a:cs typeface="Arial" panose="020B0604020202020204" pitchFamily="34" charset="0"/>
              </a:rPr>
              <a:t>④ </a:t>
            </a:r>
            <a:r>
              <a:rPr lang="en-US" altLang="ko-KR" sz="700" dirty="0" err="1" smtClean="0">
                <a:solidFill>
                  <a:srgbClr val="000000"/>
                </a:solidFill>
                <a:latin typeface="Arial" panose="020B0604020202020204" pitchFamily="34" charset="0"/>
                <a:cs typeface="Arial" panose="020B0604020202020204" pitchFamily="34" charset="0"/>
              </a:rPr>
              <a:t>Điện</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năng</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tiêu</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thụ</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thấp</a:t>
            </a:r>
            <a:r>
              <a:rPr lang="en-US" altLang="ko-KR" sz="700" dirty="0" smtClean="0">
                <a:solidFill>
                  <a:srgbClr val="000000"/>
                </a:solidFill>
                <a:latin typeface="Arial" panose="020B0604020202020204" pitchFamily="34" charset="0"/>
                <a:cs typeface="Arial" panose="020B0604020202020204" pitchFamily="34" charset="0"/>
              </a:rPr>
              <a:t>.</a:t>
            </a:r>
            <a:endParaRPr lang="en-US" altLang="ko-KR" sz="700" dirty="0">
              <a:solidFill>
                <a:srgbClr val="000000"/>
              </a:solidFill>
              <a:latin typeface="Arial" panose="020B0604020202020204" pitchFamily="34" charset="0"/>
              <a:cs typeface="Arial" panose="020B0604020202020204" pitchFamily="34" charset="0"/>
            </a:endParaRPr>
          </a:p>
        </p:txBody>
      </p:sp>
      <p:sp>
        <p:nvSpPr>
          <p:cNvPr id="8223" name="Rectangle 172"/>
          <p:cNvSpPr>
            <a:spLocks noChangeArrowheads="1"/>
          </p:cNvSpPr>
          <p:nvPr/>
        </p:nvSpPr>
        <p:spPr bwMode="auto">
          <a:xfrm>
            <a:off x="252412" y="5157363"/>
            <a:ext cx="3132138" cy="1169551"/>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700" dirty="0">
                <a:solidFill>
                  <a:srgbClr val="000000"/>
                </a:solidFill>
                <a:latin typeface="Arial" panose="020B0604020202020204" pitchFamily="34" charset="0"/>
                <a:cs typeface="Arial" panose="020B0604020202020204" pitchFamily="34" charset="0"/>
              </a:rPr>
              <a:t>6. </a:t>
            </a:r>
            <a:r>
              <a:rPr lang="en-US" altLang="ko-KR" sz="700" dirty="0" smtClean="0">
                <a:solidFill>
                  <a:srgbClr val="000000"/>
                </a:solidFill>
                <a:latin typeface="Arial" panose="020B0604020202020204" pitchFamily="34" charset="0"/>
                <a:cs typeface="Arial" panose="020B0604020202020204" pitchFamily="34" charset="0"/>
              </a:rPr>
              <a:t>Ở </a:t>
            </a:r>
            <a:r>
              <a:rPr lang="en-US" altLang="ko-KR" sz="700" dirty="0" err="1" smtClean="0">
                <a:solidFill>
                  <a:srgbClr val="000000"/>
                </a:solidFill>
                <a:latin typeface="Arial" panose="020B0604020202020204" pitchFamily="34" charset="0"/>
                <a:cs typeface="Arial" panose="020B0604020202020204" pitchFamily="34" charset="0"/>
              </a:rPr>
              <a:t>mạch</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dưới</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đây</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điện</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áp</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của</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hai</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bên</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hai</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phía</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của</a:t>
            </a:r>
            <a:r>
              <a:rPr lang="en-US" altLang="ko-KR" sz="700" dirty="0" smtClean="0">
                <a:solidFill>
                  <a:srgbClr val="000000"/>
                </a:solidFill>
                <a:latin typeface="Arial" panose="020B0604020202020204" pitchFamily="34" charset="0"/>
                <a:cs typeface="Arial" panose="020B0604020202020204" pitchFamily="34" charset="0"/>
              </a:rPr>
              <a:t> A, B </a:t>
            </a:r>
            <a:r>
              <a:rPr lang="en-US" altLang="ko-KR" sz="700" dirty="0" err="1" smtClean="0">
                <a:solidFill>
                  <a:srgbClr val="000000"/>
                </a:solidFill>
                <a:latin typeface="Arial" panose="020B0604020202020204" pitchFamily="34" charset="0"/>
                <a:cs typeface="Arial" panose="020B0604020202020204" pitchFamily="34" charset="0"/>
              </a:rPr>
              <a:t>theo</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thứ</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tự</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là</a:t>
            </a:r>
            <a:r>
              <a:rPr lang="en-US" altLang="ko-KR" sz="700" dirty="0" smtClean="0">
                <a:solidFill>
                  <a:srgbClr val="000000"/>
                </a:solidFill>
                <a:latin typeface="Arial" panose="020B0604020202020204" pitchFamily="34" charset="0"/>
                <a:cs typeface="Arial" panose="020B0604020202020204" pitchFamily="34" charset="0"/>
              </a:rPr>
              <a:t> ? </a:t>
            </a:r>
            <a:r>
              <a:rPr lang="en-US" altLang="ko-KR" sz="700" dirty="0">
                <a:solidFill>
                  <a:srgbClr val="000000"/>
                </a:solidFill>
                <a:latin typeface="Arial" panose="020B0604020202020204" pitchFamily="34" charset="0"/>
                <a:cs typeface="Arial" panose="020B0604020202020204" pitchFamily="34" charset="0"/>
              </a:rPr>
              <a:t>(  </a:t>
            </a:r>
            <a:r>
              <a:rPr lang="en-US" altLang="ko-KR" sz="700" dirty="0" smtClean="0">
                <a:solidFill>
                  <a:srgbClr val="000000"/>
                </a:solidFill>
                <a:latin typeface="Arial" panose="020B0604020202020204" pitchFamily="34" charset="0"/>
                <a:cs typeface="Arial" panose="020B0604020202020204" pitchFamily="34" charset="0"/>
              </a:rPr>
              <a:t>)</a:t>
            </a:r>
          </a:p>
          <a:p>
            <a:pPr eaLnBrk="1" fontAlgn="base" latinLnBrk="1" hangingPunct="1">
              <a:spcBef>
                <a:spcPct val="0"/>
              </a:spcBef>
              <a:spcAft>
                <a:spcPct val="0"/>
              </a:spcAft>
            </a:pPr>
            <a:endParaRPr lang="en-US" altLang="ko-KR" sz="7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700" dirty="0">
                <a:solidFill>
                  <a:srgbClr val="000000"/>
                </a:solidFill>
                <a:latin typeface="Arial" panose="020B0604020202020204" pitchFamily="34" charset="0"/>
                <a:cs typeface="Arial" panose="020B0604020202020204" pitchFamily="34" charset="0"/>
              </a:rPr>
              <a:t>① 11.3V, 0.7V</a:t>
            </a:r>
          </a:p>
          <a:p>
            <a:pPr eaLnBrk="1" fontAlgn="base" latinLnBrk="1" hangingPunct="1">
              <a:spcBef>
                <a:spcPct val="0"/>
              </a:spcBef>
              <a:spcAft>
                <a:spcPct val="0"/>
              </a:spcAft>
            </a:pPr>
            <a:endParaRPr lang="en-US" altLang="ko-KR" sz="7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700" dirty="0">
                <a:solidFill>
                  <a:srgbClr val="000000"/>
                </a:solidFill>
                <a:latin typeface="Arial" panose="020B0604020202020204" pitchFamily="34" charset="0"/>
                <a:cs typeface="Arial" panose="020B0604020202020204" pitchFamily="34" charset="0"/>
              </a:rPr>
              <a:t>② 0.7V, 11.3V</a:t>
            </a:r>
          </a:p>
          <a:p>
            <a:pPr eaLnBrk="1" fontAlgn="base" latinLnBrk="1" hangingPunct="1">
              <a:spcBef>
                <a:spcPct val="0"/>
              </a:spcBef>
              <a:spcAft>
                <a:spcPct val="0"/>
              </a:spcAft>
            </a:pPr>
            <a:endParaRPr lang="en-US" altLang="ko-KR" sz="7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700" dirty="0">
                <a:solidFill>
                  <a:srgbClr val="FF0000"/>
                </a:solidFill>
                <a:latin typeface="Arial" panose="020B0604020202020204" pitchFamily="34" charset="0"/>
                <a:cs typeface="Arial" panose="020B0604020202020204" pitchFamily="34" charset="0"/>
              </a:rPr>
              <a:t>③ 2.9V, 9.1V</a:t>
            </a:r>
          </a:p>
          <a:p>
            <a:pPr eaLnBrk="1" fontAlgn="base" latinLnBrk="1" hangingPunct="1">
              <a:spcBef>
                <a:spcPct val="0"/>
              </a:spcBef>
              <a:spcAft>
                <a:spcPct val="0"/>
              </a:spcAft>
            </a:pPr>
            <a:endParaRPr lang="en-US" altLang="ko-KR" sz="700" dirty="0">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700" dirty="0">
                <a:latin typeface="Arial" panose="020B0604020202020204" pitchFamily="34" charset="0"/>
                <a:cs typeface="Arial" panose="020B0604020202020204" pitchFamily="34" charset="0"/>
              </a:rPr>
              <a:t>④ 9.1V, 2.9V</a:t>
            </a:r>
          </a:p>
        </p:txBody>
      </p:sp>
      <p:grpSp>
        <p:nvGrpSpPr>
          <p:cNvPr id="8224" name="Group 173"/>
          <p:cNvGrpSpPr>
            <a:grpSpLocks/>
          </p:cNvGrpSpPr>
          <p:nvPr/>
        </p:nvGrpSpPr>
        <p:grpSpPr bwMode="auto">
          <a:xfrm>
            <a:off x="1355725" y="5384668"/>
            <a:ext cx="1684338" cy="1128183"/>
            <a:chOff x="835" y="2224"/>
            <a:chExt cx="1061" cy="656"/>
          </a:xfrm>
        </p:grpSpPr>
        <p:sp>
          <p:nvSpPr>
            <p:cNvPr id="8233" name="Line 174"/>
            <p:cNvSpPr>
              <a:spLocks noChangeShapeType="1"/>
            </p:cNvSpPr>
            <p:nvPr/>
          </p:nvSpPr>
          <p:spPr bwMode="auto">
            <a:xfrm>
              <a:off x="1170" y="2233"/>
              <a:ext cx="0" cy="315"/>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1">
                <a:spcBef>
                  <a:spcPct val="0"/>
                </a:spcBef>
                <a:spcAft>
                  <a:spcPct val="0"/>
                </a:spcAft>
              </a:pPr>
              <a:endParaRPr kumimoji="1" lang="en-US" sz="700">
                <a:solidFill>
                  <a:srgbClr val="000000"/>
                </a:solidFill>
                <a:latin typeface="Arial" panose="020B0604020202020204" pitchFamily="34" charset="0"/>
                <a:cs typeface="Arial" panose="020B0604020202020204" pitchFamily="34" charset="0"/>
              </a:endParaRPr>
            </a:p>
          </p:txBody>
        </p:sp>
        <p:sp>
          <p:nvSpPr>
            <p:cNvPr id="8234" name="Line 175"/>
            <p:cNvSpPr>
              <a:spLocks noChangeShapeType="1"/>
            </p:cNvSpPr>
            <p:nvPr/>
          </p:nvSpPr>
          <p:spPr bwMode="auto">
            <a:xfrm>
              <a:off x="1165" y="2233"/>
              <a:ext cx="448"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1">
                <a:spcBef>
                  <a:spcPct val="0"/>
                </a:spcBef>
                <a:spcAft>
                  <a:spcPct val="0"/>
                </a:spcAft>
              </a:pPr>
              <a:endParaRPr kumimoji="1" lang="en-US" sz="700">
                <a:solidFill>
                  <a:srgbClr val="000000"/>
                </a:solidFill>
                <a:latin typeface="Arial" panose="020B0604020202020204" pitchFamily="34" charset="0"/>
                <a:cs typeface="Arial" panose="020B0604020202020204" pitchFamily="34" charset="0"/>
              </a:endParaRPr>
            </a:p>
          </p:txBody>
        </p:sp>
        <p:sp>
          <p:nvSpPr>
            <p:cNvPr id="8235" name="Line 176"/>
            <p:cNvSpPr>
              <a:spLocks noChangeShapeType="1"/>
            </p:cNvSpPr>
            <p:nvPr/>
          </p:nvSpPr>
          <p:spPr bwMode="auto">
            <a:xfrm>
              <a:off x="1617" y="2233"/>
              <a:ext cx="0" cy="96"/>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1">
                <a:spcBef>
                  <a:spcPct val="0"/>
                </a:spcBef>
                <a:spcAft>
                  <a:spcPct val="0"/>
                </a:spcAft>
              </a:pPr>
              <a:endParaRPr kumimoji="1" lang="en-US" sz="700">
                <a:solidFill>
                  <a:srgbClr val="000000"/>
                </a:solidFill>
                <a:latin typeface="Arial" panose="020B0604020202020204" pitchFamily="34" charset="0"/>
                <a:cs typeface="Arial" panose="020B0604020202020204" pitchFamily="34" charset="0"/>
              </a:endParaRPr>
            </a:p>
          </p:txBody>
        </p:sp>
        <p:grpSp>
          <p:nvGrpSpPr>
            <p:cNvPr id="8236" name="Group 177"/>
            <p:cNvGrpSpPr>
              <a:grpSpLocks/>
            </p:cNvGrpSpPr>
            <p:nvPr/>
          </p:nvGrpSpPr>
          <p:grpSpPr bwMode="auto">
            <a:xfrm>
              <a:off x="1572" y="2329"/>
              <a:ext cx="90" cy="120"/>
              <a:chOff x="1488" y="1152"/>
              <a:chExt cx="192" cy="336"/>
            </a:xfrm>
          </p:grpSpPr>
          <p:sp>
            <p:nvSpPr>
              <p:cNvPr id="8258" name="Line 178"/>
              <p:cNvSpPr>
                <a:spLocks noChangeShapeType="1"/>
              </p:cNvSpPr>
              <p:nvPr/>
            </p:nvSpPr>
            <p:spPr bwMode="auto">
              <a:xfrm>
                <a:off x="1584" y="1152"/>
                <a:ext cx="96"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1">
                  <a:spcBef>
                    <a:spcPct val="0"/>
                  </a:spcBef>
                  <a:spcAft>
                    <a:spcPct val="0"/>
                  </a:spcAft>
                </a:pPr>
                <a:endParaRPr kumimoji="1" lang="en-US" sz="700">
                  <a:solidFill>
                    <a:srgbClr val="000000"/>
                  </a:solidFill>
                  <a:latin typeface="Arial" panose="020B0604020202020204" pitchFamily="34" charset="0"/>
                  <a:cs typeface="Arial" panose="020B0604020202020204" pitchFamily="34" charset="0"/>
                </a:endParaRPr>
              </a:p>
            </p:txBody>
          </p:sp>
          <p:sp>
            <p:nvSpPr>
              <p:cNvPr id="8259" name="Line 179"/>
              <p:cNvSpPr>
                <a:spLocks noChangeShapeType="1"/>
              </p:cNvSpPr>
              <p:nvPr/>
            </p:nvSpPr>
            <p:spPr bwMode="auto">
              <a:xfrm flipH="1">
                <a:off x="1488" y="1200"/>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1">
                  <a:spcBef>
                    <a:spcPct val="0"/>
                  </a:spcBef>
                  <a:spcAft>
                    <a:spcPct val="0"/>
                  </a:spcAft>
                </a:pPr>
                <a:endParaRPr kumimoji="1" lang="en-US" sz="700">
                  <a:solidFill>
                    <a:srgbClr val="000000"/>
                  </a:solidFill>
                  <a:latin typeface="Arial" panose="020B0604020202020204" pitchFamily="34" charset="0"/>
                  <a:cs typeface="Arial" panose="020B0604020202020204" pitchFamily="34" charset="0"/>
                </a:endParaRPr>
              </a:p>
            </p:txBody>
          </p:sp>
          <p:sp>
            <p:nvSpPr>
              <p:cNvPr id="8260" name="Line 180"/>
              <p:cNvSpPr>
                <a:spLocks noChangeShapeType="1"/>
              </p:cNvSpPr>
              <p:nvPr/>
            </p:nvSpPr>
            <p:spPr bwMode="auto">
              <a:xfrm>
                <a:off x="1488" y="1248"/>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1">
                  <a:spcBef>
                    <a:spcPct val="0"/>
                  </a:spcBef>
                  <a:spcAft>
                    <a:spcPct val="0"/>
                  </a:spcAft>
                </a:pPr>
                <a:endParaRPr kumimoji="1" lang="en-US" sz="700">
                  <a:solidFill>
                    <a:srgbClr val="000000"/>
                  </a:solidFill>
                  <a:latin typeface="Arial" panose="020B0604020202020204" pitchFamily="34" charset="0"/>
                  <a:cs typeface="Arial" panose="020B0604020202020204" pitchFamily="34" charset="0"/>
                </a:endParaRPr>
              </a:p>
            </p:txBody>
          </p:sp>
          <p:sp>
            <p:nvSpPr>
              <p:cNvPr id="8261" name="Line 181"/>
              <p:cNvSpPr>
                <a:spLocks noChangeShapeType="1"/>
              </p:cNvSpPr>
              <p:nvPr/>
            </p:nvSpPr>
            <p:spPr bwMode="auto">
              <a:xfrm flipH="1">
                <a:off x="1488" y="1296"/>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1">
                  <a:spcBef>
                    <a:spcPct val="0"/>
                  </a:spcBef>
                  <a:spcAft>
                    <a:spcPct val="0"/>
                  </a:spcAft>
                </a:pPr>
                <a:endParaRPr kumimoji="1" lang="en-US" sz="700">
                  <a:solidFill>
                    <a:srgbClr val="000000"/>
                  </a:solidFill>
                  <a:latin typeface="Arial" panose="020B0604020202020204" pitchFamily="34" charset="0"/>
                  <a:cs typeface="Arial" panose="020B0604020202020204" pitchFamily="34" charset="0"/>
                </a:endParaRPr>
              </a:p>
            </p:txBody>
          </p:sp>
          <p:sp>
            <p:nvSpPr>
              <p:cNvPr id="8262" name="Line 182"/>
              <p:cNvSpPr>
                <a:spLocks noChangeShapeType="1"/>
              </p:cNvSpPr>
              <p:nvPr/>
            </p:nvSpPr>
            <p:spPr bwMode="auto">
              <a:xfrm>
                <a:off x="1488" y="1344"/>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1">
                  <a:spcBef>
                    <a:spcPct val="0"/>
                  </a:spcBef>
                  <a:spcAft>
                    <a:spcPct val="0"/>
                  </a:spcAft>
                </a:pPr>
                <a:endParaRPr kumimoji="1" lang="en-US" sz="700">
                  <a:solidFill>
                    <a:srgbClr val="000000"/>
                  </a:solidFill>
                  <a:latin typeface="Arial" panose="020B0604020202020204" pitchFamily="34" charset="0"/>
                  <a:cs typeface="Arial" panose="020B0604020202020204" pitchFamily="34" charset="0"/>
                </a:endParaRPr>
              </a:p>
            </p:txBody>
          </p:sp>
          <p:sp>
            <p:nvSpPr>
              <p:cNvPr id="8263" name="Line 183"/>
              <p:cNvSpPr>
                <a:spLocks noChangeShapeType="1"/>
              </p:cNvSpPr>
              <p:nvPr/>
            </p:nvSpPr>
            <p:spPr bwMode="auto">
              <a:xfrm flipH="1">
                <a:off x="1488" y="1392"/>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1">
                  <a:spcBef>
                    <a:spcPct val="0"/>
                  </a:spcBef>
                  <a:spcAft>
                    <a:spcPct val="0"/>
                  </a:spcAft>
                </a:pPr>
                <a:endParaRPr kumimoji="1" lang="en-US" sz="700">
                  <a:solidFill>
                    <a:srgbClr val="000000"/>
                  </a:solidFill>
                  <a:latin typeface="Arial" panose="020B0604020202020204" pitchFamily="34" charset="0"/>
                  <a:cs typeface="Arial" panose="020B0604020202020204" pitchFamily="34" charset="0"/>
                </a:endParaRPr>
              </a:p>
            </p:txBody>
          </p:sp>
          <p:sp>
            <p:nvSpPr>
              <p:cNvPr id="8264" name="Line 184"/>
              <p:cNvSpPr>
                <a:spLocks noChangeShapeType="1"/>
              </p:cNvSpPr>
              <p:nvPr/>
            </p:nvSpPr>
            <p:spPr bwMode="auto">
              <a:xfrm>
                <a:off x="1488" y="1440"/>
                <a:ext cx="96"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1">
                  <a:spcBef>
                    <a:spcPct val="0"/>
                  </a:spcBef>
                  <a:spcAft>
                    <a:spcPct val="0"/>
                  </a:spcAft>
                </a:pPr>
                <a:endParaRPr kumimoji="1" lang="en-US" sz="700">
                  <a:solidFill>
                    <a:srgbClr val="000000"/>
                  </a:solidFill>
                  <a:latin typeface="Arial" panose="020B0604020202020204" pitchFamily="34" charset="0"/>
                  <a:cs typeface="Arial" panose="020B0604020202020204" pitchFamily="34" charset="0"/>
                </a:endParaRPr>
              </a:p>
            </p:txBody>
          </p:sp>
        </p:grpSp>
        <p:sp>
          <p:nvSpPr>
            <p:cNvPr id="8237" name="Line 185"/>
            <p:cNvSpPr>
              <a:spLocks noChangeShapeType="1"/>
            </p:cNvSpPr>
            <p:nvPr/>
          </p:nvSpPr>
          <p:spPr bwMode="auto">
            <a:xfrm>
              <a:off x="1617" y="2449"/>
              <a:ext cx="0" cy="206"/>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1">
                <a:spcBef>
                  <a:spcPct val="0"/>
                </a:spcBef>
                <a:spcAft>
                  <a:spcPct val="0"/>
                </a:spcAft>
              </a:pPr>
              <a:endParaRPr kumimoji="1" lang="en-US" sz="700">
                <a:solidFill>
                  <a:srgbClr val="000000"/>
                </a:solidFill>
                <a:latin typeface="Arial" panose="020B0604020202020204" pitchFamily="34" charset="0"/>
                <a:cs typeface="Arial" panose="020B0604020202020204" pitchFamily="34" charset="0"/>
              </a:endParaRPr>
            </a:p>
          </p:txBody>
        </p:sp>
        <p:sp>
          <p:nvSpPr>
            <p:cNvPr id="8238" name="AutoShape 186"/>
            <p:cNvSpPr>
              <a:spLocks noChangeArrowheads="1"/>
            </p:cNvSpPr>
            <p:nvPr/>
          </p:nvSpPr>
          <p:spPr bwMode="auto">
            <a:xfrm>
              <a:off x="1557" y="2655"/>
              <a:ext cx="120" cy="60"/>
            </a:xfrm>
            <a:prstGeom prst="triangle">
              <a:avLst>
                <a:gd name="adj" fmla="val 50000"/>
              </a:avLst>
            </a:prstGeom>
            <a:solidFill>
              <a:srgbClr val="000000"/>
            </a:solidFill>
            <a:ln w="158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endParaRPr lang="ko-KR" altLang="en-US" sz="700">
                <a:solidFill>
                  <a:srgbClr val="000000"/>
                </a:solidFill>
                <a:latin typeface="Arial" panose="020B0604020202020204" pitchFamily="34" charset="0"/>
                <a:cs typeface="Arial" panose="020B0604020202020204" pitchFamily="34" charset="0"/>
              </a:endParaRPr>
            </a:p>
          </p:txBody>
        </p:sp>
        <p:sp>
          <p:nvSpPr>
            <p:cNvPr id="8239" name="Line 187"/>
            <p:cNvSpPr>
              <a:spLocks noChangeShapeType="1"/>
            </p:cNvSpPr>
            <p:nvPr/>
          </p:nvSpPr>
          <p:spPr bwMode="auto">
            <a:xfrm>
              <a:off x="1557" y="2715"/>
              <a:ext cx="120"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1">
                <a:spcBef>
                  <a:spcPct val="0"/>
                </a:spcBef>
                <a:spcAft>
                  <a:spcPct val="0"/>
                </a:spcAft>
              </a:pPr>
              <a:endParaRPr kumimoji="1" lang="en-US" sz="700">
                <a:solidFill>
                  <a:srgbClr val="000000"/>
                </a:solidFill>
                <a:latin typeface="Arial" panose="020B0604020202020204" pitchFamily="34" charset="0"/>
                <a:cs typeface="Arial" panose="020B0604020202020204" pitchFamily="34" charset="0"/>
              </a:endParaRPr>
            </a:p>
          </p:txBody>
        </p:sp>
        <p:sp>
          <p:nvSpPr>
            <p:cNvPr id="8240" name="Line 188"/>
            <p:cNvSpPr>
              <a:spLocks noChangeShapeType="1"/>
            </p:cNvSpPr>
            <p:nvPr/>
          </p:nvSpPr>
          <p:spPr bwMode="auto">
            <a:xfrm>
              <a:off x="1170" y="2874"/>
              <a:ext cx="447"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1">
                <a:spcBef>
                  <a:spcPct val="0"/>
                </a:spcBef>
                <a:spcAft>
                  <a:spcPct val="0"/>
                </a:spcAft>
              </a:pPr>
              <a:endParaRPr kumimoji="1" lang="en-US" sz="700">
                <a:solidFill>
                  <a:srgbClr val="000000"/>
                </a:solidFill>
                <a:latin typeface="Arial" panose="020B0604020202020204" pitchFamily="34" charset="0"/>
                <a:cs typeface="Arial" panose="020B0604020202020204" pitchFamily="34" charset="0"/>
              </a:endParaRPr>
            </a:p>
          </p:txBody>
        </p:sp>
        <p:sp>
          <p:nvSpPr>
            <p:cNvPr id="8241" name="Line 189"/>
            <p:cNvSpPr>
              <a:spLocks noChangeShapeType="1"/>
            </p:cNvSpPr>
            <p:nvPr/>
          </p:nvSpPr>
          <p:spPr bwMode="auto">
            <a:xfrm>
              <a:off x="1617" y="2712"/>
              <a:ext cx="0" cy="16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1">
                <a:spcBef>
                  <a:spcPct val="0"/>
                </a:spcBef>
                <a:spcAft>
                  <a:spcPct val="0"/>
                </a:spcAft>
              </a:pPr>
              <a:endParaRPr kumimoji="1" lang="en-US" sz="700">
                <a:solidFill>
                  <a:srgbClr val="000000"/>
                </a:solidFill>
                <a:latin typeface="Arial" panose="020B0604020202020204" pitchFamily="34" charset="0"/>
                <a:cs typeface="Arial" panose="020B0604020202020204" pitchFamily="34" charset="0"/>
              </a:endParaRPr>
            </a:p>
          </p:txBody>
        </p:sp>
        <p:sp>
          <p:nvSpPr>
            <p:cNvPr id="8242" name="Text Box 190"/>
            <p:cNvSpPr txBox="1">
              <a:spLocks noChangeArrowheads="1"/>
            </p:cNvSpPr>
            <p:nvPr/>
          </p:nvSpPr>
          <p:spPr bwMode="auto">
            <a:xfrm>
              <a:off x="1442" y="2367"/>
              <a:ext cx="157" cy="1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700">
                  <a:solidFill>
                    <a:srgbClr val="000000"/>
                  </a:solidFill>
                  <a:latin typeface="Arial" panose="020B0604020202020204" pitchFamily="34" charset="0"/>
                  <a:cs typeface="Arial" panose="020B0604020202020204" pitchFamily="34" charset="0"/>
                </a:rPr>
                <a:t>R</a:t>
              </a:r>
            </a:p>
          </p:txBody>
        </p:sp>
        <p:sp>
          <p:nvSpPr>
            <p:cNvPr id="8243" name="Line 191"/>
            <p:cNvSpPr>
              <a:spLocks noChangeShapeType="1"/>
            </p:cNvSpPr>
            <p:nvPr/>
          </p:nvSpPr>
          <p:spPr bwMode="auto">
            <a:xfrm flipV="1">
              <a:off x="1170" y="2561"/>
              <a:ext cx="0" cy="31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1">
                <a:spcBef>
                  <a:spcPct val="0"/>
                </a:spcBef>
                <a:spcAft>
                  <a:spcPct val="0"/>
                </a:spcAft>
              </a:pPr>
              <a:endParaRPr kumimoji="1" lang="en-US" sz="700">
                <a:solidFill>
                  <a:srgbClr val="000000"/>
                </a:solidFill>
                <a:latin typeface="Arial" panose="020B0604020202020204" pitchFamily="34" charset="0"/>
                <a:cs typeface="Arial" panose="020B0604020202020204" pitchFamily="34" charset="0"/>
              </a:endParaRPr>
            </a:p>
          </p:txBody>
        </p:sp>
        <p:sp>
          <p:nvSpPr>
            <p:cNvPr id="8244" name="Line 192"/>
            <p:cNvSpPr>
              <a:spLocks noChangeShapeType="1"/>
            </p:cNvSpPr>
            <p:nvPr/>
          </p:nvSpPr>
          <p:spPr bwMode="auto">
            <a:xfrm>
              <a:off x="1114" y="2543"/>
              <a:ext cx="116"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1">
                <a:spcBef>
                  <a:spcPct val="0"/>
                </a:spcBef>
                <a:spcAft>
                  <a:spcPct val="0"/>
                </a:spcAft>
              </a:pPr>
              <a:endParaRPr kumimoji="1" lang="en-US" sz="700">
                <a:solidFill>
                  <a:srgbClr val="000000"/>
                </a:solidFill>
                <a:latin typeface="Arial" panose="020B0604020202020204" pitchFamily="34" charset="0"/>
                <a:cs typeface="Arial" panose="020B0604020202020204" pitchFamily="34" charset="0"/>
              </a:endParaRPr>
            </a:p>
          </p:txBody>
        </p:sp>
        <p:sp>
          <p:nvSpPr>
            <p:cNvPr id="8245" name="Line 193"/>
            <p:cNvSpPr>
              <a:spLocks noChangeShapeType="1"/>
            </p:cNvSpPr>
            <p:nvPr/>
          </p:nvSpPr>
          <p:spPr bwMode="auto">
            <a:xfrm>
              <a:off x="1132" y="2565"/>
              <a:ext cx="75"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1">
                <a:spcBef>
                  <a:spcPct val="0"/>
                </a:spcBef>
                <a:spcAft>
                  <a:spcPct val="0"/>
                </a:spcAft>
              </a:pPr>
              <a:endParaRPr kumimoji="1" lang="en-US" sz="700">
                <a:solidFill>
                  <a:srgbClr val="000000"/>
                </a:solidFill>
                <a:latin typeface="Arial" panose="020B0604020202020204" pitchFamily="34" charset="0"/>
                <a:cs typeface="Arial" panose="020B0604020202020204" pitchFamily="34" charset="0"/>
              </a:endParaRPr>
            </a:p>
          </p:txBody>
        </p:sp>
        <p:sp>
          <p:nvSpPr>
            <p:cNvPr id="8246" name="Text Box 194"/>
            <p:cNvSpPr txBox="1">
              <a:spLocks noChangeArrowheads="1"/>
            </p:cNvSpPr>
            <p:nvPr/>
          </p:nvSpPr>
          <p:spPr bwMode="auto">
            <a:xfrm>
              <a:off x="1067" y="2457"/>
              <a:ext cx="150" cy="1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700">
                  <a:solidFill>
                    <a:srgbClr val="000000"/>
                  </a:solidFill>
                  <a:latin typeface="Arial" panose="020B0604020202020204" pitchFamily="34" charset="0"/>
                  <a:cs typeface="Arial" panose="020B0604020202020204" pitchFamily="34" charset="0"/>
                </a:rPr>
                <a:t>+</a:t>
              </a:r>
            </a:p>
          </p:txBody>
        </p:sp>
        <p:sp>
          <p:nvSpPr>
            <p:cNvPr id="8247" name="Line 195"/>
            <p:cNvSpPr>
              <a:spLocks noChangeShapeType="1"/>
            </p:cNvSpPr>
            <p:nvPr/>
          </p:nvSpPr>
          <p:spPr bwMode="auto">
            <a:xfrm>
              <a:off x="1556" y="2655"/>
              <a:ext cx="121"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1">
                <a:spcBef>
                  <a:spcPct val="0"/>
                </a:spcBef>
                <a:spcAft>
                  <a:spcPct val="0"/>
                </a:spcAft>
              </a:pPr>
              <a:endParaRPr kumimoji="1" lang="en-US" sz="700">
                <a:solidFill>
                  <a:srgbClr val="000000"/>
                </a:solidFill>
                <a:latin typeface="Arial" panose="020B0604020202020204" pitchFamily="34" charset="0"/>
                <a:cs typeface="Arial" panose="020B0604020202020204" pitchFamily="34" charset="0"/>
              </a:endParaRPr>
            </a:p>
          </p:txBody>
        </p:sp>
        <p:sp>
          <p:nvSpPr>
            <p:cNvPr id="8248" name="Line 196"/>
            <p:cNvSpPr>
              <a:spLocks noChangeShapeType="1"/>
            </p:cNvSpPr>
            <p:nvPr/>
          </p:nvSpPr>
          <p:spPr bwMode="auto">
            <a:xfrm>
              <a:off x="1677" y="2655"/>
              <a:ext cx="37" cy="36"/>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1">
                <a:spcBef>
                  <a:spcPct val="0"/>
                </a:spcBef>
                <a:spcAft>
                  <a:spcPct val="0"/>
                </a:spcAft>
              </a:pPr>
              <a:endParaRPr kumimoji="1" lang="en-US" sz="700">
                <a:solidFill>
                  <a:srgbClr val="000000"/>
                </a:solidFill>
                <a:latin typeface="Arial" panose="020B0604020202020204" pitchFamily="34" charset="0"/>
                <a:cs typeface="Arial" panose="020B0604020202020204" pitchFamily="34" charset="0"/>
              </a:endParaRPr>
            </a:p>
          </p:txBody>
        </p:sp>
        <p:sp>
          <p:nvSpPr>
            <p:cNvPr id="8249" name="Line 197"/>
            <p:cNvSpPr>
              <a:spLocks noChangeShapeType="1"/>
            </p:cNvSpPr>
            <p:nvPr/>
          </p:nvSpPr>
          <p:spPr bwMode="auto">
            <a:xfrm flipH="1" flipV="1">
              <a:off x="1514" y="2619"/>
              <a:ext cx="37" cy="36"/>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1">
                <a:spcBef>
                  <a:spcPct val="0"/>
                </a:spcBef>
                <a:spcAft>
                  <a:spcPct val="0"/>
                </a:spcAft>
              </a:pPr>
              <a:endParaRPr kumimoji="1" lang="en-US" sz="700">
                <a:solidFill>
                  <a:srgbClr val="000000"/>
                </a:solidFill>
                <a:latin typeface="Arial" panose="020B0604020202020204" pitchFamily="34" charset="0"/>
                <a:cs typeface="Arial" panose="020B0604020202020204" pitchFamily="34" charset="0"/>
              </a:endParaRPr>
            </a:p>
          </p:txBody>
        </p:sp>
        <p:sp>
          <p:nvSpPr>
            <p:cNvPr id="8250" name="Text Box 198"/>
            <p:cNvSpPr txBox="1">
              <a:spLocks noChangeArrowheads="1"/>
            </p:cNvSpPr>
            <p:nvPr/>
          </p:nvSpPr>
          <p:spPr bwMode="auto">
            <a:xfrm>
              <a:off x="1281" y="2600"/>
              <a:ext cx="271" cy="1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700">
                  <a:solidFill>
                    <a:srgbClr val="000000"/>
                  </a:solidFill>
                  <a:latin typeface="Arial" panose="020B0604020202020204" pitchFamily="34" charset="0"/>
                  <a:cs typeface="Arial" panose="020B0604020202020204" pitchFamily="34" charset="0"/>
                </a:rPr>
                <a:t>  ZD</a:t>
              </a:r>
            </a:p>
            <a:p>
              <a:pPr eaLnBrk="1" fontAlgn="base" latinLnBrk="1" hangingPunct="1">
                <a:spcBef>
                  <a:spcPct val="0"/>
                </a:spcBef>
                <a:spcAft>
                  <a:spcPct val="0"/>
                </a:spcAft>
              </a:pPr>
              <a:r>
                <a:rPr lang="en-US" altLang="ko-KR" sz="700">
                  <a:solidFill>
                    <a:srgbClr val="000000"/>
                  </a:solidFill>
                  <a:latin typeface="Arial" panose="020B0604020202020204" pitchFamily="34" charset="0"/>
                  <a:cs typeface="Arial" panose="020B0604020202020204" pitchFamily="34" charset="0"/>
                </a:rPr>
                <a:t>(9.1V)</a:t>
              </a:r>
            </a:p>
          </p:txBody>
        </p:sp>
        <p:sp>
          <p:nvSpPr>
            <p:cNvPr id="8251" name="Text Box 199"/>
            <p:cNvSpPr txBox="1">
              <a:spLocks noChangeArrowheads="1"/>
            </p:cNvSpPr>
            <p:nvPr/>
          </p:nvSpPr>
          <p:spPr bwMode="auto">
            <a:xfrm>
              <a:off x="835" y="2472"/>
              <a:ext cx="249" cy="1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700">
                  <a:solidFill>
                    <a:srgbClr val="000000"/>
                  </a:solidFill>
                  <a:latin typeface="Arial" panose="020B0604020202020204" pitchFamily="34" charset="0"/>
                  <a:cs typeface="Arial" panose="020B0604020202020204" pitchFamily="34" charset="0"/>
                </a:rPr>
                <a:t>12[V]</a:t>
              </a:r>
            </a:p>
          </p:txBody>
        </p:sp>
        <p:sp>
          <p:nvSpPr>
            <p:cNvPr id="8252" name="Line 200"/>
            <p:cNvSpPr>
              <a:spLocks noChangeShapeType="1"/>
            </p:cNvSpPr>
            <p:nvPr/>
          </p:nvSpPr>
          <p:spPr bwMode="auto">
            <a:xfrm flipH="1" flipV="1">
              <a:off x="1663" y="2224"/>
              <a:ext cx="112" cy="109"/>
            </a:xfrm>
            <a:prstGeom prst="line">
              <a:avLst/>
            </a:prstGeom>
            <a:noFill/>
            <a:ln w="9525">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1">
                <a:spcBef>
                  <a:spcPct val="0"/>
                </a:spcBef>
                <a:spcAft>
                  <a:spcPct val="0"/>
                </a:spcAft>
              </a:pPr>
              <a:endParaRPr kumimoji="1" lang="en-US" sz="700">
                <a:solidFill>
                  <a:srgbClr val="000000"/>
                </a:solidFill>
                <a:latin typeface="Arial" panose="020B0604020202020204" pitchFamily="34" charset="0"/>
                <a:cs typeface="Arial" panose="020B0604020202020204" pitchFamily="34" charset="0"/>
              </a:endParaRPr>
            </a:p>
          </p:txBody>
        </p:sp>
        <p:sp>
          <p:nvSpPr>
            <p:cNvPr id="8253" name="Line 201"/>
            <p:cNvSpPr>
              <a:spLocks noChangeShapeType="1"/>
            </p:cNvSpPr>
            <p:nvPr/>
          </p:nvSpPr>
          <p:spPr bwMode="auto">
            <a:xfrm flipH="1">
              <a:off x="1663" y="2476"/>
              <a:ext cx="149" cy="72"/>
            </a:xfrm>
            <a:prstGeom prst="line">
              <a:avLst/>
            </a:prstGeom>
            <a:noFill/>
            <a:ln w="9525">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1">
                <a:spcBef>
                  <a:spcPct val="0"/>
                </a:spcBef>
                <a:spcAft>
                  <a:spcPct val="0"/>
                </a:spcAft>
              </a:pPr>
              <a:endParaRPr kumimoji="1" lang="en-US" sz="700">
                <a:solidFill>
                  <a:srgbClr val="000000"/>
                </a:solidFill>
                <a:latin typeface="Arial" panose="020B0604020202020204" pitchFamily="34" charset="0"/>
                <a:cs typeface="Arial" panose="020B0604020202020204" pitchFamily="34" charset="0"/>
              </a:endParaRPr>
            </a:p>
          </p:txBody>
        </p:sp>
        <p:sp>
          <p:nvSpPr>
            <p:cNvPr id="8254" name="Text Box 202"/>
            <p:cNvSpPr txBox="1">
              <a:spLocks noChangeArrowheads="1"/>
            </p:cNvSpPr>
            <p:nvPr/>
          </p:nvSpPr>
          <p:spPr bwMode="auto">
            <a:xfrm>
              <a:off x="1737" y="2325"/>
              <a:ext cx="154" cy="1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700">
                  <a:solidFill>
                    <a:srgbClr val="000000"/>
                  </a:solidFill>
                  <a:latin typeface="Arial" panose="020B0604020202020204" pitchFamily="34" charset="0"/>
                  <a:cs typeface="Arial" panose="020B0604020202020204" pitchFamily="34" charset="0"/>
                </a:rPr>
                <a:t>A</a:t>
              </a:r>
            </a:p>
          </p:txBody>
        </p:sp>
        <p:sp>
          <p:nvSpPr>
            <p:cNvPr id="8255" name="Line 203"/>
            <p:cNvSpPr>
              <a:spLocks noChangeShapeType="1"/>
            </p:cNvSpPr>
            <p:nvPr/>
          </p:nvSpPr>
          <p:spPr bwMode="auto">
            <a:xfrm flipH="1" flipV="1">
              <a:off x="1668" y="2552"/>
              <a:ext cx="112" cy="109"/>
            </a:xfrm>
            <a:prstGeom prst="line">
              <a:avLst/>
            </a:prstGeom>
            <a:noFill/>
            <a:ln w="9525">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1">
                <a:spcBef>
                  <a:spcPct val="0"/>
                </a:spcBef>
                <a:spcAft>
                  <a:spcPct val="0"/>
                </a:spcAft>
              </a:pPr>
              <a:endParaRPr kumimoji="1" lang="en-US" sz="700">
                <a:solidFill>
                  <a:srgbClr val="000000"/>
                </a:solidFill>
                <a:latin typeface="Arial" panose="020B0604020202020204" pitchFamily="34" charset="0"/>
                <a:cs typeface="Arial" panose="020B0604020202020204" pitchFamily="34" charset="0"/>
              </a:endParaRPr>
            </a:p>
          </p:txBody>
        </p:sp>
        <p:sp>
          <p:nvSpPr>
            <p:cNvPr id="8256" name="Line 204"/>
            <p:cNvSpPr>
              <a:spLocks noChangeShapeType="1"/>
            </p:cNvSpPr>
            <p:nvPr/>
          </p:nvSpPr>
          <p:spPr bwMode="auto">
            <a:xfrm flipH="1">
              <a:off x="1663" y="2799"/>
              <a:ext cx="149" cy="72"/>
            </a:xfrm>
            <a:prstGeom prst="line">
              <a:avLst/>
            </a:prstGeom>
            <a:noFill/>
            <a:ln w="9525">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1">
                <a:spcBef>
                  <a:spcPct val="0"/>
                </a:spcBef>
                <a:spcAft>
                  <a:spcPct val="0"/>
                </a:spcAft>
              </a:pPr>
              <a:endParaRPr kumimoji="1" lang="en-US" sz="700">
                <a:solidFill>
                  <a:srgbClr val="000000"/>
                </a:solidFill>
                <a:latin typeface="Arial" panose="020B0604020202020204" pitchFamily="34" charset="0"/>
                <a:cs typeface="Arial" panose="020B0604020202020204" pitchFamily="34" charset="0"/>
              </a:endParaRPr>
            </a:p>
          </p:txBody>
        </p:sp>
        <p:sp>
          <p:nvSpPr>
            <p:cNvPr id="8257" name="Text Box 205"/>
            <p:cNvSpPr txBox="1">
              <a:spLocks noChangeArrowheads="1"/>
            </p:cNvSpPr>
            <p:nvPr/>
          </p:nvSpPr>
          <p:spPr bwMode="auto">
            <a:xfrm>
              <a:off x="1742" y="2663"/>
              <a:ext cx="154" cy="1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700">
                  <a:solidFill>
                    <a:srgbClr val="000000"/>
                  </a:solidFill>
                  <a:latin typeface="Arial" panose="020B0604020202020204" pitchFamily="34" charset="0"/>
                  <a:cs typeface="Arial" panose="020B0604020202020204" pitchFamily="34" charset="0"/>
                </a:rPr>
                <a:t>B</a:t>
              </a:r>
            </a:p>
          </p:txBody>
        </p:sp>
      </p:grpSp>
      <p:sp>
        <p:nvSpPr>
          <p:cNvPr id="8225" name="Rectangle 209"/>
          <p:cNvSpPr>
            <a:spLocks noChangeArrowheads="1"/>
          </p:cNvSpPr>
          <p:nvPr/>
        </p:nvSpPr>
        <p:spPr bwMode="auto">
          <a:xfrm>
            <a:off x="260350" y="6564445"/>
            <a:ext cx="3125788" cy="630942"/>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700" dirty="0">
                <a:solidFill>
                  <a:srgbClr val="000000"/>
                </a:solidFill>
                <a:latin typeface="Arial" panose="020B0604020202020204" pitchFamily="34" charset="0"/>
                <a:cs typeface="Arial" panose="020B0604020202020204" pitchFamily="34" charset="0"/>
              </a:rPr>
              <a:t>7. </a:t>
            </a:r>
            <a:r>
              <a:rPr lang="en-US" altLang="ko-KR" sz="700" dirty="0" smtClean="0">
                <a:solidFill>
                  <a:srgbClr val="000000"/>
                </a:solidFill>
                <a:latin typeface="Arial" panose="020B0604020202020204" pitchFamily="34" charset="0"/>
                <a:cs typeface="Arial" panose="020B0604020202020204" pitchFamily="34" charset="0"/>
              </a:rPr>
              <a:t>Sau </a:t>
            </a:r>
            <a:r>
              <a:rPr lang="en-US" altLang="ko-KR" sz="700" dirty="0" err="1" smtClean="0">
                <a:solidFill>
                  <a:srgbClr val="000000"/>
                </a:solidFill>
                <a:latin typeface="Arial" panose="020B0604020202020204" pitchFamily="34" charset="0"/>
                <a:cs typeface="Arial" panose="020B0604020202020204" pitchFamily="34" charset="0"/>
              </a:rPr>
              <a:t>đây</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là</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giải</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thích</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về</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nội</a:t>
            </a:r>
            <a:r>
              <a:rPr lang="en-US" altLang="ko-KR" sz="700" dirty="0" smtClean="0">
                <a:solidFill>
                  <a:srgbClr val="000000"/>
                </a:solidFill>
                <a:latin typeface="Arial" panose="020B0604020202020204" pitchFamily="34" charset="0"/>
                <a:cs typeface="Arial" panose="020B0604020202020204" pitchFamily="34" charset="0"/>
              </a:rPr>
              <a:t> dung </a:t>
            </a:r>
            <a:r>
              <a:rPr lang="en-US" altLang="ko-KR" sz="700" dirty="0" err="1" smtClean="0">
                <a:solidFill>
                  <a:srgbClr val="000000"/>
                </a:solidFill>
                <a:latin typeface="Arial" panose="020B0604020202020204" pitchFamily="34" charset="0"/>
                <a:cs typeface="Arial" panose="020B0604020202020204" pitchFamily="34" charset="0"/>
              </a:rPr>
              <a:t>nào</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a:solidFill>
                  <a:srgbClr val="000000"/>
                </a:solidFill>
                <a:latin typeface="Arial" panose="020B0604020202020204" pitchFamily="34" charset="0"/>
                <a:cs typeface="Arial" panose="020B0604020202020204" pitchFamily="34" charset="0"/>
              </a:rPr>
              <a:t>(   </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a:solidFill>
                  <a:srgbClr val="000000"/>
                </a:solidFill>
                <a:latin typeface="Arial" panose="020B0604020202020204" pitchFamily="34" charset="0"/>
                <a:cs typeface="Arial" panose="020B0604020202020204" pitchFamily="34" charset="0"/>
              </a:rPr>
              <a:t>)</a:t>
            </a:r>
          </a:p>
          <a:p>
            <a:pPr eaLnBrk="1" fontAlgn="base" latinLnBrk="1" hangingPunct="1">
              <a:spcBef>
                <a:spcPct val="0"/>
              </a:spcBef>
              <a:spcAft>
                <a:spcPct val="0"/>
              </a:spcAft>
            </a:pPr>
            <a:r>
              <a:rPr lang="en-US" altLang="ko-KR" sz="700" dirty="0" smtClean="0">
                <a:solidFill>
                  <a:srgbClr val="000000"/>
                </a:solidFill>
                <a:latin typeface="Arial" panose="020B0604020202020204" pitchFamily="34" charset="0"/>
                <a:cs typeface="Arial" panose="020B0604020202020204" pitchFamily="34" charset="0"/>
              </a:rPr>
              <a:t>‘</a:t>
            </a:r>
            <a:r>
              <a:rPr lang="en-US" altLang="ko-KR" sz="700" dirty="0" err="1" smtClean="0">
                <a:solidFill>
                  <a:srgbClr val="000000"/>
                </a:solidFill>
                <a:latin typeface="Arial" panose="020B0604020202020204" pitchFamily="34" charset="0"/>
                <a:cs typeface="Arial" panose="020B0604020202020204" pitchFamily="34" charset="0"/>
              </a:rPr>
              <a:t>Là</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tiếp</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điểm</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điện</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tử</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được</a:t>
            </a:r>
            <a:r>
              <a:rPr lang="en-US" altLang="ko-KR" sz="700" dirty="0" smtClean="0">
                <a:solidFill>
                  <a:srgbClr val="000000"/>
                </a:solidFill>
                <a:latin typeface="Arial" panose="020B0604020202020204" pitchFamily="34" charset="0"/>
                <a:cs typeface="Arial" panose="020B0604020202020204" pitchFamily="34" charset="0"/>
              </a:rPr>
              <a:t> On </a:t>
            </a:r>
            <a:r>
              <a:rPr lang="en-US" altLang="ko-KR" sz="700" dirty="0" err="1" smtClean="0">
                <a:solidFill>
                  <a:srgbClr val="000000"/>
                </a:solidFill>
                <a:latin typeface="Arial" panose="020B0604020202020204" pitchFamily="34" charset="0"/>
                <a:cs typeface="Arial" panose="020B0604020202020204" pitchFamily="34" charset="0"/>
              </a:rPr>
              <a:t>khi</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đang</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có</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tính</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hiện</a:t>
            </a:r>
            <a:r>
              <a:rPr lang="en-US" altLang="ko-KR" sz="700" dirty="0" smtClean="0">
                <a:solidFill>
                  <a:srgbClr val="000000"/>
                </a:solidFill>
                <a:latin typeface="Arial" panose="020B0604020202020204" pitchFamily="34" charset="0"/>
                <a:cs typeface="Arial" panose="020B0604020202020204" pitchFamily="34" charset="0"/>
              </a:rPr>
              <a:t> Input </a:t>
            </a:r>
            <a:r>
              <a:rPr lang="en-US" altLang="ko-KR" sz="700" dirty="0" err="1" smtClean="0">
                <a:solidFill>
                  <a:srgbClr val="000000"/>
                </a:solidFill>
                <a:latin typeface="Arial" panose="020B0604020202020204" pitchFamily="34" charset="0"/>
                <a:cs typeface="Arial" panose="020B0604020202020204" pitchFamily="34" charset="0"/>
              </a:rPr>
              <a:t>đưa</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vào</a:t>
            </a:r>
            <a:r>
              <a:rPr lang="en-US" altLang="ko-KR" sz="700" dirty="0" smtClean="0">
                <a:solidFill>
                  <a:srgbClr val="000000"/>
                </a:solidFill>
                <a:latin typeface="Arial" panose="020B0604020202020204" pitchFamily="34" charset="0"/>
                <a:cs typeface="Arial" panose="020B0604020202020204" pitchFamily="34" charset="0"/>
              </a:rPr>
              <a:t>, OFF </a:t>
            </a:r>
            <a:r>
              <a:rPr lang="en-US" altLang="ko-KR" sz="700" dirty="0" err="1" smtClean="0">
                <a:solidFill>
                  <a:srgbClr val="000000"/>
                </a:solidFill>
                <a:latin typeface="Arial" panose="020B0604020202020204" pitchFamily="34" charset="0"/>
                <a:cs typeface="Arial" panose="020B0604020202020204" pitchFamily="34" charset="0"/>
              </a:rPr>
              <a:t>khi</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tín</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hiệu</a:t>
            </a:r>
            <a:r>
              <a:rPr lang="en-US" altLang="ko-KR" sz="700" dirty="0" smtClean="0">
                <a:solidFill>
                  <a:srgbClr val="000000"/>
                </a:solidFill>
                <a:latin typeface="Arial" panose="020B0604020202020204" pitchFamily="34" charset="0"/>
                <a:cs typeface="Arial" panose="020B0604020202020204" pitchFamily="34" charset="0"/>
              </a:rPr>
              <a:t> Input </a:t>
            </a:r>
            <a:r>
              <a:rPr lang="en-US" altLang="ko-KR" sz="700" dirty="0" err="1" smtClean="0">
                <a:solidFill>
                  <a:srgbClr val="000000"/>
                </a:solidFill>
                <a:latin typeface="Arial" panose="020B0604020202020204" pitchFamily="34" charset="0"/>
                <a:cs typeface="Arial" panose="020B0604020202020204" pitchFamily="34" charset="0"/>
              </a:rPr>
              <a:t>biến</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mất</a:t>
            </a:r>
            <a:r>
              <a:rPr lang="en-US" altLang="ko-KR" sz="700" dirty="0" smtClean="0">
                <a:solidFill>
                  <a:srgbClr val="000000"/>
                </a:solidFill>
                <a:latin typeface="Arial" panose="020B0604020202020204" pitchFamily="34" charset="0"/>
                <a:cs typeface="Arial" panose="020B0604020202020204" pitchFamily="34" charset="0"/>
              </a:rPr>
              <a:t>, Input </a:t>
            </a:r>
            <a:r>
              <a:rPr lang="en-US" altLang="ko-KR" sz="700" dirty="0" err="1" smtClean="0">
                <a:solidFill>
                  <a:srgbClr val="000000"/>
                </a:solidFill>
                <a:latin typeface="Arial" panose="020B0604020202020204" pitchFamily="34" charset="0"/>
                <a:cs typeface="Arial" panose="020B0604020202020204" pitchFamily="34" charset="0"/>
              </a:rPr>
              <a:t>và</a:t>
            </a:r>
            <a:r>
              <a:rPr lang="en-US" altLang="ko-KR" sz="700" dirty="0" smtClean="0">
                <a:solidFill>
                  <a:srgbClr val="000000"/>
                </a:solidFill>
                <a:latin typeface="Arial" panose="020B0604020202020204" pitchFamily="34" charset="0"/>
                <a:cs typeface="Arial" panose="020B0604020202020204" pitchFamily="34" charset="0"/>
              </a:rPr>
              <a:t> Output </a:t>
            </a:r>
            <a:r>
              <a:rPr lang="en-US" altLang="ko-KR" sz="700" dirty="0" err="1" smtClean="0">
                <a:solidFill>
                  <a:srgbClr val="000000"/>
                </a:solidFill>
                <a:latin typeface="Arial" panose="020B0604020202020204" pitchFamily="34" charset="0"/>
                <a:cs typeface="Arial" panose="020B0604020202020204" pitchFamily="34" charset="0"/>
              </a:rPr>
              <a:t>được</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cách</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điện</a:t>
            </a:r>
            <a:r>
              <a:rPr lang="en-US" altLang="ko-KR" sz="700" dirty="0" smtClean="0">
                <a:solidFill>
                  <a:srgbClr val="000000"/>
                </a:solidFill>
                <a:latin typeface="Arial" panose="020B0604020202020204" pitchFamily="34" charset="0"/>
                <a:cs typeface="Arial" panose="020B0604020202020204" pitchFamily="34" charset="0"/>
              </a:rPr>
              <a:t>.</a:t>
            </a:r>
          </a:p>
          <a:p>
            <a:pPr eaLnBrk="1" fontAlgn="base" latinLnBrk="1" hangingPunct="1">
              <a:spcBef>
                <a:spcPct val="0"/>
              </a:spcBef>
              <a:spcAft>
                <a:spcPct val="0"/>
              </a:spcAft>
            </a:pPr>
            <a:endParaRPr lang="en-US" altLang="ko-KR" sz="7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700" dirty="0">
                <a:latin typeface="Arial" panose="020B0604020202020204" pitchFamily="34" charset="0"/>
                <a:cs typeface="Arial" panose="020B0604020202020204" pitchFamily="34" charset="0"/>
              </a:rPr>
              <a:t>① SCR      </a:t>
            </a:r>
            <a:r>
              <a:rPr lang="en-US" altLang="ko-KR" sz="700" dirty="0">
                <a:solidFill>
                  <a:srgbClr val="FF0000"/>
                </a:solidFill>
                <a:latin typeface="Arial" panose="020B0604020202020204" pitchFamily="34" charset="0"/>
                <a:cs typeface="Arial" panose="020B0604020202020204" pitchFamily="34" charset="0"/>
              </a:rPr>
              <a:t>② SSR      </a:t>
            </a:r>
            <a:r>
              <a:rPr lang="en-US" altLang="ko-KR" sz="700" dirty="0">
                <a:solidFill>
                  <a:srgbClr val="000000"/>
                </a:solidFill>
                <a:latin typeface="Arial" panose="020B0604020202020204" pitchFamily="34" charset="0"/>
                <a:cs typeface="Arial" panose="020B0604020202020204" pitchFamily="34" charset="0"/>
              </a:rPr>
              <a:t>③ </a:t>
            </a:r>
            <a:r>
              <a:rPr lang="en-US" altLang="ko-KR" sz="700" dirty="0" err="1" smtClean="0">
                <a:solidFill>
                  <a:srgbClr val="000000"/>
                </a:solidFill>
                <a:latin typeface="Arial" panose="020B0604020202020204" pitchFamily="34" charset="0"/>
                <a:cs typeface="Arial" panose="020B0604020202020204" pitchFamily="34" charset="0"/>
              </a:rPr>
              <a:t>điện</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trở</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nhiệt</a:t>
            </a:r>
            <a:r>
              <a:rPr lang="ko-KR" altLang="en-US" sz="700" dirty="0" smtClean="0">
                <a:solidFill>
                  <a:srgbClr val="000000"/>
                </a:solidFill>
                <a:latin typeface="Arial" panose="020B0604020202020204" pitchFamily="34" charset="0"/>
                <a:cs typeface="Arial" panose="020B0604020202020204" pitchFamily="34" charset="0"/>
              </a:rPr>
              <a:t>      </a:t>
            </a:r>
            <a:r>
              <a:rPr lang="ko-KR" altLang="en-US" sz="700" dirty="0">
                <a:solidFill>
                  <a:srgbClr val="000000"/>
                </a:solidFill>
                <a:latin typeface="Arial" panose="020B0604020202020204" pitchFamily="34" charset="0"/>
                <a:cs typeface="Arial" panose="020B0604020202020204" pitchFamily="34" charset="0"/>
              </a:rPr>
              <a:t>④ </a:t>
            </a:r>
            <a:r>
              <a:rPr lang="en-US" altLang="ko-KR" sz="700" dirty="0" smtClean="0">
                <a:solidFill>
                  <a:srgbClr val="000000"/>
                </a:solidFill>
                <a:latin typeface="Arial" panose="020B0604020202020204" pitchFamily="34" charset="0"/>
                <a:cs typeface="Arial" panose="020B0604020202020204" pitchFamily="34" charset="0"/>
              </a:rPr>
              <a:t>TRIAC</a:t>
            </a:r>
            <a:endParaRPr lang="ko-KR" altLang="en-US" sz="700" dirty="0">
              <a:solidFill>
                <a:srgbClr val="000000"/>
              </a:solidFill>
              <a:latin typeface="Arial" panose="020B0604020202020204" pitchFamily="34" charset="0"/>
              <a:cs typeface="Arial" panose="020B0604020202020204" pitchFamily="34" charset="0"/>
            </a:endParaRPr>
          </a:p>
        </p:txBody>
      </p:sp>
      <p:sp>
        <p:nvSpPr>
          <p:cNvPr id="8226" name="Rectangle 132"/>
          <p:cNvSpPr>
            <a:spLocks noChangeArrowheads="1"/>
          </p:cNvSpPr>
          <p:nvPr/>
        </p:nvSpPr>
        <p:spPr bwMode="auto">
          <a:xfrm>
            <a:off x="231775" y="7326312"/>
            <a:ext cx="3125788" cy="52322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700" dirty="0">
                <a:solidFill>
                  <a:srgbClr val="000000"/>
                </a:solidFill>
                <a:latin typeface="Arial" panose="020B0604020202020204" pitchFamily="34" charset="0"/>
                <a:cs typeface="Arial" panose="020B0604020202020204" pitchFamily="34" charset="0"/>
              </a:rPr>
              <a:t>8. </a:t>
            </a:r>
            <a:r>
              <a:rPr lang="en-US" altLang="ko-KR" sz="700" dirty="0" err="1" smtClean="0">
                <a:solidFill>
                  <a:srgbClr val="000000"/>
                </a:solidFill>
                <a:latin typeface="Arial" panose="020B0604020202020204" pitchFamily="34" charset="0"/>
                <a:cs typeface="Arial" panose="020B0604020202020204" pitchFamily="34" charset="0"/>
              </a:rPr>
              <a:t>Khi</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phân</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loại</a:t>
            </a:r>
            <a:r>
              <a:rPr lang="en-US" altLang="ko-KR" sz="700" dirty="0" smtClean="0">
                <a:solidFill>
                  <a:srgbClr val="000000"/>
                </a:solidFill>
                <a:latin typeface="Arial" panose="020B0604020202020204" pitchFamily="34" charset="0"/>
                <a:cs typeface="Arial" panose="020B0604020202020204" pitchFamily="34" charset="0"/>
              </a:rPr>
              <a:t> TRANSISTOR</a:t>
            </a:r>
            <a:r>
              <a:rPr lang="ko-KR" altLang="en-US" sz="700" dirty="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theo</a:t>
            </a:r>
            <a:r>
              <a:rPr lang="en-US" altLang="ko-KR" sz="700" dirty="0" smtClean="0">
                <a:solidFill>
                  <a:srgbClr val="000000"/>
                </a:solidFill>
                <a:latin typeface="Arial" panose="020B0604020202020204" pitchFamily="34" charset="0"/>
                <a:cs typeface="Arial" panose="020B0604020202020204" pitchFamily="34" charset="0"/>
              </a:rPr>
              <a:t> Part no, TRANSISTOR  </a:t>
            </a:r>
            <a:r>
              <a:rPr lang="en-US" altLang="ko-KR" sz="700" dirty="0" err="1" smtClean="0">
                <a:solidFill>
                  <a:srgbClr val="000000"/>
                </a:solidFill>
                <a:latin typeface="Arial" panose="020B0604020202020204" pitchFamily="34" charset="0"/>
                <a:cs typeface="Arial" panose="020B0604020202020204" pitchFamily="34" charset="0"/>
              </a:rPr>
              <a:t>dùng</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tần</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số</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thấp</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của</a:t>
            </a:r>
            <a:r>
              <a:rPr lang="en-US" altLang="ko-KR" sz="700" dirty="0" smtClean="0">
                <a:solidFill>
                  <a:srgbClr val="000000"/>
                </a:solidFill>
                <a:latin typeface="Arial" panose="020B0604020202020204" pitchFamily="34" charset="0"/>
                <a:cs typeface="Arial" panose="020B0604020202020204" pitchFamily="34" charset="0"/>
              </a:rPr>
              <a:t> PNP TYPE</a:t>
            </a:r>
            <a:r>
              <a:rPr lang="ko-KR" altLang="en-US"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là</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gì</a:t>
            </a:r>
            <a:r>
              <a:rPr lang="en-US" altLang="ko-KR" sz="700" dirty="0" smtClean="0">
                <a:solidFill>
                  <a:srgbClr val="000000"/>
                </a:solidFill>
                <a:latin typeface="Arial" panose="020B0604020202020204" pitchFamily="34" charset="0"/>
                <a:cs typeface="Arial" panose="020B0604020202020204" pitchFamily="34" charset="0"/>
              </a:rPr>
              <a:t> ? </a:t>
            </a:r>
            <a:r>
              <a:rPr lang="en-US" altLang="ko-KR" sz="700" dirty="0">
                <a:solidFill>
                  <a:srgbClr val="000000"/>
                </a:solidFill>
                <a:latin typeface="Arial" panose="020B0604020202020204" pitchFamily="34" charset="0"/>
                <a:cs typeface="Arial" panose="020B0604020202020204" pitchFamily="34" charset="0"/>
              </a:rPr>
              <a:t>(   </a:t>
            </a:r>
            <a:r>
              <a:rPr lang="en-US" altLang="ko-KR" sz="700" dirty="0" smtClean="0">
                <a:solidFill>
                  <a:srgbClr val="000000"/>
                </a:solidFill>
                <a:latin typeface="Arial" panose="020B0604020202020204" pitchFamily="34" charset="0"/>
                <a:cs typeface="Arial" panose="020B0604020202020204" pitchFamily="34" charset="0"/>
              </a:rPr>
              <a:t>)</a:t>
            </a:r>
          </a:p>
          <a:p>
            <a:pPr eaLnBrk="1" fontAlgn="base" latinLnBrk="1" hangingPunct="1">
              <a:spcBef>
                <a:spcPct val="0"/>
              </a:spcBef>
              <a:spcAft>
                <a:spcPct val="0"/>
              </a:spcAft>
            </a:pPr>
            <a:endParaRPr lang="en-US" altLang="ko-KR" sz="7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700" dirty="0">
                <a:solidFill>
                  <a:srgbClr val="000000"/>
                </a:solidFill>
                <a:latin typeface="Arial" panose="020B0604020202020204" pitchFamily="34" charset="0"/>
                <a:cs typeface="Arial" panose="020B0604020202020204" pitchFamily="34" charset="0"/>
              </a:rPr>
              <a:t> ① 2SAxx     </a:t>
            </a:r>
            <a:r>
              <a:rPr lang="en-US" altLang="ko-KR" sz="700" dirty="0">
                <a:solidFill>
                  <a:srgbClr val="C00000"/>
                </a:solidFill>
                <a:latin typeface="Arial" panose="020B0604020202020204" pitchFamily="34" charset="0"/>
                <a:cs typeface="Arial" panose="020B0604020202020204" pitchFamily="34" charset="0"/>
              </a:rPr>
              <a:t>② 2SBxx     </a:t>
            </a:r>
            <a:r>
              <a:rPr lang="en-US" altLang="ko-KR" sz="700" dirty="0">
                <a:solidFill>
                  <a:srgbClr val="000000"/>
                </a:solidFill>
                <a:latin typeface="Arial" panose="020B0604020202020204" pitchFamily="34" charset="0"/>
                <a:cs typeface="Arial" panose="020B0604020202020204" pitchFamily="34" charset="0"/>
              </a:rPr>
              <a:t>③ 2SCxx      ④ 2SDxx</a:t>
            </a:r>
          </a:p>
        </p:txBody>
      </p:sp>
      <p:sp>
        <p:nvSpPr>
          <p:cNvPr id="8227" name="Rectangle 290"/>
          <p:cNvSpPr>
            <a:spLocks noChangeArrowheads="1"/>
          </p:cNvSpPr>
          <p:nvPr/>
        </p:nvSpPr>
        <p:spPr bwMode="auto">
          <a:xfrm>
            <a:off x="260350" y="7850549"/>
            <a:ext cx="312420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700" dirty="0">
                <a:solidFill>
                  <a:srgbClr val="000000"/>
                </a:solidFill>
                <a:latin typeface="Arial" panose="020B0604020202020204" pitchFamily="34" charset="0"/>
                <a:cs typeface="Arial" panose="020B0604020202020204" pitchFamily="34" charset="0"/>
              </a:rPr>
              <a:t>9. </a:t>
            </a:r>
            <a:r>
              <a:rPr lang="en-US" altLang="ko-KR" sz="700" dirty="0" err="1" smtClean="0">
                <a:solidFill>
                  <a:srgbClr val="000000"/>
                </a:solidFill>
                <a:latin typeface="Arial" panose="020B0604020202020204" pitchFamily="34" charset="0"/>
                <a:cs typeface="Arial" panose="020B0604020202020204" pitchFamily="34" charset="0"/>
              </a:rPr>
              <a:t>Đáp</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án</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nào</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không</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phỉa</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là</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đặc</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tính</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của</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Diot</a:t>
            </a:r>
            <a:r>
              <a:rPr lang="en-US" altLang="ko-KR" sz="700" dirty="0" smtClean="0">
                <a:solidFill>
                  <a:srgbClr val="000000"/>
                </a:solidFill>
                <a:latin typeface="Arial" panose="020B0604020202020204" pitchFamily="34" charset="0"/>
                <a:cs typeface="Arial" panose="020B0604020202020204" pitchFamily="34" charset="0"/>
              </a:rPr>
              <a:t> ? </a:t>
            </a:r>
            <a:r>
              <a:rPr lang="en-US" altLang="ko-KR" sz="700" dirty="0">
                <a:solidFill>
                  <a:srgbClr val="000000"/>
                </a:solidFill>
                <a:latin typeface="Arial" panose="020B0604020202020204" pitchFamily="34" charset="0"/>
                <a:cs typeface="Arial" panose="020B0604020202020204" pitchFamily="34" charset="0"/>
              </a:rPr>
              <a:t>(      </a:t>
            </a:r>
            <a:r>
              <a:rPr lang="en-US" altLang="ko-KR" sz="700" dirty="0" smtClean="0">
                <a:solidFill>
                  <a:srgbClr val="000000"/>
                </a:solidFill>
                <a:latin typeface="Arial" panose="020B0604020202020204" pitchFamily="34" charset="0"/>
                <a:cs typeface="Arial" panose="020B0604020202020204" pitchFamily="34" charset="0"/>
              </a:rPr>
              <a:t>)</a:t>
            </a:r>
          </a:p>
          <a:p>
            <a:pPr eaLnBrk="1" fontAlgn="base" latinLnBrk="1" hangingPunct="1">
              <a:spcBef>
                <a:spcPct val="0"/>
              </a:spcBef>
              <a:spcAft>
                <a:spcPct val="0"/>
              </a:spcAft>
            </a:pPr>
            <a:endParaRPr lang="en-US" altLang="ko-KR" sz="7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700" dirty="0">
                <a:solidFill>
                  <a:srgbClr val="000000"/>
                </a:solidFill>
                <a:latin typeface="Arial" panose="020B0604020202020204" pitchFamily="34" charset="0"/>
                <a:cs typeface="Arial" panose="020B0604020202020204" pitchFamily="34" charset="0"/>
              </a:rPr>
              <a:t>① </a:t>
            </a:r>
            <a:r>
              <a:rPr lang="en-US" altLang="ko-KR" sz="700" dirty="0" smtClean="0">
                <a:solidFill>
                  <a:srgbClr val="000000"/>
                </a:solidFill>
                <a:latin typeface="Arial" panose="020B0604020202020204" pitchFamily="34" charset="0"/>
                <a:cs typeface="Arial" panose="020B0604020202020204" pitchFamily="34" charset="0"/>
              </a:rPr>
              <a:t> Cho </a:t>
            </a:r>
            <a:r>
              <a:rPr lang="en-US" altLang="ko-KR" sz="700" dirty="0" err="1" smtClean="0">
                <a:solidFill>
                  <a:srgbClr val="000000"/>
                </a:solidFill>
                <a:latin typeface="Arial" panose="020B0604020202020204" pitchFamily="34" charset="0"/>
                <a:cs typeface="Arial" panose="020B0604020202020204" pitchFamily="34" charset="0"/>
              </a:rPr>
              <a:t>dòng</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điện</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đi</a:t>
            </a:r>
            <a:r>
              <a:rPr lang="en-US" altLang="ko-KR" sz="700" dirty="0" smtClean="0">
                <a:solidFill>
                  <a:srgbClr val="000000"/>
                </a:solidFill>
                <a:latin typeface="Arial" panose="020B0604020202020204" pitchFamily="34" charset="0"/>
                <a:cs typeface="Arial" panose="020B0604020202020204" pitchFamily="34" charset="0"/>
              </a:rPr>
              <a:t> qua </a:t>
            </a:r>
            <a:r>
              <a:rPr lang="en-US" altLang="ko-KR" sz="700" dirty="0" err="1" smtClean="0">
                <a:solidFill>
                  <a:srgbClr val="000000"/>
                </a:solidFill>
                <a:latin typeface="Arial" panose="020B0604020202020204" pitchFamily="34" charset="0"/>
                <a:cs typeface="Arial" panose="020B0604020202020204" pitchFamily="34" charset="0"/>
              </a:rPr>
              <a:t>tốt</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theo</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một</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chiều</a:t>
            </a:r>
            <a:r>
              <a:rPr lang="en-US" altLang="ko-KR" sz="700" dirty="0" smtClean="0">
                <a:solidFill>
                  <a:srgbClr val="000000"/>
                </a:solidFill>
                <a:latin typeface="Arial" panose="020B0604020202020204" pitchFamily="34" charset="0"/>
                <a:cs typeface="Arial" panose="020B0604020202020204" pitchFamily="34" charset="0"/>
              </a:rPr>
              <a:t>. </a:t>
            </a:r>
            <a:endParaRPr lang="en-US" altLang="ko-KR" sz="7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700" dirty="0">
                <a:solidFill>
                  <a:srgbClr val="000000"/>
                </a:solidFill>
                <a:latin typeface="Arial" panose="020B0604020202020204" pitchFamily="34" charset="0"/>
                <a:cs typeface="Arial" panose="020B0604020202020204" pitchFamily="34" charset="0"/>
              </a:rPr>
              <a:t>②  </a:t>
            </a:r>
            <a:r>
              <a:rPr lang="en-US" altLang="ko-KR" sz="700" dirty="0" err="1" smtClean="0">
                <a:solidFill>
                  <a:srgbClr val="000000"/>
                </a:solidFill>
                <a:latin typeface="Arial" panose="020B0604020202020204" pitchFamily="34" charset="0"/>
                <a:cs typeface="Arial" panose="020B0604020202020204" pitchFamily="34" charset="0"/>
              </a:rPr>
              <a:t>Hầu</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như</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không</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cho</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dòng</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điện</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đi</a:t>
            </a:r>
            <a:r>
              <a:rPr lang="en-US" altLang="ko-KR" sz="700" dirty="0" smtClean="0">
                <a:solidFill>
                  <a:srgbClr val="000000"/>
                </a:solidFill>
                <a:latin typeface="Arial" panose="020B0604020202020204" pitchFamily="34" charset="0"/>
                <a:cs typeface="Arial" panose="020B0604020202020204" pitchFamily="34" charset="0"/>
              </a:rPr>
              <a:t> qua </a:t>
            </a:r>
            <a:r>
              <a:rPr lang="en-US" altLang="ko-KR" sz="700" dirty="0" err="1" smtClean="0">
                <a:solidFill>
                  <a:srgbClr val="000000"/>
                </a:solidFill>
                <a:latin typeface="Arial" panose="020B0604020202020204" pitchFamily="34" charset="0"/>
                <a:cs typeface="Arial" panose="020B0604020202020204" pitchFamily="34" charset="0"/>
              </a:rPr>
              <a:t>theo</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hướng</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ngược</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lại</a:t>
            </a:r>
            <a:r>
              <a:rPr lang="en-US" altLang="ko-KR" sz="700" dirty="0" smtClean="0">
                <a:solidFill>
                  <a:srgbClr val="000000"/>
                </a:solidFill>
                <a:latin typeface="Arial" panose="020B0604020202020204" pitchFamily="34" charset="0"/>
                <a:cs typeface="Arial" panose="020B0604020202020204" pitchFamily="34" charset="0"/>
              </a:rPr>
              <a:t>.</a:t>
            </a:r>
            <a:endParaRPr lang="en-US" altLang="ko-KR" sz="7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700" dirty="0">
                <a:solidFill>
                  <a:srgbClr val="000000"/>
                </a:solidFill>
                <a:latin typeface="Arial" panose="020B0604020202020204" pitchFamily="34" charset="0"/>
                <a:cs typeface="Arial" panose="020B0604020202020204" pitchFamily="34" charset="0"/>
              </a:rPr>
              <a:t>③ </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Điện</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trở</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chiều</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xuôi</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thấp</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ngược</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lại</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điện</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trở</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hướng</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ngược</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lại</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rất</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cao</a:t>
            </a:r>
            <a:r>
              <a:rPr lang="en-US" altLang="ko-KR" sz="700" dirty="0" smtClean="0">
                <a:solidFill>
                  <a:srgbClr val="000000"/>
                </a:solidFill>
                <a:latin typeface="Arial" panose="020B0604020202020204" pitchFamily="34" charset="0"/>
                <a:cs typeface="Arial" panose="020B0604020202020204" pitchFamily="34" charset="0"/>
              </a:rPr>
              <a:t>.</a:t>
            </a:r>
            <a:endParaRPr lang="en-US" altLang="ko-KR" sz="7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700" dirty="0">
                <a:solidFill>
                  <a:srgbClr val="FF0000"/>
                </a:solidFill>
                <a:latin typeface="Arial" panose="020B0604020202020204" pitchFamily="34" charset="0"/>
                <a:cs typeface="Arial" panose="020B0604020202020204" pitchFamily="34" charset="0"/>
              </a:rPr>
              <a:t>④ </a:t>
            </a:r>
            <a:r>
              <a:rPr lang="en-US" altLang="ko-KR" sz="700" dirty="0" err="1" smtClean="0">
                <a:solidFill>
                  <a:srgbClr val="FF0000"/>
                </a:solidFill>
                <a:latin typeface="Arial" panose="020B0604020202020204" pitchFamily="34" charset="0"/>
                <a:cs typeface="Arial" panose="020B0604020202020204" pitchFamily="34" charset="0"/>
              </a:rPr>
              <a:t>Tất</a:t>
            </a:r>
            <a:r>
              <a:rPr lang="en-US" altLang="ko-KR" sz="700" dirty="0" smtClean="0">
                <a:solidFill>
                  <a:srgbClr val="FF0000"/>
                </a:solidFill>
                <a:latin typeface="Arial" panose="020B0604020202020204" pitchFamily="34" charset="0"/>
                <a:cs typeface="Arial" panose="020B0604020202020204" pitchFamily="34" charset="0"/>
              </a:rPr>
              <a:t> </a:t>
            </a:r>
            <a:r>
              <a:rPr lang="en-US" altLang="ko-KR" sz="700" dirty="0" err="1" smtClean="0">
                <a:solidFill>
                  <a:srgbClr val="FF0000"/>
                </a:solidFill>
                <a:latin typeface="Arial" panose="020B0604020202020204" pitchFamily="34" charset="0"/>
                <a:cs typeface="Arial" panose="020B0604020202020204" pitchFamily="34" charset="0"/>
              </a:rPr>
              <a:t>cả</a:t>
            </a:r>
            <a:r>
              <a:rPr lang="en-US" altLang="ko-KR" sz="700" dirty="0" smtClean="0">
                <a:solidFill>
                  <a:srgbClr val="FF0000"/>
                </a:solidFill>
                <a:latin typeface="Arial" panose="020B0604020202020204" pitchFamily="34" charset="0"/>
                <a:cs typeface="Arial" panose="020B0604020202020204" pitchFamily="34" charset="0"/>
              </a:rPr>
              <a:t> </a:t>
            </a:r>
            <a:r>
              <a:rPr lang="en-US" altLang="ko-KR" sz="700" dirty="0" err="1" smtClean="0">
                <a:solidFill>
                  <a:srgbClr val="FF0000"/>
                </a:solidFill>
                <a:latin typeface="Arial" panose="020B0604020202020204" pitchFamily="34" charset="0"/>
                <a:cs typeface="Arial" panose="020B0604020202020204" pitchFamily="34" charset="0"/>
              </a:rPr>
              <a:t>diot</a:t>
            </a:r>
            <a:r>
              <a:rPr lang="en-US" altLang="ko-KR" sz="700" dirty="0" smtClean="0">
                <a:solidFill>
                  <a:srgbClr val="FF0000"/>
                </a:solidFill>
                <a:latin typeface="Arial" panose="020B0604020202020204" pitchFamily="34" charset="0"/>
                <a:cs typeface="Arial" panose="020B0604020202020204" pitchFamily="34" charset="0"/>
              </a:rPr>
              <a:t> </a:t>
            </a:r>
            <a:r>
              <a:rPr lang="en-US" altLang="ko-KR" sz="700" dirty="0" err="1" smtClean="0">
                <a:solidFill>
                  <a:srgbClr val="FF0000"/>
                </a:solidFill>
                <a:latin typeface="Arial" panose="020B0604020202020204" pitchFamily="34" charset="0"/>
                <a:cs typeface="Arial" panose="020B0604020202020204" pitchFamily="34" charset="0"/>
              </a:rPr>
              <a:t>bán</a:t>
            </a:r>
            <a:r>
              <a:rPr lang="en-US" altLang="ko-KR" sz="700" dirty="0" smtClean="0">
                <a:solidFill>
                  <a:srgbClr val="FF0000"/>
                </a:solidFill>
                <a:latin typeface="Arial" panose="020B0604020202020204" pitchFamily="34" charset="0"/>
                <a:cs typeface="Arial" panose="020B0604020202020204" pitchFamily="34" charset="0"/>
              </a:rPr>
              <a:t> </a:t>
            </a:r>
            <a:r>
              <a:rPr lang="en-US" altLang="ko-KR" sz="700" dirty="0" err="1" smtClean="0">
                <a:solidFill>
                  <a:srgbClr val="FF0000"/>
                </a:solidFill>
                <a:latin typeface="Arial" panose="020B0604020202020204" pitchFamily="34" charset="0"/>
                <a:cs typeface="Arial" panose="020B0604020202020204" pitchFamily="34" charset="0"/>
              </a:rPr>
              <a:t>dẫn</a:t>
            </a:r>
            <a:r>
              <a:rPr lang="en-US" altLang="ko-KR" sz="700" dirty="0" smtClean="0">
                <a:solidFill>
                  <a:srgbClr val="FF0000"/>
                </a:solidFill>
                <a:latin typeface="Arial" panose="020B0604020202020204" pitchFamily="34" charset="0"/>
                <a:cs typeface="Arial" panose="020B0604020202020204" pitchFamily="34" charset="0"/>
              </a:rPr>
              <a:t> </a:t>
            </a:r>
            <a:r>
              <a:rPr lang="en-US" altLang="ko-KR" sz="700" dirty="0" err="1" smtClean="0">
                <a:solidFill>
                  <a:srgbClr val="FF0000"/>
                </a:solidFill>
                <a:latin typeface="Arial" panose="020B0604020202020204" pitchFamily="34" charset="0"/>
                <a:cs typeface="Arial" panose="020B0604020202020204" pitchFamily="34" charset="0"/>
              </a:rPr>
              <a:t>đa</a:t>
            </a:r>
            <a:r>
              <a:rPr lang="en-US" altLang="ko-KR" sz="700" dirty="0" smtClean="0">
                <a:solidFill>
                  <a:srgbClr val="FF0000"/>
                </a:solidFill>
                <a:latin typeface="Arial" panose="020B0604020202020204" pitchFamily="34" charset="0"/>
                <a:cs typeface="Arial" panose="020B0604020202020204" pitchFamily="34" charset="0"/>
              </a:rPr>
              <a:t> </a:t>
            </a:r>
            <a:r>
              <a:rPr lang="en-US" altLang="ko-KR" sz="700" dirty="0" err="1" smtClean="0">
                <a:solidFill>
                  <a:srgbClr val="FF0000"/>
                </a:solidFill>
                <a:latin typeface="Arial" panose="020B0604020202020204" pitchFamily="34" charset="0"/>
                <a:cs typeface="Arial" panose="020B0604020202020204" pitchFamily="34" charset="0"/>
              </a:rPr>
              <a:t>số</a:t>
            </a:r>
            <a:r>
              <a:rPr lang="en-US" altLang="ko-KR" sz="700" dirty="0" smtClean="0">
                <a:solidFill>
                  <a:srgbClr val="FF0000"/>
                </a:solidFill>
                <a:latin typeface="Arial" panose="020B0604020202020204" pitchFamily="34" charset="0"/>
                <a:cs typeface="Arial" panose="020B0604020202020204" pitchFamily="34" charset="0"/>
              </a:rPr>
              <a:t> </a:t>
            </a:r>
            <a:r>
              <a:rPr lang="en-US" altLang="ko-KR" sz="700" dirty="0" err="1" smtClean="0">
                <a:solidFill>
                  <a:srgbClr val="FF0000"/>
                </a:solidFill>
                <a:latin typeface="Arial" panose="020B0604020202020204" pitchFamily="34" charset="0"/>
                <a:cs typeface="Arial" panose="020B0604020202020204" pitchFamily="34" charset="0"/>
              </a:rPr>
              <a:t>đều</a:t>
            </a:r>
            <a:r>
              <a:rPr lang="en-US" altLang="ko-KR" sz="700" dirty="0" smtClean="0">
                <a:solidFill>
                  <a:srgbClr val="FF0000"/>
                </a:solidFill>
                <a:latin typeface="Arial" panose="020B0604020202020204" pitchFamily="34" charset="0"/>
                <a:cs typeface="Arial" panose="020B0604020202020204" pitchFamily="34" charset="0"/>
              </a:rPr>
              <a:t> </a:t>
            </a:r>
            <a:r>
              <a:rPr lang="en-US" altLang="ko-KR" sz="700" dirty="0" err="1" smtClean="0">
                <a:solidFill>
                  <a:srgbClr val="FF0000"/>
                </a:solidFill>
                <a:latin typeface="Arial" panose="020B0604020202020204" pitchFamily="34" charset="0"/>
                <a:cs typeface="Arial" panose="020B0604020202020204" pitchFamily="34" charset="0"/>
              </a:rPr>
              <a:t>có</a:t>
            </a:r>
            <a:r>
              <a:rPr lang="en-US" altLang="ko-KR" sz="700" dirty="0" smtClean="0">
                <a:solidFill>
                  <a:srgbClr val="FF0000"/>
                </a:solidFill>
                <a:latin typeface="Arial" panose="020B0604020202020204" pitchFamily="34" charset="0"/>
                <a:cs typeface="Arial" panose="020B0604020202020204" pitchFamily="34" charset="0"/>
              </a:rPr>
              <a:t> </a:t>
            </a:r>
            <a:r>
              <a:rPr lang="en-US" altLang="ko-KR" sz="700" dirty="0" err="1" smtClean="0">
                <a:solidFill>
                  <a:srgbClr val="FF0000"/>
                </a:solidFill>
                <a:latin typeface="Arial" panose="020B0604020202020204" pitchFamily="34" charset="0"/>
                <a:cs typeface="Arial" panose="020B0604020202020204" pitchFamily="34" charset="0"/>
              </a:rPr>
              <a:t>đặc</a:t>
            </a:r>
            <a:r>
              <a:rPr lang="en-US" altLang="ko-KR" sz="700" dirty="0" smtClean="0">
                <a:solidFill>
                  <a:srgbClr val="FF0000"/>
                </a:solidFill>
                <a:latin typeface="Arial" panose="020B0604020202020204" pitchFamily="34" charset="0"/>
                <a:cs typeface="Arial" panose="020B0604020202020204" pitchFamily="34" charset="0"/>
              </a:rPr>
              <a:t> </a:t>
            </a:r>
            <a:r>
              <a:rPr lang="en-US" altLang="ko-KR" sz="700" dirty="0" err="1" smtClean="0">
                <a:solidFill>
                  <a:srgbClr val="FF0000"/>
                </a:solidFill>
                <a:latin typeface="Arial" panose="020B0604020202020204" pitchFamily="34" charset="0"/>
                <a:cs typeface="Arial" panose="020B0604020202020204" pitchFamily="34" charset="0"/>
              </a:rPr>
              <a:t>tính</a:t>
            </a:r>
            <a:r>
              <a:rPr lang="en-US" altLang="ko-KR" sz="700" dirty="0" smtClean="0">
                <a:solidFill>
                  <a:srgbClr val="FF0000"/>
                </a:solidFill>
                <a:latin typeface="Arial" panose="020B0604020202020204" pitchFamily="34" charset="0"/>
                <a:cs typeface="Arial" panose="020B0604020202020204" pitchFamily="34" charset="0"/>
              </a:rPr>
              <a:t> </a:t>
            </a:r>
            <a:r>
              <a:rPr lang="en-US" altLang="ko-KR" sz="700" dirty="0" err="1" smtClean="0">
                <a:solidFill>
                  <a:srgbClr val="FF0000"/>
                </a:solidFill>
                <a:latin typeface="Arial" panose="020B0604020202020204" pitchFamily="34" charset="0"/>
                <a:cs typeface="Arial" panose="020B0604020202020204" pitchFamily="34" charset="0"/>
              </a:rPr>
              <a:t>hai</a:t>
            </a:r>
            <a:r>
              <a:rPr lang="en-US" altLang="ko-KR" sz="700" dirty="0" smtClean="0">
                <a:solidFill>
                  <a:srgbClr val="FF0000"/>
                </a:solidFill>
                <a:latin typeface="Arial" panose="020B0604020202020204" pitchFamily="34" charset="0"/>
                <a:cs typeface="Arial" panose="020B0604020202020204" pitchFamily="34" charset="0"/>
              </a:rPr>
              <a:t> </a:t>
            </a:r>
            <a:r>
              <a:rPr lang="en-US" altLang="ko-KR" sz="700" dirty="0" err="1" smtClean="0">
                <a:solidFill>
                  <a:srgbClr val="FF0000"/>
                </a:solidFill>
                <a:latin typeface="Arial" panose="020B0604020202020204" pitchFamily="34" charset="0"/>
                <a:cs typeface="Arial" panose="020B0604020202020204" pitchFamily="34" charset="0"/>
              </a:rPr>
              <a:t>hướng</a:t>
            </a:r>
            <a:r>
              <a:rPr lang="en-US" altLang="ko-KR" sz="700" dirty="0" smtClean="0">
                <a:solidFill>
                  <a:srgbClr val="FF0000"/>
                </a:solidFill>
                <a:latin typeface="Arial" panose="020B0604020202020204" pitchFamily="34" charset="0"/>
                <a:cs typeface="Arial" panose="020B0604020202020204" pitchFamily="34" charset="0"/>
              </a:rPr>
              <a:t>.</a:t>
            </a:r>
            <a:endParaRPr lang="en-US" altLang="ko-KR" sz="700" dirty="0">
              <a:solidFill>
                <a:srgbClr val="FF0000"/>
              </a:solidFill>
              <a:latin typeface="Arial" panose="020B0604020202020204" pitchFamily="34" charset="0"/>
              <a:cs typeface="Arial" panose="020B0604020202020204" pitchFamily="34" charset="0"/>
            </a:endParaRPr>
          </a:p>
        </p:txBody>
      </p:sp>
      <p:sp>
        <p:nvSpPr>
          <p:cNvPr id="8228" name="Rectangle 287"/>
          <p:cNvSpPr>
            <a:spLocks noChangeArrowheads="1"/>
          </p:cNvSpPr>
          <p:nvPr/>
        </p:nvSpPr>
        <p:spPr bwMode="auto">
          <a:xfrm>
            <a:off x="260350" y="8750380"/>
            <a:ext cx="3095625" cy="73866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700" dirty="0">
                <a:solidFill>
                  <a:srgbClr val="000000"/>
                </a:solidFill>
                <a:latin typeface="Arial" panose="020B0604020202020204" pitchFamily="34" charset="0"/>
                <a:cs typeface="Arial" panose="020B0604020202020204" pitchFamily="34" charset="0"/>
              </a:rPr>
              <a:t>10. </a:t>
            </a:r>
            <a:r>
              <a:rPr lang="en-US" altLang="ko-KR" sz="700" dirty="0" err="1" smtClean="0">
                <a:solidFill>
                  <a:srgbClr val="000000"/>
                </a:solidFill>
                <a:latin typeface="Arial" panose="020B0604020202020204" pitchFamily="34" charset="0"/>
                <a:cs typeface="Arial" panose="020B0604020202020204" pitchFamily="34" charset="0"/>
              </a:rPr>
              <a:t>Giá</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trị</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được</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được</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hiển</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thị</a:t>
            </a:r>
            <a:r>
              <a:rPr lang="en-US" altLang="ko-KR" sz="700" dirty="0" smtClean="0">
                <a:solidFill>
                  <a:srgbClr val="000000"/>
                </a:solidFill>
                <a:latin typeface="Arial" panose="020B0604020202020204" pitchFamily="34" charset="0"/>
                <a:cs typeface="Arial" panose="020B0604020202020204" pitchFamily="34" charset="0"/>
              </a:rPr>
              <a:t> ở </a:t>
            </a:r>
            <a:r>
              <a:rPr lang="en-US" altLang="ko-KR" sz="700" dirty="0" err="1" smtClean="0">
                <a:solidFill>
                  <a:srgbClr val="000000"/>
                </a:solidFill>
                <a:latin typeface="Arial" panose="020B0604020202020204" pitchFamily="34" charset="0"/>
                <a:cs typeface="Arial" panose="020B0604020202020204" pitchFamily="34" charset="0"/>
              </a:rPr>
              <a:t>điện</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trở</a:t>
            </a:r>
            <a:r>
              <a:rPr lang="en-US" altLang="ko-KR" sz="700" dirty="0" smtClean="0">
                <a:solidFill>
                  <a:srgbClr val="000000"/>
                </a:solidFill>
                <a:latin typeface="Arial" panose="020B0604020202020204" pitchFamily="34" charset="0"/>
                <a:cs typeface="Arial" panose="020B0604020202020204" pitchFamily="34" charset="0"/>
              </a:rPr>
              <a:t> Chip </a:t>
            </a:r>
            <a:r>
              <a:rPr lang="en-US" altLang="ko-KR" sz="700" dirty="0" err="1" smtClean="0">
                <a:solidFill>
                  <a:srgbClr val="000000"/>
                </a:solidFill>
                <a:latin typeface="Arial" panose="020B0604020202020204" pitchFamily="34" charset="0"/>
                <a:cs typeface="Arial" panose="020B0604020202020204" pitchFamily="34" charset="0"/>
              </a:rPr>
              <a:t>bên</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dưới</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là</a:t>
            </a:r>
            <a:r>
              <a:rPr lang="ko-KR" altLang="en-US" sz="700" dirty="0" smtClean="0">
                <a:solidFill>
                  <a:srgbClr val="000000"/>
                </a:solidFill>
                <a:latin typeface="Arial" panose="020B0604020202020204" pitchFamily="34" charset="0"/>
                <a:cs typeface="Arial" panose="020B0604020202020204" pitchFamily="34" charset="0"/>
              </a:rPr>
              <a:t> </a:t>
            </a:r>
            <a:r>
              <a:rPr lang="ko-KR" altLang="en-US" sz="700" dirty="0">
                <a:solidFill>
                  <a:srgbClr val="000000"/>
                </a:solidFill>
                <a:latin typeface="Arial" panose="020B0604020202020204" pitchFamily="34" charset="0"/>
                <a:cs typeface="Arial" panose="020B0604020202020204" pitchFamily="34" charset="0"/>
              </a:rPr>
              <a:t>“</a:t>
            </a:r>
            <a:r>
              <a:rPr lang="en-US" altLang="ko-KR" sz="700" dirty="0">
                <a:solidFill>
                  <a:srgbClr val="000000"/>
                </a:solidFill>
                <a:latin typeface="Arial" panose="020B0604020202020204" pitchFamily="34" charset="0"/>
                <a:cs typeface="Arial" panose="020B0604020202020204" pitchFamily="34" charset="0"/>
              </a:rPr>
              <a:t>106</a:t>
            </a:r>
            <a:r>
              <a:rPr lang="en-US" altLang="ko-KR" sz="700" dirty="0" smtClean="0">
                <a:solidFill>
                  <a:srgbClr val="000000"/>
                </a:solidFill>
                <a:latin typeface="Arial" panose="020B0604020202020204" pitchFamily="34" charset="0"/>
                <a:cs typeface="Arial" panose="020B0604020202020204" pitchFamily="34" charset="0"/>
              </a:rPr>
              <a:t>”.</a:t>
            </a:r>
            <a:endParaRPr lang="en-US" altLang="ko-KR" sz="7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700" dirty="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Giá</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trị</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điện</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trở</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là</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bao</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nhiêu</a:t>
            </a:r>
            <a:r>
              <a:rPr lang="en-US" altLang="ko-KR" sz="700" dirty="0" smtClean="0">
                <a:solidFill>
                  <a:srgbClr val="000000"/>
                </a:solidFill>
                <a:latin typeface="Arial" panose="020B0604020202020204" pitchFamily="34" charset="0"/>
                <a:cs typeface="Arial" panose="020B0604020202020204" pitchFamily="34" charset="0"/>
              </a:rPr>
              <a:t> ? </a:t>
            </a:r>
            <a:r>
              <a:rPr lang="en-US" altLang="ko-KR" sz="700" dirty="0">
                <a:solidFill>
                  <a:srgbClr val="000000"/>
                </a:solidFill>
                <a:latin typeface="Arial" panose="020B0604020202020204" pitchFamily="34" charset="0"/>
                <a:cs typeface="Arial" panose="020B0604020202020204" pitchFamily="34" charset="0"/>
              </a:rPr>
              <a:t>(      </a:t>
            </a:r>
            <a:r>
              <a:rPr lang="en-US" altLang="ko-KR" sz="700" dirty="0" smtClean="0">
                <a:solidFill>
                  <a:srgbClr val="000000"/>
                </a:solidFill>
                <a:latin typeface="Arial" panose="020B0604020202020204" pitchFamily="34" charset="0"/>
                <a:cs typeface="Arial" panose="020B0604020202020204" pitchFamily="34" charset="0"/>
              </a:rPr>
              <a:t>)</a:t>
            </a:r>
          </a:p>
          <a:p>
            <a:pPr eaLnBrk="1" fontAlgn="base" latinLnBrk="1" hangingPunct="1">
              <a:spcBef>
                <a:spcPct val="0"/>
              </a:spcBef>
              <a:spcAft>
                <a:spcPct val="0"/>
              </a:spcAft>
            </a:pPr>
            <a:endParaRPr lang="en-US" altLang="ko-KR" sz="7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700" dirty="0">
                <a:solidFill>
                  <a:srgbClr val="000000"/>
                </a:solidFill>
                <a:latin typeface="Arial" panose="020B0604020202020204" pitchFamily="34" charset="0"/>
                <a:cs typeface="Arial" panose="020B0604020202020204" pitchFamily="34" charset="0"/>
              </a:rPr>
              <a:t>① 106 Ω   </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a:solidFill>
                  <a:srgbClr val="000000"/>
                </a:solidFill>
                <a:latin typeface="Arial" panose="020B0604020202020204" pitchFamily="34" charset="0"/>
                <a:cs typeface="Arial" panose="020B0604020202020204" pitchFamily="34" charset="0"/>
              </a:rPr>
              <a:t>② 106 </a:t>
            </a:r>
            <a:r>
              <a:rPr lang="en-US" altLang="ko-KR" sz="700" dirty="0" smtClean="0">
                <a:solidFill>
                  <a:srgbClr val="000000"/>
                </a:solidFill>
                <a:latin typeface="Arial" panose="020B0604020202020204" pitchFamily="34" charset="0"/>
                <a:cs typeface="Arial" panose="020B0604020202020204" pitchFamily="34" charset="0"/>
              </a:rPr>
              <a:t>㏀</a:t>
            </a:r>
          </a:p>
          <a:p>
            <a:pPr eaLnBrk="1" fontAlgn="base" latinLnBrk="1" hangingPunct="1">
              <a:spcBef>
                <a:spcPct val="0"/>
              </a:spcBef>
              <a:spcAft>
                <a:spcPct val="0"/>
              </a:spcAft>
            </a:pPr>
            <a:endParaRPr lang="en-US" altLang="ko-KR" sz="7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700" dirty="0">
                <a:solidFill>
                  <a:srgbClr val="000000"/>
                </a:solidFill>
                <a:latin typeface="Arial" panose="020B0604020202020204" pitchFamily="34" charset="0"/>
                <a:cs typeface="Arial" panose="020B0604020202020204" pitchFamily="34" charset="0"/>
              </a:rPr>
              <a:t>③ 10 ㏀    </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a:solidFill>
                  <a:srgbClr val="C00000"/>
                </a:solidFill>
                <a:latin typeface="Arial" panose="020B0604020202020204" pitchFamily="34" charset="0"/>
                <a:cs typeface="Arial" panose="020B0604020202020204" pitchFamily="34" charset="0"/>
              </a:rPr>
              <a:t>④ 10 ㏁</a:t>
            </a:r>
          </a:p>
        </p:txBody>
      </p:sp>
      <p:grpSp>
        <p:nvGrpSpPr>
          <p:cNvPr id="8229" name="Group 293"/>
          <p:cNvGrpSpPr>
            <a:grpSpLocks/>
          </p:cNvGrpSpPr>
          <p:nvPr/>
        </p:nvGrpSpPr>
        <p:grpSpPr bwMode="auto">
          <a:xfrm>
            <a:off x="1991610" y="9077113"/>
            <a:ext cx="1149350" cy="340519"/>
            <a:chOff x="3174" y="1850"/>
            <a:chExt cx="724" cy="342"/>
          </a:xfrm>
        </p:grpSpPr>
        <p:pic>
          <p:nvPicPr>
            <p:cNvPr id="8231" name="Picture 29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74" y="1850"/>
              <a:ext cx="724" cy="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32" name="Rectangle 295"/>
            <p:cNvSpPr>
              <a:spLocks noChangeArrowheads="1"/>
            </p:cNvSpPr>
            <p:nvPr/>
          </p:nvSpPr>
          <p:spPr bwMode="auto">
            <a:xfrm>
              <a:off x="3354" y="1930"/>
              <a:ext cx="363" cy="181"/>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algn="ctr" eaLnBrk="1" fontAlgn="base" latinLnBrk="1" hangingPunct="1">
                <a:spcBef>
                  <a:spcPct val="0"/>
                </a:spcBef>
                <a:spcAft>
                  <a:spcPct val="0"/>
                </a:spcAft>
              </a:pPr>
              <a:r>
                <a:rPr lang="en-US" altLang="ko-KR" sz="700" b="1">
                  <a:solidFill>
                    <a:srgbClr val="FFFFFF"/>
                  </a:solidFill>
                  <a:latin typeface="Arial" panose="020B0604020202020204" pitchFamily="34" charset="0"/>
                  <a:cs typeface="Arial" panose="020B0604020202020204" pitchFamily="34" charset="0"/>
                </a:rPr>
                <a:t>106</a:t>
              </a:r>
            </a:p>
          </p:txBody>
        </p:sp>
      </p:grpSp>
      <p:sp>
        <p:nvSpPr>
          <p:cNvPr id="8230" name="Rectangle 283"/>
          <p:cNvSpPr>
            <a:spLocks noChangeArrowheads="1"/>
          </p:cNvSpPr>
          <p:nvPr/>
        </p:nvSpPr>
        <p:spPr bwMode="auto">
          <a:xfrm>
            <a:off x="3473450" y="1148821"/>
            <a:ext cx="312420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700" dirty="0">
                <a:solidFill>
                  <a:srgbClr val="000000"/>
                </a:solidFill>
                <a:latin typeface="Arial" panose="020B0604020202020204" pitchFamily="34" charset="0"/>
                <a:cs typeface="Arial" panose="020B0604020202020204" pitchFamily="34" charset="0"/>
              </a:rPr>
              <a:t>11. </a:t>
            </a:r>
            <a:r>
              <a:rPr lang="en-US" altLang="ko-KR" sz="700" dirty="0" err="1" smtClean="0">
                <a:solidFill>
                  <a:srgbClr val="000000"/>
                </a:solidFill>
                <a:latin typeface="Arial" panose="020B0604020202020204" pitchFamily="34" charset="0"/>
                <a:cs typeface="Arial" panose="020B0604020202020204" pitchFamily="34" charset="0"/>
              </a:rPr>
              <a:t>Đáp</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án</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nào</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không</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phải</a:t>
            </a:r>
            <a:r>
              <a:rPr lang="en-US" altLang="ko-KR" sz="700" dirty="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đặc</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tính</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của</a:t>
            </a:r>
            <a:r>
              <a:rPr lang="en-US" altLang="ko-KR" sz="700" dirty="0" smtClean="0">
                <a:solidFill>
                  <a:srgbClr val="000000"/>
                </a:solidFill>
                <a:latin typeface="Arial" panose="020B0604020202020204" pitchFamily="34" charset="0"/>
                <a:cs typeface="Arial" panose="020B0604020202020204" pitchFamily="34" charset="0"/>
              </a:rPr>
              <a:t> coil ? </a:t>
            </a:r>
            <a:r>
              <a:rPr lang="en-US" altLang="ko-KR" sz="700" dirty="0">
                <a:solidFill>
                  <a:srgbClr val="000000"/>
                </a:solidFill>
                <a:latin typeface="Arial" panose="020B0604020202020204" pitchFamily="34" charset="0"/>
                <a:cs typeface="Arial" panose="020B0604020202020204" pitchFamily="34" charset="0"/>
              </a:rPr>
              <a:t>(   </a:t>
            </a:r>
            <a:r>
              <a:rPr lang="en-US" altLang="ko-KR" sz="700" dirty="0" smtClean="0">
                <a:solidFill>
                  <a:srgbClr val="000000"/>
                </a:solidFill>
                <a:latin typeface="Arial" panose="020B0604020202020204" pitchFamily="34" charset="0"/>
                <a:cs typeface="Arial" panose="020B0604020202020204" pitchFamily="34" charset="0"/>
              </a:rPr>
              <a:t>  )</a:t>
            </a:r>
          </a:p>
          <a:p>
            <a:pPr eaLnBrk="1" fontAlgn="base" latinLnBrk="1" hangingPunct="1">
              <a:spcBef>
                <a:spcPct val="0"/>
              </a:spcBef>
              <a:spcAft>
                <a:spcPct val="0"/>
              </a:spcAft>
            </a:pPr>
            <a:endParaRPr lang="en-US" altLang="ko-KR" sz="7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700" dirty="0">
                <a:solidFill>
                  <a:srgbClr val="000000"/>
                </a:solidFill>
                <a:latin typeface="Arial" panose="020B0604020202020204" pitchFamily="34" charset="0"/>
                <a:cs typeface="Arial" panose="020B0604020202020204" pitchFamily="34" charset="0"/>
              </a:rPr>
              <a:t>① </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Đặc</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tính</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làm</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ổn</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định</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sự</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thay</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đổi</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của</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dòng</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điện</a:t>
            </a:r>
            <a:endParaRPr lang="ko-KR" altLang="en-US" sz="7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ko-KR" altLang="en-US" sz="700" dirty="0">
                <a:solidFill>
                  <a:srgbClr val="000000"/>
                </a:solidFill>
                <a:latin typeface="Arial" panose="020B0604020202020204" pitchFamily="34" charset="0"/>
                <a:cs typeface="Arial" panose="020B0604020202020204" pitchFamily="34" charset="0"/>
              </a:rPr>
              <a:t>② </a:t>
            </a:r>
            <a:r>
              <a:rPr lang="ko-KR" altLang="en-US"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Áp</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dụng</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hiện</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tượng</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tự</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cảm</a:t>
            </a:r>
            <a:r>
              <a:rPr lang="en-US" altLang="ko-KR" sz="700" dirty="0" smtClean="0">
                <a:solidFill>
                  <a:srgbClr val="000000"/>
                </a:solidFill>
                <a:latin typeface="Arial" panose="020B0604020202020204" pitchFamily="34" charset="0"/>
                <a:cs typeface="Arial" panose="020B0604020202020204" pitchFamily="34" charset="0"/>
              </a:rPr>
              <a:t> </a:t>
            </a:r>
            <a:endParaRPr lang="ko-KR" altLang="en-US" sz="7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ko-KR" altLang="en-US" sz="700" dirty="0">
                <a:latin typeface="Arial" panose="020B0604020202020204" pitchFamily="34" charset="0"/>
                <a:cs typeface="Arial" panose="020B0604020202020204" pitchFamily="34" charset="0"/>
              </a:rPr>
              <a:t>③ </a:t>
            </a:r>
            <a:r>
              <a:rPr lang="ko-KR" altLang="en-US" sz="700" dirty="0" smtClean="0">
                <a:latin typeface="Arial" panose="020B0604020202020204" pitchFamily="34" charset="0"/>
                <a:cs typeface="Arial" panose="020B0604020202020204" pitchFamily="34" charset="0"/>
              </a:rPr>
              <a:t>  </a:t>
            </a:r>
            <a:r>
              <a:rPr lang="en-US" altLang="ko-KR" sz="700" dirty="0" err="1" smtClean="0">
                <a:latin typeface="Arial" panose="020B0604020202020204" pitchFamily="34" charset="0"/>
                <a:cs typeface="Arial" panose="020B0604020202020204" pitchFamily="34" charset="0"/>
              </a:rPr>
              <a:t>Đặc</a:t>
            </a:r>
            <a:r>
              <a:rPr lang="en-US" altLang="ko-KR" sz="700" dirty="0" smtClean="0">
                <a:latin typeface="Arial" panose="020B0604020202020204" pitchFamily="34" charset="0"/>
                <a:cs typeface="Arial" panose="020B0604020202020204" pitchFamily="34" charset="0"/>
              </a:rPr>
              <a:t> </a:t>
            </a:r>
            <a:r>
              <a:rPr lang="en-US" altLang="ko-KR" sz="700" dirty="0" err="1" smtClean="0">
                <a:latin typeface="Arial" panose="020B0604020202020204" pitchFamily="34" charset="0"/>
                <a:cs typeface="Arial" panose="020B0604020202020204" pitchFamily="34" charset="0"/>
              </a:rPr>
              <a:t>tính</a:t>
            </a:r>
            <a:r>
              <a:rPr lang="en-US" altLang="ko-KR" sz="700" dirty="0" smtClean="0">
                <a:latin typeface="Arial" panose="020B0604020202020204" pitchFamily="34" charset="0"/>
                <a:cs typeface="Arial" panose="020B0604020202020204" pitchFamily="34" charset="0"/>
              </a:rPr>
              <a:t> </a:t>
            </a:r>
            <a:r>
              <a:rPr lang="en-US" altLang="ko-KR" sz="700" dirty="0" err="1" smtClean="0">
                <a:latin typeface="Arial" panose="020B0604020202020204" pitchFamily="34" charset="0"/>
                <a:cs typeface="Arial" panose="020B0604020202020204" pitchFamily="34" charset="0"/>
              </a:rPr>
              <a:t>của</a:t>
            </a:r>
            <a:r>
              <a:rPr lang="en-US" altLang="ko-KR" sz="700" dirty="0" smtClean="0">
                <a:latin typeface="Arial" panose="020B0604020202020204" pitchFamily="34" charset="0"/>
                <a:cs typeface="Arial" panose="020B0604020202020204" pitchFamily="34" charset="0"/>
              </a:rPr>
              <a:t> </a:t>
            </a:r>
            <a:r>
              <a:rPr lang="en-US" altLang="ko-KR" sz="700" dirty="0" err="1" smtClean="0">
                <a:latin typeface="Arial" panose="020B0604020202020204" pitchFamily="34" charset="0"/>
                <a:cs typeface="Arial" panose="020B0604020202020204" pitchFamily="34" charset="0"/>
              </a:rPr>
              <a:t>nam</a:t>
            </a:r>
            <a:r>
              <a:rPr lang="en-US" altLang="ko-KR" sz="700" dirty="0" smtClean="0">
                <a:latin typeface="Arial" panose="020B0604020202020204" pitchFamily="34" charset="0"/>
                <a:cs typeface="Arial" panose="020B0604020202020204" pitchFamily="34" charset="0"/>
              </a:rPr>
              <a:t> </a:t>
            </a:r>
            <a:r>
              <a:rPr lang="en-US" altLang="ko-KR" sz="700" dirty="0" err="1" smtClean="0">
                <a:latin typeface="Arial" panose="020B0604020202020204" pitchFamily="34" charset="0"/>
                <a:cs typeface="Arial" panose="020B0604020202020204" pitchFamily="34" charset="0"/>
              </a:rPr>
              <a:t>châm</a:t>
            </a:r>
            <a:r>
              <a:rPr lang="en-US" altLang="ko-KR" sz="700" dirty="0" smtClean="0">
                <a:latin typeface="Arial" panose="020B0604020202020204" pitchFamily="34" charset="0"/>
                <a:cs typeface="Arial" panose="020B0604020202020204" pitchFamily="34" charset="0"/>
              </a:rPr>
              <a:t> </a:t>
            </a:r>
            <a:r>
              <a:rPr lang="en-US" altLang="ko-KR" sz="700" dirty="0" err="1" smtClean="0">
                <a:latin typeface="Arial" panose="020B0604020202020204" pitchFamily="34" charset="0"/>
                <a:cs typeface="Arial" panose="020B0604020202020204" pitchFamily="34" charset="0"/>
              </a:rPr>
              <a:t>điện</a:t>
            </a:r>
            <a:endParaRPr lang="ko-KR" altLang="en-US" sz="700" dirty="0">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ko-KR" altLang="en-US" sz="700" dirty="0">
                <a:solidFill>
                  <a:srgbClr val="FF0000"/>
                </a:solidFill>
                <a:latin typeface="Arial" panose="020B0604020202020204" pitchFamily="34" charset="0"/>
                <a:cs typeface="Arial" panose="020B0604020202020204" pitchFamily="34" charset="0"/>
              </a:rPr>
              <a:t>④ </a:t>
            </a:r>
            <a:r>
              <a:rPr lang="ko-KR" altLang="en-US" sz="700" dirty="0" smtClean="0">
                <a:solidFill>
                  <a:srgbClr val="FF0000"/>
                </a:solidFill>
                <a:latin typeface="Arial" panose="020B0604020202020204" pitchFamily="34" charset="0"/>
                <a:cs typeface="Arial" panose="020B0604020202020204" pitchFamily="34" charset="0"/>
              </a:rPr>
              <a:t>  </a:t>
            </a:r>
            <a:r>
              <a:rPr lang="en-US" altLang="ko-KR" sz="700" dirty="0" err="1" smtClean="0">
                <a:solidFill>
                  <a:srgbClr val="FF0000"/>
                </a:solidFill>
                <a:latin typeface="Arial" panose="020B0604020202020204" pitchFamily="34" charset="0"/>
                <a:cs typeface="Arial" panose="020B0604020202020204" pitchFamily="34" charset="0"/>
              </a:rPr>
              <a:t>Áp</a:t>
            </a:r>
            <a:r>
              <a:rPr lang="en-US" altLang="ko-KR" sz="700" dirty="0" smtClean="0">
                <a:solidFill>
                  <a:srgbClr val="FF0000"/>
                </a:solidFill>
                <a:latin typeface="Arial" panose="020B0604020202020204" pitchFamily="34" charset="0"/>
                <a:cs typeface="Arial" panose="020B0604020202020204" pitchFamily="34" charset="0"/>
              </a:rPr>
              <a:t> </a:t>
            </a:r>
            <a:r>
              <a:rPr lang="en-US" altLang="ko-KR" sz="700" dirty="0" err="1" smtClean="0">
                <a:solidFill>
                  <a:srgbClr val="FF0000"/>
                </a:solidFill>
                <a:latin typeface="Arial" panose="020B0604020202020204" pitchFamily="34" charset="0"/>
                <a:cs typeface="Arial" panose="020B0604020202020204" pitchFamily="34" charset="0"/>
              </a:rPr>
              <a:t>dụng</a:t>
            </a:r>
            <a:r>
              <a:rPr lang="en-US" altLang="ko-KR" sz="700" dirty="0" smtClean="0">
                <a:solidFill>
                  <a:srgbClr val="FF0000"/>
                </a:solidFill>
                <a:latin typeface="Arial" panose="020B0604020202020204" pitchFamily="34" charset="0"/>
                <a:cs typeface="Arial" panose="020B0604020202020204" pitchFamily="34" charset="0"/>
              </a:rPr>
              <a:t> </a:t>
            </a:r>
            <a:r>
              <a:rPr lang="en-US" altLang="ko-KR" sz="700" dirty="0" err="1" smtClean="0">
                <a:solidFill>
                  <a:srgbClr val="FF0000"/>
                </a:solidFill>
                <a:latin typeface="Arial" panose="020B0604020202020204" pitchFamily="34" charset="0"/>
                <a:cs typeface="Arial" panose="020B0604020202020204" pitchFamily="34" charset="0"/>
              </a:rPr>
              <a:t>hiện</a:t>
            </a:r>
            <a:r>
              <a:rPr lang="en-US" altLang="ko-KR" sz="700" dirty="0" smtClean="0">
                <a:solidFill>
                  <a:srgbClr val="FF0000"/>
                </a:solidFill>
                <a:latin typeface="Arial" panose="020B0604020202020204" pitchFamily="34" charset="0"/>
                <a:cs typeface="Arial" panose="020B0604020202020204" pitchFamily="34" charset="0"/>
              </a:rPr>
              <a:t> </a:t>
            </a:r>
            <a:r>
              <a:rPr lang="en-US" altLang="ko-KR" sz="700" dirty="0" err="1" smtClean="0">
                <a:solidFill>
                  <a:srgbClr val="FF0000"/>
                </a:solidFill>
                <a:latin typeface="Arial" panose="020B0604020202020204" pitchFamily="34" charset="0"/>
                <a:cs typeface="Arial" panose="020B0604020202020204" pitchFamily="34" charset="0"/>
              </a:rPr>
              <a:t>tượng</a:t>
            </a:r>
            <a:r>
              <a:rPr lang="en-US" altLang="ko-KR" sz="700" dirty="0" smtClean="0">
                <a:solidFill>
                  <a:srgbClr val="FF0000"/>
                </a:solidFill>
                <a:latin typeface="Arial" panose="020B0604020202020204" pitchFamily="34" charset="0"/>
                <a:cs typeface="Arial" panose="020B0604020202020204" pitchFamily="34" charset="0"/>
              </a:rPr>
              <a:t> </a:t>
            </a:r>
            <a:r>
              <a:rPr lang="en-US" altLang="ko-KR" sz="700" dirty="0" err="1" smtClean="0">
                <a:solidFill>
                  <a:srgbClr val="FF0000"/>
                </a:solidFill>
                <a:latin typeface="Arial" panose="020B0604020202020204" pitchFamily="34" charset="0"/>
                <a:cs typeface="Arial" panose="020B0604020202020204" pitchFamily="34" charset="0"/>
              </a:rPr>
              <a:t>khuếch</a:t>
            </a:r>
            <a:r>
              <a:rPr lang="en-US" altLang="ko-KR" sz="700" dirty="0" smtClean="0">
                <a:solidFill>
                  <a:srgbClr val="FF0000"/>
                </a:solidFill>
                <a:latin typeface="Arial" panose="020B0604020202020204" pitchFamily="34" charset="0"/>
                <a:cs typeface="Arial" panose="020B0604020202020204" pitchFamily="34" charset="0"/>
              </a:rPr>
              <a:t> </a:t>
            </a:r>
            <a:r>
              <a:rPr lang="en-US" altLang="ko-KR" sz="700" dirty="0" err="1" smtClean="0">
                <a:solidFill>
                  <a:srgbClr val="FF0000"/>
                </a:solidFill>
                <a:latin typeface="Arial" panose="020B0604020202020204" pitchFamily="34" charset="0"/>
                <a:cs typeface="Arial" panose="020B0604020202020204" pitchFamily="34" charset="0"/>
              </a:rPr>
              <a:t>đại</a:t>
            </a:r>
            <a:r>
              <a:rPr lang="en-US" altLang="ko-KR" sz="700" dirty="0" smtClean="0">
                <a:solidFill>
                  <a:srgbClr val="FF0000"/>
                </a:solidFill>
                <a:latin typeface="Arial" panose="020B0604020202020204" pitchFamily="34" charset="0"/>
                <a:cs typeface="Arial" panose="020B0604020202020204" pitchFamily="34" charset="0"/>
              </a:rPr>
              <a:t> </a:t>
            </a:r>
            <a:r>
              <a:rPr lang="en-US" altLang="ko-KR" sz="700" dirty="0" err="1" smtClean="0">
                <a:solidFill>
                  <a:srgbClr val="FF0000"/>
                </a:solidFill>
                <a:latin typeface="Arial" panose="020B0604020202020204" pitchFamily="34" charset="0"/>
                <a:cs typeface="Arial" panose="020B0604020202020204" pitchFamily="34" charset="0"/>
              </a:rPr>
              <a:t>dòng</a:t>
            </a:r>
            <a:r>
              <a:rPr lang="en-US" altLang="ko-KR" sz="700" dirty="0" smtClean="0">
                <a:solidFill>
                  <a:srgbClr val="FF0000"/>
                </a:solidFill>
                <a:latin typeface="Arial" panose="020B0604020202020204" pitchFamily="34" charset="0"/>
                <a:cs typeface="Arial" panose="020B0604020202020204" pitchFamily="34" charset="0"/>
              </a:rPr>
              <a:t> </a:t>
            </a:r>
            <a:r>
              <a:rPr lang="en-US" altLang="ko-KR" sz="700" dirty="0" err="1" smtClean="0">
                <a:solidFill>
                  <a:srgbClr val="FF0000"/>
                </a:solidFill>
                <a:latin typeface="Arial" panose="020B0604020202020204" pitchFamily="34" charset="0"/>
                <a:cs typeface="Arial" panose="020B0604020202020204" pitchFamily="34" charset="0"/>
              </a:rPr>
              <a:t>điện</a:t>
            </a:r>
            <a:endParaRPr lang="ko-KR" altLang="en-US" sz="700" dirty="0">
              <a:solidFill>
                <a:srgbClr val="FF0000"/>
              </a:solidFill>
              <a:latin typeface="Arial" panose="020B0604020202020204" pitchFamily="34" charset="0"/>
              <a:cs typeface="Arial" panose="020B0604020202020204" pitchFamily="34" charset="0"/>
            </a:endParaRPr>
          </a:p>
        </p:txBody>
      </p:sp>
      <p:sp>
        <p:nvSpPr>
          <p:cNvPr id="91" name="TextBox 13"/>
          <p:cNvSpPr txBox="1">
            <a:spLocks noChangeArrowheads="1"/>
          </p:cNvSpPr>
          <p:nvPr/>
        </p:nvSpPr>
        <p:spPr bwMode="auto">
          <a:xfrm rot="16200000">
            <a:off x="5333478" y="1753526"/>
            <a:ext cx="430887" cy="351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fontAlgn="base" latinLnBrk="1" hangingPunct="1">
              <a:spcBef>
                <a:spcPct val="0"/>
              </a:spcBef>
              <a:spcAft>
                <a:spcPct val="0"/>
              </a:spcAft>
              <a:buFontTx/>
              <a:buNone/>
            </a:pPr>
            <a:r>
              <a:rPr lang="en-US" altLang="ko-KR" sz="800" smtClean="0">
                <a:solidFill>
                  <a:srgbClr val="000000"/>
                </a:solidFill>
                <a:latin typeface="LG스마트체 Regular" charset="-127"/>
                <a:ea typeface="LG스마트체 Regular" charset="-127"/>
              </a:rPr>
              <a:t>Xanh lá</a:t>
            </a:r>
            <a:endParaRPr lang="ko-KR" altLang="en-US" sz="800">
              <a:solidFill>
                <a:srgbClr val="000000"/>
              </a:solidFill>
              <a:latin typeface="LG스마트체 Regular" charset="-127"/>
              <a:ea typeface="LG스마트체 Regular" charset="-127"/>
            </a:endParaRPr>
          </a:p>
        </p:txBody>
      </p:sp>
      <p:cxnSp>
        <p:nvCxnSpPr>
          <p:cNvPr id="4" name="Straight Arrow Connector 3"/>
          <p:cNvCxnSpPr/>
          <p:nvPr/>
        </p:nvCxnSpPr>
        <p:spPr>
          <a:xfrm flipH="1" flipV="1">
            <a:off x="5549116" y="2000590"/>
            <a:ext cx="135251" cy="943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H="1" flipV="1">
            <a:off x="5765592" y="1794616"/>
            <a:ext cx="2" cy="30029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6" name="TextBox 13"/>
          <p:cNvSpPr txBox="1">
            <a:spLocks noChangeArrowheads="1"/>
          </p:cNvSpPr>
          <p:nvPr/>
        </p:nvSpPr>
        <p:spPr bwMode="auto">
          <a:xfrm rot="16200000">
            <a:off x="5545781" y="1470495"/>
            <a:ext cx="553998" cy="351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fontAlgn="base" latinLnBrk="1" hangingPunct="1">
              <a:spcBef>
                <a:spcPct val="0"/>
              </a:spcBef>
              <a:spcAft>
                <a:spcPct val="0"/>
              </a:spcAft>
              <a:buFontTx/>
              <a:buNone/>
            </a:pPr>
            <a:r>
              <a:rPr lang="en-US" altLang="ko-KR" sz="800" smtClean="0">
                <a:solidFill>
                  <a:srgbClr val="000000"/>
                </a:solidFill>
                <a:latin typeface="LG스마트체 Regular" charset="-127"/>
                <a:ea typeface="LG스마트체 Regular" charset="-127"/>
              </a:rPr>
              <a:t>Xanh da trời</a:t>
            </a:r>
            <a:endParaRPr lang="ko-KR" altLang="en-US" sz="800">
              <a:solidFill>
                <a:srgbClr val="000000"/>
              </a:solidFill>
              <a:latin typeface="LG스마트체 Regular" charset="-127"/>
              <a:ea typeface="LG스마트체 Regular" charset="-127"/>
            </a:endParaRPr>
          </a:p>
        </p:txBody>
      </p:sp>
      <p:sp>
        <p:nvSpPr>
          <p:cNvPr id="97" name="TextBox 13"/>
          <p:cNvSpPr txBox="1">
            <a:spLocks noChangeArrowheads="1"/>
          </p:cNvSpPr>
          <p:nvPr/>
        </p:nvSpPr>
        <p:spPr bwMode="auto">
          <a:xfrm rot="16200000">
            <a:off x="6042996" y="1559399"/>
            <a:ext cx="307777" cy="351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fontAlgn="base" latinLnBrk="1" hangingPunct="1">
              <a:spcBef>
                <a:spcPct val="0"/>
              </a:spcBef>
              <a:spcAft>
                <a:spcPct val="0"/>
              </a:spcAft>
              <a:buFontTx/>
              <a:buNone/>
            </a:pPr>
            <a:r>
              <a:rPr lang="en-US" altLang="ko-KR" sz="800" smtClean="0">
                <a:solidFill>
                  <a:srgbClr val="000000"/>
                </a:solidFill>
                <a:latin typeface="LG스마트체 Regular" charset="-127"/>
                <a:ea typeface="LG스마트체 Regular" charset="-127"/>
              </a:rPr>
              <a:t>Đen</a:t>
            </a:r>
            <a:endParaRPr lang="ko-KR" altLang="en-US" sz="800">
              <a:solidFill>
                <a:srgbClr val="000000"/>
              </a:solidFill>
              <a:latin typeface="LG스마트체 Regular" charset="-127"/>
              <a:ea typeface="LG스마트체 Regular" charset="-127"/>
            </a:endParaRPr>
          </a:p>
        </p:txBody>
      </p:sp>
      <p:cxnSp>
        <p:nvCxnSpPr>
          <p:cNvPr id="98" name="Straight Arrow Connector 97"/>
          <p:cNvCxnSpPr/>
          <p:nvPr/>
        </p:nvCxnSpPr>
        <p:spPr>
          <a:xfrm flipV="1">
            <a:off x="5844697" y="1845798"/>
            <a:ext cx="184488" cy="24911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97160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304800" y="741231"/>
            <a:ext cx="3124200" cy="89360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lnSpc>
                <a:spcPct val="110000"/>
              </a:lnSpc>
              <a:spcBef>
                <a:spcPct val="0"/>
              </a:spcBef>
              <a:spcAft>
                <a:spcPct val="0"/>
              </a:spcAft>
            </a:pPr>
            <a:endParaRPr lang="ko-KR" altLang="ko-KR" sz="900">
              <a:solidFill>
                <a:srgbClr val="000000"/>
              </a:solidFill>
              <a:latin typeface="돋움" pitchFamily="50" charset="-127"/>
              <a:ea typeface="돋움" pitchFamily="50" charset="-127"/>
            </a:endParaRPr>
          </a:p>
        </p:txBody>
      </p:sp>
      <p:sp>
        <p:nvSpPr>
          <p:cNvPr id="9219" name="Rectangle 3"/>
          <p:cNvSpPr>
            <a:spLocks noChangeArrowheads="1"/>
          </p:cNvSpPr>
          <p:nvPr/>
        </p:nvSpPr>
        <p:spPr bwMode="auto">
          <a:xfrm>
            <a:off x="3429000" y="741231"/>
            <a:ext cx="3124200" cy="89360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endParaRPr lang="en-US" altLang="ko-KR" sz="900">
              <a:solidFill>
                <a:srgbClr val="000000"/>
              </a:solidFill>
              <a:latin typeface="돋움" pitchFamily="50" charset="-127"/>
              <a:ea typeface="돋움" pitchFamily="50" charset="-127"/>
            </a:endParaRPr>
          </a:p>
          <a:p>
            <a:pPr eaLnBrk="1" fontAlgn="base" latinLnBrk="1" hangingPunct="1">
              <a:spcBef>
                <a:spcPct val="0"/>
              </a:spcBef>
              <a:spcAft>
                <a:spcPct val="0"/>
              </a:spcAft>
            </a:pPr>
            <a:endParaRPr lang="en-US" altLang="ko-KR" sz="900">
              <a:solidFill>
                <a:srgbClr val="000000"/>
              </a:solidFill>
              <a:latin typeface="돋움" pitchFamily="50" charset="-127"/>
              <a:ea typeface="돋움" pitchFamily="50" charset="-127"/>
            </a:endParaRPr>
          </a:p>
          <a:p>
            <a:pPr eaLnBrk="1" fontAlgn="base" latinLnBrk="1" hangingPunct="1">
              <a:spcBef>
                <a:spcPct val="0"/>
              </a:spcBef>
              <a:spcAft>
                <a:spcPct val="0"/>
              </a:spcAft>
            </a:pPr>
            <a:endParaRPr lang="en-US" altLang="ko-KR" sz="900">
              <a:solidFill>
                <a:srgbClr val="000000"/>
              </a:solidFill>
              <a:latin typeface="돋움" pitchFamily="50" charset="-127"/>
              <a:ea typeface="돋움" pitchFamily="50" charset="-127"/>
            </a:endParaRPr>
          </a:p>
          <a:p>
            <a:pPr eaLnBrk="1" fontAlgn="base" latinLnBrk="1" hangingPunct="1">
              <a:spcBef>
                <a:spcPct val="0"/>
              </a:spcBef>
              <a:spcAft>
                <a:spcPct val="0"/>
              </a:spcAft>
            </a:pPr>
            <a:endParaRPr lang="en-US" altLang="ko-KR" sz="900">
              <a:solidFill>
                <a:srgbClr val="000000"/>
              </a:solidFill>
              <a:latin typeface="돋움" pitchFamily="50" charset="-127"/>
              <a:ea typeface="돋움" pitchFamily="50" charset="-127"/>
            </a:endParaRPr>
          </a:p>
          <a:p>
            <a:pPr eaLnBrk="1" fontAlgn="base" latinLnBrk="1" hangingPunct="1">
              <a:spcBef>
                <a:spcPct val="0"/>
              </a:spcBef>
              <a:spcAft>
                <a:spcPct val="0"/>
              </a:spcAft>
            </a:pPr>
            <a:endParaRPr lang="en-US" altLang="ko-KR" sz="900">
              <a:solidFill>
                <a:srgbClr val="000000"/>
              </a:solidFill>
              <a:latin typeface="돋움" pitchFamily="50" charset="-127"/>
              <a:ea typeface="돋움" pitchFamily="50" charset="-127"/>
            </a:endParaRPr>
          </a:p>
        </p:txBody>
      </p:sp>
      <p:sp>
        <p:nvSpPr>
          <p:cNvPr id="9220" name="Line 5"/>
          <p:cNvSpPr>
            <a:spLocks noChangeShapeType="1"/>
          </p:cNvSpPr>
          <p:nvPr/>
        </p:nvSpPr>
        <p:spPr bwMode="auto">
          <a:xfrm>
            <a:off x="228600" y="608806"/>
            <a:ext cx="6324600"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latinLnBrk="1">
              <a:spcBef>
                <a:spcPct val="0"/>
              </a:spcBef>
              <a:spcAft>
                <a:spcPct val="0"/>
              </a:spcAft>
            </a:pPr>
            <a:endParaRPr kumimoji="1" lang="en-US">
              <a:solidFill>
                <a:srgbClr val="000000"/>
              </a:solidFill>
            </a:endParaRPr>
          </a:p>
        </p:txBody>
      </p:sp>
      <p:graphicFrame>
        <p:nvGraphicFramePr>
          <p:cNvPr id="3" name="표 2"/>
          <p:cNvGraphicFramePr>
            <a:graphicFrameLocks noGrp="1"/>
          </p:cNvGraphicFramePr>
          <p:nvPr>
            <p:extLst>
              <p:ext uri="{D42A27DB-BD31-4B8C-83A1-F6EECF244321}">
                <p14:modId xmlns:p14="http://schemas.microsoft.com/office/powerpoint/2010/main" val="2857507178"/>
              </p:ext>
            </p:extLst>
          </p:nvPr>
        </p:nvGraphicFramePr>
        <p:xfrm>
          <a:off x="1143000" y="2886700"/>
          <a:ext cx="4572000" cy="4442636"/>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tblGrid>
              <a:tr h="403876">
                <a:tc>
                  <a:txBody>
                    <a:bodyPr/>
                    <a:lstStyle/>
                    <a:p>
                      <a:pPr latinLnBrk="1"/>
                      <a:r>
                        <a:rPr lang="en-US" altLang="ko-KR" sz="2000" b="0" dirty="0" smtClean="0">
                          <a:solidFill>
                            <a:schemeClr val="tx1"/>
                          </a:solidFill>
                        </a:rPr>
                        <a:t>1</a:t>
                      </a: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2000" b="0" dirty="0" smtClean="0">
                          <a:solidFill>
                            <a:schemeClr val="tx1"/>
                          </a:solidFill>
                        </a:rPr>
                        <a:t>3</a:t>
                      </a:r>
                      <a:endParaRPr lang="ko-KR" altLang="en-US" sz="2000" b="0" dirty="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85000"/>
                      </a:schemeClr>
                    </a:solidFill>
                  </a:tcPr>
                </a:tc>
                <a:tc>
                  <a:txBody>
                    <a:bodyPr/>
                    <a:lstStyle/>
                    <a:p>
                      <a:pPr latinLnBrk="1"/>
                      <a:r>
                        <a:rPr lang="en-US" altLang="ko-KR" sz="2000" b="0" dirty="0" smtClean="0">
                          <a:solidFill>
                            <a:schemeClr val="tx1"/>
                          </a:solidFill>
                        </a:rPr>
                        <a:t>11</a:t>
                      </a:r>
                      <a:endParaRPr lang="ko-KR" altLang="en-US" sz="2000" b="0" dirty="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2000" dirty="0" smtClean="0">
                          <a:solidFill>
                            <a:schemeClr val="tx1"/>
                          </a:solidFill>
                        </a:rPr>
                        <a:t>4</a:t>
                      </a:r>
                      <a:endParaRPr lang="ko-KR" altLang="en-US" sz="2000" dirty="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85000"/>
                      </a:schemeClr>
                    </a:solidFill>
                  </a:tcPr>
                </a:tc>
                <a:tc>
                  <a:txBody>
                    <a:bodyPr/>
                    <a:lstStyle/>
                    <a:p>
                      <a:pPr latinLnBrk="1"/>
                      <a:endParaRPr lang="ko-KR" altLang="en-US" sz="2000" dirty="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03876">
                <a:tc>
                  <a:txBody>
                    <a:bodyPr/>
                    <a:lstStyle/>
                    <a:p>
                      <a:pPr latinLnBrk="1"/>
                      <a:r>
                        <a:rPr lang="en-US" altLang="ko-KR" sz="2000" b="0" dirty="0" smtClean="0">
                          <a:solidFill>
                            <a:schemeClr val="tx1"/>
                          </a:solidFill>
                        </a:rPr>
                        <a:t>2</a:t>
                      </a: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2000" b="0" dirty="0" smtClean="0">
                          <a:solidFill>
                            <a:schemeClr val="tx1"/>
                          </a:solidFill>
                        </a:rPr>
                        <a:t>1</a:t>
                      </a:r>
                      <a:endParaRPr lang="ko-KR" altLang="en-US" sz="2000" b="0" dirty="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85000"/>
                      </a:schemeClr>
                    </a:solidFill>
                  </a:tcPr>
                </a:tc>
                <a:tc>
                  <a:txBody>
                    <a:bodyPr/>
                    <a:lstStyle/>
                    <a:p>
                      <a:pPr latinLnBrk="1"/>
                      <a:r>
                        <a:rPr lang="en-US" altLang="ko-KR" sz="2000" b="0" dirty="0" smtClean="0">
                          <a:solidFill>
                            <a:schemeClr val="tx1"/>
                          </a:solidFill>
                        </a:rPr>
                        <a:t>12</a:t>
                      </a:r>
                      <a:endParaRPr lang="ko-KR" altLang="en-US" sz="2000" b="0" dirty="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2000" dirty="0" smtClean="0">
                          <a:solidFill>
                            <a:schemeClr val="tx1"/>
                          </a:solidFill>
                        </a:rPr>
                        <a:t>2</a:t>
                      </a:r>
                      <a:endParaRPr lang="ko-KR" altLang="en-US" sz="2000" dirty="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85000"/>
                      </a:schemeClr>
                    </a:solidFill>
                  </a:tcPr>
                </a:tc>
                <a:tc>
                  <a:txBody>
                    <a:bodyPr/>
                    <a:lstStyle/>
                    <a:p>
                      <a:pPr latinLnBrk="1"/>
                      <a:endParaRPr lang="ko-KR" altLang="en-US" sz="200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03876">
                <a:tc>
                  <a:txBody>
                    <a:bodyPr/>
                    <a:lstStyle/>
                    <a:p>
                      <a:pPr latinLnBrk="1"/>
                      <a:r>
                        <a:rPr lang="en-US" altLang="ko-KR" sz="2000" b="0" dirty="0" smtClean="0">
                          <a:solidFill>
                            <a:schemeClr val="tx1"/>
                          </a:solidFill>
                        </a:rPr>
                        <a:t>3</a:t>
                      </a:r>
                      <a:endParaRPr lang="ko-KR" altLang="en-US" sz="2000" b="0" dirty="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2000" b="0" dirty="0" smtClean="0">
                          <a:solidFill>
                            <a:schemeClr val="tx1"/>
                          </a:solidFill>
                        </a:rPr>
                        <a:t>1</a:t>
                      </a:r>
                      <a:endParaRPr lang="ko-KR" altLang="en-US" sz="2000" b="0" dirty="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85000"/>
                      </a:schemeClr>
                    </a:solidFill>
                  </a:tcPr>
                </a:tc>
                <a:tc>
                  <a:txBody>
                    <a:bodyPr/>
                    <a:lstStyle/>
                    <a:p>
                      <a:pPr latinLnBrk="1"/>
                      <a:r>
                        <a:rPr lang="en-US" altLang="ko-KR" sz="2000" b="0" dirty="0" smtClean="0">
                          <a:solidFill>
                            <a:schemeClr val="tx1"/>
                          </a:solidFill>
                        </a:rPr>
                        <a:t>13</a:t>
                      </a:r>
                      <a:endParaRPr lang="ko-KR" altLang="en-US" sz="2000" b="0" dirty="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2000" dirty="0" smtClean="0">
                          <a:solidFill>
                            <a:schemeClr val="tx1"/>
                          </a:solidFill>
                        </a:rPr>
                        <a:t>3</a:t>
                      </a:r>
                      <a:endParaRPr lang="ko-KR" altLang="en-US" sz="2000" dirty="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85000"/>
                      </a:schemeClr>
                    </a:solidFill>
                  </a:tcPr>
                </a:tc>
                <a:tc>
                  <a:txBody>
                    <a:bodyPr/>
                    <a:lstStyle/>
                    <a:p>
                      <a:pPr latinLnBrk="1"/>
                      <a:endParaRPr lang="ko-KR" altLang="en-US" sz="200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03876">
                <a:tc>
                  <a:txBody>
                    <a:bodyPr/>
                    <a:lstStyle/>
                    <a:p>
                      <a:pPr latinLnBrk="1"/>
                      <a:r>
                        <a:rPr lang="en-US" altLang="ko-KR" sz="2000" b="0" dirty="0" smtClean="0">
                          <a:solidFill>
                            <a:schemeClr val="tx1"/>
                          </a:solidFill>
                        </a:rPr>
                        <a:t>4</a:t>
                      </a:r>
                      <a:endParaRPr lang="ko-KR" altLang="en-US" sz="2000" b="0" dirty="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2000" b="0" dirty="0" smtClean="0">
                          <a:solidFill>
                            <a:schemeClr val="tx1"/>
                          </a:solidFill>
                        </a:rPr>
                        <a:t>1</a:t>
                      </a:r>
                      <a:endParaRPr lang="ko-KR" altLang="en-US" sz="2000" b="0" dirty="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85000"/>
                      </a:schemeClr>
                    </a:solidFill>
                  </a:tcPr>
                </a:tc>
                <a:tc>
                  <a:txBody>
                    <a:bodyPr/>
                    <a:lstStyle/>
                    <a:p>
                      <a:pPr latinLnBrk="1"/>
                      <a:r>
                        <a:rPr lang="en-US" altLang="ko-KR" sz="2000" b="0" dirty="0" smtClean="0">
                          <a:solidFill>
                            <a:schemeClr val="tx1"/>
                          </a:solidFill>
                        </a:rPr>
                        <a:t>14</a:t>
                      </a:r>
                      <a:endParaRPr lang="ko-KR" altLang="en-US" sz="2000" b="0" dirty="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2000" dirty="0" smtClean="0">
                          <a:solidFill>
                            <a:schemeClr val="tx1"/>
                          </a:solidFill>
                        </a:rPr>
                        <a:t>1</a:t>
                      </a:r>
                      <a:endParaRPr lang="ko-KR" altLang="en-US" sz="2000" dirty="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85000"/>
                      </a:schemeClr>
                    </a:solidFill>
                  </a:tcPr>
                </a:tc>
                <a:tc>
                  <a:txBody>
                    <a:bodyPr/>
                    <a:lstStyle/>
                    <a:p>
                      <a:pPr latinLnBrk="1"/>
                      <a:endParaRPr lang="ko-KR" altLang="en-US" sz="200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03876">
                <a:tc>
                  <a:txBody>
                    <a:bodyPr/>
                    <a:lstStyle/>
                    <a:p>
                      <a:pPr latinLnBrk="1"/>
                      <a:r>
                        <a:rPr lang="en-US" altLang="ko-KR" sz="2000" b="0" dirty="0" smtClean="0">
                          <a:solidFill>
                            <a:schemeClr val="tx1"/>
                          </a:solidFill>
                        </a:rPr>
                        <a:t>5</a:t>
                      </a:r>
                      <a:endParaRPr lang="ko-KR" altLang="en-US" sz="2000" b="0" dirty="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2000" b="0" dirty="0" smtClean="0">
                          <a:solidFill>
                            <a:schemeClr val="tx1"/>
                          </a:solidFill>
                        </a:rPr>
                        <a:t>3</a:t>
                      </a:r>
                      <a:endParaRPr lang="ko-KR" altLang="en-US" sz="2000" b="0" dirty="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85000"/>
                      </a:schemeClr>
                    </a:solidFill>
                  </a:tcPr>
                </a:tc>
                <a:tc>
                  <a:txBody>
                    <a:bodyPr/>
                    <a:lstStyle/>
                    <a:p>
                      <a:pPr latinLnBrk="1"/>
                      <a:r>
                        <a:rPr lang="en-US" altLang="ko-KR" sz="2000" b="0" dirty="0" smtClean="0">
                          <a:solidFill>
                            <a:schemeClr val="tx1"/>
                          </a:solidFill>
                        </a:rPr>
                        <a:t>15</a:t>
                      </a:r>
                      <a:endParaRPr lang="ko-KR" altLang="en-US" sz="2000" b="0" dirty="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2000" dirty="0" smtClean="0">
                          <a:solidFill>
                            <a:schemeClr val="tx1"/>
                          </a:solidFill>
                        </a:rPr>
                        <a:t>2</a:t>
                      </a:r>
                      <a:endParaRPr lang="ko-KR" altLang="en-US" sz="2000" dirty="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85000"/>
                      </a:schemeClr>
                    </a:solidFill>
                  </a:tcPr>
                </a:tc>
                <a:tc>
                  <a:txBody>
                    <a:bodyPr/>
                    <a:lstStyle/>
                    <a:p>
                      <a:pPr latinLnBrk="1"/>
                      <a:endParaRPr lang="ko-KR" altLang="en-US" sz="200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03876">
                <a:tc>
                  <a:txBody>
                    <a:bodyPr/>
                    <a:lstStyle/>
                    <a:p>
                      <a:pPr latinLnBrk="1"/>
                      <a:r>
                        <a:rPr lang="en-US" altLang="ko-KR" sz="2000" b="0" dirty="0" smtClean="0">
                          <a:solidFill>
                            <a:schemeClr val="tx1"/>
                          </a:solidFill>
                        </a:rPr>
                        <a:t>6</a:t>
                      </a:r>
                      <a:endParaRPr lang="ko-KR" altLang="en-US" sz="2000" b="0" dirty="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2000" b="0" dirty="0" smtClean="0">
                          <a:solidFill>
                            <a:schemeClr val="tx1"/>
                          </a:solidFill>
                        </a:rPr>
                        <a:t>3</a:t>
                      </a:r>
                      <a:endParaRPr lang="ko-KR" altLang="en-US" sz="2000" b="0" dirty="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85000"/>
                      </a:schemeClr>
                    </a:solidFill>
                  </a:tcPr>
                </a:tc>
                <a:tc>
                  <a:txBody>
                    <a:bodyPr/>
                    <a:lstStyle/>
                    <a:p>
                      <a:pPr latinLnBrk="1"/>
                      <a:r>
                        <a:rPr lang="en-US" altLang="ko-KR" sz="2000" b="0" dirty="0" smtClean="0">
                          <a:solidFill>
                            <a:schemeClr val="tx1"/>
                          </a:solidFill>
                        </a:rPr>
                        <a:t>16</a:t>
                      </a:r>
                      <a:endParaRPr lang="ko-KR" altLang="en-US" sz="2000" b="0" dirty="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2000" dirty="0" smtClean="0">
                          <a:solidFill>
                            <a:schemeClr val="tx1"/>
                          </a:solidFill>
                        </a:rPr>
                        <a:t>4</a:t>
                      </a:r>
                      <a:endParaRPr lang="ko-KR" altLang="en-US" sz="2000" dirty="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85000"/>
                      </a:schemeClr>
                    </a:solidFill>
                  </a:tcPr>
                </a:tc>
                <a:tc>
                  <a:txBody>
                    <a:bodyPr/>
                    <a:lstStyle/>
                    <a:p>
                      <a:pPr latinLnBrk="1"/>
                      <a:endParaRPr lang="ko-KR" altLang="en-US" sz="2000" dirty="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03876">
                <a:tc>
                  <a:txBody>
                    <a:bodyPr/>
                    <a:lstStyle/>
                    <a:p>
                      <a:pPr latinLnBrk="1"/>
                      <a:r>
                        <a:rPr lang="en-US" altLang="ko-KR" sz="2000" b="0" dirty="0" smtClean="0">
                          <a:solidFill>
                            <a:schemeClr val="tx1"/>
                          </a:solidFill>
                        </a:rPr>
                        <a:t>7</a:t>
                      </a:r>
                      <a:endParaRPr lang="ko-KR" altLang="en-US" sz="2000" b="0" dirty="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2000" b="0" dirty="0" smtClean="0">
                          <a:solidFill>
                            <a:schemeClr val="tx1"/>
                          </a:solidFill>
                        </a:rPr>
                        <a:t>2</a:t>
                      </a:r>
                      <a:endParaRPr lang="ko-KR" altLang="en-US" sz="2000" b="0" dirty="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85000"/>
                      </a:schemeClr>
                    </a:solidFill>
                  </a:tcPr>
                </a:tc>
                <a:tc>
                  <a:txBody>
                    <a:bodyPr/>
                    <a:lstStyle/>
                    <a:p>
                      <a:pPr latinLnBrk="1"/>
                      <a:r>
                        <a:rPr lang="en-US" altLang="ko-KR" sz="2000" b="0" dirty="0" smtClean="0">
                          <a:solidFill>
                            <a:schemeClr val="tx1"/>
                          </a:solidFill>
                        </a:rPr>
                        <a:t>17</a:t>
                      </a:r>
                      <a:endParaRPr lang="ko-KR" altLang="en-US" sz="2000" b="0" dirty="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2000" dirty="0" smtClean="0">
                          <a:solidFill>
                            <a:schemeClr val="tx1"/>
                          </a:solidFill>
                        </a:rPr>
                        <a:t>4</a:t>
                      </a:r>
                      <a:endParaRPr lang="ko-KR" altLang="en-US" sz="2000" dirty="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85000"/>
                      </a:schemeClr>
                    </a:solidFill>
                  </a:tcPr>
                </a:tc>
                <a:tc>
                  <a:txBody>
                    <a:bodyPr/>
                    <a:lstStyle/>
                    <a:p>
                      <a:pPr latinLnBrk="1"/>
                      <a:endParaRPr lang="ko-KR" altLang="en-US" sz="200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03876">
                <a:tc>
                  <a:txBody>
                    <a:bodyPr/>
                    <a:lstStyle/>
                    <a:p>
                      <a:pPr latinLnBrk="1"/>
                      <a:r>
                        <a:rPr lang="en-US" altLang="ko-KR" sz="2000" b="0" dirty="0" smtClean="0">
                          <a:solidFill>
                            <a:schemeClr val="tx1"/>
                          </a:solidFill>
                        </a:rPr>
                        <a:t>8</a:t>
                      </a:r>
                      <a:endParaRPr lang="ko-KR" altLang="en-US" sz="2000" b="0" dirty="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2000" b="0" dirty="0" smtClean="0">
                          <a:solidFill>
                            <a:schemeClr val="tx1"/>
                          </a:solidFill>
                        </a:rPr>
                        <a:t>2</a:t>
                      </a:r>
                      <a:endParaRPr lang="ko-KR" altLang="en-US" sz="2000" b="0" dirty="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85000"/>
                      </a:schemeClr>
                    </a:solidFill>
                  </a:tcPr>
                </a:tc>
                <a:tc>
                  <a:txBody>
                    <a:bodyPr/>
                    <a:lstStyle/>
                    <a:p>
                      <a:pPr latinLnBrk="1"/>
                      <a:r>
                        <a:rPr lang="en-US" altLang="ko-KR" sz="2000" b="0" dirty="0" smtClean="0">
                          <a:solidFill>
                            <a:schemeClr val="tx1"/>
                          </a:solidFill>
                        </a:rPr>
                        <a:t>18</a:t>
                      </a:r>
                      <a:endParaRPr lang="ko-KR" altLang="en-US" sz="2000" b="0" dirty="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2000" dirty="0" smtClean="0">
                          <a:solidFill>
                            <a:schemeClr val="tx1"/>
                          </a:solidFill>
                        </a:rPr>
                        <a:t>4</a:t>
                      </a:r>
                      <a:endParaRPr lang="ko-KR" altLang="en-US" sz="2000" dirty="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85000"/>
                      </a:schemeClr>
                    </a:solidFill>
                  </a:tcPr>
                </a:tc>
                <a:tc>
                  <a:txBody>
                    <a:bodyPr/>
                    <a:lstStyle/>
                    <a:p>
                      <a:pPr latinLnBrk="1"/>
                      <a:endParaRPr lang="ko-KR" altLang="en-US" sz="200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403876">
                <a:tc>
                  <a:txBody>
                    <a:bodyPr/>
                    <a:lstStyle/>
                    <a:p>
                      <a:pPr latinLnBrk="1"/>
                      <a:r>
                        <a:rPr lang="en-US" altLang="ko-KR" sz="2000" b="0" dirty="0" smtClean="0">
                          <a:solidFill>
                            <a:schemeClr val="tx1"/>
                          </a:solidFill>
                        </a:rPr>
                        <a:t>9</a:t>
                      </a:r>
                      <a:endParaRPr lang="ko-KR" altLang="en-US" sz="2000" b="0" dirty="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2000" b="0" dirty="0" smtClean="0">
                          <a:solidFill>
                            <a:schemeClr val="tx1"/>
                          </a:solidFill>
                        </a:rPr>
                        <a:t>4</a:t>
                      </a:r>
                      <a:endParaRPr lang="ko-KR" altLang="en-US" sz="2000" b="0" dirty="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85000"/>
                      </a:schemeClr>
                    </a:solidFill>
                  </a:tcPr>
                </a:tc>
                <a:tc>
                  <a:txBody>
                    <a:bodyPr/>
                    <a:lstStyle/>
                    <a:p>
                      <a:pPr latinLnBrk="1"/>
                      <a:r>
                        <a:rPr lang="en-US" altLang="ko-KR" sz="2000" b="0" dirty="0" smtClean="0">
                          <a:solidFill>
                            <a:schemeClr val="tx1"/>
                          </a:solidFill>
                        </a:rPr>
                        <a:t>19</a:t>
                      </a:r>
                      <a:endParaRPr lang="ko-KR" altLang="en-US" sz="2000" b="0" dirty="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2000" dirty="0" smtClean="0">
                          <a:solidFill>
                            <a:schemeClr val="tx1"/>
                          </a:solidFill>
                        </a:rPr>
                        <a:t>1</a:t>
                      </a:r>
                      <a:endParaRPr lang="ko-KR" altLang="en-US" sz="2000" dirty="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85000"/>
                      </a:schemeClr>
                    </a:solidFill>
                  </a:tcPr>
                </a:tc>
                <a:tc>
                  <a:txBody>
                    <a:bodyPr/>
                    <a:lstStyle/>
                    <a:p>
                      <a:pPr latinLnBrk="1"/>
                      <a:endParaRPr lang="ko-KR" altLang="en-US" sz="2000" dirty="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403876">
                <a:tc>
                  <a:txBody>
                    <a:bodyPr/>
                    <a:lstStyle/>
                    <a:p>
                      <a:pPr latinLnBrk="1"/>
                      <a:r>
                        <a:rPr lang="en-US" altLang="ko-KR" sz="2000" b="0" dirty="0" smtClean="0">
                          <a:solidFill>
                            <a:schemeClr val="tx1"/>
                          </a:solidFill>
                        </a:rPr>
                        <a:t>10</a:t>
                      </a:r>
                      <a:endParaRPr lang="ko-KR" altLang="en-US" sz="2000" b="0" dirty="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2000" b="0" dirty="0" smtClean="0">
                          <a:solidFill>
                            <a:schemeClr val="tx1"/>
                          </a:solidFill>
                        </a:rPr>
                        <a:t>4</a:t>
                      </a:r>
                      <a:endParaRPr lang="ko-KR" altLang="en-US" sz="2000" b="0" dirty="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85000"/>
                      </a:schemeClr>
                    </a:solidFill>
                  </a:tcPr>
                </a:tc>
                <a:tc>
                  <a:txBody>
                    <a:bodyPr/>
                    <a:lstStyle/>
                    <a:p>
                      <a:pPr latinLnBrk="1"/>
                      <a:r>
                        <a:rPr lang="en-US" altLang="ko-KR" sz="2000" b="0" dirty="0" smtClean="0">
                          <a:solidFill>
                            <a:schemeClr val="tx1"/>
                          </a:solidFill>
                        </a:rPr>
                        <a:t>20</a:t>
                      </a:r>
                      <a:endParaRPr lang="ko-KR" altLang="en-US" sz="2000" b="0" dirty="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2000" dirty="0" smtClean="0">
                          <a:solidFill>
                            <a:schemeClr val="tx1"/>
                          </a:solidFill>
                        </a:rPr>
                        <a:t>3</a:t>
                      </a:r>
                      <a:endParaRPr lang="ko-KR" altLang="en-US" sz="2000" dirty="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85000"/>
                      </a:schemeClr>
                    </a:solidFill>
                  </a:tcPr>
                </a:tc>
                <a:tc>
                  <a:txBody>
                    <a:bodyPr/>
                    <a:lstStyle/>
                    <a:p>
                      <a:pPr latinLnBrk="1"/>
                      <a:endParaRPr lang="ko-KR" altLang="en-US" sz="200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403876">
                <a:tc>
                  <a:txBody>
                    <a:bodyPr/>
                    <a:lstStyle/>
                    <a:p>
                      <a:pPr latinLnBrk="1"/>
                      <a:endParaRPr lang="ko-KR" altLang="en-US" sz="2000" dirty="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latinLnBrk="1"/>
                      <a:endParaRPr lang="ko-KR" altLang="en-US" sz="2000" dirty="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85000"/>
                      </a:schemeClr>
                    </a:solidFill>
                  </a:tcPr>
                </a:tc>
                <a:tc>
                  <a:txBody>
                    <a:bodyPr/>
                    <a:lstStyle/>
                    <a:p>
                      <a:pPr latinLnBrk="1"/>
                      <a:endParaRPr lang="ko-KR" altLang="en-US" sz="2000" dirty="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latinLnBrk="1"/>
                      <a:endParaRPr lang="ko-KR" altLang="en-US" sz="2000" dirty="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85000"/>
                      </a:schemeClr>
                    </a:solidFill>
                  </a:tcPr>
                </a:tc>
                <a:tc>
                  <a:txBody>
                    <a:bodyPr/>
                    <a:lstStyle/>
                    <a:p>
                      <a:pPr latinLnBrk="1"/>
                      <a:endParaRPr lang="ko-KR" altLang="en-US" sz="2000" dirty="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bl>
          </a:graphicData>
        </a:graphic>
      </p:graphicFrame>
      <p:sp>
        <p:nvSpPr>
          <p:cNvPr id="8" name="Text Box 13"/>
          <p:cNvSpPr txBox="1">
            <a:spLocks noChangeArrowheads="1"/>
          </p:cNvSpPr>
          <p:nvPr/>
        </p:nvSpPr>
        <p:spPr bwMode="auto">
          <a:xfrm>
            <a:off x="260350" y="247660"/>
            <a:ext cx="1606530"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latinLnBrk="1">
              <a:spcBef>
                <a:spcPct val="0"/>
              </a:spcBef>
              <a:spcAft>
                <a:spcPct val="0"/>
              </a:spcAft>
              <a:defRPr/>
            </a:pPr>
            <a:r>
              <a:rPr kumimoji="1" lang="en-US" altLang="ko-KR" sz="700" b="1" smtClean="0">
                <a:solidFill>
                  <a:srgbClr val="000000"/>
                </a:solidFill>
                <a:effectLst>
                  <a:outerShdw blurRad="38100" dist="38100" dir="2700000" algn="tl">
                    <a:srgbClr val="C0C0C0"/>
                  </a:outerShdw>
                </a:effectLst>
                <a:latin typeface="Arial" panose="020B0604020202020204" pitchFamily="34" charset="0"/>
                <a:cs typeface="Arial" panose="020B0604020202020204" pitchFamily="34" charset="0"/>
              </a:rPr>
              <a:t>Đáp Án : Điện </a:t>
            </a:r>
            <a:r>
              <a:rPr kumimoji="1" lang="en-US" altLang="ko-KR" sz="700" b="1" dirty="0" err="1" smtClean="0">
                <a:solidFill>
                  <a:srgbClr val="000000"/>
                </a:solidFill>
                <a:effectLst>
                  <a:outerShdw blurRad="38100" dist="38100" dir="2700000" algn="tl">
                    <a:srgbClr val="C0C0C0"/>
                  </a:outerShdw>
                </a:effectLst>
                <a:latin typeface="Arial" panose="020B0604020202020204" pitchFamily="34" charset="0"/>
                <a:cs typeface="Arial" panose="020B0604020202020204" pitchFamily="34" charset="0"/>
              </a:rPr>
              <a:t>điện</a:t>
            </a:r>
            <a:r>
              <a:rPr kumimoji="1" lang="en-US" altLang="ko-KR" sz="700" b="1" dirty="0" smtClean="0">
                <a:solidFill>
                  <a:srgbClr val="000000"/>
                </a:solidFill>
                <a:effectLst>
                  <a:outerShdw blurRad="38100" dist="38100" dir="2700000" algn="tl">
                    <a:srgbClr val="C0C0C0"/>
                  </a:outerShdw>
                </a:effectLst>
                <a:latin typeface="Arial" panose="020B0604020202020204" pitchFamily="34" charset="0"/>
                <a:cs typeface="Arial" panose="020B0604020202020204" pitchFamily="34" charset="0"/>
              </a:rPr>
              <a:t> </a:t>
            </a:r>
            <a:r>
              <a:rPr kumimoji="1" lang="en-US" altLang="ko-KR" sz="700" b="1" dirty="0" err="1" smtClean="0">
                <a:solidFill>
                  <a:srgbClr val="000000"/>
                </a:solidFill>
                <a:effectLst>
                  <a:outerShdw blurRad="38100" dist="38100" dir="2700000" algn="tl">
                    <a:srgbClr val="C0C0C0"/>
                  </a:outerShdw>
                </a:effectLst>
                <a:latin typeface="Arial" panose="020B0604020202020204" pitchFamily="34" charset="0"/>
                <a:cs typeface="Arial" panose="020B0604020202020204" pitchFamily="34" charset="0"/>
              </a:rPr>
              <a:t>tử</a:t>
            </a:r>
            <a:r>
              <a:rPr kumimoji="1" lang="en-US" altLang="ko-KR" sz="700" b="1" dirty="0" smtClean="0">
                <a:solidFill>
                  <a:srgbClr val="000000"/>
                </a:solidFill>
                <a:effectLst>
                  <a:outerShdw blurRad="38100" dist="38100" dir="2700000" algn="tl">
                    <a:srgbClr val="C0C0C0"/>
                  </a:outerShdw>
                </a:effectLst>
                <a:latin typeface="Arial" panose="020B0604020202020204" pitchFamily="34" charset="0"/>
                <a:cs typeface="Arial" panose="020B0604020202020204" pitchFamily="34" charset="0"/>
              </a:rPr>
              <a:t> </a:t>
            </a:r>
            <a:r>
              <a:rPr kumimoji="1" lang="en-US" altLang="ko-KR" sz="700" b="1" dirty="0" err="1" smtClean="0">
                <a:solidFill>
                  <a:srgbClr val="000000"/>
                </a:solidFill>
                <a:effectLst>
                  <a:outerShdw blurRad="38100" dist="38100" dir="2700000" algn="tl">
                    <a:srgbClr val="C0C0C0"/>
                  </a:outerShdw>
                </a:effectLst>
                <a:latin typeface="Arial" panose="020B0604020202020204" pitchFamily="34" charset="0"/>
                <a:cs typeface="Arial" panose="020B0604020202020204" pitchFamily="34" charset="0"/>
              </a:rPr>
              <a:t>cơ</a:t>
            </a:r>
            <a:r>
              <a:rPr kumimoji="1" lang="en-US" altLang="ko-KR" sz="700" b="1" dirty="0" smtClean="0">
                <a:solidFill>
                  <a:srgbClr val="000000"/>
                </a:solidFill>
                <a:effectLst>
                  <a:outerShdw blurRad="38100" dist="38100" dir="2700000" algn="tl">
                    <a:srgbClr val="C0C0C0"/>
                  </a:outerShdw>
                </a:effectLst>
                <a:latin typeface="Arial" panose="020B0604020202020204" pitchFamily="34" charset="0"/>
                <a:cs typeface="Arial" panose="020B0604020202020204" pitchFamily="34" charset="0"/>
              </a:rPr>
              <a:t> </a:t>
            </a:r>
            <a:r>
              <a:rPr kumimoji="1" lang="en-US" altLang="ko-KR" sz="700" b="1" err="1" smtClean="0">
                <a:solidFill>
                  <a:srgbClr val="000000"/>
                </a:solidFill>
                <a:effectLst>
                  <a:outerShdw blurRad="38100" dist="38100" dir="2700000" algn="tl">
                    <a:srgbClr val="C0C0C0"/>
                  </a:outerShdw>
                </a:effectLst>
                <a:latin typeface="Arial" panose="020B0604020202020204" pitchFamily="34" charset="0"/>
                <a:cs typeface="Arial" panose="020B0604020202020204" pitchFamily="34" charset="0"/>
              </a:rPr>
              <a:t>bản</a:t>
            </a:r>
            <a:r>
              <a:rPr kumimoji="1" lang="ko-KR" altLang="en-US" sz="700" b="1" smtClean="0">
                <a:solidFill>
                  <a:srgbClr val="000000"/>
                </a:solidFill>
                <a:effectLst>
                  <a:outerShdw blurRad="38100" dist="38100" dir="2700000" algn="tl">
                    <a:srgbClr val="C0C0C0"/>
                  </a:outerShdw>
                </a:effectLst>
                <a:latin typeface="Arial" panose="020B0604020202020204" pitchFamily="34" charset="0"/>
                <a:cs typeface="Arial" panose="020B0604020202020204" pitchFamily="34" charset="0"/>
              </a:rPr>
              <a:t>  </a:t>
            </a:r>
            <a:r>
              <a:rPr kumimoji="1" lang="en-US" altLang="ko-KR" sz="700" b="1" smtClean="0">
                <a:solidFill>
                  <a:srgbClr val="000000"/>
                </a:solidFill>
                <a:effectLst>
                  <a:outerShdw blurRad="38100" dist="38100" dir="2700000" algn="tl">
                    <a:srgbClr val="C0C0C0"/>
                  </a:outerShdw>
                </a:effectLst>
                <a:latin typeface="Arial" panose="020B0604020202020204" pitchFamily="34" charset="0"/>
                <a:cs typeface="Arial" panose="020B0604020202020204" pitchFamily="34" charset="0"/>
              </a:rPr>
              <a:t>1</a:t>
            </a:r>
            <a:r>
              <a:rPr kumimoji="1" lang="ko-KR" altLang="en-US" sz="700" b="1" smtClean="0">
                <a:solidFill>
                  <a:srgbClr val="000000"/>
                </a:solidFill>
                <a:effectLst>
                  <a:outerShdw blurRad="38100" dist="38100" dir="2700000" algn="tl">
                    <a:srgbClr val="C0C0C0"/>
                  </a:outerShdw>
                </a:effectLst>
                <a:latin typeface="Arial" panose="020B0604020202020204" pitchFamily="34" charset="0"/>
                <a:cs typeface="Arial" panose="020B0604020202020204" pitchFamily="34" charset="0"/>
              </a:rPr>
              <a:t>   </a:t>
            </a:r>
            <a:endParaRPr kumimoji="1" lang="ko-KR" altLang="en-US" sz="700" b="1"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02198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Line 2"/>
          <p:cNvSpPr>
            <a:spLocks noChangeShapeType="1"/>
          </p:cNvSpPr>
          <p:nvPr/>
        </p:nvSpPr>
        <p:spPr bwMode="auto">
          <a:xfrm>
            <a:off x="228600" y="610527"/>
            <a:ext cx="63246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pPr fontAlgn="base" latinLnBrk="1">
              <a:spcBef>
                <a:spcPct val="0"/>
              </a:spcBef>
              <a:spcAft>
                <a:spcPct val="0"/>
              </a:spcAft>
            </a:pPr>
            <a:endParaRPr kumimoji="1" lang="en-US" sz="800">
              <a:latin typeface="Arial" panose="020B0604020202020204" pitchFamily="34" charset="0"/>
              <a:cs typeface="Arial" panose="020B0604020202020204" pitchFamily="34" charset="0"/>
            </a:endParaRPr>
          </a:p>
        </p:txBody>
      </p:sp>
      <p:sp>
        <p:nvSpPr>
          <p:cNvPr id="5124" name="Rectangle 4"/>
          <p:cNvSpPr>
            <a:spLocks noChangeArrowheads="1"/>
          </p:cNvSpPr>
          <p:nvPr/>
        </p:nvSpPr>
        <p:spPr bwMode="auto">
          <a:xfrm>
            <a:off x="304800" y="1066274"/>
            <a:ext cx="3124200" cy="861099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lnSpc>
                <a:spcPct val="110000"/>
              </a:lnSpc>
              <a:spcBef>
                <a:spcPct val="0"/>
              </a:spcBef>
              <a:spcAft>
                <a:spcPct val="0"/>
              </a:spcAft>
            </a:pPr>
            <a:endParaRPr lang="ko-KR" altLang="ko-KR" sz="800">
              <a:latin typeface="Arial" panose="020B0604020202020204" pitchFamily="34" charset="0"/>
              <a:ea typeface="돋움" pitchFamily="50" charset="-127"/>
              <a:cs typeface="Arial" panose="020B0604020202020204" pitchFamily="34" charset="0"/>
            </a:endParaRPr>
          </a:p>
        </p:txBody>
      </p:sp>
      <p:sp>
        <p:nvSpPr>
          <p:cNvPr id="5125" name="Rectangle 5"/>
          <p:cNvSpPr>
            <a:spLocks noChangeArrowheads="1"/>
          </p:cNvSpPr>
          <p:nvPr/>
        </p:nvSpPr>
        <p:spPr bwMode="auto">
          <a:xfrm>
            <a:off x="3429000" y="1066274"/>
            <a:ext cx="3124200" cy="861099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endParaRPr lang="en-US" altLang="ko-KR" sz="800">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endParaRPr lang="en-US" altLang="ko-KR" sz="800">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endParaRPr lang="en-US" altLang="ko-KR" sz="800">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endParaRPr lang="en-US" altLang="ko-KR" sz="800">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endParaRPr lang="en-US" altLang="ko-KR" sz="800">
              <a:latin typeface="Arial" panose="020B0604020202020204" pitchFamily="34" charset="0"/>
              <a:ea typeface="돋움" pitchFamily="50" charset="-127"/>
              <a:cs typeface="Arial" panose="020B0604020202020204" pitchFamily="34" charset="0"/>
            </a:endParaRPr>
          </a:p>
        </p:txBody>
      </p:sp>
      <p:graphicFrame>
        <p:nvGraphicFramePr>
          <p:cNvPr id="2" name="Group 6"/>
          <p:cNvGraphicFramePr>
            <a:graphicFrameLocks noGrp="1"/>
          </p:cNvGraphicFramePr>
          <p:nvPr>
            <p:extLst>
              <p:ext uri="{D42A27DB-BD31-4B8C-83A1-F6EECF244321}">
                <p14:modId xmlns:p14="http://schemas.microsoft.com/office/powerpoint/2010/main" val="783974985"/>
              </p:ext>
            </p:extLst>
          </p:nvPr>
        </p:nvGraphicFramePr>
        <p:xfrm>
          <a:off x="5346705" y="151342"/>
          <a:ext cx="1223963" cy="839258"/>
        </p:xfrm>
        <a:graphic>
          <a:graphicData uri="http://schemas.openxmlformats.org/drawingml/2006/table">
            <a:tbl>
              <a:tblPr/>
              <a:tblGrid>
                <a:gridCol w="1223963">
                  <a:extLst>
                    <a:ext uri="{9D8B030D-6E8A-4147-A177-3AD203B41FA5}">
                      <a16:colId xmlns:a16="http://schemas.microsoft.com/office/drawing/2014/main" val="20000"/>
                    </a:ext>
                  </a:extLst>
                </a:gridCol>
              </a:tblGrid>
              <a:tr h="302683">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ko-KR" altLang="en-US" sz="1100" b="1" i="0" u="none" strike="noStrike" cap="none" normalizeH="0" baseline="0" dirty="0" smtClean="0">
                          <a:ln>
                            <a:noFill/>
                          </a:ln>
                          <a:solidFill>
                            <a:schemeClr val="tx1"/>
                          </a:solidFill>
                          <a:effectLst/>
                          <a:latin typeface="굴림" pitchFamily="50" charset="-127"/>
                          <a:ea typeface="굴림" pitchFamily="50" charset="-127"/>
                        </a:rPr>
                        <a:t>점 수</a:t>
                      </a:r>
                    </a:p>
                  </a:txBody>
                  <a:tcPr marL="91425" marR="91425" marT="49530" marB="495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36575">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1100" b="0" i="0" u="none" strike="noStrike" cap="none" normalizeH="0" baseline="0" dirty="0" smtClean="0">
                        <a:ln>
                          <a:noFill/>
                        </a:ln>
                        <a:solidFill>
                          <a:schemeClr val="tx1"/>
                        </a:solidFill>
                        <a:effectLst/>
                        <a:latin typeface="굴림" pitchFamily="50" charset="-127"/>
                        <a:ea typeface="굴림" pitchFamily="50" charset="-127"/>
                      </a:endParaRPr>
                    </a:p>
                  </a:txBody>
                  <a:tcPr marL="91425" marR="91425"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
        <p:nvSpPr>
          <p:cNvPr id="5135" name="Rectangle 604"/>
          <p:cNvSpPr>
            <a:spLocks noChangeArrowheads="1"/>
          </p:cNvSpPr>
          <p:nvPr/>
        </p:nvSpPr>
        <p:spPr bwMode="auto">
          <a:xfrm>
            <a:off x="304800" y="1071433"/>
            <a:ext cx="3124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800" smtClean="0">
                <a:latin typeface="Arial" panose="020B0604020202020204" pitchFamily="34" charset="0"/>
                <a:cs typeface="Arial" panose="020B0604020202020204" pitchFamily="34" charset="0"/>
              </a:rPr>
              <a:t>1. Chọn </a:t>
            </a:r>
            <a:r>
              <a:rPr lang="en-US" altLang="ko-KR" sz="800" dirty="0" err="1" smtClean="0">
                <a:latin typeface="Arial" panose="020B0604020202020204" pitchFamily="34" charset="0"/>
                <a:cs typeface="Arial" panose="020B0604020202020204" pitchFamily="34" charset="0"/>
              </a:rPr>
              <a:t>đáp</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án</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không</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phải</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là</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nhược</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điểm</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của</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kĩ</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thuật</a:t>
            </a:r>
            <a:r>
              <a:rPr lang="en-US" altLang="ko-KR" sz="800" dirty="0" smtClean="0">
                <a:latin typeface="Arial" panose="020B0604020202020204" pitchFamily="34" charset="0"/>
                <a:cs typeface="Arial" panose="020B0604020202020204" pitchFamily="34" charset="0"/>
              </a:rPr>
              <a:t> </a:t>
            </a:r>
            <a:r>
              <a:rPr lang="en-US" altLang="ko-KR" sz="800" err="1" smtClean="0">
                <a:latin typeface="Arial" panose="020B0604020202020204" pitchFamily="34" charset="0"/>
                <a:cs typeface="Arial" panose="020B0604020202020204" pitchFamily="34" charset="0"/>
              </a:rPr>
              <a:t>khí</a:t>
            </a:r>
            <a:r>
              <a:rPr lang="en-US" altLang="ko-KR" sz="800" smtClean="0">
                <a:latin typeface="Arial" panose="020B0604020202020204" pitchFamily="34" charset="0"/>
                <a:cs typeface="Arial" panose="020B0604020202020204" pitchFamily="34" charset="0"/>
              </a:rPr>
              <a:t> nén ?</a:t>
            </a:r>
          </a:p>
          <a:p>
            <a:pPr eaLnBrk="1" fontAlgn="base" latinLnBrk="1" hangingPunct="1">
              <a:spcBef>
                <a:spcPct val="0"/>
              </a:spcBef>
              <a:spcAft>
                <a:spcPct val="0"/>
              </a:spcAft>
            </a:pPr>
            <a:endParaRPr lang="en-US" altLang="ko-KR" sz="800" dirty="0">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800" smtClean="0">
                <a:latin typeface="Arial" panose="020B0604020202020204" pitchFamily="34" charset="0"/>
                <a:cs typeface="Arial" panose="020B0604020202020204" pitchFamily="34" charset="0"/>
              </a:rPr>
              <a:t>① </a:t>
            </a:r>
            <a:r>
              <a:rPr lang="en-US" altLang="ko-KR" sz="800" dirty="0" err="1">
                <a:latin typeface="Arial" panose="020B0604020202020204" pitchFamily="34" charset="0"/>
                <a:cs typeface="Arial" panose="020B0604020202020204" pitchFamily="34" charset="0"/>
              </a:rPr>
              <a:t>Có</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thể</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nhận</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được</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khí</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nén</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là</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nguồn</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một</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cách</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đơn</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giản</a:t>
            </a:r>
            <a:r>
              <a:rPr lang="en-US" altLang="ko-KR" sz="800" dirty="0">
                <a:latin typeface="Arial" panose="020B0604020202020204" pitchFamily="34" charset="0"/>
                <a:cs typeface="Arial" panose="020B0604020202020204" pitchFamily="34" charset="0"/>
              </a:rPr>
              <a:t>.</a:t>
            </a:r>
          </a:p>
          <a:p>
            <a:pPr eaLnBrk="1" fontAlgn="base" latinLnBrk="1" hangingPunct="1">
              <a:spcBef>
                <a:spcPct val="0"/>
              </a:spcBef>
              <a:spcAft>
                <a:spcPct val="0"/>
              </a:spcAft>
            </a:pPr>
            <a:r>
              <a:rPr lang="en-US" altLang="ko-KR" sz="800" dirty="0" smtClean="0">
                <a:latin typeface="Arial" panose="020B0604020202020204" pitchFamily="34" charset="0"/>
                <a:cs typeface="Arial" panose="020B0604020202020204" pitchFamily="34" charset="0"/>
              </a:rPr>
              <a:t>② </a:t>
            </a:r>
            <a:r>
              <a:rPr lang="en-US" altLang="ko-KR" sz="800" dirty="0" err="1" smtClean="0">
                <a:latin typeface="Arial" panose="020B0604020202020204" pitchFamily="34" charset="0"/>
                <a:cs typeface="Arial" panose="020B0604020202020204" pitchFamily="34" charset="0"/>
              </a:rPr>
              <a:t>Khó</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điều</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khiển</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được</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tốc</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độ</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chính</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xác</a:t>
            </a:r>
            <a:r>
              <a:rPr lang="en-US" altLang="ko-KR" sz="800" dirty="0" smtClean="0">
                <a:latin typeface="Arial" panose="020B0604020202020204" pitchFamily="34" charset="0"/>
                <a:cs typeface="Arial" panose="020B0604020202020204" pitchFamily="34" charset="0"/>
              </a:rPr>
              <a:t>.</a:t>
            </a:r>
            <a:endParaRPr lang="en-US" altLang="ko-KR" sz="800" dirty="0">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800" dirty="0">
                <a:latin typeface="Arial" panose="020B0604020202020204" pitchFamily="34" charset="0"/>
                <a:cs typeface="Arial" panose="020B0604020202020204" pitchFamily="34" charset="0"/>
              </a:rPr>
              <a:t>③ </a:t>
            </a:r>
            <a:r>
              <a:rPr lang="en-US" altLang="ko-KR" sz="800" dirty="0" err="1" smtClean="0">
                <a:latin typeface="Arial" panose="020B0604020202020204" pitchFamily="34" charset="0"/>
                <a:cs typeface="Arial" panose="020B0604020202020204" pitchFamily="34" charset="0"/>
              </a:rPr>
              <a:t>Không</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thể</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nhận</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được</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lực</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lớn</a:t>
            </a:r>
            <a:r>
              <a:rPr lang="en-US" altLang="ko-KR" sz="800" dirty="0" smtClean="0">
                <a:latin typeface="Arial" panose="020B0604020202020204" pitchFamily="34" charset="0"/>
                <a:cs typeface="Arial" panose="020B0604020202020204" pitchFamily="34" charset="0"/>
              </a:rPr>
              <a:t>.</a:t>
            </a:r>
            <a:endParaRPr lang="en-US" altLang="ko-KR" sz="800" dirty="0">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800" dirty="0">
                <a:latin typeface="Arial" panose="020B0604020202020204" pitchFamily="34" charset="0"/>
                <a:cs typeface="Arial" panose="020B0604020202020204" pitchFamily="34" charset="0"/>
              </a:rPr>
              <a:t>④ </a:t>
            </a:r>
            <a:r>
              <a:rPr lang="en-US" altLang="ko-KR" sz="800" dirty="0" err="1" smtClean="0">
                <a:latin typeface="Arial" panose="020B0604020202020204" pitchFamily="34" charset="0"/>
                <a:cs typeface="Arial" panose="020B0604020202020204" pitchFamily="34" charset="0"/>
              </a:rPr>
              <a:t>Hiệu</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năng</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kém</a:t>
            </a:r>
            <a:r>
              <a:rPr lang="en-US" altLang="ko-KR" sz="800" dirty="0" smtClean="0">
                <a:latin typeface="Arial" panose="020B0604020202020204" pitchFamily="34" charset="0"/>
                <a:cs typeface="Arial" panose="020B0604020202020204" pitchFamily="34" charset="0"/>
              </a:rPr>
              <a:t>.</a:t>
            </a:r>
            <a:endParaRPr lang="en-US" altLang="ko-KR" sz="800" dirty="0">
              <a:latin typeface="Arial" panose="020B0604020202020204" pitchFamily="34" charset="0"/>
              <a:cs typeface="Arial" panose="020B0604020202020204" pitchFamily="34" charset="0"/>
            </a:endParaRPr>
          </a:p>
        </p:txBody>
      </p:sp>
      <p:sp>
        <p:nvSpPr>
          <p:cNvPr id="5136" name="Rectangle 605"/>
          <p:cNvSpPr>
            <a:spLocks noChangeArrowheads="1"/>
          </p:cNvSpPr>
          <p:nvPr/>
        </p:nvSpPr>
        <p:spPr bwMode="auto">
          <a:xfrm>
            <a:off x="304800" y="1910692"/>
            <a:ext cx="3124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800" dirty="0">
                <a:latin typeface="Arial" panose="020B0604020202020204" pitchFamily="34" charset="0"/>
                <a:cs typeface="Arial" panose="020B0604020202020204" pitchFamily="34" charset="0"/>
              </a:rPr>
              <a:t>2. </a:t>
            </a:r>
            <a:r>
              <a:rPr lang="en-US" altLang="ko-KR" sz="800" dirty="0" err="1" smtClean="0">
                <a:latin typeface="Arial" panose="020B0604020202020204" pitchFamily="34" charset="0"/>
                <a:cs typeface="Arial" panose="020B0604020202020204" pitchFamily="34" charset="0"/>
              </a:rPr>
              <a:t>KHông</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khí</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được</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cấu</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trúc</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bởi</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nhiều</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thành</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phần</a:t>
            </a:r>
            <a:r>
              <a:rPr lang="en-US" altLang="ko-KR" sz="800" dirty="0" smtClean="0">
                <a:latin typeface="Arial" panose="020B0604020202020204" pitchFamily="34" charset="0"/>
                <a:cs typeface="Arial" panose="020B0604020202020204" pitchFamily="34" charset="0"/>
              </a:rPr>
              <a:t> .</a:t>
            </a:r>
            <a:endParaRPr lang="en-US" altLang="ko-KR" sz="800" dirty="0">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800" dirty="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Liệt</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kê</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các</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thành</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phần</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theo</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thứ</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tự</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từ</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thành</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phần</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thể</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tích</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lớn</a:t>
            </a:r>
            <a:r>
              <a:rPr lang="en-US" altLang="ko-KR" sz="800" dirty="0" smtClean="0">
                <a:latin typeface="Arial" panose="020B0604020202020204" pitchFamily="34" charset="0"/>
                <a:cs typeface="Arial" panose="020B0604020202020204" pitchFamily="34" charset="0"/>
              </a:rPr>
              <a:t> ?</a:t>
            </a:r>
            <a:endParaRPr lang="en-US" altLang="ko-KR" sz="800" dirty="0">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800" dirty="0">
                <a:latin typeface="Arial" panose="020B0604020202020204" pitchFamily="34" charset="0"/>
                <a:cs typeface="Arial" panose="020B0604020202020204" pitchFamily="34" charset="0"/>
              </a:rPr>
              <a:t>① </a:t>
            </a:r>
            <a:r>
              <a:rPr lang="en-US" altLang="ko-KR" sz="800" dirty="0" smtClean="0">
                <a:latin typeface="Arial" panose="020B0604020202020204" pitchFamily="34" charset="0"/>
                <a:cs typeface="Arial" panose="020B0604020202020204" pitchFamily="34" charset="0"/>
              </a:rPr>
              <a:t>N2-O2-Ar-CO2-H2</a:t>
            </a:r>
            <a:endParaRPr lang="ko-KR" altLang="en-US" sz="800" dirty="0">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ko-KR" altLang="en-US" sz="800" dirty="0">
                <a:latin typeface="Arial" panose="020B0604020202020204" pitchFamily="34" charset="0"/>
                <a:cs typeface="Arial" panose="020B0604020202020204" pitchFamily="34" charset="0"/>
              </a:rPr>
              <a:t>② </a:t>
            </a:r>
            <a:r>
              <a:rPr lang="en-US" altLang="ko-KR" sz="800" dirty="0" smtClean="0">
                <a:latin typeface="Arial" panose="020B0604020202020204" pitchFamily="34" charset="0"/>
                <a:cs typeface="Arial" panose="020B0604020202020204" pitchFamily="34" charset="0"/>
              </a:rPr>
              <a:t>N2-Ar-O2-CO2-H2</a:t>
            </a:r>
            <a:endParaRPr lang="ko-KR" altLang="en-US" sz="800" dirty="0">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ko-KR" altLang="en-US" sz="800" dirty="0">
                <a:latin typeface="Arial" panose="020B0604020202020204" pitchFamily="34" charset="0"/>
                <a:cs typeface="Arial" panose="020B0604020202020204" pitchFamily="34" charset="0"/>
              </a:rPr>
              <a:t>③ </a:t>
            </a:r>
            <a:r>
              <a:rPr lang="en-US" altLang="ko-KR" sz="800" dirty="0" smtClean="0">
                <a:latin typeface="Arial" panose="020B0604020202020204" pitchFamily="34" charset="0"/>
                <a:cs typeface="Arial" panose="020B0604020202020204" pitchFamily="34" charset="0"/>
              </a:rPr>
              <a:t>O2-N2-Ar-H2-CO2</a:t>
            </a:r>
            <a:endParaRPr lang="ko-KR" altLang="en-US" sz="800" dirty="0">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ko-KR" altLang="en-US" sz="800" dirty="0">
                <a:latin typeface="Arial" panose="020B0604020202020204" pitchFamily="34" charset="0"/>
                <a:cs typeface="Arial" panose="020B0604020202020204" pitchFamily="34" charset="0"/>
              </a:rPr>
              <a:t>④ </a:t>
            </a:r>
            <a:r>
              <a:rPr lang="en-US" altLang="ko-KR" sz="800" dirty="0" smtClean="0">
                <a:latin typeface="Arial" panose="020B0604020202020204" pitchFamily="34" charset="0"/>
                <a:cs typeface="Arial" panose="020B0604020202020204" pitchFamily="34" charset="0"/>
              </a:rPr>
              <a:t>O2-Ar-N2-H2-CO2</a:t>
            </a:r>
            <a:endParaRPr lang="ko-KR" altLang="en-US" sz="800" dirty="0">
              <a:latin typeface="Arial" panose="020B0604020202020204" pitchFamily="34" charset="0"/>
              <a:cs typeface="Arial" panose="020B0604020202020204" pitchFamily="34" charset="0"/>
            </a:endParaRPr>
          </a:p>
        </p:txBody>
      </p:sp>
      <p:sp>
        <p:nvSpPr>
          <p:cNvPr id="5137" name="Rectangle 607"/>
          <p:cNvSpPr>
            <a:spLocks noChangeArrowheads="1"/>
          </p:cNvSpPr>
          <p:nvPr/>
        </p:nvSpPr>
        <p:spPr bwMode="auto">
          <a:xfrm>
            <a:off x="304800" y="2846258"/>
            <a:ext cx="326822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800" dirty="0">
                <a:latin typeface="Arial" panose="020B0604020202020204" pitchFamily="34" charset="0"/>
                <a:cs typeface="Arial" panose="020B0604020202020204" pitchFamily="34" charset="0"/>
              </a:rPr>
              <a:t>3. </a:t>
            </a:r>
            <a:r>
              <a:rPr lang="en-US" altLang="ko-KR" sz="800" dirty="0" err="1" smtClean="0">
                <a:latin typeface="Arial" panose="020B0604020202020204" pitchFamily="34" charset="0"/>
                <a:cs typeface="Arial" panose="020B0604020202020204" pitchFamily="34" charset="0"/>
              </a:rPr>
              <a:t>Chọn</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đáp</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án</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không</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phải</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là</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đặc</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điểm</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của</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khí</a:t>
            </a:r>
            <a:r>
              <a:rPr lang="en-US" altLang="ko-KR" sz="800" dirty="0" smtClean="0">
                <a:latin typeface="Arial" panose="020B0604020202020204" pitchFamily="34" charset="0"/>
                <a:cs typeface="Arial" panose="020B0604020202020204" pitchFamily="34" charset="0"/>
              </a:rPr>
              <a:t> </a:t>
            </a:r>
            <a:r>
              <a:rPr lang="en-US" altLang="ko-KR" sz="800" err="1" smtClean="0">
                <a:latin typeface="Arial" panose="020B0604020202020204" pitchFamily="34" charset="0"/>
                <a:cs typeface="Arial" panose="020B0604020202020204" pitchFamily="34" charset="0"/>
              </a:rPr>
              <a:t>nén</a:t>
            </a:r>
            <a:r>
              <a:rPr lang="en-US" altLang="ko-KR" sz="800" smtClean="0">
                <a:latin typeface="Arial" panose="020B0604020202020204" pitchFamily="34" charset="0"/>
                <a:cs typeface="Arial" panose="020B0604020202020204" pitchFamily="34" charset="0"/>
              </a:rPr>
              <a:t>?</a:t>
            </a:r>
          </a:p>
          <a:p>
            <a:pPr eaLnBrk="1" fontAlgn="base" latinLnBrk="1" hangingPunct="1">
              <a:spcBef>
                <a:spcPct val="0"/>
              </a:spcBef>
              <a:spcAft>
                <a:spcPct val="0"/>
              </a:spcAft>
            </a:pPr>
            <a:endParaRPr lang="en-US" altLang="ko-KR" sz="800" dirty="0">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800" dirty="0">
                <a:latin typeface="Arial" panose="020B0604020202020204" pitchFamily="34" charset="0"/>
                <a:cs typeface="Arial" panose="020B0604020202020204" pitchFamily="34" charset="0"/>
              </a:rPr>
              <a:t>① </a:t>
            </a:r>
            <a:r>
              <a:rPr lang="en-US" altLang="ko-KR" sz="800" dirty="0" err="1" smtClean="0">
                <a:latin typeface="Arial" panose="020B0604020202020204" pitchFamily="34" charset="0"/>
                <a:cs typeface="Arial" panose="020B0604020202020204" pitchFamily="34" charset="0"/>
              </a:rPr>
              <a:t>Khí</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nén</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là</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năng</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lượng</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bị</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nén</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lại</a:t>
            </a:r>
            <a:r>
              <a:rPr lang="en-US" altLang="ko-KR" sz="800" dirty="0" smtClean="0">
                <a:latin typeface="Arial" panose="020B0604020202020204" pitchFamily="34" charset="0"/>
                <a:cs typeface="Arial" panose="020B0604020202020204" pitchFamily="34" charset="0"/>
              </a:rPr>
              <a:t>.</a:t>
            </a:r>
            <a:endParaRPr lang="en-US" altLang="ko-KR" sz="800" dirty="0">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800" dirty="0">
                <a:latin typeface="Arial" panose="020B0604020202020204" pitchFamily="34" charset="0"/>
                <a:cs typeface="Arial" panose="020B0604020202020204" pitchFamily="34" charset="0"/>
              </a:rPr>
              <a:t>② </a:t>
            </a:r>
            <a:r>
              <a:rPr lang="en-US" altLang="ko-KR" sz="800" dirty="0" err="1" smtClean="0">
                <a:latin typeface="Arial" panose="020B0604020202020204" pitchFamily="34" charset="0"/>
                <a:cs typeface="Arial" panose="020B0604020202020204" pitchFamily="34" charset="0"/>
              </a:rPr>
              <a:t>Tốc</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độ</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nhanh</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hơn</a:t>
            </a:r>
            <a:r>
              <a:rPr lang="en-US" altLang="ko-KR" sz="800" dirty="0" smtClean="0">
                <a:latin typeface="Arial" panose="020B0604020202020204" pitchFamily="34" charset="0"/>
                <a:cs typeface="Arial" panose="020B0604020202020204" pitchFamily="34" charset="0"/>
              </a:rPr>
              <a:t> so </a:t>
            </a:r>
            <a:r>
              <a:rPr lang="en-US" altLang="ko-KR" sz="800" dirty="0" err="1" smtClean="0">
                <a:latin typeface="Arial" panose="020B0604020202020204" pitchFamily="34" charset="0"/>
                <a:cs typeface="Arial" panose="020B0604020202020204" pitchFamily="34" charset="0"/>
              </a:rPr>
              <a:t>với</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thủy</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lực</a:t>
            </a:r>
            <a:r>
              <a:rPr lang="en-US" altLang="ko-KR" sz="800" dirty="0" smtClean="0">
                <a:latin typeface="Arial" panose="020B0604020202020204" pitchFamily="34" charset="0"/>
                <a:cs typeface="Arial" panose="020B0604020202020204" pitchFamily="34" charset="0"/>
              </a:rPr>
              <a:t> .</a:t>
            </a:r>
            <a:endParaRPr lang="en-US" altLang="ko-KR" sz="800" dirty="0">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800" dirty="0">
                <a:latin typeface="Arial" panose="020B0604020202020204" pitchFamily="34" charset="0"/>
                <a:cs typeface="Arial" panose="020B0604020202020204" pitchFamily="34" charset="0"/>
              </a:rPr>
              <a:t>③ </a:t>
            </a:r>
            <a:r>
              <a:rPr lang="en-US" altLang="ko-KR" sz="800" dirty="0" err="1" smtClean="0">
                <a:latin typeface="Arial" panose="020B0604020202020204" pitchFamily="34" charset="0"/>
                <a:cs typeface="Arial" panose="020B0604020202020204" pitchFamily="34" charset="0"/>
              </a:rPr>
              <a:t>Nếu</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nhận</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được</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nhiệt</a:t>
            </a:r>
            <a:r>
              <a:rPr lang="en-US" altLang="ko-KR" sz="800" dirty="0" smtClean="0">
                <a:latin typeface="Arial" panose="020B0604020202020204" pitchFamily="34" charset="0"/>
                <a:cs typeface="Arial" panose="020B0604020202020204" pitchFamily="34" charset="0"/>
              </a:rPr>
              <a:t> ở </a:t>
            </a:r>
            <a:r>
              <a:rPr lang="en-US" altLang="ko-KR" sz="800" dirty="0" err="1" smtClean="0">
                <a:latin typeface="Arial" panose="020B0604020202020204" pitchFamily="34" charset="0"/>
                <a:cs typeface="Arial" panose="020B0604020202020204" pitchFamily="34" charset="0"/>
              </a:rPr>
              <a:t>áp</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lực</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nhất</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định</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thể</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tích</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sẽ</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thu</a:t>
            </a:r>
            <a:r>
              <a:rPr lang="en-US" altLang="ko-KR" sz="800" dirty="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nhỏ</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lại</a:t>
            </a:r>
            <a:r>
              <a:rPr lang="en-US" altLang="ko-KR" sz="800" dirty="0" smtClean="0">
                <a:latin typeface="Arial" panose="020B0604020202020204" pitchFamily="34" charset="0"/>
                <a:cs typeface="Arial" panose="020B0604020202020204" pitchFamily="34" charset="0"/>
              </a:rPr>
              <a:t>.</a:t>
            </a:r>
            <a:endParaRPr lang="en-US" altLang="ko-KR" sz="800" dirty="0">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800" dirty="0">
                <a:latin typeface="Arial" panose="020B0604020202020204" pitchFamily="34" charset="0"/>
                <a:cs typeface="Arial" panose="020B0604020202020204" pitchFamily="34" charset="0"/>
              </a:rPr>
              <a:t>④ </a:t>
            </a:r>
            <a:r>
              <a:rPr lang="en-US" altLang="ko-KR" sz="800" dirty="0" err="1" smtClean="0">
                <a:latin typeface="Arial" panose="020B0604020202020204" pitchFamily="34" charset="0"/>
                <a:cs typeface="Arial" panose="020B0604020202020204" pitchFamily="34" charset="0"/>
              </a:rPr>
              <a:t>Khí</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nén</a:t>
            </a:r>
            <a:r>
              <a:rPr lang="en-US" altLang="ko-KR" sz="800" dirty="0" smtClean="0">
                <a:latin typeface="Arial" panose="020B0604020202020204" pitchFamily="34" charset="0"/>
                <a:cs typeface="Arial" panose="020B0604020202020204" pitchFamily="34" charset="0"/>
              </a:rPr>
              <a:t> an </a:t>
            </a:r>
            <a:r>
              <a:rPr lang="en-US" altLang="ko-KR" sz="800" dirty="0" err="1" smtClean="0">
                <a:latin typeface="Arial" panose="020B0604020202020204" pitchFamily="34" charset="0"/>
                <a:cs typeface="Arial" panose="020B0604020202020204" pitchFamily="34" charset="0"/>
              </a:rPr>
              <a:t>toàn</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hơn</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các</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năng</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lượng</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khác</a:t>
            </a:r>
            <a:r>
              <a:rPr lang="en-US" altLang="ko-KR" sz="800" dirty="0" smtClean="0">
                <a:latin typeface="Arial" panose="020B0604020202020204" pitchFamily="34" charset="0"/>
                <a:cs typeface="Arial" panose="020B0604020202020204" pitchFamily="34" charset="0"/>
              </a:rPr>
              <a:t>.</a:t>
            </a:r>
            <a:endParaRPr lang="en-US" altLang="ko-KR" sz="800" dirty="0">
              <a:latin typeface="Arial" panose="020B0604020202020204" pitchFamily="34" charset="0"/>
              <a:cs typeface="Arial" panose="020B0604020202020204" pitchFamily="34" charset="0"/>
            </a:endParaRPr>
          </a:p>
        </p:txBody>
      </p:sp>
      <p:sp>
        <p:nvSpPr>
          <p:cNvPr id="5138" name="Rectangle 635"/>
          <p:cNvSpPr>
            <a:spLocks noChangeArrowheads="1"/>
          </p:cNvSpPr>
          <p:nvPr/>
        </p:nvSpPr>
        <p:spPr bwMode="auto">
          <a:xfrm>
            <a:off x="304800" y="3704434"/>
            <a:ext cx="3124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800" dirty="0">
                <a:latin typeface="Arial" panose="020B0604020202020204" pitchFamily="34" charset="0"/>
                <a:cs typeface="Arial" panose="020B0604020202020204" pitchFamily="34" charset="0"/>
              </a:rPr>
              <a:t>4. </a:t>
            </a:r>
            <a:r>
              <a:rPr lang="en-US" altLang="ko-KR" sz="800" dirty="0" err="1" smtClean="0">
                <a:latin typeface="Arial" panose="020B0604020202020204" pitchFamily="34" charset="0"/>
                <a:cs typeface="Arial" panose="020B0604020202020204" pitchFamily="34" charset="0"/>
              </a:rPr>
              <a:t>Trong</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các</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loại</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máy</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nén</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khí</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được</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phân</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loại</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theo</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áp</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lực</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xả</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áp</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lực</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xả</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không</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khí</a:t>
            </a:r>
            <a:r>
              <a:rPr lang="en-US" altLang="ko-KR" sz="800" dirty="0" smtClean="0">
                <a:latin typeface="Arial" panose="020B0604020202020204" pitchFamily="34" charset="0"/>
                <a:cs typeface="Arial" panose="020B0604020202020204" pitchFamily="34" charset="0"/>
              </a:rPr>
              <a:t> 10~16Kgf</a:t>
            </a:r>
            <a:r>
              <a:rPr lang="en-US" altLang="ko-KR" sz="800" dirty="0">
                <a:latin typeface="Arial" panose="020B0604020202020204" pitchFamily="34" charset="0"/>
                <a:cs typeface="Arial" panose="020B0604020202020204" pitchFamily="34" charset="0"/>
              </a:rPr>
              <a:t>/</a:t>
            </a:r>
            <a:r>
              <a:rPr lang="en-US" altLang="ko-KR" sz="800" dirty="0" smtClean="0">
                <a:latin typeface="Arial" panose="020B0604020202020204" pitchFamily="34" charset="0"/>
                <a:cs typeface="Arial" panose="020B0604020202020204" pitchFamily="34" charset="0"/>
              </a:rPr>
              <a:t>㎠</a:t>
            </a:r>
            <a:r>
              <a:rPr lang="ko-KR" altLang="en-US" sz="800" dirty="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là</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loại</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nào</a:t>
            </a:r>
            <a:r>
              <a:rPr lang="en-US" altLang="ko-KR" sz="800" dirty="0" smtClean="0">
                <a:latin typeface="Arial" panose="020B0604020202020204" pitchFamily="34" charset="0"/>
                <a:cs typeface="Arial" panose="020B0604020202020204" pitchFamily="34" charset="0"/>
              </a:rPr>
              <a:t>? </a:t>
            </a:r>
            <a:endParaRPr lang="en-US" altLang="ko-KR" sz="800" dirty="0">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800" dirty="0" smtClean="0">
                <a:latin typeface="Arial" panose="020B0604020202020204" pitchFamily="34" charset="0"/>
                <a:cs typeface="Arial" panose="020B0604020202020204" pitchFamily="34" charset="0"/>
              </a:rPr>
              <a:t>   ① </a:t>
            </a:r>
            <a:r>
              <a:rPr lang="en-US" altLang="ko-KR" sz="800" dirty="0" err="1" smtClean="0">
                <a:latin typeface="Arial" panose="020B0604020202020204" pitchFamily="34" charset="0"/>
                <a:cs typeface="Arial" panose="020B0604020202020204" pitchFamily="34" charset="0"/>
              </a:rPr>
              <a:t>Áp</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lực</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thấp</a:t>
            </a:r>
            <a:r>
              <a:rPr lang="ko-KR" altLang="en-US" sz="800" dirty="0" smtClean="0">
                <a:latin typeface="Arial" panose="020B0604020202020204" pitchFamily="34" charset="0"/>
                <a:cs typeface="Arial" panose="020B0604020202020204" pitchFamily="34" charset="0"/>
              </a:rPr>
              <a:t>     </a:t>
            </a:r>
            <a:r>
              <a:rPr lang="ko-KR" altLang="en-US" sz="800" dirty="0">
                <a:latin typeface="Arial" panose="020B0604020202020204" pitchFamily="34" charset="0"/>
                <a:cs typeface="Arial" panose="020B0604020202020204" pitchFamily="34" charset="0"/>
              </a:rPr>
              <a:t>② </a:t>
            </a:r>
            <a:r>
              <a:rPr lang="en-US" altLang="ko-KR" sz="800" dirty="0" err="1" smtClean="0">
                <a:latin typeface="Arial" panose="020B0604020202020204" pitchFamily="34" charset="0"/>
                <a:cs typeface="Arial" panose="020B0604020202020204" pitchFamily="34" charset="0"/>
              </a:rPr>
              <a:t>Áp</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lực</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trung</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bình</a:t>
            </a:r>
            <a:r>
              <a:rPr lang="ko-KR" altLang="en-US" sz="800" dirty="0" smtClean="0">
                <a:latin typeface="Arial" panose="020B0604020202020204" pitchFamily="34" charset="0"/>
                <a:cs typeface="Arial" panose="020B0604020202020204" pitchFamily="34" charset="0"/>
              </a:rPr>
              <a:t>   </a:t>
            </a:r>
            <a:endParaRPr lang="en-US" altLang="ko-KR" sz="800" dirty="0" smtClean="0">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ko-KR" altLang="en-US" sz="800" dirty="0" smtClean="0">
                <a:latin typeface="Arial" panose="020B0604020202020204" pitchFamily="34" charset="0"/>
                <a:cs typeface="Arial" panose="020B0604020202020204" pitchFamily="34" charset="0"/>
              </a:rPr>
              <a:t>   </a:t>
            </a:r>
            <a:r>
              <a:rPr lang="ko-KR" altLang="en-US" sz="800" dirty="0">
                <a:latin typeface="Arial" panose="020B0604020202020204" pitchFamily="34" charset="0"/>
                <a:cs typeface="Arial" panose="020B0604020202020204" pitchFamily="34" charset="0"/>
              </a:rPr>
              <a:t>③ </a:t>
            </a:r>
            <a:r>
              <a:rPr lang="en-US" altLang="ko-KR" sz="800" dirty="0" err="1" smtClean="0">
                <a:latin typeface="Arial" panose="020B0604020202020204" pitchFamily="34" charset="0"/>
                <a:cs typeface="Arial" panose="020B0604020202020204" pitchFamily="34" charset="0"/>
              </a:rPr>
              <a:t>Áp</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lực</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cao</a:t>
            </a:r>
            <a:r>
              <a:rPr lang="ko-KR" altLang="en-US" sz="800" dirty="0" smtClean="0">
                <a:latin typeface="Arial" panose="020B0604020202020204" pitchFamily="34" charset="0"/>
                <a:cs typeface="Arial" panose="020B0604020202020204" pitchFamily="34" charset="0"/>
              </a:rPr>
              <a:t>     </a:t>
            </a:r>
            <a:r>
              <a:rPr lang="ko-KR" altLang="en-US" sz="800" dirty="0">
                <a:latin typeface="Arial" panose="020B0604020202020204" pitchFamily="34" charset="0"/>
                <a:cs typeface="Arial" panose="020B0604020202020204" pitchFamily="34" charset="0"/>
              </a:rPr>
              <a:t>④ </a:t>
            </a:r>
            <a:r>
              <a:rPr lang="en-US" altLang="ko-KR" sz="800" dirty="0" err="1" smtClean="0">
                <a:latin typeface="Arial" panose="020B0604020202020204" pitchFamily="34" charset="0"/>
                <a:cs typeface="Arial" panose="020B0604020202020204" pitchFamily="34" charset="0"/>
              </a:rPr>
              <a:t>Áp</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lực</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không</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khí</a:t>
            </a:r>
            <a:endParaRPr lang="ko-KR" altLang="en-US" sz="800" dirty="0">
              <a:latin typeface="Arial" panose="020B0604020202020204" pitchFamily="34" charset="0"/>
              <a:cs typeface="Arial" panose="020B0604020202020204" pitchFamily="34" charset="0"/>
            </a:endParaRPr>
          </a:p>
        </p:txBody>
      </p:sp>
      <p:sp>
        <p:nvSpPr>
          <p:cNvPr id="5139" name="Rectangle 69"/>
          <p:cNvSpPr>
            <a:spLocks noChangeArrowheads="1"/>
          </p:cNvSpPr>
          <p:nvPr/>
        </p:nvSpPr>
        <p:spPr bwMode="auto">
          <a:xfrm>
            <a:off x="315913" y="4276733"/>
            <a:ext cx="31242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800" dirty="0">
                <a:latin typeface="Arial" panose="020B0604020202020204" pitchFamily="34" charset="0"/>
                <a:cs typeface="Arial" panose="020B0604020202020204" pitchFamily="34" charset="0"/>
              </a:rPr>
              <a:t>5. </a:t>
            </a:r>
            <a:r>
              <a:rPr lang="en-US" altLang="ko-KR" sz="800" dirty="0" err="1" smtClean="0">
                <a:latin typeface="Arial" panose="020B0604020202020204" pitchFamily="34" charset="0"/>
                <a:cs typeface="Arial" panose="020B0604020202020204" pitchFamily="34" charset="0"/>
              </a:rPr>
              <a:t>Dưới</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đây</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là</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giải</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thích</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về</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cái</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gì</a:t>
            </a:r>
            <a:r>
              <a:rPr lang="en-US" altLang="ko-KR" sz="800" dirty="0" smtClean="0">
                <a:latin typeface="Arial" panose="020B0604020202020204" pitchFamily="34" charset="0"/>
                <a:cs typeface="Arial" panose="020B0604020202020204" pitchFamily="34" charset="0"/>
              </a:rPr>
              <a:t> ?</a:t>
            </a:r>
            <a:endParaRPr lang="en-US" altLang="ko-KR" sz="800" dirty="0">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800" dirty="0" smtClean="0">
                <a:latin typeface="Arial" panose="020B0604020202020204" pitchFamily="34" charset="0"/>
                <a:cs typeface="Arial" panose="020B0604020202020204" pitchFamily="34" charset="0"/>
              </a:rPr>
              <a:t>‘Do </a:t>
            </a:r>
            <a:r>
              <a:rPr lang="en-US" altLang="ko-KR" sz="800" dirty="0" err="1" smtClean="0">
                <a:latin typeface="Arial" panose="020B0604020202020204" pitchFamily="34" charset="0"/>
                <a:cs typeface="Arial" panose="020B0604020202020204" pitchFamily="34" charset="0"/>
              </a:rPr>
              <a:t>chỉ</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vận</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động</a:t>
            </a:r>
            <a:r>
              <a:rPr lang="en-US" altLang="ko-KR" sz="800" dirty="0" smtClean="0">
                <a:latin typeface="Arial" panose="020B0604020202020204" pitchFamily="34" charset="0"/>
                <a:cs typeface="Arial" panose="020B0604020202020204" pitchFamily="34" charset="0"/>
              </a:rPr>
              <a:t> quay </a:t>
            </a:r>
            <a:r>
              <a:rPr lang="en-US" altLang="ko-KR" sz="800" dirty="0" err="1" smtClean="0">
                <a:latin typeface="Arial" panose="020B0604020202020204" pitchFamily="34" charset="0"/>
                <a:cs typeface="Arial" panose="020B0604020202020204" pitchFamily="34" charset="0"/>
              </a:rPr>
              <a:t>nên</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ít</a:t>
            </a:r>
            <a:r>
              <a:rPr lang="en-US" altLang="ko-KR" sz="800" dirty="0" smtClean="0">
                <a:latin typeface="Arial" panose="020B0604020202020204" pitchFamily="34" charset="0"/>
                <a:cs typeface="Arial" panose="020B0604020202020204" pitchFamily="34" charset="0"/>
              </a:rPr>
              <a:t> rung </a:t>
            </a:r>
            <a:r>
              <a:rPr lang="en-US" altLang="ko-KR" sz="800" dirty="0" err="1" smtClean="0">
                <a:latin typeface="Arial" panose="020B0604020202020204" pitchFamily="34" charset="0"/>
                <a:cs typeface="Arial" panose="020B0604020202020204" pitchFamily="34" charset="0"/>
              </a:rPr>
              <a:t>và</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có</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thể</a:t>
            </a:r>
            <a:r>
              <a:rPr lang="en-US" altLang="ko-KR" sz="800" dirty="0" smtClean="0">
                <a:latin typeface="Arial" panose="020B0604020202020204" pitchFamily="34" charset="0"/>
                <a:cs typeface="Arial" panose="020B0604020202020204" pitchFamily="34" charset="0"/>
              </a:rPr>
              <a:t> quay </a:t>
            </a:r>
            <a:r>
              <a:rPr lang="en-US" altLang="ko-KR" sz="800" dirty="0" err="1" smtClean="0">
                <a:latin typeface="Arial" panose="020B0604020202020204" pitchFamily="34" charset="0"/>
                <a:cs typeface="Arial" panose="020B0604020202020204" pitchFamily="34" charset="0"/>
              </a:rPr>
              <a:t>với</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tốc</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độ</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cao</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khi</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xả</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không</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bị</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xung</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động</a:t>
            </a:r>
            <a:r>
              <a:rPr lang="en-US" altLang="ko-KR" sz="800" dirty="0" smtClean="0">
                <a:latin typeface="Arial" panose="020B0604020202020204" pitchFamily="34" charset="0"/>
                <a:cs typeface="Arial" panose="020B0604020202020204" pitchFamily="34" charset="0"/>
              </a:rPr>
              <a:t> do </a:t>
            </a:r>
            <a:r>
              <a:rPr lang="en-US" altLang="ko-KR" sz="800" dirty="0" err="1" smtClean="0">
                <a:latin typeface="Arial" panose="020B0604020202020204" pitchFamily="34" charset="0"/>
                <a:cs typeface="Arial" panose="020B0604020202020204" pitchFamily="34" charset="0"/>
              </a:rPr>
              <a:t>áp</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lực</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không</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khí</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Và</a:t>
            </a:r>
            <a:r>
              <a:rPr lang="en-US" altLang="ko-KR" sz="800" dirty="0" smtClean="0">
                <a:latin typeface="Arial" panose="020B0604020202020204" pitchFamily="34" charset="0"/>
                <a:cs typeface="Arial" panose="020B0604020202020204" pitchFamily="34" charset="0"/>
              </a:rPr>
              <a:t> do </a:t>
            </a:r>
            <a:r>
              <a:rPr lang="en-US" altLang="ko-KR" sz="800" dirty="0" err="1" smtClean="0">
                <a:latin typeface="Arial" panose="020B0604020202020204" pitchFamily="34" charset="0"/>
                <a:cs typeface="Arial" panose="020B0604020202020204" pitchFamily="34" charset="0"/>
              </a:rPr>
              <a:t>không</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có</a:t>
            </a:r>
            <a:r>
              <a:rPr lang="en-US" altLang="ko-KR" sz="800" dirty="0" smtClean="0">
                <a:latin typeface="Arial" panose="020B0604020202020204" pitchFamily="34" charset="0"/>
                <a:cs typeface="Arial" panose="020B0604020202020204" pitchFamily="34" charset="0"/>
              </a:rPr>
              <a:t> valve </a:t>
            </a:r>
            <a:r>
              <a:rPr lang="en-US" altLang="ko-KR" sz="800" dirty="0" err="1" smtClean="0">
                <a:latin typeface="Arial" panose="020B0604020202020204" pitchFamily="34" charset="0"/>
                <a:cs typeface="Arial" panose="020B0604020202020204" pitchFamily="34" charset="0"/>
              </a:rPr>
              <a:t>hút</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xả</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cùng</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với</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máy</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nén</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hai</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chiều</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nên</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ít</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bị</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hỏng</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không</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cần</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phải</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làm</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trơn</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phần</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nén</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nên</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có</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thể</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không</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cần</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cấp</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mỡ</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phù</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hợp</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với</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những</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nơi</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cần</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lưu</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lượng</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nhiều</a:t>
            </a:r>
            <a:r>
              <a:rPr lang="en-US" altLang="ko-KR" sz="800" dirty="0" smtClean="0">
                <a:latin typeface="Arial" panose="020B0604020202020204" pitchFamily="34" charset="0"/>
                <a:cs typeface="Arial" panose="020B0604020202020204" pitchFamily="34" charset="0"/>
              </a:rPr>
              <a:t> .’</a:t>
            </a:r>
            <a:endParaRPr lang="en-US" altLang="ko-KR" sz="800" b="1" dirty="0">
              <a:latin typeface="Arial" panose="020B0604020202020204" pitchFamily="34" charset="0"/>
              <a:cs typeface="Arial" panose="020B0604020202020204" pitchFamily="34" charset="0"/>
            </a:endParaRPr>
          </a:p>
          <a:p>
            <a:pPr eaLnBrk="1" fontAlgn="base" latinLnBrk="1" hangingPunct="1">
              <a:spcBef>
                <a:spcPct val="0"/>
              </a:spcBef>
              <a:spcAft>
                <a:spcPct val="0"/>
              </a:spcAft>
            </a:pPr>
            <a:endParaRPr lang="en-US" altLang="ko-KR" sz="800" dirty="0">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800" dirty="0">
                <a:latin typeface="Arial" panose="020B0604020202020204" pitchFamily="34" charset="0"/>
                <a:cs typeface="Arial" panose="020B0604020202020204" pitchFamily="34" charset="0"/>
              </a:rPr>
              <a:t>① </a:t>
            </a:r>
            <a:r>
              <a:rPr lang="en-US" altLang="ko-KR" sz="800" dirty="0" err="1" smtClean="0">
                <a:latin typeface="Arial" panose="020B0604020202020204" pitchFamily="34" charset="0"/>
                <a:cs typeface="Arial" panose="020B0604020202020204" pitchFamily="34" charset="0"/>
              </a:rPr>
              <a:t>Máy</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nén</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dạng</a:t>
            </a:r>
            <a:r>
              <a:rPr lang="en-US" altLang="ko-KR" sz="800" dirty="0" smtClean="0">
                <a:latin typeface="Arial" panose="020B0604020202020204" pitchFamily="34" charset="0"/>
                <a:cs typeface="Arial" panose="020B0604020202020204" pitchFamily="34" charset="0"/>
              </a:rPr>
              <a:t> Screw</a:t>
            </a:r>
            <a:r>
              <a:rPr lang="ko-KR" altLang="en-US" sz="800" dirty="0" smtClean="0">
                <a:latin typeface="Arial" panose="020B0604020202020204" pitchFamily="34" charset="0"/>
                <a:cs typeface="Arial" panose="020B0604020202020204" pitchFamily="34" charset="0"/>
              </a:rPr>
              <a:t>           </a:t>
            </a:r>
            <a:r>
              <a:rPr lang="ko-KR" altLang="en-US" sz="800" dirty="0">
                <a:latin typeface="Arial" panose="020B0604020202020204" pitchFamily="34" charset="0"/>
                <a:cs typeface="Arial" panose="020B0604020202020204" pitchFamily="34" charset="0"/>
              </a:rPr>
              <a:t>② </a:t>
            </a:r>
            <a:r>
              <a:rPr lang="en-US" altLang="ko-KR" sz="800" dirty="0" err="1" smtClean="0">
                <a:latin typeface="Arial" panose="020B0604020202020204" pitchFamily="34" charset="0"/>
                <a:cs typeface="Arial" panose="020B0604020202020204" pitchFamily="34" charset="0"/>
              </a:rPr>
              <a:t>Máy</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nén</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khí</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cánh</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quạt</a:t>
            </a:r>
            <a:endParaRPr lang="ko-KR" altLang="en-US" sz="800" dirty="0">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ko-KR" altLang="en-US" sz="800" dirty="0">
                <a:latin typeface="Arial" panose="020B0604020202020204" pitchFamily="34" charset="0"/>
                <a:cs typeface="Arial" panose="020B0604020202020204" pitchFamily="34" charset="0"/>
              </a:rPr>
              <a:t>③ </a:t>
            </a:r>
            <a:r>
              <a:rPr lang="en-US" altLang="ko-KR" sz="800" dirty="0" smtClean="0">
                <a:latin typeface="Arial" panose="020B0604020202020204" pitchFamily="34" charset="0"/>
                <a:cs typeface="Arial" panose="020B0604020202020204" pitchFamily="34" charset="0"/>
              </a:rPr>
              <a:t>Root Blower</a:t>
            </a:r>
            <a:r>
              <a:rPr lang="ko-KR" altLang="en-US" sz="800" dirty="0" smtClean="0">
                <a:latin typeface="Arial" panose="020B0604020202020204" pitchFamily="34" charset="0"/>
                <a:cs typeface="Arial" panose="020B0604020202020204" pitchFamily="34" charset="0"/>
              </a:rPr>
              <a:t>                         ④ </a:t>
            </a:r>
            <a:r>
              <a:rPr lang="en-US" altLang="ko-KR" sz="800" dirty="0" err="1" smtClean="0">
                <a:latin typeface="Arial" panose="020B0604020202020204" pitchFamily="34" charset="0"/>
                <a:cs typeface="Arial" panose="020B0604020202020204" pitchFamily="34" charset="0"/>
              </a:rPr>
              <a:t>Máy</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nén</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khí</a:t>
            </a:r>
            <a:r>
              <a:rPr lang="en-US" altLang="ko-KR" sz="800" dirty="0" smtClean="0">
                <a:latin typeface="Arial" panose="020B0604020202020204" pitchFamily="34" charset="0"/>
                <a:cs typeface="Arial" panose="020B0604020202020204" pitchFamily="34" charset="0"/>
              </a:rPr>
              <a:t> Turbo </a:t>
            </a:r>
            <a:endParaRPr lang="ko-KR" altLang="en-US" sz="800" dirty="0">
              <a:latin typeface="Arial" panose="020B0604020202020204" pitchFamily="34" charset="0"/>
              <a:cs typeface="Arial" panose="020B0604020202020204" pitchFamily="34" charset="0"/>
            </a:endParaRPr>
          </a:p>
        </p:txBody>
      </p:sp>
      <p:sp>
        <p:nvSpPr>
          <p:cNvPr id="5140" name="Rectangle 71"/>
          <p:cNvSpPr>
            <a:spLocks noChangeArrowheads="1"/>
          </p:cNvSpPr>
          <p:nvPr/>
        </p:nvSpPr>
        <p:spPr bwMode="auto">
          <a:xfrm>
            <a:off x="304800" y="5750985"/>
            <a:ext cx="3124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800" dirty="0">
                <a:latin typeface="Arial" panose="020B0604020202020204" pitchFamily="34" charset="0"/>
                <a:cs typeface="Arial" panose="020B0604020202020204" pitchFamily="34" charset="0"/>
              </a:rPr>
              <a:t>6. </a:t>
            </a:r>
            <a:r>
              <a:rPr lang="en-US" altLang="ko-KR" sz="800" dirty="0" err="1" smtClean="0">
                <a:latin typeface="Arial" panose="020B0604020202020204" pitchFamily="34" charset="0"/>
                <a:cs typeface="Arial" panose="020B0604020202020204" pitchFamily="34" charset="0"/>
              </a:rPr>
              <a:t>Chọn</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đáp</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án</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không</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đúng</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với</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giải</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thích</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về</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máy</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nén</a:t>
            </a:r>
            <a:r>
              <a:rPr lang="en-US" altLang="ko-KR" sz="800" dirty="0" smtClean="0">
                <a:latin typeface="Arial" panose="020B0604020202020204" pitchFamily="34" charset="0"/>
                <a:cs typeface="Arial" panose="020B0604020202020204" pitchFamily="34" charset="0"/>
              </a:rPr>
              <a:t> </a:t>
            </a:r>
            <a:r>
              <a:rPr lang="en-US" altLang="ko-KR" sz="800" err="1" smtClean="0">
                <a:latin typeface="Arial" panose="020B0604020202020204" pitchFamily="34" charset="0"/>
                <a:cs typeface="Arial" panose="020B0604020202020204" pitchFamily="34" charset="0"/>
              </a:rPr>
              <a:t>khí</a:t>
            </a:r>
            <a:r>
              <a:rPr lang="en-US" altLang="ko-KR" sz="800" smtClean="0">
                <a:latin typeface="Arial" panose="020B0604020202020204" pitchFamily="34" charset="0"/>
                <a:cs typeface="Arial" panose="020B0604020202020204" pitchFamily="34" charset="0"/>
              </a:rPr>
              <a:t>?</a:t>
            </a:r>
          </a:p>
          <a:p>
            <a:pPr eaLnBrk="1" fontAlgn="base" latinLnBrk="1" hangingPunct="1">
              <a:spcBef>
                <a:spcPct val="0"/>
              </a:spcBef>
              <a:spcAft>
                <a:spcPct val="0"/>
              </a:spcAft>
            </a:pPr>
            <a:endParaRPr lang="en-US" altLang="ko-KR" sz="800" dirty="0">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800" dirty="0">
                <a:latin typeface="Arial" panose="020B0604020202020204" pitchFamily="34" charset="0"/>
                <a:cs typeface="Arial" panose="020B0604020202020204" pitchFamily="34" charset="0"/>
              </a:rPr>
              <a:t>① </a:t>
            </a:r>
            <a:r>
              <a:rPr lang="en-US" altLang="ko-KR" sz="800" dirty="0" err="1" smtClean="0">
                <a:latin typeface="Arial" panose="020B0604020202020204" pitchFamily="34" charset="0"/>
                <a:cs typeface="Arial" panose="020B0604020202020204" pitchFamily="34" charset="0"/>
              </a:rPr>
              <a:t>Có</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máy</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nén</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khí</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hai</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chiều</a:t>
            </a:r>
            <a:r>
              <a:rPr lang="en-US" altLang="ko-KR" sz="800" dirty="0" smtClean="0">
                <a:latin typeface="Arial" panose="020B0604020202020204" pitchFamily="34" charset="0"/>
                <a:cs typeface="Arial" panose="020B0604020202020204" pitchFamily="34" charset="0"/>
              </a:rPr>
              <a:t> .</a:t>
            </a:r>
            <a:endParaRPr lang="en-US" altLang="ko-KR" sz="800" dirty="0">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800" dirty="0">
                <a:latin typeface="Arial" panose="020B0604020202020204" pitchFamily="34" charset="0"/>
                <a:cs typeface="Arial" panose="020B0604020202020204" pitchFamily="34" charset="0"/>
              </a:rPr>
              <a:t>② </a:t>
            </a:r>
            <a:r>
              <a:rPr lang="en-US" altLang="ko-KR" sz="800" dirty="0" err="1" smtClean="0">
                <a:latin typeface="Arial" panose="020B0604020202020204" pitchFamily="34" charset="0"/>
                <a:cs typeface="Arial" panose="020B0604020202020204" pitchFamily="34" charset="0"/>
              </a:rPr>
              <a:t>Có</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máy</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nén</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khí</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dạng</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ốc</a:t>
            </a:r>
            <a:r>
              <a:rPr lang="en-US" altLang="ko-KR" sz="800" dirty="0" smtClean="0">
                <a:latin typeface="Arial" panose="020B0604020202020204" pitchFamily="34" charset="0"/>
                <a:cs typeface="Arial" panose="020B0604020202020204" pitchFamily="34" charset="0"/>
              </a:rPr>
              <a:t> ( </a:t>
            </a:r>
            <a:r>
              <a:rPr lang="en-US" altLang="ko-KR" sz="800" dirty="0" err="1" smtClean="0">
                <a:latin typeface="Arial" panose="020B0604020202020204" pitchFamily="34" charset="0"/>
                <a:cs typeface="Arial" panose="020B0604020202020204" pitchFamily="34" charset="0"/>
              </a:rPr>
              <a:t>dạng</a:t>
            </a:r>
            <a:r>
              <a:rPr lang="en-US" altLang="ko-KR" sz="800" dirty="0" smtClean="0">
                <a:latin typeface="Arial" panose="020B0604020202020204" pitchFamily="34" charset="0"/>
                <a:cs typeface="Arial" panose="020B0604020202020204" pitchFamily="34" charset="0"/>
              </a:rPr>
              <a:t> screw).</a:t>
            </a:r>
            <a:endParaRPr lang="en-US" altLang="ko-KR" sz="800" dirty="0">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800" dirty="0">
                <a:latin typeface="Arial" panose="020B0604020202020204" pitchFamily="34" charset="0"/>
                <a:cs typeface="Arial" panose="020B0604020202020204" pitchFamily="34" charset="0"/>
              </a:rPr>
              <a:t>③ </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Có</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máy</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nén</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khí</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ly</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tâm</a:t>
            </a:r>
            <a:r>
              <a:rPr lang="en-US" altLang="ko-KR" sz="800" dirty="0" smtClean="0">
                <a:latin typeface="Arial" panose="020B0604020202020204" pitchFamily="34" charset="0"/>
                <a:cs typeface="Arial" panose="020B0604020202020204" pitchFamily="34" charset="0"/>
              </a:rPr>
              <a:t> .</a:t>
            </a:r>
            <a:endParaRPr lang="en-US" altLang="ko-KR" sz="800" dirty="0">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800" dirty="0">
                <a:latin typeface="Arial" panose="020B0604020202020204" pitchFamily="34" charset="0"/>
                <a:cs typeface="Arial" panose="020B0604020202020204" pitchFamily="34" charset="0"/>
              </a:rPr>
              <a:t>④ </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Có</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thiết</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bị</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tạo</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khí</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nén</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từ</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không</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khí</a:t>
            </a:r>
            <a:r>
              <a:rPr lang="en-US" altLang="ko-KR" sz="800" dirty="0" smtClean="0">
                <a:latin typeface="Arial" panose="020B0604020202020204" pitchFamily="34" charset="0"/>
                <a:cs typeface="Arial" panose="020B0604020202020204" pitchFamily="34" charset="0"/>
              </a:rPr>
              <a:t>.</a:t>
            </a:r>
            <a:endParaRPr lang="en-US" altLang="ko-KR" sz="800" dirty="0">
              <a:latin typeface="Arial" panose="020B0604020202020204" pitchFamily="34" charset="0"/>
              <a:cs typeface="Arial" panose="020B0604020202020204" pitchFamily="34" charset="0"/>
            </a:endParaRPr>
          </a:p>
        </p:txBody>
      </p:sp>
      <p:sp>
        <p:nvSpPr>
          <p:cNvPr id="5141" name="Rectangle 76"/>
          <p:cNvSpPr>
            <a:spLocks noChangeArrowheads="1"/>
          </p:cNvSpPr>
          <p:nvPr/>
        </p:nvSpPr>
        <p:spPr bwMode="auto">
          <a:xfrm>
            <a:off x="304800" y="6660754"/>
            <a:ext cx="3124200" cy="68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lnSpc>
                <a:spcPct val="120000"/>
              </a:lnSpc>
              <a:spcBef>
                <a:spcPct val="0"/>
              </a:spcBef>
              <a:spcAft>
                <a:spcPct val="0"/>
              </a:spcAft>
            </a:pPr>
            <a:r>
              <a:rPr lang="en-US" altLang="ko-KR" sz="800" dirty="0">
                <a:latin typeface="Arial" panose="020B0604020202020204" pitchFamily="34" charset="0"/>
                <a:cs typeface="Arial" panose="020B0604020202020204" pitchFamily="34" charset="0"/>
              </a:rPr>
              <a:t>7. </a:t>
            </a:r>
            <a:r>
              <a:rPr lang="en-US" altLang="ko-KR" sz="800" dirty="0" err="1" smtClean="0">
                <a:latin typeface="Arial" panose="020B0604020202020204" pitchFamily="34" charset="0"/>
                <a:cs typeface="Arial" panose="020B0604020202020204" pitchFamily="34" charset="0"/>
              </a:rPr>
              <a:t>Chọn</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đáp</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án</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không</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phải</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là</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yếu</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tố</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để</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lựa</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chọn</a:t>
            </a:r>
            <a:r>
              <a:rPr lang="en-US" altLang="ko-KR" sz="800" dirty="0" smtClean="0">
                <a:latin typeface="Arial" panose="020B0604020202020204" pitchFamily="34" charset="0"/>
                <a:cs typeface="Arial" panose="020B0604020202020204" pitchFamily="34" charset="0"/>
              </a:rPr>
              <a:t> tank </a:t>
            </a:r>
            <a:r>
              <a:rPr lang="en-US" altLang="ko-KR" sz="800" dirty="0" err="1" smtClean="0">
                <a:latin typeface="Arial" panose="020B0604020202020204" pitchFamily="34" charset="0"/>
                <a:cs typeface="Arial" panose="020B0604020202020204" pitchFamily="34" charset="0"/>
              </a:rPr>
              <a:t>chứa</a:t>
            </a:r>
            <a:r>
              <a:rPr lang="en-US" altLang="ko-KR" sz="800" dirty="0" smtClean="0">
                <a:latin typeface="Arial" panose="020B0604020202020204" pitchFamily="34" charset="0"/>
                <a:cs typeface="Arial" panose="020B0604020202020204" pitchFamily="34" charset="0"/>
              </a:rPr>
              <a:t> </a:t>
            </a:r>
            <a:r>
              <a:rPr lang="en-US" altLang="ko-KR" sz="800" err="1" smtClean="0">
                <a:latin typeface="Arial" panose="020B0604020202020204" pitchFamily="34" charset="0"/>
                <a:cs typeface="Arial" panose="020B0604020202020204" pitchFamily="34" charset="0"/>
              </a:rPr>
              <a:t>khí</a:t>
            </a:r>
            <a:r>
              <a:rPr lang="en-US" altLang="ko-KR" sz="800" smtClean="0">
                <a:latin typeface="Arial" panose="020B0604020202020204" pitchFamily="34" charset="0"/>
                <a:cs typeface="Arial" panose="020B0604020202020204" pitchFamily="34" charset="0"/>
              </a:rPr>
              <a:t>?</a:t>
            </a:r>
          </a:p>
          <a:p>
            <a:pPr eaLnBrk="1" fontAlgn="base" latinLnBrk="1" hangingPunct="1">
              <a:lnSpc>
                <a:spcPct val="120000"/>
              </a:lnSpc>
              <a:spcBef>
                <a:spcPct val="0"/>
              </a:spcBef>
              <a:spcAft>
                <a:spcPct val="0"/>
              </a:spcAft>
            </a:pPr>
            <a:endParaRPr lang="en-US" altLang="ko-KR" sz="800" dirty="0">
              <a:latin typeface="Arial" panose="020B0604020202020204" pitchFamily="34" charset="0"/>
              <a:cs typeface="Arial" panose="020B0604020202020204" pitchFamily="34" charset="0"/>
            </a:endParaRPr>
          </a:p>
          <a:p>
            <a:pPr eaLnBrk="1" fontAlgn="base" latinLnBrk="1" hangingPunct="1">
              <a:lnSpc>
                <a:spcPct val="120000"/>
              </a:lnSpc>
              <a:spcBef>
                <a:spcPct val="0"/>
              </a:spcBef>
              <a:spcAft>
                <a:spcPct val="0"/>
              </a:spcAft>
            </a:pPr>
            <a:r>
              <a:rPr lang="en-US" altLang="ko-KR" sz="800" dirty="0">
                <a:latin typeface="Arial" panose="020B0604020202020204" pitchFamily="34" charset="0"/>
                <a:cs typeface="Arial" panose="020B0604020202020204" pitchFamily="34" charset="0"/>
              </a:rPr>
              <a:t>① </a:t>
            </a:r>
            <a:r>
              <a:rPr lang="en-US" altLang="ko-KR" sz="800" dirty="0" err="1" smtClean="0">
                <a:latin typeface="Arial" panose="020B0604020202020204" pitchFamily="34" charset="0"/>
                <a:cs typeface="Arial" panose="020B0604020202020204" pitchFamily="34" charset="0"/>
              </a:rPr>
              <a:t>Thể</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tích</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cung</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cấp</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của</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máy</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nén</a:t>
            </a:r>
            <a:r>
              <a:rPr lang="ko-KR" altLang="en-US" sz="800" dirty="0" smtClean="0">
                <a:latin typeface="Arial" panose="020B0604020202020204" pitchFamily="34" charset="0"/>
                <a:cs typeface="Arial" panose="020B0604020202020204" pitchFamily="34" charset="0"/>
              </a:rPr>
              <a:t>    </a:t>
            </a:r>
            <a:r>
              <a:rPr lang="ko-KR" altLang="en-US" sz="800" dirty="0">
                <a:latin typeface="Arial" panose="020B0604020202020204" pitchFamily="34" charset="0"/>
                <a:cs typeface="Arial" panose="020B0604020202020204" pitchFamily="34" charset="0"/>
              </a:rPr>
              <a:t>② </a:t>
            </a:r>
            <a:r>
              <a:rPr lang="en-US" altLang="ko-KR" sz="800" dirty="0" err="1" smtClean="0">
                <a:latin typeface="Arial" panose="020B0604020202020204" pitchFamily="34" charset="0"/>
                <a:cs typeface="Arial" panose="020B0604020202020204" pitchFamily="34" charset="0"/>
              </a:rPr>
              <a:t>tỷ</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lệ</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áp</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lực</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của</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máy</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nén</a:t>
            </a:r>
            <a:r>
              <a:rPr lang="ko-KR" altLang="en-US" sz="800" dirty="0" smtClean="0">
                <a:latin typeface="Arial" panose="020B0604020202020204" pitchFamily="34" charset="0"/>
                <a:cs typeface="Arial" panose="020B0604020202020204" pitchFamily="34" charset="0"/>
              </a:rPr>
              <a:t>      </a:t>
            </a:r>
            <a:endParaRPr lang="ko-KR" altLang="en-US" sz="800" dirty="0">
              <a:latin typeface="Arial" panose="020B0604020202020204" pitchFamily="34" charset="0"/>
              <a:cs typeface="Arial" panose="020B0604020202020204" pitchFamily="34" charset="0"/>
            </a:endParaRPr>
          </a:p>
          <a:p>
            <a:pPr eaLnBrk="1" fontAlgn="base" latinLnBrk="1" hangingPunct="1">
              <a:lnSpc>
                <a:spcPct val="120000"/>
              </a:lnSpc>
              <a:spcBef>
                <a:spcPct val="0"/>
              </a:spcBef>
              <a:spcAft>
                <a:spcPct val="0"/>
              </a:spcAft>
            </a:pPr>
            <a:r>
              <a:rPr lang="ko-KR" altLang="en-US" sz="800" dirty="0">
                <a:latin typeface="Arial" panose="020B0604020202020204" pitchFamily="34" charset="0"/>
                <a:cs typeface="Arial" panose="020B0604020202020204" pitchFamily="34" charset="0"/>
              </a:rPr>
              <a:t>③ </a:t>
            </a:r>
            <a:r>
              <a:rPr lang="en-US" altLang="ko-KR" sz="800" dirty="0" err="1" smtClean="0">
                <a:latin typeface="Arial" panose="020B0604020202020204" pitchFamily="34" charset="0"/>
                <a:cs typeface="Arial" panose="020B0604020202020204" pitchFamily="34" charset="0"/>
              </a:rPr>
              <a:t>Lưu</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lượng</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của</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máy</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nén</a:t>
            </a:r>
            <a:r>
              <a:rPr lang="ko-KR" altLang="en-US" sz="800" dirty="0" smtClean="0">
                <a:latin typeface="Arial" panose="020B0604020202020204" pitchFamily="34" charset="0"/>
                <a:cs typeface="Arial" panose="020B0604020202020204" pitchFamily="34" charset="0"/>
              </a:rPr>
              <a:t>                ④ </a:t>
            </a:r>
            <a:r>
              <a:rPr lang="en-US" altLang="ko-KR" sz="800" dirty="0" err="1" smtClean="0">
                <a:latin typeface="Arial" panose="020B0604020202020204" pitchFamily="34" charset="0"/>
                <a:cs typeface="Arial" panose="020B0604020202020204" pitchFamily="34" charset="0"/>
              </a:rPr>
              <a:t>Số</a:t>
            </a:r>
            <a:r>
              <a:rPr lang="en-US" altLang="ko-KR" sz="800" dirty="0" smtClean="0">
                <a:latin typeface="Arial" panose="020B0604020202020204" pitchFamily="34" charset="0"/>
                <a:cs typeface="Arial" panose="020B0604020202020204" pitchFamily="34" charset="0"/>
              </a:rPr>
              <a:t> Switching </a:t>
            </a:r>
            <a:r>
              <a:rPr lang="en-US" altLang="ko-KR" sz="800" dirty="0" err="1" smtClean="0">
                <a:latin typeface="Arial" panose="020B0604020202020204" pitchFamily="34" charset="0"/>
                <a:cs typeface="Arial" panose="020B0604020202020204" pitchFamily="34" charset="0"/>
              </a:rPr>
              <a:t>mỗi</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giờ</a:t>
            </a:r>
            <a:endParaRPr lang="ko-KR" altLang="en-US" sz="800" dirty="0">
              <a:latin typeface="Arial" panose="020B0604020202020204" pitchFamily="34" charset="0"/>
              <a:cs typeface="Arial" panose="020B0604020202020204" pitchFamily="34" charset="0"/>
            </a:endParaRPr>
          </a:p>
        </p:txBody>
      </p:sp>
      <p:sp>
        <p:nvSpPr>
          <p:cNvPr id="5142" name="Text Box 241"/>
          <p:cNvSpPr txBox="1">
            <a:spLocks noChangeArrowheads="1"/>
          </p:cNvSpPr>
          <p:nvPr/>
        </p:nvSpPr>
        <p:spPr bwMode="auto">
          <a:xfrm>
            <a:off x="304800" y="7341546"/>
            <a:ext cx="3124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 latinLnBrk="1" hangingPunct="1">
              <a:spcBef>
                <a:spcPct val="0"/>
              </a:spcBef>
              <a:spcAft>
                <a:spcPct val="0"/>
              </a:spcAft>
            </a:pPr>
            <a:r>
              <a:rPr lang="en-US" altLang="ko-KR" sz="800" dirty="0">
                <a:latin typeface="Arial" panose="020B0604020202020204" pitchFamily="34" charset="0"/>
                <a:cs typeface="Arial" panose="020B0604020202020204" pitchFamily="34" charset="0"/>
              </a:rPr>
              <a:t>8. </a:t>
            </a:r>
            <a:r>
              <a:rPr lang="en-US" altLang="ko-KR" sz="800" dirty="0" err="1" smtClean="0">
                <a:latin typeface="Arial" panose="020B0604020202020204" pitchFamily="34" charset="0"/>
                <a:cs typeface="Arial" panose="020B0604020202020204" pitchFamily="34" charset="0"/>
              </a:rPr>
              <a:t>Dưới</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đây</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là</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giải</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thích</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về</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vật</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chất</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nhiễm</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nào</a:t>
            </a:r>
            <a:r>
              <a:rPr lang="en-US" altLang="ko-KR" sz="800" dirty="0" smtClean="0">
                <a:latin typeface="Arial" panose="020B0604020202020204" pitchFamily="34" charset="0"/>
                <a:cs typeface="Arial" panose="020B0604020202020204" pitchFamily="34" charset="0"/>
              </a:rPr>
              <a:t>? </a:t>
            </a:r>
            <a:endParaRPr lang="en-US" altLang="ko-KR" sz="800" dirty="0">
              <a:latin typeface="Arial" panose="020B0604020202020204" pitchFamily="34" charset="0"/>
              <a:cs typeface="Arial" panose="020B0604020202020204" pitchFamily="34" charset="0"/>
            </a:endParaRPr>
          </a:p>
          <a:p>
            <a:pPr marL="171450" indent="-171450" eaLnBrk="1" fontAlgn="b" latinLnBrk="1" hangingPunct="1">
              <a:spcBef>
                <a:spcPct val="0"/>
              </a:spcBef>
              <a:spcAft>
                <a:spcPct val="0"/>
              </a:spcAft>
              <a:buFontTx/>
              <a:buChar char="-"/>
            </a:pPr>
            <a:r>
              <a:rPr lang="en-US" altLang="ko-KR" sz="800" smtClean="0">
                <a:latin typeface="Arial" panose="020B0604020202020204" pitchFamily="34" charset="0"/>
                <a:cs typeface="Arial" panose="020B0604020202020204" pitchFamily="34" charset="0"/>
              </a:rPr>
              <a:t>Làm </a:t>
            </a:r>
            <a:r>
              <a:rPr lang="en-US" altLang="ko-KR" sz="800" dirty="0" err="1" smtClean="0">
                <a:latin typeface="Arial" panose="020B0604020202020204" pitchFamily="34" charset="0"/>
                <a:cs typeface="Arial" panose="020B0604020202020204" pitchFamily="34" charset="0"/>
              </a:rPr>
              <a:t>giảm</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tuổi</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thọ</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của</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máy</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móc</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gây</a:t>
            </a:r>
            <a:r>
              <a:rPr lang="en-US" altLang="ko-KR" sz="800" dirty="0" smtClean="0">
                <a:latin typeface="Arial" panose="020B0604020202020204" pitchFamily="34" charset="0"/>
                <a:cs typeface="Arial" panose="020B0604020202020204" pitchFamily="34" charset="0"/>
              </a:rPr>
              <a:t> ô </a:t>
            </a:r>
            <a:r>
              <a:rPr lang="en-US" altLang="ko-KR" sz="800" dirty="0" err="1" smtClean="0">
                <a:latin typeface="Arial" panose="020B0604020202020204" pitchFamily="34" charset="0"/>
                <a:cs typeface="Arial" panose="020B0604020202020204" pitchFamily="34" charset="0"/>
              </a:rPr>
              <a:t>nhiễm</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thay</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đổi</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vô</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cùng</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nhỏ</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về</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diện</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tích</a:t>
            </a:r>
            <a:r>
              <a:rPr lang="en-US" altLang="ko-KR" sz="800" dirty="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lưu</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lượng</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chảy</a:t>
            </a:r>
            <a:r>
              <a:rPr lang="en-US" altLang="ko-KR" sz="800" dirty="0" smtClean="0">
                <a:latin typeface="Arial" panose="020B0604020202020204" pitchFamily="34" charset="0"/>
                <a:cs typeface="Arial" panose="020B0604020202020204" pitchFamily="34" charset="0"/>
              </a:rPr>
              <a:t> qua, </a:t>
            </a:r>
            <a:r>
              <a:rPr lang="en-US" altLang="ko-KR" sz="800" dirty="0" err="1" smtClean="0">
                <a:latin typeface="Arial" panose="020B0604020202020204" pitchFamily="34" charset="0"/>
                <a:cs typeface="Arial" panose="020B0604020202020204" pitchFamily="34" charset="0"/>
              </a:rPr>
              <a:t>phồng</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phần</a:t>
            </a:r>
            <a:r>
              <a:rPr lang="en-US" altLang="ko-KR" sz="800" dirty="0" smtClean="0">
                <a:latin typeface="Arial" panose="020B0604020202020204" pitchFamily="34" charset="0"/>
                <a:cs typeface="Arial" panose="020B0604020202020204" pitchFamily="34" charset="0"/>
              </a:rPr>
              <a:t> valve </a:t>
            </a:r>
            <a:r>
              <a:rPr lang="en-US" altLang="ko-KR" sz="800" dirty="0" err="1" smtClean="0">
                <a:latin typeface="Arial" panose="020B0604020202020204" pitchFamily="34" charset="0"/>
                <a:cs typeface="Arial" panose="020B0604020202020204" pitchFamily="34" charset="0"/>
              </a:rPr>
              <a:t>bằng</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cao</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su</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bám</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chặt</a:t>
            </a:r>
            <a:r>
              <a:rPr lang="en-US" altLang="ko-KR" sz="800" dirty="0" smtClean="0">
                <a:latin typeface="Arial" panose="020B0604020202020204" pitchFamily="34" charset="0"/>
                <a:cs typeface="Arial" panose="020B0604020202020204" pitchFamily="34" charset="0"/>
              </a:rPr>
              <a:t> </a:t>
            </a:r>
            <a:r>
              <a:rPr lang="en-US" altLang="ko-KR" sz="800" err="1" smtClean="0">
                <a:latin typeface="Arial" panose="020B0604020202020204" pitchFamily="34" charset="0"/>
                <a:cs typeface="Arial" panose="020B0604020202020204" pitchFamily="34" charset="0"/>
              </a:rPr>
              <a:t>vào</a:t>
            </a:r>
            <a:r>
              <a:rPr lang="en-US" altLang="ko-KR" sz="800" smtClean="0">
                <a:latin typeface="Arial" panose="020B0604020202020204" pitchFamily="34" charset="0"/>
                <a:cs typeface="Arial" panose="020B0604020202020204" pitchFamily="34" charset="0"/>
              </a:rPr>
              <a:t> spool</a:t>
            </a:r>
          </a:p>
          <a:p>
            <a:pPr marL="171450" indent="-171450" eaLnBrk="1" fontAlgn="b" latinLnBrk="1" hangingPunct="1">
              <a:spcBef>
                <a:spcPct val="0"/>
              </a:spcBef>
              <a:spcAft>
                <a:spcPct val="0"/>
              </a:spcAft>
              <a:buFontTx/>
              <a:buChar char="-"/>
            </a:pPr>
            <a:endParaRPr lang="ko-KR" altLang="en-US" sz="800" dirty="0">
              <a:latin typeface="Arial" panose="020B0604020202020204" pitchFamily="34" charset="0"/>
              <a:cs typeface="Arial" panose="020B0604020202020204" pitchFamily="34" charset="0"/>
            </a:endParaRPr>
          </a:p>
          <a:p>
            <a:pPr eaLnBrk="1" fontAlgn="b" latinLnBrk="1" hangingPunct="1">
              <a:spcBef>
                <a:spcPct val="0"/>
              </a:spcBef>
              <a:spcAft>
                <a:spcPct val="0"/>
              </a:spcAft>
            </a:pPr>
            <a:r>
              <a:rPr lang="ko-KR" altLang="en-US" sz="800" dirty="0">
                <a:latin typeface="Arial" panose="020B0604020202020204" pitchFamily="34" charset="0"/>
                <a:cs typeface="Arial" panose="020B0604020202020204" pitchFamily="34" charset="0"/>
              </a:rPr>
              <a:t>① </a:t>
            </a:r>
            <a:r>
              <a:rPr lang="en-US" altLang="ko-KR" sz="800" dirty="0" smtClean="0">
                <a:latin typeface="Arial" panose="020B0604020202020204" pitchFamily="34" charset="0"/>
                <a:cs typeface="Arial" panose="020B0604020202020204" pitchFamily="34" charset="0"/>
              </a:rPr>
              <a:t>Carbon</a:t>
            </a:r>
            <a:r>
              <a:rPr lang="ko-KR" altLang="en-US" sz="800" dirty="0" smtClean="0">
                <a:latin typeface="Arial" panose="020B0604020202020204" pitchFamily="34" charset="0"/>
                <a:cs typeface="Arial" panose="020B0604020202020204" pitchFamily="34" charset="0"/>
              </a:rPr>
              <a:t>       </a:t>
            </a:r>
            <a:r>
              <a:rPr lang="ko-KR" altLang="en-US" sz="800" dirty="0">
                <a:latin typeface="Arial" panose="020B0604020202020204" pitchFamily="34" charset="0"/>
                <a:cs typeface="Arial" panose="020B0604020202020204" pitchFamily="34" charset="0"/>
              </a:rPr>
              <a:t>② </a:t>
            </a:r>
            <a:r>
              <a:rPr lang="en-US" altLang="ko-KR" sz="800" dirty="0" err="1" smtClean="0">
                <a:latin typeface="Arial" panose="020B0604020202020204" pitchFamily="34" charset="0"/>
                <a:cs typeface="Arial" panose="020B0604020202020204" pitchFamily="34" charset="0"/>
              </a:rPr>
              <a:t>dầu</a:t>
            </a:r>
            <a:r>
              <a:rPr lang="ko-KR" altLang="en-US" sz="800" dirty="0" smtClean="0">
                <a:latin typeface="Arial" panose="020B0604020202020204" pitchFamily="34" charset="0"/>
                <a:cs typeface="Arial" panose="020B0604020202020204" pitchFamily="34" charset="0"/>
              </a:rPr>
              <a:t>      </a:t>
            </a:r>
            <a:r>
              <a:rPr lang="ko-KR" altLang="en-US" sz="800" dirty="0">
                <a:latin typeface="Arial" panose="020B0604020202020204" pitchFamily="34" charset="0"/>
                <a:cs typeface="Arial" panose="020B0604020202020204" pitchFamily="34" charset="0"/>
              </a:rPr>
              <a:t>③ </a:t>
            </a:r>
            <a:r>
              <a:rPr lang="en-US" altLang="ko-KR" sz="800" dirty="0" err="1" smtClean="0">
                <a:latin typeface="Arial" panose="020B0604020202020204" pitchFamily="34" charset="0"/>
                <a:cs typeface="Arial" panose="020B0604020202020204" pitchFamily="34" charset="0"/>
              </a:rPr>
              <a:t>nước</a:t>
            </a:r>
            <a:r>
              <a:rPr lang="ko-KR" altLang="en-US" sz="800" dirty="0" smtClean="0">
                <a:latin typeface="Arial" panose="020B0604020202020204" pitchFamily="34" charset="0"/>
                <a:cs typeface="Arial" panose="020B0604020202020204" pitchFamily="34" charset="0"/>
              </a:rPr>
              <a:t>       </a:t>
            </a:r>
            <a:r>
              <a:rPr lang="ko-KR" altLang="en-US" sz="800" dirty="0">
                <a:latin typeface="Arial" panose="020B0604020202020204" pitchFamily="34" charset="0"/>
                <a:cs typeface="Arial" panose="020B0604020202020204" pitchFamily="34" charset="0"/>
              </a:rPr>
              <a:t>④ </a:t>
            </a:r>
            <a:r>
              <a:rPr lang="en-US" altLang="ko-KR" sz="800" dirty="0" err="1" smtClean="0">
                <a:latin typeface="Arial" panose="020B0604020202020204" pitchFamily="34" charset="0"/>
                <a:cs typeface="Arial" panose="020B0604020202020204" pitchFamily="34" charset="0"/>
              </a:rPr>
              <a:t>bụi</a:t>
            </a:r>
            <a:r>
              <a:rPr lang="en-US" altLang="ko-KR" sz="800" dirty="0" smtClean="0">
                <a:latin typeface="Arial" panose="020B0604020202020204" pitchFamily="34" charset="0"/>
                <a:cs typeface="Arial" panose="020B0604020202020204" pitchFamily="34" charset="0"/>
              </a:rPr>
              <a:t> </a:t>
            </a:r>
            <a:endParaRPr lang="ko-KR" altLang="en-US" sz="800" dirty="0">
              <a:latin typeface="Arial" panose="020B0604020202020204" pitchFamily="34" charset="0"/>
              <a:cs typeface="Arial" panose="020B0604020202020204" pitchFamily="34" charset="0"/>
            </a:endParaRPr>
          </a:p>
        </p:txBody>
      </p:sp>
      <p:sp>
        <p:nvSpPr>
          <p:cNvPr id="5143" name="Rectangle 615"/>
          <p:cNvSpPr>
            <a:spLocks noChangeArrowheads="1"/>
          </p:cNvSpPr>
          <p:nvPr/>
        </p:nvSpPr>
        <p:spPr bwMode="auto">
          <a:xfrm>
            <a:off x="304800" y="8267042"/>
            <a:ext cx="31242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800" dirty="0">
                <a:latin typeface="Arial" panose="020B0604020202020204" pitchFamily="34" charset="0"/>
                <a:cs typeface="Arial" panose="020B0604020202020204" pitchFamily="34" charset="0"/>
              </a:rPr>
              <a:t>9. </a:t>
            </a:r>
            <a:r>
              <a:rPr lang="en-US" altLang="ko-KR" sz="800" dirty="0" err="1" smtClean="0">
                <a:latin typeface="Arial" panose="020B0604020202020204" pitchFamily="34" charset="0"/>
                <a:cs typeface="Arial" panose="020B0604020202020204" pitchFamily="34" charset="0"/>
              </a:rPr>
              <a:t>Dưới</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đây</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là</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cấu</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trúc</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cơ</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bản</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của</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hệ</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thống</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khí</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nén</a:t>
            </a:r>
            <a:r>
              <a:rPr lang="en-US" altLang="ko-KR" sz="800" dirty="0" smtClean="0">
                <a:latin typeface="Arial" panose="020B0604020202020204" pitchFamily="34" charset="0"/>
                <a:cs typeface="Arial" panose="020B0604020202020204" pitchFamily="34" charset="0"/>
              </a:rPr>
              <a:t> . </a:t>
            </a:r>
            <a:endParaRPr lang="en-US" altLang="ko-KR" sz="800" dirty="0">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800" dirty="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tên</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gọi</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của</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phần</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để</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trống</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là</a:t>
            </a:r>
            <a:r>
              <a:rPr lang="en-US" altLang="ko-KR" sz="800" dirty="0" smtClean="0">
                <a:latin typeface="Arial" panose="020B0604020202020204" pitchFamily="34" charset="0"/>
                <a:cs typeface="Arial" panose="020B0604020202020204" pitchFamily="34" charset="0"/>
              </a:rPr>
              <a:t> ?  </a:t>
            </a:r>
            <a:endParaRPr lang="en-US" altLang="ko-KR" sz="800" dirty="0">
              <a:latin typeface="Arial" panose="020B0604020202020204" pitchFamily="34" charset="0"/>
              <a:cs typeface="Arial" panose="020B0604020202020204" pitchFamily="34" charset="0"/>
            </a:endParaRPr>
          </a:p>
          <a:p>
            <a:pPr eaLnBrk="1" fontAlgn="base" latinLnBrk="1" hangingPunct="1">
              <a:spcBef>
                <a:spcPct val="0"/>
              </a:spcBef>
              <a:spcAft>
                <a:spcPct val="0"/>
              </a:spcAft>
            </a:pPr>
            <a:endParaRPr lang="en-US" altLang="ko-KR" sz="800" dirty="0">
              <a:latin typeface="Arial" panose="020B0604020202020204" pitchFamily="34" charset="0"/>
              <a:cs typeface="Arial" panose="020B0604020202020204" pitchFamily="34" charset="0"/>
            </a:endParaRPr>
          </a:p>
          <a:p>
            <a:pPr eaLnBrk="1" fontAlgn="base" latinLnBrk="1" hangingPunct="1">
              <a:spcBef>
                <a:spcPct val="0"/>
              </a:spcBef>
              <a:spcAft>
                <a:spcPct val="0"/>
              </a:spcAft>
            </a:pPr>
            <a:endParaRPr lang="en-US" altLang="ko-KR" sz="800" dirty="0">
              <a:latin typeface="Arial" panose="020B0604020202020204" pitchFamily="34" charset="0"/>
              <a:cs typeface="Arial" panose="020B0604020202020204" pitchFamily="34" charset="0"/>
            </a:endParaRPr>
          </a:p>
          <a:p>
            <a:pPr eaLnBrk="1" fontAlgn="base" latinLnBrk="1" hangingPunct="1">
              <a:spcBef>
                <a:spcPct val="0"/>
              </a:spcBef>
              <a:spcAft>
                <a:spcPct val="0"/>
              </a:spcAft>
            </a:pPr>
            <a:endParaRPr lang="en-US" altLang="ko-KR" sz="800" dirty="0">
              <a:latin typeface="Arial" panose="020B0604020202020204" pitchFamily="34" charset="0"/>
              <a:cs typeface="Arial" panose="020B0604020202020204" pitchFamily="34" charset="0"/>
            </a:endParaRPr>
          </a:p>
          <a:p>
            <a:pPr eaLnBrk="1" fontAlgn="base" latinLnBrk="1" hangingPunct="1">
              <a:spcBef>
                <a:spcPct val="0"/>
              </a:spcBef>
              <a:spcAft>
                <a:spcPct val="0"/>
              </a:spcAft>
            </a:pPr>
            <a:endParaRPr lang="en-US" altLang="ko-KR" sz="800" dirty="0">
              <a:latin typeface="Arial" panose="020B0604020202020204" pitchFamily="34" charset="0"/>
              <a:cs typeface="Arial" panose="020B0604020202020204" pitchFamily="34" charset="0"/>
            </a:endParaRPr>
          </a:p>
          <a:p>
            <a:pPr eaLnBrk="1" fontAlgn="base" latinLnBrk="1" hangingPunct="1">
              <a:spcBef>
                <a:spcPct val="0"/>
              </a:spcBef>
              <a:spcAft>
                <a:spcPct val="0"/>
              </a:spcAft>
            </a:pPr>
            <a:endParaRPr lang="en-US" altLang="ko-KR" sz="800" dirty="0">
              <a:latin typeface="Arial" panose="020B0604020202020204" pitchFamily="34" charset="0"/>
              <a:cs typeface="Arial" panose="020B0604020202020204" pitchFamily="34" charset="0"/>
            </a:endParaRPr>
          </a:p>
          <a:p>
            <a:pPr eaLnBrk="1" fontAlgn="base" latinLnBrk="1" hangingPunct="1">
              <a:spcBef>
                <a:spcPct val="0"/>
              </a:spcBef>
              <a:spcAft>
                <a:spcPct val="0"/>
              </a:spcAft>
            </a:pPr>
            <a:endParaRPr lang="en-US" altLang="ko-KR" sz="800" smtClean="0">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800" smtClean="0">
                <a:latin typeface="Arial" panose="020B0604020202020204" pitchFamily="34" charset="0"/>
                <a:cs typeface="Arial" panose="020B0604020202020204" pitchFamily="34" charset="0"/>
              </a:rPr>
              <a:t>① </a:t>
            </a:r>
            <a:r>
              <a:rPr lang="en-US" altLang="ko-KR" sz="800" dirty="0" err="1" smtClean="0">
                <a:latin typeface="Arial" panose="020B0604020202020204" pitchFamily="34" charset="0"/>
                <a:cs typeface="Arial" panose="020B0604020202020204" pitchFamily="34" charset="0"/>
              </a:rPr>
              <a:t>Phần</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phát</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sinh</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áp</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lực</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không</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khí</a:t>
            </a:r>
            <a:r>
              <a:rPr lang="en-US" altLang="ko-KR" sz="800" dirty="0" smtClean="0">
                <a:latin typeface="Arial" panose="020B0604020202020204" pitchFamily="34" charset="0"/>
                <a:cs typeface="Arial" panose="020B0604020202020204" pitchFamily="34" charset="0"/>
              </a:rPr>
              <a:t>          </a:t>
            </a:r>
            <a:r>
              <a:rPr lang="ko-KR" altLang="en-US" sz="800" dirty="0" smtClean="0">
                <a:latin typeface="Arial" panose="020B0604020202020204" pitchFamily="34" charset="0"/>
                <a:cs typeface="Arial" panose="020B0604020202020204" pitchFamily="34" charset="0"/>
              </a:rPr>
              <a:t>   </a:t>
            </a:r>
            <a:r>
              <a:rPr lang="ko-KR" altLang="en-US" sz="800" dirty="0">
                <a:latin typeface="Arial" panose="020B0604020202020204" pitchFamily="34" charset="0"/>
                <a:cs typeface="Arial" panose="020B0604020202020204" pitchFamily="34" charset="0"/>
              </a:rPr>
              <a:t>② </a:t>
            </a:r>
            <a:r>
              <a:rPr lang="en-US" altLang="ko-KR" sz="800" dirty="0">
                <a:latin typeface="Arial" panose="020B0604020202020204" pitchFamily="34" charset="0"/>
                <a:cs typeface="Arial" panose="020B0604020202020204" pitchFamily="34" charset="0"/>
              </a:rPr>
              <a:t>FRL </a:t>
            </a:r>
          </a:p>
          <a:p>
            <a:pPr eaLnBrk="1" fontAlgn="base" latinLnBrk="1" hangingPunct="1">
              <a:spcBef>
                <a:spcPct val="0"/>
              </a:spcBef>
              <a:spcAft>
                <a:spcPct val="0"/>
              </a:spcAft>
            </a:pPr>
            <a:r>
              <a:rPr lang="en-US" altLang="ko-KR" sz="800" dirty="0" smtClean="0">
                <a:latin typeface="Arial" panose="020B0604020202020204" pitchFamily="34" charset="0"/>
                <a:cs typeface="Arial" panose="020B0604020202020204" pitchFamily="34" charset="0"/>
              </a:rPr>
              <a:t>③  </a:t>
            </a:r>
            <a:r>
              <a:rPr lang="en-US" altLang="ko-KR" sz="800" dirty="0" err="1" smtClean="0">
                <a:latin typeface="Arial" panose="020B0604020202020204" pitchFamily="34" charset="0"/>
                <a:cs typeface="Arial" panose="020B0604020202020204" pitchFamily="34" charset="0"/>
              </a:rPr>
              <a:t>Phần</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truyền</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động</a:t>
            </a:r>
            <a:r>
              <a:rPr lang="en-US" altLang="ko-KR" sz="800" dirty="0" smtClean="0">
                <a:latin typeface="Arial" panose="020B0604020202020204" pitchFamily="34" charset="0"/>
                <a:cs typeface="Arial" panose="020B0604020202020204" pitchFamily="34" charset="0"/>
              </a:rPr>
              <a:t>                                 </a:t>
            </a:r>
            <a:r>
              <a:rPr lang="ko-KR" altLang="en-US" sz="800" dirty="0" smtClean="0">
                <a:latin typeface="Arial" panose="020B0604020202020204" pitchFamily="34" charset="0"/>
                <a:cs typeface="Arial" panose="020B0604020202020204" pitchFamily="34" charset="0"/>
              </a:rPr>
              <a:t>  </a:t>
            </a:r>
            <a:r>
              <a:rPr lang="ko-KR" altLang="en-US" sz="800" dirty="0">
                <a:latin typeface="Arial" panose="020B0604020202020204" pitchFamily="34" charset="0"/>
                <a:cs typeface="Arial" panose="020B0604020202020204" pitchFamily="34" charset="0"/>
              </a:rPr>
              <a:t>④ </a:t>
            </a:r>
            <a:r>
              <a:rPr lang="en-US" altLang="ko-KR" sz="800" dirty="0" err="1" smtClean="0">
                <a:latin typeface="Arial" panose="020B0604020202020204" pitchFamily="34" charset="0"/>
                <a:cs typeface="Arial" panose="020B0604020202020204" pitchFamily="34" charset="0"/>
              </a:rPr>
              <a:t>Phần</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điều</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khiển</a:t>
            </a:r>
            <a:endParaRPr lang="ko-KR" altLang="en-US" sz="800" dirty="0">
              <a:latin typeface="Arial" panose="020B0604020202020204" pitchFamily="34" charset="0"/>
              <a:cs typeface="Arial" panose="020B0604020202020204" pitchFamily="34" charset="0"/>
            </a:endParaRPr>
          </a:p>
        </p:txBody>
      </p:sp>
      <p:grpSp>
        <p:nvGrpSpPr>
          <p:cNvPr id="5144" name="Group 616"/>
          <p:cNvGrpSpPr>
            <a:grpSpLocks/>
          </p:cNvGrpSpPr>
          <p:nvPr/>
        </p:nvGrpSpPr>
        <p:grpSpPr bwMode="auto">
          <a:xfrm>
            <a:off x="692150" y="8567739"/>
            <a:ext cx="1797050" cy="724033"/>
            <a:chOff x="336" y="839"/>
            <a:chExt cx="1488" cy="661"/>
          </a:xfrm>
        </p:grpSpPr>
        <p:pic>
          <p:nvPicPr>
            <p:cNvPr id="5158" name="Picture 617" descr="Untitled-1"/>
            <p:cNvPicPr>
              <a:picLocks noChangeAspect="1" noChangeArrowheads="1"/>
            </p:cNvPicPr>
            <p:nvPr/>
          </p:nvPicPr>
          <p:blipFill>
            <a:blip r:embed="rId3">
              <a:extLst>
                <a:ext uri="{28A0092B-C50C-407E-A947-70E740481C1C}">
                  <a14:useLocalDpi xmlns:a14="http://schemas.microsoft.com/office/drawing/2010/main" val="0"/>
                </a:ext>
              </a:extLst>
            </a:blip>
            <a:srcRect t="1369"/>
            <a:stretch>
              <a:fillRect/>
            </a:stretch>
          </p:blipFill>
          <p:spPr bwMode="auto">
            <a:xfrm>
              <a:off x="336" y="839"/>
              <a:ext cx="1488" cy="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59" name="Rectangle 618"/>
            <p:cNvSpPr>
              <a:spLocks noChangeArrowheads="1"/>
            </p:cNvSpPr>
            <p:nvPr/>
          </p:nvSpPr>
          <p:spPr bwMode="auto">
            <a:xfrm>
              <a:off x="1207" y="1260"/>
              <a:ext cx="261" cy="144"/>
            </a:xfrm>
            <a:prstGeom prst="rect">
              <a:avLst/>
            </a:prstGeom>
            <a:solidFill>
              <a:schemeClr val="bg1"/>
            </a:solidFill>
            <a:ln w="9525" cap="rnd">
              <a:solidFill>
                <a:schemeClr val="tx1"/>
              </a:solidFill>
              <a:prstDash val="sysDot"/>
              <a:miter lim="800000"/>
              <a:headEnd/>
              <a:tailEnd/>
            </a:ln>
          </p:spPr>
          <p:txBody>
            <a:bodyPr wrap="none" anchor="ct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algn="ctr" eaLnBrk="1" fontAlgn="base" latinLnBrk="1" hangingPunct="1">
                <a:spcBef>
                  <a:spcPct val="0"/>
                </a:spcBef>
                <a:spcAft>
                  <a:spcPct val="0"/>
                </a:spcAft>
              </a:pPr>
              <a:r>
                <a:rPr lang="en-US" altLang="ko-KR" sz="800">
                  <a:latin typeface="Arial" panose="020B0604020202020204" pitchFamily="34" charset="0"/>
                  <a:cs typeface="Arial" panose="020B0604020202020204" pitchFamily="34" charset="0"/>
                </a:rPr>
                <a:t>?</a:t>
              </a:r>
            </a:p>
          </p:txBody>
        </p:sp>
      </p:grpSp>
      <p:sp>
        <p:nvSpPr>
          <p:cNvPr id="5145" name="Rectangle 82"/>
          <p:cNvSpPr>
            <a:spLocks noChangeArrowheads="1"/>
          </p:cNvSpPr>
          <p:nvPr/>
        </p:nvSpPr>
        <p:spPr bwMode="auto">
          <a:xfrm>
            <a:off x="3429000" y="1052515"/>
            <a:ext cx="31242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800" dirty="0">
                <a:latin typeface="Arial" panose="020B0604020202020204" pitchFamily="34" charset="0"/>
                <a:cs typeface="Arial" panose="020B0604020202020204" pitchFamily="34" charset="0"/>
              </a:rPr>
              <a:t>10. </a:t>
            </a:r>
            <a:r>
              <a:rPr lang="en-US" altLang="ko-KR" sz="800" dirty="0" err="1" smtClean="0">
                <a:latin typeface="Arial" panose="020B0604020202020204" pitchFamily="34" charset="0"/>
                <a:cs typeface="Arial" panose="020B0604020202020204" pitchFamily="34" charset="0"/>
              </a:rPr>
              <a:t>Chọn</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đáp</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án</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không</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phải</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là</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hạng</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mục</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chú</a:t>
            </a:r>
            <a:r>
              <a:rPr lang="en-US" altLang="ko-KR" sz="800" dirty="0" smtClean="0">
                <a:latin typeface="Arial" panose="020B0604020202020204" pitchFamily="34" charset="0"/>
                <a:cs typeface="Arial" panose="020B0604020202020204" pitchFamily="34" charset="0"/>
              </a:rPr>
              <a:t> ý </a:t>
            </a:r>
            <a:r>
              <a:rPr lang="en-US" altLang="ko-KR" sz="800" dirty="0" err="1" smtClean="0">
                <a:latin typeface="Arial" panose="020B0604020202020204" pitchFamily="34" charset="0"/>
                <a:cs typeface="Arial" panose="020B0604020202020204" pitchFamily="34" charset="0"/>
              </a:rPr>
              <a:t>khi</a:t>
            </a:r>
            <a:r>
              <a:rPr lang="en-US" altLang="ko-KR" sz="800" dirty="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chọn</a:t>
            </a:r>
            <a:r>
              <a:rPr lang="en-US" altLang="ko-KR" sz="800" dirty="0" smtClean="0">
                <a:latin typeface="Arial" panose="020B0604020202020204" pitchFamily="34" charset="0"/>
                <a:cs typeface="Arial" panose="020B0604020202020204" pitchFamily="34" charset="0"/>
              </a:rPr>
              <a:t> </a:t>
            </a:r>
            <a:r>
              <a:rPr lang="en-US" altLang="ko-KR" sz="800" err="1" smtClean="0">
                <a:latin typeface="Arial" panose="020B0604020202020204" pitchFamily="34" charset="0"/>
                <a:cs typeface="Arial" panose="020B0604020202020204" pitchFamily="34" charset="0"/>
              </a:rPr>
              <a:t>nơi</a:t>
            </a:r>
            <a:r>
              <a:rPr lang="en-US" altLang="ko-KR" sz="800" smtClean="0">
                <a:latin typeface="Arial" panose="020B0604020202020204" pitchFamily="34" charset="0"/>
                <a:cs typeface="Arial" panose="020B0604020202020204" pitchFamily="34" charset="0"/>
              </a:rPr>
              <a:t> lắp</a:t>
            </a:r>
            <a:endParaRPr lang="en-US" altLang="ko-KR" sz="800" dirty="0">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800" smtClean="0">
                <a:latin typeface="Arial" panose="020B0604020202020204" pitchFamily="34" charset="0"/>
                <a:cs typeface="Arial" panose="020B0604020202020204" pitchFamily="34" charset="0"/>
              </a:rPr>
              <a:t>đặt </a:t>
            </a:r>
            <a:r>
              <a:rPr lang="en-US" altLang="ko-KR" sz="800" dirty="0" err="1" smtClean="0">
                <a:latin typeface="Arial" panose="020B0604020202020204" pitchFamily="34" charset="0"/>
                <a:cs typeface="Arial" panose="020B0604020202020204" pitchFamily="34" charset="0"/>
              </a:rPr>
              <a:t>máy</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nén</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khí</a:t>
            </a:r>
            <a:r>
              <a:rPr lang="en-US" altLang="ko-KR" sz="800" smtClean="0">
                <a:latin typeface="Arial" panose="020B0604020202020204" pitchFamily="34" charset="0"/>
                <a:cs typeface="Arial" panose="020B0604020202020204" pitchFamily="34" charset="0"/>
              </a:rPr>
              <a:t>? </a:t>
            </a:r>
          </a:p>
          <a:p>
            <a:pPr eaLnBrk="1" fontAlgn="base" latinLnBrk="1" hangingPunct="1">
              <a:spcBef>
                <a:spcPct val="0"/>
              </a:spcBef>
              <a:spcAft>
                <a:spcPct val="0"/>
              </a:spcAft>
            </a:pPr>
            <a:endParaRPr lang="en-US" altLang="ko-KR" sz="800" dirty="0">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800" dirty="0">
                <a:latin typeface="Arial" panose="020B0604020202020204" pitchFamily="34" charset="0"/>
                <a:cs typeface="Arial" panose="020B0604020202020204" pitchFamily="34" charset="0"/>
              </a:rPr>
              <a:t>① </a:t>
            </a:r>
            <a:r>
              <a:rPr lang="en-US" altLang="ko-KR" sz="800" dirty="0" err="1" smtClean="0">
                <a:latin typeface="Arial" panose="020B0604020202020204" pitchFamily="34" charset="0"/>
                <a:cs typeface="Arial" panose="020B0604020202020204" pitchFamily="34" charset="0"/>
              </a:rPr>
              <a:t>Lắp</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đặt</a:t>
            </a:r>
            <a:r>
              <a:rPr lang="en-US" altLang="ko-KR" sz="800" dirty="0" smtClean="0">
                <a:latin typeface="Arial" panose="020B0604020202020204" pitchFamily="34" charset="0"/>
                <a:cs typeface="Arial" panose="020B0604020202020204" pitchFamily="34" charset="0"/>
              </a:rPr>
              <a:t> ở </a:t>
            </a:r>
            <a:r>
              <a:rPr lang="en-US" altLang="ko-KR" sz="800" dirty="0" err="1" smtClean="0">
                <a:latin typeface="Arial" panose="020B0604020202020204" pitchFamily="34" charset="0"/>
                <a:cs typeface="Arial" panose="020B0604020202020204" pitchFamily="34" charset="0"/>
              </a:rPr>
              <a:t>nới</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có</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thể</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để</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nhiệt</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độ</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và</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độ</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ẩm</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thấp</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để</a:t>
            </a:r>
            <a:r>
              <a:rPr lang="en-US" altLang="ko-KR" sz="800" dirty="0" smtClean="0">
                <a:latin typeface="Arial" panose="020B0604020202020204" pitchFamily="34" charset="0"/>
                <a:cs typeface="Arial" panose="020B0604020202020204" pitchFamily="34" charset="0"/>
              </a:rPr>
              <a:t> </a:t>
            </a:r>
            <a:r>
              <a:rPr lang="en-US" altLang="ko-KR" sz="800" err="1" smtClean="0">
                <a:latin typeface="Arial" panose="020B0604020202020204" pitchFamily="34" charset="0"/>
                <a:cs typeface="Arial" panose="020B0604020202020204" pitchFamily="34" charset="0"/>
              </a:rPr>
              <a:t>làm</a:t>
            </a:r>
            <a:r>
              <a:rPr lang="en-US" altLang="ko-KR" sz="800">
                <a:latin typeface="Arial" panose="020B0604020202020204" pitchFamily="34" charset="0"/>
                <a:cs typeface="Arial" panose="020B0604020202020204" pitchFamily="34" charset="0"/>
              </a:rPr>
              <a:t> </a:t>
            </a:r>
            <a:r>
              <a:rPr lang="en-US" altLang="ko-KR" sz="800" smtClean="0">
                <a:latin typeface="Arial" panose="020B0604020202020204" pitchFamily="34" charset="0"/>
                <a:cs typeface="Arial" panose="020B0604020202020204" pitchFamily="34" charset="0"/>
              </a:rPr>
              <a:t>phát</a:t>
            </a:r>
          </a:p>
          <a:p>
            <a:pPr eaLnBrk="1" fontAlgn="base" latinLnBrk="1" hangingPunct="1">
              <a:spcBef>
                <a:spcPct val="0"/>
              </a:spcBef>
              <a:spcAft>
                <a:spcPct val="0"/>
              </a:spcAft>
            </a:pPr>
            <a:r>
              <a:rPr lang="en-US" altLang="ko-KR" sz="80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sinh</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ít</a:t>
            </a:r>
            <a:r>
              <a:rPr lang="en-US" altLang="ko-KR" sz="800" dirty="0" smtClean="0">
                <a:latin typeface="Arial" panose="020B0604020202020204" pitchFamily="34" charset="0"/>
                <a:cs typeface="Arial" panose="020B0604020202020204" pitchFamily="34" charset="0"/>
              </a:rPr>
              <a:t> drain. </a:t>
            </a:r>
            <a:endParaRPr lang="en-US" altLang="ko-KR" sz="800" dirty="0">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800" dirty="0">
                <a:latin typeface="Arial" panose="020B0604020202020204" pitchFamily="34" charset="0"/>
                <a:cs typeface="Arial" panose="020B0604020202020204" pitchFamily="34" charset="0"/>
              </a:rPr>
              <a:t>② </a:t>
            </a:r>
            <a:r>
              <a:rPr lang="en-US" altLang="ko-KR" sz="800" dirty="0" err="1" smtClean="0">
                <a:latin typeface="Arial" panose="020B0604020202020204" pitchFamily="34" charset="0"/>
                <a:cs typeface="Arial" panose="020B0604020202020204" pitchFamily="34" charset="0"/>
              </a:rPr>
              <a:t>Chọn</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lắp</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đặt</a:t>
            </a:r>
            <a:r>
              <a:rPr lang="en-US" altLang="ko-KR" sz="800" dirty="0" smtClean="0">
                <a:latin typeface="Arial" panose="020B0604020202020204" pitchFamily="34" charset="0"/>
                <a:cs typeface="Arial" panose="020B0604020202020204" pitchFamily="34" charset="0"/>
              </a:rPr>
              <a:t> ở </a:t>
            </a:r>
            <a:r>
              <a:rPr lang="en-US" altLang="ko-KR" sz="800" dirty="0" err="1" smtClean="0">
                <a:latin typeface="Arial" panose="020B0604020202020204" pitchFamily="34" charset="0"/>
                <a:cs typeface="Arial" panose="020B0604020202020204" pitchFamily="34" charset="0"/>
              </a:rPr>
              <a:t>nơi</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có</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ít</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khí</a:t>
            </a:r>
            <a:r>
              <a:rPr lang="en-US" altLang="ko-KR" sz="800" dirty="0" smtClean="0">
                <a:latin typeface="Arial" panose="020B0604020202020204" pitchFamily="34" charset="0"/>
                <a:cs typeface="Arial" panose="020B0604020202020204" pitchFamily="34" charset="0"/>
              </a:rPr>
              <a:t> gas </a:t>
            </a:r>
            <a:r>
              <a:rPr lang="en-US" altLang="ko-KR" sz="800" dirty="0" err="1" smtClean="0">
                <a:latin typeface="Arial" panose="020B0604020202020204" pitchFamily="34" charset="0"/>
                <a:cs typeface="Arial" panose="020B0604020202020204" pitchFamily="34" charset="0"/>
              </a:rPr>
              <a:t>độc</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hại</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ít</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vật</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chất</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có</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hại</a:t>
            </a:r>
            <a:r>
              <a:rPr lang="en-US" altLang="ko-KR" sz="800" dirty="0" smtClean="0">
                <a:latin typeface="Arial" panose="020B0604020202020204" pitchFamily="34" charset="0"/>
                <a:cs typeface="Arial" panose="020B0604020202020204" pitchFamily="34" charset="0"/>
              </a:rPr>
              <a:t> </a:t>
            </a:r>
            <a:endParaRPr lang="en-US" altLang="ko-KR" sz="800" dirty="0">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800" dirty="0">
                <a:latin typeface="Arial" panose="020B0604020202020204" pitchFamily="34" charset="0"/>
                <a:cs typeface="Arial" panose="020B0604020202020204" pitchFamily="34" charset="0"/>
              </a:rPr>
              <a:t>③ </a:t>
            </a:r>
            <a:r>
              <a:rPr lang="en-US" altLang="ko-KR" sz="800" dirty="0" err="1" smtClean="0">
                <a:latin typeface="Arial" panose="020B0604020202020204" pitchFamily="34" charset="0"/>
                <a:cs typeface="Arial" panose="020B0604020202020204" pitchFamily="34" charset="0"/>
              </a:rPr>
              <a:t>Nếu</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nhiệt</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độ</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của</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không</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khí</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hút</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vào</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lên</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trên</a:t>
            </a:r>
            <a:r>
              <a:rPr lang="en-US" altLang="ko-KR" sz="800" dirty="0" smtClean="0">
                <a:latin typeface="Arial" panose="020B0604020202020204" pitchFamily="34" charset="0"/>
                <a:cs typeface="Arial" panose="020B0604020202020204" pitchFamily="34" charset="0"/>
              </a:rPr>
              <a:t> </a:t>
            </a:r>
            <a:r>
              <a:rPr lang="ko-KR" altLang="en-US" sz="800" dirty="0" smtClean="0">
                <a:latin typeface="Arial" panose="020B0604020202020204" pitchFamily="34" charset="0"/>
                <a:cs typeface="Arial" panose="020B0604020202020204" pitchFamily="34" charset="0"/>
              </a:rPr>
              <a:t> </a:t>
            </a:r>
            <a:r>
              <a:rPr lang="en-US" altLang="ko-KR" sz="800" dirty="0">
                <a:latin typeface="Arial" panose="020B0604020202020204" pitchFamily="34" charset="0"/>
                <a:cs typeface="Arial" panose="020B0604020202020204" pitchFamily="34" charset="0"/>
              </a:rPr>
              <a:t>50</a:t>
            </a:r>
            <a:r>
              <a:rPr lang="en-US" altLang="ko-KR" sz="800" dirty="0" smtClean="0">
                <a:latin typeface="Arial" panose="020B0604020202020204" pitchFamily="34" charset="0"/>
                <a:cs typeface="Arial" panose="020B0604020202020204" pitchFamily="34" charset="0"/>
              </a:rPr>
              <a:t>℃, </a:t>
            </a:r>
            <a:r>
              <a:rPr lang="en-US" altLang="ko-KR" sz="800" err="1" smtClean="0">
                <a:latin typeface="Arial" panose="020B0604020202020204" pitchFamily="34" charset="0"/>
                <a:cs typeface="Arial" panose="020B0604020202020204" pitchFamily="34" charset="0"/>
              </a:rPr>
              <a:t>hiệu</a:t>
            </a:r>
            <a:r>
              <a:rPr lang="en-US" altLang="ko-KR" sz="800" smtClean="0">
                <a:latin typeface="Arial" panose="020B0604020202020204" pitchFamily="34" charset="0"/>
                <a:cs typeface="Arial" panose="020B0604020202020204" pitchFamily="34" charset="0"/>
              </a:rPr>
              <a:t> suất</a:t>
            </a:r>
          </a:p>
          <a:p>
            <a:pPr eaLnBrk="1" fontAlgn="base" latinLnBrk="1" hangingPunct="1">
              <a:spcBef>
                <a:spcPct val="0"/>
              </a:spcBef>
              <a:spcAft>
                <a:spcPct val="0"/>
              </a:spcAft>
            </a:pPr>
            <a:r>
              <a:rPr lang="en-US" altLang="ko-KR" sz="800" smtClean="0">
                <a:latin typeface="Arial" panose="020B0604020202020204" pitchFamily="34" charset="0"/>
                <a:cs typeface="Arial" panose="020B0604020202020204" pitchFamily="34" charset="0"/>
              </a:rPr>
              <a:t> của </a:t>
            </a:r>
            <a:r>
              <a:rPr lang="en-US" altLang="ko-KR" sz="800" dirty="0" err="1" smtClean="0">
                <a:latin typeface="Arial" panose="020B0604020202020204" pitchFamily="34" charset="0"/>
                <a:cs typeface="Arial" panose="020B0604020202020204" pitchFamily="34" charset="0"/>
              </a:rPr>
              <a:t>máy</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nén</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sẽ</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giảm</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đi</a:t>
            </a:r>
            <a:r>
              <a:rPr lang="en-US" altLang="ko-KR" sz="800" dirty="0" smtClean="0">
                <a:latin typeface="Arial" panose="020B0604020202020204" pitchFamily="34" charset="0"/>
                <a:cs typeface="Arial" panose="020B0604020202020204" pitchFamily="34" charset="0"/>
              </a:rPr>
              <a:t> </a:t>
            </a:r>
            <a:r>
              <a:rPr lang="ko-KR" altLang="en-US" sz="800" dirty="0" smtClean="0">
                <a:latin typeface="Arial" panose="020B0604020202020204" pitchFamily="34" charset="0"/>
                <a:cs typeface="Arial" panose="020B0604020202020204" pitchFamily="34" charset="0"/>
              </a:rPr>
              <a:t> </a:t>
            </a:r>
            <a:r>
              <a:rPr lang="en-US" altLang="ko-KR" sz="800" dirty="0">
                <a:latin typeface="Arial" panose="020B0604020202020204" pitchFamily="34" charset="0"/>
                <a:cs typeface="Arial" panose="020B0604020202020204" pitchFamily="34" charset="0"/>
              </a:rPr>
              <a:t>30~40% </a:t>
            </a:r>
            <a:r>
              <a:rPr lang="en-US" altLang="ko-KR" sz="800" dirty="0" smtClean="0">
                <a:latin typeface="Arial" panose="020B0604020202020204" pitchFamily="34" charset="0"/>
                <a:cs typeface="Arial" panose="020B0604020202020204" pitchFamily="34" charset="0"/>
              </a:rPr>
              <a:t>.</a:t>
            </a:r>
            <a:endParaRPr lang="en-US" altLang="ko-KR" sz="800" dirty="0">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800" smtClean="0">
                <a:latin typeface="Arial" panose="020B0604020202020204" pitchFamily="34" charset="0"/>
                <a:cs typeface="Arial" panose="020B0604020202020204" pitchFamily="34" charset="0"/>
              </a:rPr>
              <a:t>④  Không </a:t>
            </a:r>
            <a:r>
              <a:rPr lang="en-US" altLang="ko-KR" sz="800" dirty="0" err="1" smtClean="0">
                <a:latin typeface="Arial" panose="020B0604020202020204" pitchFamily="34" charset="0"/>
                <a:cs typeface="Arial" panose="020B0604020202020204" pitchFamily="34" charset="0"/>
              </a:rPr>
              <a:t>được</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để</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máy</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dính</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nước</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mưa</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tránh</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ánh</a:t>
            </a:r>
            <a:r>
              <a:rPr lang="en-US" altLang="ko-KR" sz="800" dirty="0" smtClean="0">
                <a:latin typeface="Arial" panose="020B0604020202020204" pitchFamily="34" charset="0"/>
                <a:cs typeface="Arial" panose="020B0604020202020204" pitchFamily="34" charset="0"/>
              </a:rPr>
              <a:t> </a:t>
            </a:r>
            <a:r>
              <a:rPr lang="en-US" altLang="ko-KR" sz="800" err="1" smtClean="0">
                <a:latin typeface="Arial" panose="020B0604020202020204" pitchFamily="34" charset="0"/>
                <a:cs typeface="Arial" panose="020B0604020202020204" pitchFamily="34" charset="0"/>
              </a:rPr>
              <a:t>sáng</a:t>
            </a:r>
            <a:r>
              <a:rPr lang="en-US" altLang="ko-KR" sz="800" smtClean="0">
                <a:latin typeface="Arial" panose="020B0604020202020204" pitchFamily="34" charset="0"/>
                <a:cs typeface="Arial" panose="020B0604020202020204" pitchFamily="34" charset="0"/>
              </a:rPr>
              <a:t> trực</a:t>
            </a:r>
          </a:p>
          <a:p>
            <a:pPr eaLnBrk="1" fontAlgn="base" latinLnBrk="1" hangingPunct="1">
              <a:spcBef>
                <a:spcPct val="0"/>
              </a:spcBef>
              <a:spcAft>
                <a:spcPct val="0"/>
              </a:spcAft>
            </a:pPr>
            <a:r>
              <a:rPr lang="en-US" altLang="ko-KR" sz="80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tiếp</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cân</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nhắc</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cả</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tường</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cách</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âm</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để</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ngăn</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tiếng</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ồn</a:t>
            </a:r>
            <a:r>
              <a:rPr lang="en-US" altLang="ko-KR" sz="800" dirty="0" smtClean="0">
                <a:latin typeface="Arial" panose="020B0604020202020204" pitchFamily="34" charset="0"/>
                <a:cs typeface="Arial" panose="020B0604020202020204" pitchFamily="34" charset="0"/>
              </a:rPr>
              <a:t> .</a:t>
            </a:r>
            <a:endParaRPr lang="en-US" altLang="ko-KR" sz="800" dirty="0">
              <a:latin typeface="Arial" panose="020B0604020202020204" pitchFamily="34" charset="0"/>
              <a:cs typeface="Arial" panose="020B0604020202020204" pitchFamily="34" charset="0"/>
            </a:endParaRPr>
          </a:p>
        </p:txBody>
      </p:sp>
      <p:sp>
        <p:nvSpPr>
          <p:cNvPr id="5146" name="Rectangle 243"/>
          <p:cNvSpPr>
            <a:spLocks noChangeArrowheads="1"/>
          </p:cNvSpPr>
          <p:nvPr/>
        </p:nvSpPr>
        <p:spPr bwMode="auto">
          <a:xfrm>
            <a:off x="3429005" y="5030394"/>
            <a:ext cx="331311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800" dirty="0">
                <a:latin typeface="Arial" panose="020B0604020202020204" pitchFamily="34" charset="0"/>
                <a:cs typeface="Arial" panose="020B0604020202020204" pitchFamily="34" charset="0"/>
              </a:rPr>
              <a:t>14. </a:t>
            </a:r>
            <a:r>
              <a:rPr lang="en-US" altLang="ko-KR" sz="800" dirty="0" err="1" smtClean="0">
                <a:latin typeface="Arial" panose="020B0604020202020204" pitchFamily="34" charset="0"/>
                <a:cs typeface="Arial" panose="020B0604020202020204" pitchFamily="34" charset="0"/>
              </a:rPr>
              <a:t>Nội</a:t>
            </a:r>
            <a:r>
              <a:rPr lang="en-US" altLang="ko-KR" sz="800" dirty="0" smtClean="0">
                <a:latin typeface="Arial" panose="020B0604020202020204" pitchFamily="34" charset="0"/>
                <a:cs typeface="Arial" panose="020B0604020202020204" pitchFamily="34" charset="0"/>
              </a:rPr>
              <a:t> dung </a:t>
            </a:r>
            <a:r>
              <a:rPr lang="en-US" altLang="ko-KR" sz="800" dirty="0" err="1" smtClean="0">
                <a:latin typeface="Arial" panose="020B0604020202020204" pitchFamily="34" charset="0"/>
                <a:cs typeface="Arial" panose="020B0604020202020204" pitchFamily="34" charset="0"/>
              </a:rPr>
              <a:t>sau</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đây</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giải</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thích</a:t>
            </a:r>
            <a:r>
              <a:rPr lang="en-US" altLang="ko-KR" sz="800" dirty="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về</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cái</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gì</a:t>
            </a:r>
            <a:r>
              <a:rPr lang="en-US" altLang="ko-KR" sz="800" dirty="0" smtClean="0">
                <a:latin typeface="Arial" panose="020B0604020202020204" pitchFamily="34" charset="0"/>
                <a:cs typeface="Arial" panose="020B0604020202020204" pitchFamily="34" charset="0"/>
              </a:rPr>
              <a:t>?</a:t>
            </a:r>
            <a:endParaRPr lang="en-US" altLang="ko-KR" sz="800" dirty="0">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800" dirty="0" smtClean="0">
                <a:latin typeface="Arial" panose="020B0604020202020204" pitchFamily="34" charset="0"/>
                <a:cs typeface="Arial" panose="020B0604020202020204" pitchFamily="34" charset="0"/>
              </a:rPr>
              <a:t>‘</a:t>
            </a:r>
            <a:r>
              <a:rPr lang="en-US" altLang="ko-KR" sz="800" dirty="0" err="1" smtClean="0">
                <a:latin typeface="Arial" panose="020B0604020202020204" pitchFamily="34" charset="0"/>
                <a:cs typeface="Arial" panose="020B0604020202020204" pitchFamily="34" charset="0"/>
              </a:rPr>
              <a:t>Được</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lắp</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đặt</a:t>
            </a:r>
            <a:r>
              <a:rPr lang="en-US" altLang="ko-KR" sz="800" dirty="0" smtClean="0">
                <a:latin typeface="Arial" panose="020B0604020202020204" pitchFamily="34" charset="0"/>
                <a:cs typeface="Arial" panose="020B0604020202020204" pitchFamily="34" charset="0"/>
              </a:rPr>
              <a:t> ở </a:t>
            </a:r>
            <a:r>
              <a:rPr lang="en-US" altLang="ko-KR" sz="800" dirty="0" err="1" smtClean="0">
                <a:latin typeface="Arial" panose="020B0604020202020204" pitchFamily="34" charset="0"/>
                <a:cs typeface="Arial" panose="020B0604020202020204" pitchFamily="34" charset="0"/>
              </a:rPr>
              <a:t>đường</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ống</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chính</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và</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đường</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ống</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phụ</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nối</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với</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máy</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nén</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khí</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với</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mục</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đích</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loại</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bỏ</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dị</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vật</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hoặc</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gỉ</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có</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khích</a:t>
            </a:r>
            <a:r>
              <a:rPr lang="en-US" altLang="ko-KR" sz="800" dirty="0" smtClean="0">
                <a:latin typeface="Arial" panose="020B0604020202020204" pitchFamily="34" charset="0"/>
                <a:cs typeface="Arial" panose="020B0604020202020204" pitchFamily="34" charset="0"/>
              </a:rPr>
              <a:t> </a:t>
            </a:r>
            <a:r>
              <a:rPr lang="en-US" altLang="ko-KR" sz="800" err="1" smtClean="0">
                <a:latin typeface="Arial" panose="020B0604020202020204" pitchFamily="34" charset="0"/>
                <a:cs typeface="Arial" panose="020B0604020202020204" pitchFamily="34" charset="0"/>
              </a:rPr>
              <a:t>thước</a:t>
            </a:r>
            <a:r>
              <a:rPr lang="en-US" altLang="ko-KR" sz="800" smtClean="0">
                <a:latin typeface="Arial" panose="020B0604020202020204" pitchFamily="34" charset="0"/>
                <a:cs typeface="Arial" panose="020B0604020202020204" pitchFamily="34" charset="0"/>
              </a:rPr>
              <a:t> khoảng</a:t>
            </a:r>
          </a:p>
          <a:p>
            <a:pPr eaLnBrk="1" fontAlgn="base" latinLnBrk="1" hangingPunct="1">
              <a:spcBef>
                <a:spcPct val="0"/>
              </a:spcBef>
              <a:spcAft>
                <a:spcPct val="0"/>
              </a:spcAft>
            </a:pPr>
            <a:r>
              <a:rPr lang="en-US" altLang="ko-KR" sz="80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từ</a:t>
            </a:r>
            <a:r>
              <a:rPr lang="en-US" altLang="ko-KR" sz="800" dirty="0" smtClean="0">
                <a:latin typeface="Arial" panose="020B0604020202020204" pitchFamily="34" charset="0"/>
                <a:cs typeface="Arial" panose="020B0604020202020204" pitchFamily="34" charset="0"/>
              </a:rPr>
              <a:t> </a:t>
            </a:r>
            <a:r>
              <a:rPr lang="ko-KR" altLang="en-US" sz="800" dirty="0" smtClean="0">
                <a:latin typeface="Arial" panose="020B0604020202020204" pitchFamily="34" charset="0"/>
                <a:cs typeface="Arial" panose="020B0604020202020204" pitchFamily="34" charset="0"/>
              </a:rPr>
              <a:t> </a:t>
            </a:r>
            <a:r>
              <a:rPr lang="en-US" altLang="ko-KR" sz="800" dirty="0">
                <a:latin typeface="Arial" panose="020B0604020202020204" pitchFamily="34" charset="0"/>
                <a:cs typeface="Arial" panose="020B0604020202020204" pitchFamily="34" charset="0"/>
              </a:rPr>
              <a:t>50~75</a:t>
            </a:r>
            <a:r>
              <a:rPr lang="en-US" altLang="ko-KR" sz="800" dirty="0" smtClean="0">
                <a:latin typeface="Arial" panose="020B0604020202020204" pitchFamily="34" charset="0"/>
                <a:cs typeface="Arial" panose="020B0604020202020204" pitchFamily="34" charset="0"/>
              </a:rPr>
              <a:t>㎛</a:t>
            </a:r>
            <a:r>
              <a:rPr lang="ko-KR" altLang="en-US" sz="800" dirty="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bên</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trong</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đường</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ống</a:t>
            </a:r>
            <a:r>
              <a:rPr lang="ko-KR" altLang="en-US" sz="800" dirty="0" smtClean="0">
                <a:latin typeface="Arial" panose="020B0604020202020204" pitchFamily="34" charset="0"/>
                <a:cs typeface="Arial" panose="020B0604020202020204" pitchFamily="34" charset="0"/>
              </a:rPr>
              <a:t>’ </a:t>
            </a:r>
            <a:endParaRPr lang="ko-KR" altLang="en-US" sz="800" dirty="0">
              <a:latin typeface="Arial" panose="020B0604020202020204" pitchFamily="34" charset="0"/>
              <a:cs typeface="Arial" panose="020B0604020202020204" pitchFamily="34" charset="0"/>
            </a:endParaRPr>
          </a:p>
          <a:p>
            <a:pPr eaLnBrk="1" fontAlgn="base" latinLnBrk="1" hangingPunct="1">
              <a:spcBef>
                <a:spcPct val="0"/>
              </a:spcBef>
              <a:spcAft>
                <a:spcPct val="0"/>
              </a:spcAft>
            </a:pPr>
            <a:endParaRPr lang="en-US" altLang="ko-KR" sz="800" dirty="0" smtClean="0">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ko-KR" altLang="en-US" sz="800" dirty="0" smtClean="0">
                <a:latin typeface="Arial" panose="020B0604020202020204" pitchFamily="34" charset="0"/>
                <a:cs typeface="Arial" panose="020B0604020202020204" pitchFamily="34" charset="0"/>
              </a:rPr>
              <a:t>① </a:t>
            </a:r>
            <a:r>
              <a:rPr lang="en-US" altLang="ko-KR" sz="800" dirty="0" smtClean="0">
                <a:latin typeface="Arial" panose="020B0604020202020204" pitchFamily="34" charset="0"/>
                <a:cs typeface="Arial" panose="020B0604020202020204" pitchFamily="34" charset="0"/>
              </a:rPr>
              <a:t>Main line </a:t>
            </a:r>
            <a:r>
              <a:rPr lang="en-US" altLang="ko-KR" sz="800" smtClean="0">
                <a:latin typeface="Arial" panose="020B0604020202020204" pitchFamily="34" charset="0"/>
                <a:cs typeface="Arial" panose="020B0604020202020204" pitchFamily="34" charset="0"/>
              </a:rPr>
              <a:t>filter</a:t>
            </a:r>
            <a:r>
              <a:rPr lang="ko-KR" altLang="en-US" sz="800" smtClean="0">
                <a:latin typeface="Arial" panose="020B0604020202020204" pitchFamily="34" charset="0"/>
                <a:cs typeface="Arial" panose="020B0604020202020204" pitchFamily="34" charset="0"/>
              </a:rPr>
              <a:t>                  </a:t>
            </a:r>
            <a:r>
              <a:rPr lang="ko-KR" altLang="en-US" sz="800" dirty="0">
                <a:latin typeface="Arial" panose="020B0604020202020204" pitchFamily="34" charset="0"/>
                <a:cs typeface="Arial" panose="020B0604020202020204" pitchFamily="34" charset="0"/>
              </a:rPr>
              <a:t>② </a:t>
            </a:r>
            <a:r>
              <a:rPr lang="en-US" altLang="ko-KR" sz="800" dirty="0" smtClean="0">
                <a:latin typeface="Arial" panose="020B0604020202020204" pitchFamily="34" charset="0"/>
                <a:cs typeface="Arial" panose="020B0604020202020204" pitchFamily="34" charset="0"/>
              </a:rPr>
              <a:t>filter </a:t>
            </a:r>
            <a:r>
              <a:rPr lang="en-US" altLang="ko-KR" sz="800" dirty="0" err="1" smtClean="0">
                <a:latin typeface="Arial" panose="020B0604020202020204" pitchFamily="34" charset="0"/>
                <a:cs typeface="Arial" panose="020B0604020202020204" pitchFamily="34" charset="0"/>
              </a:rPr>
              <a:t>khí</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nén</a:t>
            </a:r>
            <a:endParaRPr lang="ko-KR" altLang="en-US" sz="800" dirty="0">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ko-KR" altLang="en-US" sz="800" dirty="0">
                <a:latin typeface="Arial" panose="020B0604020202020204" pitchFamily="34" charset="0"/>
                <a:cs typeface="Arial" panose="020B0604020202020204" pitchFamily="34" charset="0"/>
              </a:rPr>
              <a:t>③ </a:t>
            </a:r>
            <a:r>
              <a:rPr lang="en-US" altLang="ko-KR" sz="800" dirty="0" smtClean="0">
                <a:latin typeface="Arial" panose="020B0604020202020204" pitchFamily="34" charset="0"/>
                <a:cs typeface="Arial" panose="020B0604020202020204" pitchFamily="34" charset="0"/>
              </a:rPr>
              <a:t>Air </a:t>
            </a:r>
            <a:r>
              <a:rPr lang="en-US" altLang="ko-KR" sz="800" smtClean="0">
                <a:latin typeface="Arial" panose="020B0604020202020204" pitchFamily="34" charset="0"/>
                <a:cs typeface="Arial" panose="020B0604020202020204" pitchFamily="34" charset="0"/>
              </a:rPr>
              <a:t>dryer         </a:t>
            </a:r>
            <a:r>
              <a:rPr lang="ko-KR" altLang="en-US" sz="800" smtClean="0">
                <a:latin typeface="Arial" panose="020B0604020202020204" pitchFamily="34" charset="0"/>
                <a:cs typeface="Arial" panose="020B0604020202020204" pitchFamily="34" charset="0"/>
              </a:rPr>
              <a:t>                 </a:t>
            </a:r>
            <a:r>
              <a:rPr lang="ko-KR" altLang="en-US" sz="800" dirty="0">
                <a:latin typeface="Arial" panose="020B0604020202020204" pitchFamily="34" charset="0"/>
                <a:cs typeface="Arial" panose="020B0604020202020204" pitchFamily="34" charset="0"/>
              </a:rPr>
              <a:t>④ </a:t>
            </a:r>
            <a:r>
              <a:rPr lang="en-US" altLang="ko-KR" sz="800" dirty="0" smtClean="0">
                <a:latin typeface="Arial" panose="020B0604020202020204" pitchFamily="34" charset="0"/>
                <a:cs typeface="Arial" panose="020B0604020202020204" pitchFamily="34" charset="0"/>
              </a:rPr>
              <a:t>filter</a:t>
            </a:r>
            <a:endParaRPr lang="ko-KR" altLang="en-US" sz="800" dirty="0">
              <a:latin typeface="Arial" panose="020B0604020202020204" pitchFamily="34" charset="0"/>
              <a:cs typeface="Arial" panose="020B0604020202020204" pitchFamily="34" charset="0"/>
            </a:endParaRPr>
          </a:p>
        </p:txBody>
      </p:sp>
      <p:sp>
        <p:nvSpPr>
          <p:cNvPr id="5147" name="Rectangle 83"/>
          <p:cNvSpPr>
            <a:spLocks noChangeArrowheads="1"/>
          </p:cNvSpPr>
          <p:nvPr/>
        </p:nvSpPr>
        <p:spPr bwMode="auto">
          <a:xfrm>
            <a:off x="3440118" y="2474783"/>
            <a:ext cx="31130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800" dirty="0">
                <a:latin typeface="Arial" panose="020B0604020202020204" pitchFamily="34" charset="0"/>
                <a:ea typeface="돋움" pitchFamily="50" charset="-127"/>
                <a:cs typeface="Arial" panose="020B0604020202020204" pitchFamily="34" charset="0"/>
              </a:rPr>
              <a:t>11. </a:t>
            </a:r>
            <a:r>
              <a:rPr lang="en-US" altLang="ko-KR" sz="800" dirty="0" err="1" smtClean="0">
                <a:latin typeface="Arial" panose="020B0604020202020204" pitchFamily="34" charset="0"/>
                <a:ea typeface="돋움" pitchFamily="50" charset="-127"/>
                <a:cs typeface="Arial" panose="020B0604020202020204" pitchFamily="34" charset="0"/>
              </a:rPr>
              <a:t>Những</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bụi</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bẩn</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nhỏ</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bên</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trong</a:t>
            </a:r>
            <a:r>
              <a:rPr lang="en-US" altLang="ko-KR" sz="800" dirty="0" smtClean="0">
                <a:latin typeface="Arial" panose="020B0604020202020204" pitchFamily="34" charset="0"/>
                <a:ea typeface="돋움" pitchFamily="50" charset="-127"/>
                <a:cs typeface="Arial" panose="020B0604020202020204" pitchFamily="34" charset="0"/>
              </a:rPr>
              <a:t> Air Filter </a:t>
            </a:r>
            <a:r>
              <a:rPr lang="en-US" altLang="ko-KR" sz="800" dirty="0" err="1" smtClean="0">
                <a:latin typeface="Arial" panose="020B0604020202020204" pitchFamily="34" charset="0"/>
                <a:ea typeface="돋움" pitchFamily="50" charset="-127"/>
                <a:cs typeface="Arial" panose="020B0604020202020204" pitchFamily="34" charset="0"/>
              </a:rPr>
              <a:t>sẽ</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được</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lọc</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bởi</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smtClean="0">
                <a:latin typeface="Arial" panose="020B0604020202020204" pitchFamily="34" charset="0"/>
                <a:ea typeface="돋움" pitchFamily="50" charset="-127"/>
                <a:cs typeface="Arial" panose="020B0604020202020204" pitchFamily="34" charset="0"/>
              </a:rPr>
              <a:t>(        ) </a:t>
            </a:r>
            <a:r>
              <a:rPr lang="en-US" altLang="ko-KR" sz="800" dirty="0" smtClean="0">
                <a:latin typeface="Arial" panose="020B0604020202020204" pitchFamily="34" charset="0"/>
                <a:ea typeface="돋움" pitchFamily="50" charset="-127"/>
                <a:cs typeface="Arial" panose="020B0604020202020204" pitchFamily="34" charset="0"/>
              </a:rPr>
              <a:t>filter </a:t>
            </a:r>
            <a:r>
              <a:rPr lang="en-US" altLang="ko-KR" sz="800" dirty="0" err="1" smtClean="0">
                <a:latin typeface="Arial" panose="020B0604020202020204" pitchFamily="34" charset="0"/>
                <a:ea typeface="돋움" pitchFamily="50" charset="-127"/>
                <a:cs typeface="Arial" panose="020B0604020202020204" pitchFamily="34" charset="0"/>
              </a:rPr>
              <a:t>sau</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đó</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không</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khí</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sạch</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không</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có</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chất</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dị</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vật</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sẽ</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được</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đưa</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ra</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cửa</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xả</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Chọn</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đáp</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án</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đúng</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điền</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vào</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smtClean="0">
                <a:latin typeface="Arial" panose="020B0604020202020204" pitchFamily="34" charset="0"/>
                <a:ea typeface="돋움" pitchFamily="50" charset="-127"/>
                <a:cs typeface="Arial" panose="020B0604020202020204" pitchFamily="34" charset="0"/>
              </a:rPr>
              <a:t>(    </a:t>
            </a:r>
            <a:r>
              <a:rPr lang="en-US" altLang="ko-KR" sz="800">
                <a:latin typeface="Arial" panose="020B0604020202020204" pitchFamily="34" charset="0"/>
                <a:ea typeface="돋움" pitchFamily="50" charset="-127"/>
                <a:cs typeface="Arial" panose="020B0604020202020204" pitchFamily="34" charset="0"/>
              </a:rPr>
              <a:t>?  </a:t>
            </a:r>
            <a:r>
              <a:rPr lang="en-US" altLang="ko-KR" sz="800" smtClean="0">
                <a:latin typeface="Arial" panose="020B0604020202020204" pitchFamily="34" charset="0"/>
                <a:ea typeface="돋움" pitchFamily="50" charset="-127"/>
                <a:cs typeface="Arial" panose="020B0604020202020204" pitchFamily="34" charset="0"/>
              </a:rPr>
              <a:t> </a:t>
            </a:r>
            <a:r>
              <a:rPr lang="en-US" altLang="ko-KR" sz="800" dirty="0" smtClean="0">
                <a:latin typeface="Arial" panose="020B0604020202020204" pitchFamily="34" charset="0"/>
                <a:ea typeface="돋움" pitchFamily="50" charset="-127"/>
                <a:cs typeface="Arial" panose="020B0604020202020204" pitchFamily="34" charset="0"/>
              </a:rPr>
              <a:t>)</a:t>
            </a:r>
            <a:endParaRPr lang="en-US" altLang="ko-KR" sz="800" dirty="0">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endParaRPr lang="en-US" altLang="ko-KR" sz="800" dirty="0" smtClean="0">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r>
              <a:rPr lang="en-US" altLang="ko-KR" sz="800" dirty="0" smtClean="0">
                <a:latin typeface="Arial" panose="020B0604020202020204" pitchFamily="34" charset="0"/>
                <a:ea typeface="돋움" pitchFamily="50" charset="-127"/>
                <a:cs typeface="Arial" panose="020B0604020202020204" pitchFamily="34" charset="0"/>
              </a:rPr>
              <a:t>① </a:t>
            </a:r>
            <a:r>
              <a:rPr lang="en-US" altLang="ko-KR" sz="800" smtClean="0">
                <a:latin typeface="Arial" panose="020B0604020202020204" pitchFamily="34" charset="0"/>
                <a:ea typeface="돋움" pitchFamily="50" charset="-127"/>
                <a:cs typeface="Arial" panose="020B0604020202020204" pitchFamily="34" charset="0"/>
              </a:rPr>
              <a:t>Deflector </a:t>
            </a:r>
            <a:r>
              <a:rPr lang="ko-KR" altLang="en-US" sz="800" smtClean="0">
                <a:latin typeface="Arial" panose="020B0604020202020204" pitchFamily="34" charset="0"/>
                <a:ea typeface="돋움" pitchFamily="50" charset="-127"/>
                <a:cs typeface="Arial" panose="020B0604020202020204" pitchFamily="34" charset="0"/>
              </a:rPr>
              <a:t>                          </a:t>
            </a:r>
            <a:r>
              <a:rPr lang="ko-KR" altLang="en-US" sz="800" dirty="0">
                <a:latin typeface="Arial" panose="020B0604020202020204" pitchFamily="34" charset="0"/>
                <a:ea typeface="돋움" pitchFamily="50" charset="-127"/>
                <a:cs typeface="Arial" panose="020B0604020202020204" pitchFamily="34" charset="0"/>
              </a:rPr>
              <a:t>② </a:t>
            </a:r>
            <a:r>
              <a:rPr lang="en-US" altLang="ko-KR" sz="800" dirty="0" smtClean="0">
                <a:latin typeface="Arial" panose="020B0604020202020204" pitchFamily="34" charset="0"/>
                <a:ea typeface="돋움" pitchFamily="50" charset="-127"/>
                <a:cs typeface="Arial" panose="020B0604020202020204" pitchFamily="34" charset="0"/>
              </a:rPr>
              <a:t>baffle</a:t>
            </a:r>
            <a:r>
              <a:rPr lang="ko-KR" altLang="en-US" sz="800" dirty="0" smtClean="0">
                <a:latin typeface="Arial" panose="020B0604020202020204" pitchFamily="34" charset="0"/>
                <a:ea typeface="돋움" pitchFamily="50" charset="-127"/>
                <a:cs typeface="Arial" panose="020B0604020202020204" pitchFamily="34" charset="0"/>
              </a:rPr>
              <a:t>    </a:t>
            </a:r>
            <a:endParaRPr lang="ko-KR" altLang="en-US" sz="800" dirty="0">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r>
              <a:rPr lang="ko-KR" altLang="en-US" sz="800" dirty="0">
                <a:latin typeface="Arial" panose="020B0604020202020204" pitchFamily="34" charset="0"/>
                <a:ea typeface="돋움" pitchFamily="50" charset="-127"/>
                <a:cs typeface="Arial" panose="020B0604020202020204" pitchFamily="34" charset="0"/>
              </a:rPr>
              <a:t>③ </a:t>
            </a:r>
            <a:r>
              <a:rPr lang="en-US" altLang="ko-KR" sz="800" err="1" smtClean="0">
                <a:latin typeface="Arial" panose="020B0604020202020204" pitchFamily="34" charset="0"/>
                <a:ea typeface="돋움" pitchFamily="50" charset="-127"/>
                <a:cs typeface="Arial" panose="020B0604020202020204" pitchFamily="34" charset="0"/>
              </a:rPr>
              <a:t>Diaphramg</a:t>
            </a:r>
            <a:r>
              <a:rPr lang="ko-KR" altLang="en-US" sz="800" smtClean="0">
                <a:latin typeface="Arial" panose="020B0604020202020204" pitchFamily="34" charset="0"/>
                <a:ea typeface="돋움" pitchFamily="50" charset="-127"/>
                <a:cs typeface="Arial" panose="020B0604020202020204" pitchFamily="34" charset="0"/>
              </a:rPr>
              <a:t>                        </a:t>
            </a:r>
            <a:r>
              <a:rPr lang="ko-KR" altLang="en-US" sz="800" dirty="0">
                <a:latin typeface="Arial" panose="020B0604020202020204" pitchFamily="34" charset="0"/>
                <a:ea typeface="돋움" pitchFamily="50" charset="-127"/>
                <a:cs typeface="Arial" panose="020B0604020202020204" pitchFamily="34" charset="0"/>
              </a:rPr>
              <a:t>④ </a:t>
            </a:r>
            <a:r>
              <a:rPr lang="en-US" altLang="ko-KR" sz="800" dirty="0" smtClean="0">
                <a:latin typeface="Arial" panose="020B0604020202020204" pitchFamily="34" charset="0"/>
                <a:ea typeface="돋움" pitchFamily="50" charset="-127"/>
                <a:cs typeface="Arial" panose="020B0604020202020204" pitchFamily="34" charset="0"/>
              </a:rPr>
              <a:t>element</a:t>
            </a:r>
            <a:endParaRPr lang="ko-KR" altLang="en-US" sz="800" dirty="0">
              <a:latin typeface="Arial" panose="020B0604020202020204" pitchFamily="34" charset="0"/>
              <a:ea typeface="돋움" pitchFamily="50" charset="-127"/>
              <a:cs typeface="Arial" panose="020B0604020202020204" pitchFamily="34" charset="0"/>
            </a:endParaRPr>
          </a:p>
        </p:txBody>
      </p:sp>
      <p:sp>
        <p:nvSpPr>
          <p:cNvPr id="5148" name="Rectangle 121"/>
          <p:cNvSpPr>
            <a:spLocks noChangeArrowheads="1"/>
          </p:cNvSpPr>
          <p:nvPr/>
        </p:nvSpPr>
        <p:spPr bwMode="auto">
          <a:xfrm>
            <a:off x="3419480" y="6220488"/>
            <a:ext cx="3133725"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800" dirty="0">
                <a:latin typeface="Arial" panose="020B0604020202020204" pitchFamily="34" charset="0"/>
                <a:cs typeface="Arial" panose="020B0604020202020204" pitchFamily="34" charset="0"/>
              </a:rPr>
              <a:t>15. </a:t>
            </a:r>
            <a:r>
              <a:rPr lang="en-US" altLang="ko-KR" sz="800" dirty="0" err="1" smtClean="0">
                <a:latin typeface="Arial" panose="020B0604020202020204" pitchFamily="34" charset="0"/>
                <a:cs typeface="Arial" panose="020B0604020202020204" pitchFamily="34" charset="0"/>
              </a:rPr>
              <a:t>Chọn</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đáp</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án</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không</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phải</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là</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đặt</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điểm</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của</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đường</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ống</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khí</a:t>
            </a:r>
            <a:r>
              <a:rPr lang="en-US" altLang="ko-KR" sz="800" dirty="0" smtClean="0">
                <a:latin typeface="Arial" panose="020B0604020202020204" pitchFamily="34" charset="0"/>
                <a:cs typeface="Arial" panose="020B0604020202020204" pitchFamily="34" charset="0"/>
              </a:rPr>
              <a:t> </a:t>
            </a:r>
            <a:r>
              <a:rPr lang="en-US" altLang="ko-KR" sz="800" err="1" smtClean="0">
                <a:latin typeface="Arial" panose="020B0604020202020204" pitchFamily="34" charset="0"/>
                <a:cs typeface="Arial" panose="020B0604020202020204" pitchFamily="34" charset="0"/>
              </a:rPr>
              <a:t>nén</a:t>
            </a:r>
            <a:r>
              <a:rPr lang="en-US" altLang="ko-KR" sz="800" smtClean="0">
                <a:latin typeface="Arial" panose="020B0604020202020204" pitchFamily="34" charset="0"/>
                <a:cs typeface="Arial" panose="020B0604020202020204" pitchFamily="34" charset="0"/>
              </a:rPr>
              <a:t>?</a:t>
            </a:r>
          </a:p>
          <a:p>
            <a:pPr eaLnBrk="1" fontAlgn="base" latinLnBrk="1" hangingPunct="1">
              <a:spcBef>
                <a:spcPct val="0"/>
              </a:spcBef>
              <a:spcAft>
                <a:spcPct val="0"/>
              </a:spcAft>
            </a:pPr>
            <a:endParaRPr lang="en-US" altLang="ko-KR" sz="800" dirty="0">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800" dirty="0">
                <a:latin typeface="Arial" panose="020B0604020202020204" pitchFamily="34" charset="0"/>
                <a:cs typeface="Arial" panose="020B0604020202020204" pitchFamily="34" charset="0"/>
              </a:rPr>
              <a:t>① </a:t>
            </a:r>
            <a:r>
              <a:rPr lang="en-US" altLang="ko-KR" sz="800" dirty="0" err="1">
                <a:latin typeface="Arial" panose="020B0604020202020204" pitchFamily="34" charset="0"/>
                <a:cs typeface="Arial" panose="020B0604020202020204" pitchFamily="34" charset="0"/>
              </a:rPr>
              <a:t>Đường</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mạch</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khí</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nén</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là</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loại</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kín</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có</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trao</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đổi</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khí</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vào</a:t>
            </a:r>
            <a:r>
              <a:rPr lang="en-US" altLang="ko-KR" sz="800" dirty="0">
                <a:latin typeface="Arial" panose="020B0604020202020204" pitchFamily="34" charset="0"/>
                <a:cs typeface="Arial" panose="020B0604020202020204" pitchFamily="34" charset="0"/>
              </a:rPr>
              <a:t>/</a:t>
            </a:r>
            <a:r>
              <a:rPr lang="en-US" altLang="ko-KR" sz="800" dirty="0" err="1">
                <a:latin typeface="Arial" panose="020B0604020202020204" pitchFamily="34" charset="0"/>
                <a:cs typeface="Arial" panose="020B0604020202020204" pitchFamily="34" charset="0"/>
              </a:rPr>
              <a:t>khí</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thảo</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ra</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với</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không</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khí</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bên</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ngoài</a:t>
            </a:r>
            <a:r>
              <a:rPr lang="en-US" altLang="ko-KR" sz="800" dirty="0" smtClean="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cần</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đường</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ống</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hồi</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giống</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như</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mạch</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thủy</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lực</a:t>
            </a:r>
            <a:r>
              <a:rPr lang="en-US" altLang="ko-KR" sz="800" dirty="0">
                <a:latin typeface="Arial" panose="020B0604020202020204" pitchFamily="34" charset="0"/>
                <a:cs typeface="Arial" panose="020B0604020202020204" pitchFamily="34" charset="0"/>
              </a:rPr>
              <a:t>.</a:t>
            </a:r>
          </a:p>
          <a:p>
            <a:pPr eaLnBrk="1" fontAlgn="base" latinLnBrk="1" hangingPunct="1">
              <a:spcBef>
                <a:spcPct val="0"/>
              </a:spcBef>
              <a:spcAft>
                <a:spcPct val="0"/>
              </a:spcAft>
            </a:pPr>
            <a:r>
              <a:rPr lang="en-US" altLang="ko-KR" sz="800" dirty="0">
                <a:latin typeface="Arial" panose="020B0604020202020204" pitchFamily="34" charset="0"/>
                <a:cs typeface="Arial" panose="020B0604020202020204" pitchFamily="34" charset="0"/>
              </a:rPr>
              <a:t>② Do </a:t>
            </a:r>
            <a:r>
              <a:rPr lang="en-US" altLang="ko-KR" sz="800" dirty="0" err="1">
                <a:latin typeface="Arial" panose="020B0604020202020204" pitchFamily="34" charset="0"/>
                <a:cs typeface="Arial" panose="020B0604020202020204" pitchFamily="34" charset="0"/>
              </a:rPr>
              <a:t>không</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khí</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có</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quán</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tính</a:t>
            </a:r>
            <a:r>
              <a:rPr lang="en-US" altLang="ko-KR" sz="800" dirty="0">
                <a:latin typeface="Arial" panose="020B0604020202020204" pitchFamily="34" charset="0"/>
                <a:cs typeface="Arial" panose="020B0604020202020204" pitchFamily="34" charset="0"/>
              </a:rPr>
              <a:t> hay </a:t>
            </a:r>
            <a:r>
              <a:rPr lang="en-US" altLang="ko-KR" sz="800" dirty="0" err="1">
                <a:latin typeface="Arial" panose="020B0604020202020204" pitchFamily="34" charset="0"/>
                <a:cs typeface="Arial" panose="020B0604020202020204" pitchFamily="34" charset="0"/>
              </a:rPr>
              <a:t>độ</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nhớt</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nhỏ</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nên</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tổn</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thất</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áp</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lực</a:t>
            </a:r>
            <a:r>
              <a:rPr lang="en-US" altLang="ko-KR" sz="800" dirty="0">
                <a:latin typeface="Arial" panose="020B0604020202020204" pitchFamily="34" charset="0"/>
                <a:cs typeface="Arial" panose="020B0604020202020204" pitchFamily="34" charset="0"/>
              </a:rPr>
              <a:t> so </a:t>
            </a:r>
            <a:r>
              <a:rPr lang="en-US" altLang="ko-KR" sz="800" dirty="0" err="1">
                <a:latin typeface="Arial" panose="020B0604020202020204" pitchFamily="34" charset="0"/>
                <a:cs typeface="Arial" panose="020B0604020202020204" pitchFamily="34" charset="0"/>
              </a:rPr>
              <a:t>với</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thủy</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lực</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nhỏ</a:t>
            </a:r>
            <a:r>
              <a:rPr lang="en-US" altLang="ko-KR" sz="800" dirty="0" smtClean="0">
                <a:latin typeface="Arial" panose="020B0604020202020204" pitchFamily="34" charset="0"/>
                <a:cs typeface="Arial" panose="020B0604020202020204" pitchFamily="34" charset="0"/>
              </a:rPr>
              <a:t>. .</a:t>
            </a:r>
            <a:endParaRPr lang="en-US" altLang="ko-KR" sz="800" dirty="0">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800" dirty="0">
                <a:latin typeface="Arial" panose="020B0604020202020204" pitchFamily="34" charset="0"/>
                <a:cs typeface="Arial" panose="020B0604020202020204" pitchFamily="34" charset="0"/>
              </a:rPr>
              <a:t>③ Do </a:t>
            </a:r>
            <a:r>
              <a:rPr lang="en-US" altLang="ko-KR" sz="800" dirty="0" err="1">
                <a:latin typeface="Arial" panose="020B0604020202020204" pitchFamily="34" charset="0"/>
                <a:cs typeface="Arial" panose="020B0604020202020204" pitchFamily="34" charset="0"/>
              </a:rPr>
              <a:t>không</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khí</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được</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nén</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có</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tính</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nén</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nên</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dù</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dùng</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đồng</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thời</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một</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vài</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thiết</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bị</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khí</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nén</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được</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nối</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với</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cùng</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một</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đường</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ống</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cũng</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ít</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sảy</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ra</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ảnh</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hưởng</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giữa</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các</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máy</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khí</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nén</a:t>
            </a:r>
            <a:r>
              <a:rPr lang="en-US" altLang="ko-KR" sz="800" dirty="0">
                <a:latin typeface="Arial" panose="020B0604020202020204" pitchFamily="34" charset="0"/>
                <a:cs typeface="Arial" panose="020B0604020202020204" pitchFamily="34" charset="0"/>
              </a:rPr>
              <a:t>.</a:t>
            </a:r>
          </a:p>
          <a:p>
            <a:pPr eaLnBrk="1" fontAlgn="base" latinLnBrk="1" hangingPunct="1">
              <a:spcBef>
                <a:spcPct val="0"/>
              </a:spcBef>
              <a:spcAft>
                <a:spcPct val="0"/>
              </a:spcAft>
            </a:pPr>
            <a:r>
              <a:rPr lang="en-US" altLang="ko-KR" sz="800" dirty="0" smtClean="0">
                <a:latin typeface="Arial" panose="020B0604020202020204" pitchFamily="34" charset="0"/>
                <a:cs typeface="Arial" panose="020B0604020202020204" pitchFamily="34" charset="0"/>
              </a:rPr>
              <a:t>④ </a:t>
            </a:r>
            <a:r>
              <a:rPr lang="en-US" altLang="ko-KR" sz="800" dirty="0">
                <a:latin typeface="Arial" panose="020B0604020202020204" pitchFamily="34" charset="0"/>
                <a:cs typeface="Arial" panose="020B0604020202020204" pitchFamily="34" charset="0"/>
              </a:rPr>
              <a:t>Ở </a:t>
            </a:r>
            <a:r>
              <a:rPr lang="en-US" altLang="ko-KR" sz="800" dirty="0" err="1">
                <a:latin typeface="Arial" panose="020B0604020202020204" pitchFamily="34" charset="0"/>
                <a:cs typeface="Arial" panose="020B0604020202020204" pitchFamily="34" charset="0"/>
              </a:rPr>
              <a:t>khía</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cạnh</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tổn</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thất</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năng</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lượng</a:t>
            </a:r>
            <a:r>
              <a:rPr lang="en-US" altLang="ko-KR" sz="800" dirty="0">
                <a:latin typeface="Arial" panose="020B0604020202020204" pitchFamily="34" charset="0"/>
                <a:cs typeface="Arial" panose="020B0604020202020204" pitchFamily="34" charset="0"/>
              </a:rPr>
              <a:t> di </a:t>
            </a:r>
            <a:r>
              <a:rPr lang="en-US" altLang="ko-KR" sz="800" dirty="0" err="1">
                <a:latin typeface="Arial" panose="020B0604020202020204" pitchFamily="34" charset="0"/>
                <a:cs typeface="Arial" panose="020B0604020202020204" pitchFamily="34" charset="0"/>
              </a:rPr>
              <a:t>chuyển</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nhỏ</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và</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ảnh</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hưởng</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giữa</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các</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thiết</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bị</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ít</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có</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thể</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lắp</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đường</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ống</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khí</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nén</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đến</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tận</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các</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góc</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của</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nhà</a:t>
            </a:r>
            <a:r>
              <a:rPr lang="en-US" altLang="ko-KR" sz="800" dirty="0">
                <a:latin typeface="Arial" panose="020B0604020202020204" pitchFamily="34" charset="0"/>
                <a:cs typeface="Arial" panose="020B0604020202020204" pitchFamily="34" charset="0"/>
              </a:rPr>
              <a:t> </a:t>
            </a:r>
            <a:r>
              <a:rPr lang="en-US" altLang="ko-KR" sz="800" dirty="0" err="1">
                <a:latin typeface="Arial" panose="020B0604020202020204" pitchFamily="34" charset="0"/>
                <a:cs typeface="Arial" panose="020B0604020202020204" pitchFamily="34" charset="0"/>
              </a:rPr>
              <a:t>máy</a:t>
            </a:r>
            <a:r>
              <a:rPr lang="en-US" altLang="ko-KR" sz="800" dirty="0">
                <a:latin typeface="Arial" panose="020B0604020202020204" pitchFamily="34" charset="0"/>
                <a:cs typeface="Arial" panose="020B0604020202020204" pitchFamily="34" charset="0"/>
              </a:rPr>
              <a:t>.</a:t>
            </a:r>
          </a:p>
          <a:p>
            <a:pPr eaLnBrk="1" fontAlgn="base" latinLnBrk="1" hangingPunct="1">
              <a:spcBef>
                <a:spcPct val="0"/>
              </a:spcBef>
              <a:spcAft>
                <a:spcPct val="0"/>
              </a:spcAft>
            </a:pPr>
            <a:endParaRPr lang="en-US" altLang="ko-KR" sz="800" dirty="0">
              <a:latin typeface="Arial" panose="020B0604020202020204" pitchFamily="34" charset="0"/>
              <a:cs typeface="Arial" panose="020B0604020202020204" pitchFamily="34" charset="0"/>
            </a:endParaRPr>
          </a:p>
        </p:txBody>
      </p:sp>
      <p:sp>
        <p:nvSpPr>
          <p:cNvPr id="5149" name="Rectangle 34"/>
          <p:cNvSpPr>
            <a:spLocks noChangeArrowheads="1"/>
          </p:cNvSpPr>
          <p:nvPr/>
        </p:nvSpPr>
        <p:spPr bwMode="auto">
          <a:xfrm>
            <a:off x="3429000" y="3470542"/>
            <a:ext cx="3124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800" dirty="0">
                <a:latin typeface="Arial" panose="020B0604020202020204" pitchFamily="34" charset="0"/>
                <a:cs typeface="Arial" panose="020B0604020202020204" pitchFamily="34" charset="0"/>
              </a:rPr>
              <a:t>12. </a:t>
            </a:r>
            <a:r>
              <a:rPr lang="en-US" altLang="ko-KR" sz="800" dirty="0" err="1" smtClean="0">
                <a:latin typeface="Arial" panose="020B0604020202020204" pitchFamily="34" charset="0"/>
                <a:cs typeface="Arial" panose="020B0604020202020204" pitchFamily="34" charset="0"/>
              </a:rPr>
              <a:t>Chọn</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đáp</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án</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không</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phải</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là</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một</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loại</a:t>
            </a:r>
            <a:r>
              <a:rPr lang="en-US" altLang="ko-KR" sz="800" dirty="0" smtClean="0">
                <a:latin typeface="Arial" panose="020B0604020202020204" pitchFamily="34" charset="0"/>
                <a:cs typeface="Arial" panose="020B0604020202020204" pitchFamily="34" charset="0"/>
              </a:rPr>
              <a:t> Cylinder </a:t>
            </a:r>
            <a:r>
              <a:rPr lang="en-US" altLang="ko-KR" sz="800" dirty="0" err="1" smtClean="0">
                <a:latin typeface="Arial" panose="020B0604020202020204" pitchFamily="34" charset="0"/>
                <a:cs typeface="Arial" panose="020B0604020202020204" pitchFamily="34" charset="0"/>
              </a:rPr>
              <a:t>khí</a:t>
            </a:r>
            <a:r>
              <a:rPr lang="en-US" altLang="ko-KR" sz="800" dirty="0" smtClean="0">
                <a:latin typeface="Arial" panose="020B0604020202020204" pitchFamily="34" charset="0"/>
                <a:cs typeface="Arial" panose="020B0604020202020204" pitchFamily="34" charset="0"/>
              </a:rPr>
              <a:t> </a:t>
            </a:r>
            <a:r>
              <a:rPr lang="en-US" altLang="ko-KR" sz="800" err="1" smtClean="0">
                <a:latin typeface="Arial" panose="020B0604020202020204" pitchFamily="34" charset="0"/>
                <a:cs typeface="Arial" panose="020B0604020202020204" pitchFamily="34" charset="0"/>
              </a:rPr>
              <a:t>nén</a:t>
            </a:r>
            <a:r>
              <a:rPr lang="en-US" altLang="ko-KR" sz="800" smtClean="0">
                <a:latin typeface="Arial" panose="020B0604020202020204" pitchFamily="34" charset="0"/>
                <a:cs typeface="Arial" panose="020B0604020202020204" pitchFamily="34" charset="0"/>
              </a:rPr>
              <a:t>?</a:t>
            </a:r>
          </a:p>
          <a:p>
            <a:pPr eaLnBrk="1" fontAlgn="base" latinLnBrk="1" hangingPunct="1">
              <a:spcBef>
                <a:spcPct val="0"/>
              </a:spcBef>
              <a:spcAft>
                <a:spcPct val="0"/>
              </a:spcAft>
            </a:pPr>
            <a:endParaRPr lang="en-US" altLang="ko-KR" sz="800" dirty="0">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800" dirty="0">
                <a:latin typeface="Arial" panose="020B0604020202020204" pitchFamily="34" charset="0"/>
                <a:cs typeface="Arial" panose="020B0604020202020204" pitchFamily="34" charset="0"/>
              </a:rPr>
              <a:t>① </a:t>
            </a:r>
            <a:r>
              <a:rPr lang="en-US" altLang="ko-KR" sz="800" dirty="0" smtClean="0">
                <a:latin typeface="Arial" panose="020B0604020202020204" pitchFamily="34" charset="0"/>
                <a:cs typeface="Arial" panose="020B0604020202020204" pitchFamily="34" charset="0"/>
              </a:rPr>
              <a:t>Cylinder </a:t>
            </a:r>
            <a:r>
              <a:rPr lang="en-US" altLang="ko-KR" sz="800" err="1" smtClean="0">
                <a:latin typeface="Arial" panose="020B0604020202020204" pitchFamily="34" charset="0"/>
                <a:cs typeface="Arial" panose="020B0604020202020204" pitchFamily="34" charset="0"/>
              </a:rPr>
              <a:t>thép</a:t>
            </a:r>
            <a:r>
              <a:rPr lang="ko-KR" altLang="en-US" sz="800" smtClean="0">
                <a:latin typeface="Arial" panose="020B0604020202020204" pitchFamily="34" charset="0"/>
                <a:cs typeface="Arial" panose="020B0604020202020204" pitchFamily="34" charset="0"/>
              </a:rPr>
              <a:t>                    </a:t>
            </a:r>
            <a:r>
              <a:rPr lang="ko-KR" altLang="en-US" sz="800" dirty="0">
                <a:latin typeface="Arial" panose="020B0604020202020204" pitchFamily="34" charset="0"/>
                <a:cs typeface="Arial" panose="020B0604020202020204" pitchFamily="34" charset="0"/>
              </a:rPr>
              <a:t>② </a:t>
            </a:r>
            <a:r>
              <a:rPr lang="en-US" altLang="ko-KR" sz="800" dirty="0" smtClean="0">
                <a:latin typeface="Arial" panose="020B0604020202020204" pitchFamily="34" charset="0"/>
                <a:cs typeface="Arial" panose="020B0604020202020204" pitchFamily="34" charset="0"/>
              </a:rPr>
              <a:t>Compact cylinder</a:t>
            </a:r>
            <a:r>
              <a:rPr lang="ko-KR" altLang="en-US" sz="800" dirty="0" smtClean="0">
                <a:latin typeface="Arial" panose="020B0604020202020204" pitchFamily="34" charset="0"/>
                <a:cs typeface="Arial" panose="020B0604020202020204" pitchFamily="34" charset="0"/>
              </a:rPr>
              <a:t> </a:t>
            </a:r>
            <a:endParaRPr lang="ko-KR" altLang="en-US" sz="800" dirty="0">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ko-KR" altLang="en-US" sz="800" dirty="0">
                <a:latin typeface="Arial" panose="020B0604020202020204" pitchFamily="34" charset="0"/>
                <a:cs typeface="Arial" panose="020B0604020202020204" pitchFamily="34" charset="0"/>
              </a:rPr>
              <a:t>③ </a:t>
            </a:r>
            <a:r>
              <a:rPr lang="en-US" altLang="ko-KR" sz="800" dirty="0" smtClean="0">
                <a:latin typeface="Arial" panose="020B0604020202020204" pitchFamily="34" charset="0"/>
                <a:cs typeface="Arial" panose="020B0604020202020204" pitchFamily="34" charset="0"/>
              </a:rPr>
              <a:t>Cylinder </a:t>
            </a:r>
            <a:r>
              <a:rPr lang="en-US" altLang="ko-KR" sz="800" dirty="0" err="1" smtClean="0">
                <a:latin typeface="Arial" panose="020B0604020202020204" pitchFamily="34" charset="0"/>
                <a:cs typeface="Arial" panose="020B0604020202020204" pitchFamily="34" charset="0"/>
              </a:rPr>
              <a:t>gắn</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tự</a:t>
            </a:r>
            <a:r>
              <a:rPr lang="en-US" altLang="ko-KR" sz="800" dirty="0" smtClean="0">
                <a:latin typeface="Arial" panose="020B0604020202020204" pitchFamily="34" charset="0"/>
                <a:cs typeface="Arial" panose="020B0604020202020204" pitchFamily="34" charset="0"/>
              </a:rPr>
              <a:t> </a:t>
            </a:r>
            <a:r>
              <a:rPr lang="en-US" altLang="ko-KR" sz="800" smtClean="0">
                <a:latin typeface="Arial" panose="020B0604020202020204" pitchFamily="34" charset="0"/>
                <a:cs typeface="Arial" panose="020B0604020202020204" pitchFamily="34" charset="0"/>
              </a:rPr>
              <a:t>do</a:t>
            </a:r>
            <a:r>
              <a:rPr lang="ko-KR" altLang="en-US" sz="800" smtClean="0">
                <a:latin typeface="Arial" panose="020B0604020202020204" pitchFamily="34" charset="0"/>
                <a:cs typeface="Arial" panose="020B0604020202020204" pitchFamily="34" charset="0"/>
              </a:rPr>
              <a:t>            </a:t>
            </a:r>
            <a:r>
              <a:rPr lang="ko-KR" altLang="en-US" sz="800" dirty="0">
                <a:latin typeface="Arial" panose="020B0604020202020204" pitchFamily="34" charset="0"/>
                <a:cs typeface="Arial" panose="020B0604020202020204" pitchFamily="34" charset="0"/>
              </a:rPr>
              <a:t>④ </a:t>
            </a:r>
            <a:r>
              <a:rPr lang="en-US" altLang="ko-KR" sz="800" dirty="0" smtClean="0">
                <a:latin typeface="Arial" panose="020B0604020202020204" pitchFamily="34" charset="0"/>
                <a:cs typeface="Arial" panose="020B0604020202020204" pitchFamily="34" charset="0"/>
              </a:rPr>
              <a:t>Tie Rod Cylinder</a:t>
            </a:r>
            <a:endParaRPr lang="ko-KR" altLang="en-US" sz="800" dirty="0">
              <a:latin typeface="Arial" panose="020B0604020202020204" pitchFamily="34" charset="0"/>
              <a:cs typeface="Arial" panose="020B0604020202020204" pitchFamily="34" charset="0"/>
            </a:endParaRPr>
          </a:p>
        </p:txBody>
      </p:sp>
      <p:sp>
        <p:nvSpPr>
          <p:cNvPr id="5150" name="Rectangle 39"/>
          <p:cNvSpPr>
            <a:spLocks noChangeArrowheads="1"/>
          </p:cNvSpPr>
          <p:nvPr/>
        </p:nvSpPr>
        <p:spPr bwMode="auto">
          <a:xfrm>
            <a:off x="3429000" y="4094826"/>
            <a:ext cx="3124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800" dirty="0">
                <a:latin typeface="Arial" panose="020B0604020202020204" pitchFamily="34" charset="0"/>
                <a:ea typeface="돋움" pitchFamily="50" charset="-127"/>
                <a:cs typeface="Arial" panose="020B0604020202020204" pitchFamily="34" charset="0"/>
              </a:rPr>
              <a:t>13. </a:t>
            </a:r>
            <a:r>
              <a:rPr lang="en-US" altLang="ko-KR" sz="800" dirty="0" err="1" smtClean="0">
                <a:latin typeface="Arial" panose="020B0604020202020204" pitchFamily="34" charset="0"/>
                <a:ea typeface="돋움" pitchFamily="50" charset="-127"/>
                <a:cs typeface="Arial" panose="020B0604020202020204" pitchFamily="34" charset="0"/>
              </a:rPr>
              <a:t>Chọn</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nội</a:t>
            </a:r>
            <a:r>
              <a:rPr lang="en-US" altLang="ko-KR" sz="800" dirty="0" smtClean="0">
                <a:latin typeface="Arial" panose="020B0604020202020204" pitchFamily="34" charset="0"/>
                <a:ea typeface="돋움" pitchFamily="50" charset="-127"/>
                <a:cs typeface="Arial" panose="020B0604020202020204" pitchFamily="34" charset="0"/>
              </a:rPr>
              <a:t> dung </a:t>
            </a:r>
            <a:r>
              <a:rPr lang="en-US" altLang="ko-KR" sz="800" dirty="0" err="1" smtClean="0">
                <a:latin typeface="Arial" panose="020B0604020202020204" pitchFamily="34" charset="0"/>
                <a:ea typeface="돋움" pitchFamily="50" charset="-127"/>
                <a:cs typeface="Arial" panose="020B0604020202020204" pitchFamily="34" charset="0"/>
              </a:rPr>
              <a:t>không</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liên</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quan</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đến</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kí</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hiệu</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khí</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nén</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dưới</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err="1" smtClean="0">
                <a:latin typeface="Arial" panose="020B0604020202020204" pitchFamily="34" charset="0"/>
                <a:ea typeface="돋움" pitchFamily="50" charset="-127"/>
                <a:cs typeface="Arial" panose="020B0604020202020204" pitchFamily="34" charset="0"/>
              </a:rPr>
              <a:t>đây</a:t>
            </a:r>
            <a:r>
              <a:rPr lang="en-US" altLang="ko-KR" sz="800" smtClean="0">
                <a:latin typeface="Arial" panose="020B0604020202020204" pitchFamily="34" charset="0"/>
                <a:ea typeface="돋움" pitchFamily="50" charset="-127"/>
                <a:cs typeface="Arial" panose="020B0604020202020204" pitchFamily="34" charset="0"/>
              </a:rPr>
              <a:t>?</a:t>
            </a:r>
          </a:p>
          <a:p>
            <a:pPr eaLnBrk="1" fontAlgn="base" latinLnBrk="1" hangingPunct="1">
              <a:spcBef>
                <a:spcPct val="0"/>
              </a:spcBef>
              <a:spcAft>
                <a:spcPct val="0"/>
              </a:spcAft>
            </a:pPr>
            <a:endParaRPr lang="en-US" altLang="ko-KR" sz="800" dirty="0">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r>
              <a:rPr lang="en-US" altLang="ko-KR" sz="800" dirty="0">
                <a:latin typeface="Arial" panose="020B0604020202020204" pitchFamily="34" charset="0"/>
                <a:ea typeface="돋움" pitchFamily="50" charset="-127"/>
                <a:cs typeface="Arial" panose="020B0604020202020204" pitchFamily="34" charset="0"/>
              </a:rPr>
              <a:t>① SPEED CONTROL V/V</a:t>
            </a:r>
          </a:p>
          <a:p>
            <a:pPr eaLnBrk="1" fontAlgn="base" latinLnBrk="1" hangingPunct="1">
              <a:spcBef>
                <a:spcPct val="0"/>
              </a:spcBef>
              <a:spcAft>
                <a:spcPct val="0"/>
              </a:spcAft>
            </a:pPr>
            <a:r>
              <a:rPr lang="en-US" altLang="ko-KR" sz="800" dirty="0">
                <a:latin typeface="Arial" panose="020B0604020202020204" pitchFamily="34" charset="0"/>
                <a:ea typeface="돋움" pitchFamily="50" charset="-127"/>
                <a:cs typeface="Arial" panose="020B0604020202020204" pitchFamily="34" charset="0"/>
              </a:rPr>
              <a:t>② </a:t>
            </a:r>
            <a:r>
              <a:rPr lang="en-US" altLang="ko-KR" sz="800" dirty="0" smtClean="0">
                <a:latin typeface="Arial" panose="020B0604020202020204" pitchFamily="34" charset="0"/>
                <a:ea typeface="돋움" pitchFamily="50" charset="-127"/>
                <a:cs typeface="Arial" panose="020B0604020202020204" pitchFamily="34" charset="0"/>
              </a:rPr>
              <a:t>Check</a:t>
            </a:r>
            <a:r>
              <a:rPr lang="ko-KR" altLang="en-US" sz="800" dirty="0" smtClean="0">
                <a:latin typeface="Arial" panose="020B0604020202020204" pitchFamily="34" charset="0"/>
                <a:ea typeface="돋움" pitchFamily="50" charset="-127"/>
                <a:cs typeface="Arial" panose="020B0604020202020204" pitchFamily="34" charset="0"/>
              </a:rPr>
              <a:t> </a:t>
            </a:r>
            <a:r>
              <a:rPr lang="en-US" altLang="ko-KR" sz="800" dirty="0">
                <a:latin typeface="Arial" panose="020B0604020202020204" pitchFamily="34" charset="0"/>
                <a:ea typeface="돋움" pitchFamily="50" charset="-127"/>
                <a:cs typeface="Arial" panose="020B0604020202020204" pitchFamily="34" charset="0"/>
              </a:rPr>
              <a:t>V/V</a:t>
            </a:r>
          </a:p>
          <a:p>
            <a:pPr eaLnBrk="1" fontAlgn="base" latinLnBrk="1" hangingPunct="1">
              <a:spcBef>
                <a:spcPct val="0"/>
              </a:spcBef>
              <a:spcAft>
                <a:spcPct val="0"/>
              </a:spcAft>
            </a:pPr>
            <a:r>
              <a:rPr lang="en-US" altLang="ko-KR" sz="800" dirty="0" smtClean="0">
                <a:latin typeface="Arial" panose="020B0604020202020204" pitchFamily="34" charset="0"/>
                <a:ea typeface="돋움" pitchFamily="50" charset="-127"/>
                <a:cs typeface="Arial" panose="020B0604020202020204" pitchFamily="34" charset="0"/>
              </a:rPr>
              <a:t>③ Needle</a:t>
            </a:r>
            <a:r>
              <a:rPr lang="ko-KR" altLang="en-US" sz="800" dirty="0" smtClean="0">
                <a:latin typeface="Arial" panose="020B0604020202020204" pitchFamily="34" charset="0"/>
                <a:ea typeface="돋움" pitchFamily="50" charset="-127"/>
                <a:cs typeface="Arial" panose="020B0604020202020204" pitchFamily="34" charset="0"/>
              </a:rPr>
              <a:t> </a:t>
            </a:r>
            <a:r>
              <a:rPr lang="en-US" altLang="ko-KR" sz="800" dirty="0">
                <a:latin typeface="Arial" panose="020B0604020202020204" pitchFamily="34" charset="0"/>
                <a:ea typeface="돋움" pitchFamily="50" charset="-127"/>
                <a:cs typeface="Arial" panose="020B0604020202020204" pitchFamily="34" charset="0"/>
              </a:rPr>
              <a:t>V/V</a:t>
            </a:r>
          </a:p>
          <a:p>
            <a:pPr eaLnBrk="1" fontAlgn="base" latinLnBrk="1" hangingPunct="1">
              <a:spcBef>
                <a:spcPct val="0"/>
              </a:spcBef>
              <a:spcAft>
                <a:spcPct val="0"/>
              </a:spcAft>
            </a:pPr>
            <a:r>
              <a:rPr lang="en-US" altLang="ko-KR" sz="800" dirty="0" smtClean="0">
                <a:latin typeface="Arial" panose="020B0604020202020204" pitchFamily="34" charset="0"/>
                <a:ea typeface="돋움" pitchFamily="50" charset="-127"/>
                <a:cs typeface="Arial" panose="020B0604020202020204" pitchFamily="34" charset="0"/>
              </a:rPr>
              <a:t>④ Pilot</a:t>
            </a:r>
            <a:r>
              <a:rPr lang="ko-KR" altLang="en-US" sz="800" dirty="0" smtClean="0">
                <a:latin typeface="Arial" panose="020B0604020202020204" pitchFamily="34" charset="0"/>
                <a:ea typeface="돋움" pitchFamily="50" charset="-127"/>
                <a:cs typeface="Arial" panose="020B0604020202020204" pitchFamily="34" charset="0"/>
              </a:rPr>
              <a:t> </a:t>
            </a:r>
            <a:r>
              <a:rPr lang="en-US" altLang="ko-KR" sz="800" dirty="0">
                <a:latin typeface="Arial" panose="020B0604020202020204" pitchFamily="34" charset="0"/>
                <a:ea typeface="돋움" pitchFamily="50" charset="-127"/>
                <a:cs typeface="Arial" panose="020B0604020202020204" pitchFamily="34" charset="0"/>
              </a:rPr>
              <a:t>V/V</a:t>
            </a:r>
          </a:p>
        </p:txBody>
      </p:sp>
      <p:pic>
        <p:nvPicPr>
          <p:cNvPr id="5151" name="Picture 40" descr="Untitled-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23600" y="4361217"/>
            <a:ext cx="685800" cy="663793"/>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pic>
      <p:grpSp>
        <p:nvGrpSpPr>
          <p:cNvPr id="5152" name="Group 40"/>
          <p:cNvGrpSpPr>
            <a:grpSpLocks/>
          </p:cNvGrpSpPr>
          <p:nvPr/>
        </p:nvGrpSpPr>
        <p:grpSpPr bwMode="auto">
          <a:xfrm>
            <a:off x="3709988" y="8258439"/>
            <a:ext cx="2057400" cy="1217613"/>
            <a:chOff x="397" y="4667"/>
            <a:chExt cx="1296" cy="708"/>
          </a:xfrm>
        </p:grpSpPr>
        <p:pic>
          <p:nvPicPr>
            <p:cNvPr id="5154" name="Picture 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 y="4667"/>
              <a:ext cx="384"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55" name="Picture 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09" y="4667"/>
              <a:ext cx="384"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56" name="Picture 3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7" y="5003"/>
              <a:ext cx="384"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57" name="Picture 3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09" y="5003"/>
              <a:ext cx="384"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153" name="Rectangle 33"/>
          <p:cNvSpPr>
            <a:spLocks noChangeArrowheads="1"/>
          </p:cNvSpPr>
          <p:nvPr/>
        </p:nvSpPr>
        <p:spPr bwMode="auto">
          <a:xfrm>
            <a:off x="3384550" y="8113980"/>
            <a:ext cx="34290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800" dirty="0">
                <a:latin typeface="Arial" panose="020B0604020202020204" pitchFamily="34" charset="0"/>
                <a:ea typeface="돋움" pitchFamily="50" charset="-127"/>
                <a:cs typeface="Arial" panose="020B0604020202020204" pitchFamily="34" charset="0"/>
              </a:rPr>
              <a:t>16</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Trong</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số</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các</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kí</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hiệu</a:t>
            </a:r>
            <a:r>
              <a:rPr lang="en-US" altLang="ko-KR" sz="800" dirty="0" smtClean="0">
                <a:latin typeface="Arial" panose="020B0604020202020204" pitchFamily="34" charset="0"/>
                <a:ea typeface="돋움" pitchFamily="50" charset="-127"/>
                <a:cs typeface="Arial" panose="020B0604020202020204" pitchFamily="34" charset="0"/>
              </a:rPr>
              <a:t> Valve </a:t>
            </a:r>
            <a:r>
              <a:rPr lang="en-US" altLang="ko-KR" sz="800" dirty="0" err="1" smtClean="0">
                <a:latin typeface="Arial" panose="020B0604020202020204" pitchFamily="34" charset="0"/>
                <a:ea typeface="돋움" pitchFamily="50" charset="-127"/>
                <a:cs typeface="Arial" panose="020B0604020202020204" pitchFamily="34" charset="0"/>
              </a:rPr>
              <a:t>dưới</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đây</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chọn</a:t>
            </a:r>
            <a:r>
              <a:rPr lang="en-US" altLang="ko-KR"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loại</a:t>
            </a:r>
            <a:r>
              <a:rPr lang="ko-KR" altLang="en-US" sz="800" dirty="0" smtClean="0">
                <a:latin typeface="Arial" panose="020B0604020202020204" pitchFamily="34" charset="0"/>
                <a:ea typeface="돋움" pitchFamily="50" charset="-127"/>
                <a:cs typeface="Arial" panose="020B0604020202020204" pitchFamily="34" charset="0"/>
              </a:rPr>
              <a:t> </a:t>
            </a:r>
            <a:r>
              <a:rPr lang="en-US" altLang="ko-KR" sz="800" dirty="0" err="1" smtClean="0">
                <a:latin typeface="Arial" panose="020B0604020202020204" pitchFamily="34" charset="0"/>
                <a:ea typeface="돋움" pitchFamily="50" charset="-127"/>
                <a:cs typeface="Arial" panose="020B0604020202020204" pitchFamily="34" charset="0"/>
              </a:rPr>
              <a:t>đóng</a:t>
            </a:r>
            <a:r>
              <a:rPr lang="en-US" altLang="ko-KR" sz="800" dirty="0" smtClean="0">
                <a:latin typeface="Arial" panose="020B0604020202020204" pitchFamily="34" charset="0"/>
                <a:ea typeface="돋움" pitchFamily="50" charset="-127"/>
                <a:cs typeface="Arial" panose="020B0604020202020204" pitchFamily="34" charset="0"/>
              </a:rPr>
              <a:t> 3/2 Way? </a:t>
            </a:r>
            <a:endParaRPr lang="en-US" altLang="ko-KR" sz="800" dirty="0">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r>
              <a:rPr lang="en-US" altLang="ko-KR" sz="800" dirty="0">
                <a:latin typeface="Arial" panose="020B0604020202020204" pitchFamily="34" charset="0"/>
                <a:ea typeface="돋움" pitchFamily="50" charset="-127"/>
                <a:cs typeface="Arial" panose="020B0604020202020204" pitchFamily="34" charset="0"/>
              </a:rPr>
              <a:t>  </a:t>
            </a:r>
          </a:p>
          <a:p>
            <a:pPr eaLnBrk="1" fontAlgn="base" latinLnBrk="1" hangingPunct="1">
              <a:spcBef>
                <a:spcPct val="0"/>
              </a:spcBef>
              <a:spcAft>
                <a:spcPct val="0"/>
              </a:spcAft>
            </a:pPr>
            <a:r>
              <a:rPr lang="en-US" altLang="ko-KR" sz="800" dirty="0">
                <a:latin typeface="Arial" panose="020B0604020202020204" pitchFamily="34" charset="0"/>
                <a:ea typeface="돋움" pitchFamily="50" charset="-127"/>
                <a:cs typeface="Arial" panose="020B0604020202020204" pitchFamily="34" charset="0"/>
              </a:rPr>
              <a:t>  ①                                   ②</a:t>
            </a:r>
          </a:p>
          <a:p>
            <a:pPr eaLnBrk="1" fontAlgn="base" latinLnBrk="1" hangingPunct="1">
              <a:spcBef>
                <a:spcPct val="0"/>
              </a:spcBef>
              <a:spcAft>
                <a:spcPct val="0"/>
              </a:spcAft>
            </a:pPr>
            <a:endParaRPr lang="en-US" altLang="ko-KR" sz="800" dirty="0">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endParaRPr lang="en-US" altLang="ko-KR" sz="800" dirty="0">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endParaRPr lang="en-US" altLang="ko-KR" sz="800" dirty="0">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r>
              <a:rPr lang="en-US" altLang="ko-KR" sz="800" dirty="0">
                <a:latin typeface="Arial" panose="020B0604020202020204" pitchFamily="34" charset="0"/>
                <a:ea typeface="돋움" pitchFamily="50" charset="-127"/>
                <a:cs typeface="Arial" panose="020B0604020202020204" pitchFamily="34" charset="0"/>
              </a:rPr>
              <a:t>  ③                                   ④</a:t>
            </a:r>
          </a:p>
        </p:txBody>
      </p:sp>
      <p:sp>
        <p:nvSpPr>
          <p:cNvPr id="33" name="Text Box 3"/>
          <p:cNvSpPr txBox="1">
            <a:spLocks noChangeArrowheads="1"/>
          </p:cNvSpPr>
          <p:nvPr/>
        </p:nvSpPr>
        <p:spPr bwMode="auto">
          <a:xfrm>
            <a:off x="228600" y="776422"/>
            <a:ext cx="307327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800" dirty="0" err="1" smtClean="0">
                <a:latin typeface="Arial" panose="020B0604020202020204" pitchFamily="34" charset="0"/>
                <a:cs typeface="Arial" panose="020B0604020202020204" pitchFamily="34" charset="0"/>
              </a:rPr>
              <a:t>Bộ</a:t>
            </a:r>
            <a:r>
              <a:rPr lang="en-US" altLang="ko-KR" sz="800" dirty="0" smtClean="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phận</a:t>
            </a:r>
            <a:r>
              <a:rPr lang="ko-KR" altLang="en-US" sz="800" dirty="0" smtClean="0">
                <a:latin typeface="Arial" panose="020B0604020202020204" pitchFamily="34" charset="0"/>
                <a:cs typeface="Arial" panose="020B0604020202020204" pitchFamily="34" charset="0"/>
              </a:rPr>
              <a:t> </a:t>
            </a:r>
            <a:r>
              <a:rPr lang="en-US" altLang="ko-KR" sz="800">
                <a:latin typeface="Arial" panose="020B0604020202020204" pitchFamily="34" charset="0"/>
                <a:cs typeface="Arial" panose="020B0604020202020204" pitchFamily="34" charset="0"/>
              </a:rPr>
              <a:t>:                  </a:t>
            </a:r>
            <a:r>
              <a:rPr lang="en-US" altLang="ko-KR" sz="800" smtClean="0">
                <a:latin typeface="Arial" panose="020B0604020202020204" pitchFamily="34" charset="0"/>
                <a:cs typeface="Arial" panose="020B0604020202020204" pitchFamily="34" charset="0"/>
              </a:rPr>
              <a:t>                           </a:t>
            </a:r>
            <a:r>
              <a:rPr lang="en-US" altLang="ko-KR" sz="800" dirty="0" smtClean="0">
                <a:latin typeface="Arial" panose="020B0604020202020204" pitchFamily="34" charset="0"/>
                <a:cs typeface="Arial" panose="020B0604020202020204" pitchFamily="34" charset="0"/>
              </a:rPr>
              <a:t>ID</a:t>
            </a:r>
            <a:r>
              <a:rPr lang="ko-KR" altLang="en-US" sz="800" dirty="0" smtClean="0">
                <a:latin typeface="Arial" panose="020B0604020202020204" pitchFamily="34" charset="0"/>
                <a:cs typeface="Arial" panose="020B0604020202020204" pitchFamily="34" charset="0"/>
              </a:rPr>
              <a:t> </a:t>
            </a:r>
            <a:r>
              <a:rPr lang="en-US" altLang="ko-KR" sz="800">
                <a:latin typeface="Arial" panose="020B0604020202020204" pitchFamily="34" charset="0"/>
                <a:cs typeface="Arial" panose="020B0604020202020204" pitchFamily="34" charset="0"/>
              </a:rPr>
              <a:t>:                      </a:t>
            </a:r>
            <a:r>
              <a:rPr lang="en-US" altLang="ko-KR" sz="800" smtClean="0">
                <a:latin typeface="Arial" panose="020B0604020202020204" pitchFamily="34" charset="0"/>
                <a:cs typeface="Arial" panose="020B0604020202020204" pitchFamily="34" charset="0"/>
              </a:rPr>
              <a:t>   Tên</a:t>
            </a:r>
            <a:r>
              <a:rPr lang="ko-KR" altLang="en-US" sz="800" smtClean="0">
                <a:latin typeface="Arial" panose="020B0604020202020204" pitchFamily="34" charset="0"/>
                <a:cs typeface="Arial" panose="020B0604020202020204" pitchFamily="34" charset="0"/>
              </a:rPr>
              <a:t> </a:t>
            </a:r>
            <a:r>
              <a:rPr lang="en-US" altLang="ko-KR" sz="800" dirty="0">
                <a:latin typeface="Arial" panose="020B0604020202020204" pitchFamily="34" charset="0"/>
                <a:cs typeface="Arial" panose="020B0604020202020204" pitchFamily="34" charset="0"/>
              </a:rPr>
              <a:t>: </a:t>
            </a:r>
          </a:p>
        </p:txBody>
      </p:sp>
      <p:sp>
        <p:nvSpPr>
          <p:cNvPr id="34" name="Text Box 13"/>
          <p:cNvSpPr txBox="1">
            <a:spLocks noChangeArrowheads="1"/>
          </p:cNvSpPr>
          <p:nvPr/>
        </p:nvSpPr>
        <p:spPr bwMode="auto">
          <a:xfrm>
            <a:off x="260355" y="247650"/>
            <a:ext cx="190468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defRPr/>
            </a:pPr>
            <a:r>
              <a:rPr lang="en-US" altLang="ko-KR" sz="1600" b="1" dirty="0" err="1" smtClean="0">
                <a:effectLst>
                  <a:outerShdw blurRad="38100" dist="38100" dir="2700000" algn="tl">
                    <a:srgbClr val="C0C0C0"/>
                  </a:outerShdw>
                </a:effectLst>
                <a:latin typeface="Arial" panose="020B0604020202020204" pitchFamily="34" charset="0"/>
                <a:cs typeface="Arial" panose="020B0604020202020204" pitchFamily="34" charset="0"/>
              </a:rPr>
              <a:t>Khí</a:t>
            </a:r>
            <a:r>
              <a:rPr lang="en-US" altLang="ko-KR" sz="1600" b="1" dirty="0" smtClean="0">
                <a:effectLst>
                  <a:outerShdw blurRad="38100" dist="38100" dir="2700000" algn="tl">
                    <a:srgbClr val="C0C0C0"/>
                  </a:outerShdw>
                </a:effectLst>
                <a:latin typeface="Arial" panose="020B0604020202020204" pitchFamily="34" charset="0"/>
                <a:cs typeface="Arial" panose="020B0604020202020204" pitchFamily="34" charset="0"/>
              </a:rPr>
              <a:t> </a:t>
            </a:r>
            <a:r>
              <a:rPr lang="en-US" altLang="ko-KR" sz="1600" b="1" dirty="0" err="1" smtClean="0">
                <a:effectLst>
                  <a:outerShdw blurRad="38100" dist="38100" dir="2700000" algn="tl">
                    <a:srgbClr val="C0C0C0"/>
                  </a:outerShdw>
                </a:effectLst>
                <a:latin typeface="Arial" panose="020B0604020202020204" pitchFamily="34" charset="0"/>
                <a:cs typeface="Arial" panose="020B0604020202020204" pitchFamily="34" charset="0"/>
              </a:rPr>
              <a:t>nén</a:t>
            </a:r>
            <a:r>
              <a:rPr lang="en-US" altLang="ko-KR" sz="1600" b="1" dirty="0" smtClean="0">
                <a:effectLst>
                  <a:outerShdw blurRad="38100" dist="38100" dir="2700000" algn="tl">
                    <a:srgbClr val="C0C0C0"/>
                  </a:outerShdw>
                </a:effectLst>
                <a:latin typeface="Arial" panose="020B0604020202020204" pitchFamily="34" charset="0"/>
                <a:cs typeface="Arial" panose="020B0604020202020204" pitchFamily="34" charset="0"/>
              </a:rPr>
              <a:t> </a:t>
            </a:r>
            <a:r>
              <a:rPr lang="en-US" altLang="ko-KR" sz="1600" b="1" err="1" smtClean="0">
                <a:effectLst>
                  <a:outerShdw blurRad="38100" dist="38100" dir="2700000" algn="tl">
                    <a:srgbClr val="C0C0C0"/>
                  </a:outerShdw>
                </a:effectLst>
                <a:latin typeface="Arial" panose="020B0604020202020204" pitchFamily="34" charset="0"/>
                <a:cs typeface="Arial" panose="020B0604020202020204" pitchFamily="34" charset="0"/>
              </a:rPr>
              <a:t>cơ</a:t>
            </a:r>
            <a:r>
              <a:rPr lang="en-US" altLang="ko-KR" sz="1600" b="1" smtClean="0">
                <a:effectLst>
                  <a:outerShdw blurRad="38100" dist="38100" dir="2700000" algn="tl">
                    <a:srgbClr val="C0C0C0"/>
                  </a:outerShdw>
                </a:effectLst>
                <a:latin typeface="Arial" panose="020B0604020202020204" pitchFamily="34" charset="0"/>
                <a:cs typeface="Arial" panose="020B0604020202020204" pitchFamily="34" charset="0"/>
              </a:rPr>
              <a:t> bản 2 </a:t>
            </a:r>
            <a:endParaRPr lang="ko-KR" altLang="en-US" sz="1600"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5100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Line 2"/>
          <p:cNvSpPr>
            <a:spLocks noChangeShapeType="1"/>
          </p:cNvSpPr>
          <p:nvPr/>
        </p:nvSpPr>
        <p:spPr bwMode="auto">
          <a:xfrm>
            <a:off x="228600" y="610527"/>
            <a:ext cx="63246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pPr fontAlgn="base" latinLnBrk="1">
              <a:spcBef>
                <a:spcPct val="0"/>
              </a:spcBef>
              <a:spcAft>
                <a:spcPct val="0"/>
              </a:spcAft>
            </a:pPr>
            <a:endParaRPr kumimoji="1" lang="en-US" sz="800">
              <a:solidFill>
                <a:srgbClr val="000000"/>
              </a:solidFill>
              <a:latin typeface="Arial" panose="020B0604020202020204" pitchFamily="34" charset="0"/>
              <a:cs typeface="Arial" panose="020B0604020202020204" pitchFamily="34" charset="0"/>
            </a:endParaRPr>
          </a:p>
        </p:txBody>
      </p:sp>
      <p:sp>
        <p:nvSpPr>
          <p:cNvPr id="6148" name="Rectangle 4"/>
          <p:cNvSpPr>
            <a:spLocks noChangeArrowheads="1"/>
          </p:cNvSpPr>
          <p:nvPr/>
        </p:nvSpPr>
        <p:spPr bwMode="auto">
          <a:xfrm>
            <a:off x="304800" y="1066274"/>
            <a:ext cx="3124200" cy="861099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lnSpc>
                <a:spcPct val="110000"/>
              </a:lnSpc>
              <a:spcBef>
                <a:spcPct val="0"/>
              </a:spcBef>
              <a:spcAft>
                <a:spcPct val="0"/>
              </a:spcAft>
            </a:pPr>
            <a:endParaRPr lang="ko-KR" altLang="ko-KR" sz="800">
              <a:solidFill>
                <a:srgbClr val="000000"/>
              </a:solidFill>
              <a:latin typeface="Arial" panose="020B0604020202020204" pitchFamily="34" charset="0"/>
              <a:ea typeface="돋움" pitchFamily="50" charset="-127"/>
              <a:cs typeface="Arial" panose="020B0604020202020204" pitchFamily="34" charset="0"/>
            </a:endParaRPr>
          </a:p>
        </p:txBody>
      </p:sp>
      <p:sp>
        <p:nvSpPr>
          <p:cNvPr id="6149" name="Rectangle 5"/>
          <p:cNvSpPr>
            <a:spLocks noChangeArrowheads="1"/>
          </p:cNvSpPr>
          <p:nvPr/>
        </p:nvSpPr>
        <p:spPr bwMode="auto">
          <a:xfrm>
            <a:off x="3429000" y="1066274"/>
            <a:ext cx="3124200" cy="861099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endParaRPr lang="en-US" altLang="ko-KR" sz="800">
              <a:solidFill>
                <a:srgbClr val="000000"/>
              </a:solidFill>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endParaRPr lang="en-US" altLang="ko-KR" sz="800">
              <a:solidFill>
                <a:srgbClr val="000000"/>
              </a:solidFill>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endParaRPr lang="en-US" altLang="ko-KR" sz="800">
              <a:solidFill>
                <a:srgbClr val="000000"/>
              </a:solidFill>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endParaRPr lang="en-US" altLang="ko-KR" sz="800">
              <a:solidFill>
                <a:srgbClr val="000000"/>
              </a:solidFill>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endParaRPr lang="en-US" altLang="ko-KR" sz="800">
              <a:solidFill>
                <a:srgbClr val="000000"/>
              </a:solidFill>
              <a:latin typeface="Arial" panose="020B0604020202020204" pitchFamily="34" charset="0"/>
              <a:ea typeface="돋움" pitchFamily="50" charset="-127"/>
              <a:cs typeface="Arial" panose="020B0604020202020204" pitchFamily="34" charset="0"/>
            </a:endParaRPr>
          </a:p>
        </p:txBody>
      </p:sp>
      <p:graphicFrame>
        <p:nvGraphicFramePr>
          <p:cNvPr id="2" name="Group 6"/>
          <p:cNvGraphicFramePr>
            <a:graphicFrameLocks noGrp="1"/>
          </p:cNvGraphicFramePr>
          <p:nvPr>
            <p:extLst>
              <p:ext uri="{D42A27DB-BD31-4B8C-83A1-F6EECF244321}">
                <p14:modId xmlns:p14="http://schemas.microsoft.com/office/powerpoint/2010/main" val="1341496624"/>
              </p:ext>
            </p:extLst>
          </p:nvPr>
        </p:nvGraphicFramePr>
        <p:xfrm>
          <a:off x="5346705" y="151342"/>
          <a:ext cx="1223963" cy="839258"/>
        </p:xfrm>
        <a:graphic>
          <a:graphicData uri="http://schemas.openxmlformats.org/drawingml/2006/table">
            <a:tbl>
              <a:tblPr/>
              <a:tblGrid>
                <a:gridCol w="1223963">
                  <a:extLst>
                    <a:ext uri="{9D8B030D-6E8A-4147-A177-3AD203B41FA5}">
                      <a16:colId xmlns:a16="http://schemas.microsoft.com/office/drawing/2014/main" val="20000"/>
                    </a:ext>
                  </a:extLst>
                </a:gridCol>
              </a:tblGrid>
              <a:tr h="302683">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ko-KR" altLang="en-US" sz="1100" b="1" i="0" u="none" strike="noStrike" cap="none" normalizeH="0" baseline="0" dirty="0" smtClean="0">
                          <a:ln>
                            <a:noFill/>
                          </a:ln>
                          <a:solidFill>
                            <a:schemeClr val="tx1"/>
                          </a:solidFill>
                          <a:effectLst/>
                          <a:latin typeface="굴림" pitchFamily="50" charset="-127"/>
                          <a:ea typeface="굴림" pitchFamily="50" charset="-127"/>
                        </a:rPr>
                        <a:t>점 수</a:t>
                      </a:r>
                    </a:p>
                  </a:txBody>
                  <a:tcPr marL="91425" marR="91425" marT="49530" marB="495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36575">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1100" b="0" i="0" u="none" strike="noStrike" cap="none" normalizeH="0" baseline="0" dirty="0" smtClean="0">
                        <a:ln>
                          <a:noFill/>
                        </a:ln>
                        <a:solidFill>
                          <a:schemeClr val="tx1"/>
                        </a:solidFill>
                        <a:effectLst/>
                        <a:latin typeface="굴림" pitchFamily="50" charset="-127"/>
                        <a:ea typeface="굴림" pitchFamily="50" charset="-127"/>
                      </a:endParaRPr>
                    </a:p>
                  </a:txBody>
                  <a:tcPr marL="91425" marR="91425"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
        <p:nvSpPr>
          <p:cNvPr id="6159" name="Rectangle 49"/>
          <p:cNvSpPr>
            <a:spLocks noChangeArrowheads="1"/>
          </p:cNvSpPr>
          <p:nvPr/>
        </p:nvSpPr>
        <p:spPr bwMode="auto">
          <a:xfrm>
            <a:off x="304800" y="1052515"/>
            <a:ext cx="319621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800" dirty="0">
                <a:solidFill>
                  <a:srgbClr val="000000"/>
                </a:solidFill>
                <a:latin typeface="Arial" panose="020B0604020202020204" pitchFamily="34" charset="0"/>
                <a:cs typeface="Arial" panose="020B0604020202020204" pitchFamily="34" charset="0"/>
              </a:rPr>
              <a:t>17. </a:t>
            </a:r>
            <a:r>
              <a:rPr lang="en-US" altLang="ko-KR" sz="800" dirty="0" err="1">
                <a:solidFill>
                  <a:srgbClr val="000000"/>
                </a:solidFill>
                <a:latin typeface="Arial" panose="020B0604020202020204" pitchFamily="34" charset="0"/>
                <a:cs typeface="Arial" panose="020B0604020202020204" pitchFamily="34" charset="0"/>
              </a:rPr>
              <a:t>Chọn</a:t>
            </a:r>
            <a:r>
              <a:rPr lang="en-US" altLang="ko-KR" sz="800" dirty="0">
                <a:solidFill>
                  <a:srgbClr val="000000"/>
                </a:solidFill>
                <a:latin typeface="Arial" panose="020B0604020202020204" pitchFamily="34" charset="0"/>
                <a:cs typeface="Arial" panose="020B0604020202020204" pitchFamily="34" charset="0"/>
              </a:rPr>
              <a:t> </a:t>
            </a:r>
            <a:r>
              <a:rPr lang="en-US" altLang="ko-KR" sz="800" dirty="0" err="1">
                <a:solidFill>
                  <a:srgbClr val="000000"/>
                </a:solidFill>
                <a:latin typeface="Arial" panose="020B0604020202020204" pitchFamily="34" charset="0"/>
                <a:cs typeface="Arial" panose="020B0604020202020204" pitchFamily="34" charset="0"/>
              </a:rPr>
              <a:t>đáp</a:t>
            </a:r>
            <a:r>
              <a:rPr lang="en-US" altLang="ko-KR" sz="800" dirty="0">
                <a:solidFill>
                  <a:srgbClr val="000000"/>
                </a:solidFill>
                <a:latin typeface="Arial" panose="020B0604020202020204" pitchFamily="34" charset="0"/>
                <a:cs typeface="Arial" panose="020B0604020202020204" pitchFamily="34" charset="0"/>
              </a:rPr>
              <a:t> </a:t>
            </a:r>
            <a:r>
              <a:rPr lang="en-US" altLang="ko-KR" sz="800" dirty="0" err="1">
                <a:solidFill>
                  <a:srgbClr val="000000"/>
                </a:solidFill>
                <a:latin typeface="Arial" panose="020B0604020202020204" pitchFamily="34" charset="0"/>
                <a:cs typeface="Arial" panose="020B0604020202020204" pitchFamily="34" charset="0"/>
              </a:rPr>
              <a:t>án</a:t>
            </a:r>
            <a:r>
              <a:rPr lang="en-US" altLang="ko-KR" sz="800" dirty="0">
                <a:solidFill>
                  <a:srgbClr val="000000"/>
                </a:solidFill>
                <a:latin typeface="Arial" panose="020B0604020202020204" pitchFamily="34" charset="0"/>
                <a:cs typeface="Arial" panose="020B0604020202020204" pitchFamily="34" charset="0"/>
              </a:rPr>
              <a:t> </a:t>
            </a:r>
            <a:r>
              <a:rPr lang="en-US" altLang="ko-KR" sz="800" dirty="0" err="1">
                <a:solidFill>
                  <a:srgbClr val="000000"/>
                </a:solidFill>
                <a:latin typeface="Arial" panose="020B0604020202020204" pitchFamily="34" charset="0"/>
                <a:cs typeface="Arial" panose="020B0604020202020204" pitchFamily="34" charset="0"/>
              </a:rPr>
              <a:t>không</a:t>
            </a:r>
            <a:r>
              <a:rPr lang="en-US" altLang="ko-KR" sz="800" dirty="0">
                <a:solidFill>
                  <a:srgbClr val="000000"/>
                </a:solidFill>
                <a:latin typeface="Arial" panose="020B0604020202020204" pitchFamily="34" charset="0"/>
                <a:cs typeface="Arial" panose="020B0604020202020204" pitchFamily="34" charset="0"/>
              </a:rPr>
              <a:t> </a:t>
            </a:r>
            <a:r>
              <a:rPr lang="en-US" altLang="ko-KR" sz="800" dirty="0" err="1">
                <a:solidFill>
                  <a:srgbClr val="000000"/>
                </a:solidFill>
                <a:latin typeface="Arial" panose="020B0604020202020204" pitchFamily="34" charset="0"/>
                <a:cs typeface="Arial" panose="020B0604020202020204" pitchFamily="34" charset="0"/>
              </a:rPr>
              <a:t>phải</a:t>
            </a:r>
            <a:r>
              <a:rPr lang="en-US" altLang="ko-KR" sz="800" dirty="0">
                <a:solidFill>
                  <a:srgbClr val="000000"/>
                </a:solidFill>
                <a:latin typeface="Arial" panose="020B0604020202020204" pitchFamily="34" charset="0"/>
                <a:cs typeface="Arial" panose="020B0604020202020204" pitchFamily="34" charset="0"/>
              </a:rPr>
              <a:t> </a:t>
            </a:r>
            <a:r>
              <a:rPr lang="en-US" altLang="ko-KR" sz="800" dirty="0" err="1">
                <a:solidFill>
                  <a:srgbClr val="000000"/>
                </a:solidFill>
                <a:latin typeface="Arial" panose="020B0604020202020204" pitchFamily="34" charset="0"/>
                <a:cs typeface="Arial" panose="020B0604020202020204" pitchFamily="34" charset="0"/>
              </a:rPr>
              <a:t>là</a:t>
            </a:r>
            <a:r>
              <a:rPr lang="en-US" altLang="ko-KR" sz="800" dirty="0">
                <a:solidFill>
                  <a:srgbClr val="000000"/>
                </a:solidFill>
                <a:latin typeface="Arial" panose="020B0604020202020204" pitchFamily="34" charset="0"/>
                <a:cs typeface="Arial" panose="020B0604020202020204" pitchFamily="34" charset="0"/>
              </a:rPr>
              <a:t> </a:t>
            </a:r>
            <a:r>
              <a:rPr lang="en-US" altLang="ko-KR" sz="800" dirty="0" err="1">
                <a:solidFill>
                  <a:srgbClr val="000000"/>
                </a:solidFill>
                <a:latin typeface="Arial" panose="020B0604020202020204" pitchFamily="34" charset="0"/>
                <a:cs typeface="Arial" panose="020B0604020202020204" pitchFamily="34" charset="0"/>
              </a:rPr>
              <a:t>đặc</a:t>
            </a:r>
            <a:r>
              <a:rPr lang="en-US" altLang="ko-KR" sz="800" dirty="0">
                <a:solidFill>
                  <a:srgbClr val="000000"/>
                </a:solidFill>
                <a:latin typeface="Arial" panose="020B0604020202020204" pitchFamily="34" charset="0"/>
                <a:cs typeface="Arial" panose="020B0604020202020204" pitchFamily="34" charset="0"/>
              </a:rPr>
              <a:t> </a:t>
            </a:r>
            <a:r>
              <a:rPr lang="en-US" altLang="ko-KR" sz="800" dirty="0" err="1">
                <a:solidFill>
                  <a:srgbClr val="000000"/>
                </a:solidFill>
                <a:latin typeface="Arial" panose="020B0604020202020204" pitchFamily="34" charset="0"/>
                <a:cs typeface="Arial" panose="020B0604020202020204" pitchFamily="34" charset="0"/>
              </a:rPr>
              <a:t>điểm</a:t>
            </a:r>
            <a:r>
              <a:rPr lang="en-US" altLang="ko-KR" sz="800" dirty="0">
                <a:solidFill>
                  <a:srgbClr val="000000"/>
                </a:solidFill>
                <a:latin typeface="Arial" panose="020B0604020202020204" pitchFamily="34" charset="0"/>
                <a:cs typeface="Arial" panose="020B0604020202020204" pitchFamily="34" charset="0"/>
              </a:rPr>
              <a:t> </a:t>
            </a:r>
            <a:r>
              <a:rPr lang="en-US" altLang="ko-KR" sz="800" dirty="0" err="1">
                <a:solidFill>
                  <a:srgbClr val="000000"/>
                </a:solidFill>
                <a:latin typeface="Arial" panose="020B0604020202020204" pitchFamily="34" charset="0"/>
                <a:cs typeface="Arial" panose="020B0604020202020204" pitchFamily="34" charset="0"/>
              </a:rPr>
              <a:t>của</a:t>
            </a:r>
            <a:r>
              <a:rPr lang="en-US" altLang="ko-KR" sz="800" dirty="0">
                <a:solidFill>
                  <a:srgbClr val="000000"/>
                </a:solidFill>
                <a:latin typeface="Arial" panose="020B0604020202020204" pitchFamily="34" charset="0"/>
                <a:cs typeface="Arial" panose="020B0604020202020204" pitchFamily="34" charset="0"/>
              </a:rPr>
              <a:t> valve </a:t>
            </a:r>
            <a:r>
              <a:rPr lang="en-US" altLang="ko-KR" sz="800" dirty="0" err="1">
                <a:solidFill>
                  <a:srgbClr val="000000"/>
                </a:solidFill>
                <a:latin typeface="Arial" panose="020B0604020202020204" pitchFamily="34" charset="0"/>
                <a:cs typeface="Arial" panose="020B0604020202020204" pitchFamily="34" charset="0"/>
              </a:rPr>
              <a:t>dạng</a:t>
            </a:r>
            <a:r>
              <a:rPr lang="en-US" altLang="ko-KR" sz="800" dirty="0">
                <a:solidFill>
                  <a:srgbClr val="000000"/>
                </a:solidFill>
                <a:latin typeface="Arial" panose="020B0604020202020204" pitchFamily="34" charset="0"/>
                <a:cs typeface="Arial" panose="020B0604020202020204" pitchFamily="34" charset="0"/>
              </a:rPr>
              <a:t> </a:t>
            </a:r>
            <a:r>
              <a:rPr lang="en-US" altLang="ko-KR" sz="800">
                <a:solidFill>
                  <a:srgbClr val="000000"/>
                </a:solidFill>
                <a:latin typeface="Arial" panose="020B0604020202020204" pitchFamily="34" charset="0"/>
                <a:cs typeface="Arial" panose="020B0604020202020204" pitchFamily="34" charset="0"/>
              </a:rPr>
              <a:t>POFIT</a:t>
            </a:r>
            <a:r>
              <a:rPr lang="en-US" altLang="ko-KR" sz="800" smtClean="0">
                <a:solidFill>
                  <a:srgbClr val="000000"/>
                </a:solidFill>
                <a:latin typeface="Arial" panose="020B0604020202020204" pitchFamily="34" charset="0"/>
                <a:cs typeface="Arial" panose="020B0604020202020204" pitchFamily="34" charset="0"/>
              </a:rPr>
              <a:t>?</a:t>
            </a:r>
          </a:p>
          <a:p>
            <a:pPr eaLnBrk="1" fontAlgn="base" latinLnBrk="1" hangingPunct="1">
              <a:spcBef>
                <a:spcPct val="0"/>
              </a:spcBef>
              <a:spcAft>
                <a:spcPct val="0"/>
              </a:spcAft>
            </a:pPr>
            <a:r>
              <a:rPr lang="en-US" altLang="ko-KR" sz="800" smtClean="0">
                <a:solidFill>
                  <a:srgbClr val="000000"/>
                </a:solidFill>
                <a:latin typeface="Arial" panose="020B0604020202020204" pitchFamily="34" charset="0"/>
                <a:cs typeface="Arial" panose="020B0604020202020204" pitchFamily="34" charset="0"/>
              </a:rPr>
              <a:t> </a:t>
            </a:r>
            <a:endParaRPr lang="en-US" altLang="ko-KR" sz="8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800" dirty="0">
                <a:solidFill>
                  <a:srgbClr val="000000"/>
                </a:solidFill>
                <a:latin typeface="Arial" panose="020B0604020202020204" pitchFamily="34" charset="0"/>
                <a:cs typeface="Arial" panose="020B0604020202020204" pitchFamily="34" charset="0"/>
              </a:rPr>
              <a:t>①  </a:t>
            </a:r>
            <a:r>
              <a:rPr lang="en-US" altLang="ko-KR" sz="800" dirty="0" err="1">
                <a:solidFill>
                  <a:srgbClr val="000000"/>
                </a:solidFill>
                <a:latin typeface="Arial" panose="020B0604020202020204" pitchFamily="34" charset="0"/>
                <a:cs typeface="Arial" panose="020B0604020202020204" pitchFamily="34" charset="0"/>
              </a:rPr>
              <a:t>Hiệu</a:t>
            </a:r>
            <a:r>
              <a:rPr lang="en-US" altLang="ko-KR" sz="800" dirty="0">
                <a:solidFill>
                  <a:srgbClr val="000000"/>
                </a:solidFill>
                <a:latin typeface="Arial" panose="020B0604020202020204" pitchFamily="34" charset="0"/>
                <a:cs typeface="Arial" panose="020B0604020202020204" pitchFamily="34" charset="0"/>
              </a:rPr>
              <a:t> </a:t>
            </a:r>
            <a:r>
              <a:rPr lang="en-US" altLang="ko-KR" sz="800" dirty="0" err="1">
                <a:solidFill>
                  <a:srgbClr val="000000"/>
                </a:solidFill>
                <a:latin typeface="Arial" panose="020B0604020202020204" pitchFamily="34" charset="0"/>
                <a:cs typeface="Arial" panose="020B0604020202020204" pitchFamily="34" charset="0"/>
              </a:rPr>
              <a:t>quả</a:t>
            </a:r>
            <a:r>
              <a:rPr lang="en-US" altLang="ko-KR" sz="800" dirty="0">
                <a:solidFill>
                  <a:srgbClr val="000000"/>
                </a:solidFill>
                <a:latin typeface="Arial" panose="020B0604020202020204" pitchFamily="34" charset="0"/>
                <a:cs typeface="Arial" panose="020B0604020202020204" pitchFamily="34" charset="0"/>
              </a:rPr>
              <a:t> </a:t>
            </a:r>
            <a:r>
              <a:rPr lang="en-US" altLang="ko-KR" sz="800" dirty="0" err="1">
                <a:solidFill>
                  <a:srgbClr val="000000"/>
                </a:solidFill>
                <a:latin typeface="Arial" panose="020B0604020202020204" pitchFamily="34" charset="0"/>
                <a:cs typeface="Arial" panose="020B0604020202020204" pitchFamily="34" charset="0"/>
              </a:rPr>
              <a:t>tốt</a:t>
            </a:r>
            <a:r>
              <a:rPr lang="en-US" altLang="ko-KR" sz="800" dirty="0">
                <a:solidFill>
                  <a:srgbClr val="000000"/>
                </a:solidFill>
                <a:latin typeface="Arial" panose="020B0604020202020204" pitchFamily="34" charset="0"/>
                <a:cs typeface="Arial" panose="020B0604020202020204" pitchFamily="34" charset="0"/>
              </a:rPr>
              <a:t> </a:t>
            </a:r>
            <a:r>
              <a:rPr lang="en-US" altLang="ko-KR" sz="800" dirty="0" err="1">
                <a:solidFill>
                  <a:srgbClr val="000000"/>
                </a:solidFill>
                <a:latin typeface="Arial" panose="020B0604020202020204" pitchFamily="34" charset="0"/>
                <a:cs typeface="Arial" panose="020B0604020202020204" pitchFamily="34" charset="0"/>
              </a:rPr>
              <a:t>và</a:t>
            </a:r>
            <a:r>
              <a:rPr lang="en-US" altLang="ko-KR" sz="800" dirty="0">
                <a:solidFill>
                  <a:srgbClr val="000000"/>
                </a:solidFill>
                <a:latin typeface="Arial" panose="020B0604020202020204" pitchFamily="34" charset="0"/>
                <a:cs typeface="Arial" panose="020B0604020202020204" pitchFamily="34" charset="0"/>
              </a:rPr>
              <a:t> </a:t>
            </a:r>
            <a:r>
              <a:rPr lang="en-US" altLang="ko-KR" sz="800" dirty="0" err="1">
                <a:solidFill>
                  <a:srgbClr val="000000"/>
                </a:solidFill>
                <a:latin typeface="Arial" panose="020B0604020202020204" pitchFamily="34" charset="0"/>
                <a:cs typeface="Arial" panose="020B0604020202020204" pitchFamily="34" charset="0"/>
              </a:rPr>
              <a:t>dù</a:t>
            </a:r>
            <a:r>
              <a:rPr lang="en-US" altLang="ko-KR" sz="800" dirty="0">
                <a:solidFill>
                  <a:srgbClr val="000000"/>
                </a:solidFill>
                <a:latin typeface="Arial" panose="020B0604020202020204" pitchFamily="34" charset="0"/>
                <a:cs typeface="Arial" panose="020B0604020202020204" pitchFamily="34" charset="0"/>
              </a:rPr>
              <a:t> Spring </a:t>
            </a:r>
            <a:r>
              <a:rPr lang="en-US" altLang="ko-KR" sz="800" dirty="0" err="1">
                <a:solidFill>
                  <a:srgbClr val="000000"/>
                </a:solidFill>
                <a:latin typeface="Arial" panose="020B0604020202020204" pitchFamily="34" charset="0"/>
                <a:cs typeface="Arial" panose="020B0604020202020204" pitchFamily="34" charset="0"/>
              </a:rPr>
              <a:t>có</a:t>
            </a:r>
            <a:r>
              <a:rPr lang="en-US" altLang="ko-KR" sz="800" dirty="0">
                <a:solidFill>
                  <a:srgbClr val="000000"/>
                </a:solidFill>
                <a:latin typeface="Arial" panose="020B0604020202020204" pitchFamily="34" charset="0"/>
                <a:cs typeface="Arial" panose="020B0604020202020204" pitchFamily="34" charset="0"/>
              </a:rPr>
              <a:t> </a:t>
            </a:r>
            <a:r>
              <a:rPr lang="en-US" altLang="ko-KR" sz="800" dirty="0" err="1">
                <a:solidFill>
                  <a:srgbClr val="000000"/>
                </a:solidFill>
                <a:latin typeface="Arial" panose="020B0604020202020204" pitchFamily="34" charset="0"/>
                <a:cs typeface="Arial" panose="020B0604020202020204" pitchFamily="34" charset="0"/>
              </a:rPr>
              <a:t>bị</a:t>
            </a:r>
            <a:r>
              <a:rPr lang="en-US" altLang="ko-KR" sz="800" dirty="0">
                <a:solidFill>
                  <a:srgbClr val="000000"/>
                </a:solidFill>
                <a:latin typeface="Arial" panose="020B0604020202020204" pitchFamily="34" charset="0"/>
                <a:cs typeface="Arial" panose="020B0604020202020204" pitchFamily="34" charset="0"/>
              </a:rPr>
              <a:t> </a:t>
            </a:r>
            <a:r>
              <a:rPr lang="en-US" altLang="ko-KR" sz="800" dirty="0" err="1">
                <a:solidFill>
                  <a:srgbClr val="000000"/>
                </a:solidFill>
                <a:latin typeface="Arial" panose="020B0604020202020204" pitchFamily="34" charset="0"/>
                <a:cs typeface="Arial" panose="020B0604020202020204" pitchFamily="34" charset="0"/>
              </a:rPr>
              <a:t>hư</a:t>
            </a:r>
            <a:r>
              <a:rPr lang="en-US" altLang="ko-KR" sz="800" dirty="0">
                <a:solidFill>
                  <a:srgbClr val="000000"/>
                </a:solidFill>
                <a:latin typeface="Arial" panose="020B0604020202020204" pitchFamily="34" charset="0"/>
                <a:cs typeface="Arial" panose="020B0604020202020204" pitchFamily="34" charset="0"/>
              </a:rPr>
              <a:t> </a:t>
            </a:r>
            <a:r>
              <a:rPr lang="en-US" altLang="ko-KR" sz="800" dirty="0" err="1">
                <a:solidFill>
                  <a:srgbClr val="000000"/>
                </a:solidFill>
                <a:latin typeface="Arial" panose="020B0604020202020204" pitchFamily="34" charset="0"/>
                <a:cs typeface="Arial" panose="020B0604020202020204" pitchFamily="34" charset="0"/>
              </a:rPr>
              <a:t>hại</a:t>
            </a:r>
            <a:r>
              <a:rPr lang="en-US" altLang="ko-KR" sz="800" dirty="0">
                <a:solidFill>
                  <a:srgbClr val="000000"/>
                </a:solidFill>
                <a:latin typeface="Arial" panose="020B0604020202020204" pitchFamily="34" charset="0"/>
                <a:cs typeface="Arial" panose="020B0604020202020204" pitchFamily="34" charset="0"/>
              </a:rPr>
              <a:t>, valve </a:t>
            </a:r>
            <a:r>
              <a:rPr lang="en-US" altLang="ko-KR" sz="800" dirty="0" err="1">
                <a:solidFill>
                  <a:srgbClr val="000000"/>
                </a:solidFill>
                <a:latin typeface="Arial" panose="020B0604020202020204" pitchFamily="34" charset="0"/>
                <a:cs typeface="Arial" panose="020B0604020202020204" pitchFamily="34" charset="0"/>
              </a:rPr>
              <a:t>cũng</a:t>
            </a:r>
            <a:r>
              <a:rPr lang="en-US" altLang="ko-KR" sz="800" dirty="0">
                <a:solidFill>
                  <a:srgbClr val="000000"/>
                </a:solidFill>
                <a:latin typeface="Arial" panose="020B0604020202020204" pitchFamily="34" charset="0"/>
                <a:cs typeface="Arial" panose="020B0604020202020204" pitchFamily="34" charset="0"/>
              </a:rPr>
              <a:t> </a:t>
            </a:r>
            <a:r>
              <a:rPr lang="en-US" altLang="ko-KR" sz="800" dirty="0" err="1">
                <a:solidFill>
                  <a:srgbClr val="000000"/>
                </a:solidFill>
                <a:latin typeface="Arial" panose="020B0604020202020204" pitchFamily="34" charset="0"/>
                <a:cs typeface="Arial" panose="020B0604020202020204" pitchFamily="34" charset="0"/>
              </a:rPr>
              <a:t>được</a:t>
            </a:r>
            <a:r>
              <a:rPr lang="en-US" altLang="ko-KR" sz="800" dirty="0">
                <a:solidFill>
                  <a:srgbClr val="000000"/>
                </a:solidFill>
                <a:latin typeface="Arial" panose="020B0604020202020204" pitchFamily="34" charset="0"/>
                <a:cs typeface="Arial" panose="020B0604020202020204" pitchFamily="34" charset="0"/>
              </a:rPr>
              <a:t> </a:t>
            </a:r>
            <a:r>
              <a:rPr lang="en-US" altLang="ko-KR" sz="800" dirty="0" err="1">
                <a:solidFill>
                  <a:srgbClr val="000000"/>
                </a:solidFill>
                <a:latin typeface="Arial" panose="020B0604020202020204" pitchFamily="34" charset="0"/>
                <a:cs typeface="Arial" panose="020B0604020202020204" pitchFamily="34" charset="0"/>
              </a:rPr>
              <a:t>đóng</a:t>
            </a:r>
            <a:r>
              <a:rPr lang="en-US" altLang="ko-KR" sz="800" dirty="0">
                <a:solidFill>
                  <a:srgbClr val="000000"/>
                </a:solidFill>
                <a:latin typeface="Arial" panose="020B0604020202020204" pitchFamily="34" charset="0"/>
                <a:cs typeface="Arial" panose="020B0604020202020204" pitchFamily="34" charset="0"/>
              </a:rPr>
              <a:t> </a:t>
            </a:r>
            <a:r>
              <a:rPr lang="en-US" altLang="ko-KR" sz="800" dirty="0" err="1">
                <a:solidFill>
                  <a:srgbClr val="000000"/>
                </a:solidFill>
                <a:latin typeface="Arial" panose="020B0604020202020204" pitchFamily="34" charset="0"/>
                <a:cs typeface="Arial" panose="020B0604020202020204" pitchFamily="34" charset="0"/>
              </a:rPr>
              <a:t>lại</a:t>
            </a:r>
            <a:r>
              <a:rPr lang="en-US" altLang="ko-KR" sz="800" dirty="0">
                <a:solidFill>
                  <a:srgbClr val="000000"/>
                </a:solidFill>
                <a:latin typeface="Arial" panose="020B0604020202020204" pitchFamily="34" charset="0"/>
                <a:cs typeface="Arial" panose="020B0604020202020204" pitchFamily="34" charset="0"/>
              </a:rPr>
              <a:t> </a:t>
            </a:r>
            <a:r>
              <a:rPr lang="en-US" altLang="ko-KR" sz="800" dirty="0" err="1">
                <a:solidFill>
                  <a:srgbClr val="000000"/>
                </a:solidFill>
                <a:latin typeface="Arial" panose="020B0604020202020204" pitchFamily="34" charset="0"/>
                <a:cs typeface="Arial" panose="020B0604020202020204" pitchFamily="34" charset="0"/>
              </a:rPr>
              <a:t>nhờ</a:t>
            </a:r>
            <a:r>
              <a:rPr lang="en-US" altLang="ko-KR" sz="800" dirty="0">
                <a:solidFill>
                  <a:srgbClr val="000000"/>
                </a:solidFill>
                <a:latin typeface="Arial" panose="020B0604020202020204" pitchFamily="34" charset="0"/>
                <a:cs typeface="Arial" panose="020B0604020202020204" pitchFamily="34" charset="0"/>
              </a:rPr>
              <a:t> </a:t>
            </a:r>
            <a:r>
              <a:rPr lang="en-US" altLang="ko-KR" sz="800" dirty="0" err="1">
                <a:solidFill>
                  <a:srgbClr val="000000"/>
                </a:solidFill>
                <a:latin typeface="Arial" panose="020B0604020202020204" pitchFamily="34" charset="0"/>
                <a:cs typeface="Arial" panose="020B0604020202020204" pitchFamily="34" charset="0"/>
              </a:rPr>
              <a:t>áp</a:t>
            </a:r>
            <a:r>
              <a:rPr lang="en-US" altLang="ko-KR" sz="800" dirty="0">
                <a:solidFill>
                  <a:srgbClr val="000000"/>
                </a:solidFill>
                <a:latin typeface="Arial" panose="020B0604020202020204" pitchFamily="34" charset="0"/>
                <a:cs typeface="Arial" panose="020B0604020202020204" pitchFamily="34" charset="0"/>
              </a:rPr>
              <a:t> </a:t>
            </a:r>
            <a:r>
              <a:rPr lang="en-US" altLang="ko-KR" sz="800" dirty="0" err="1">
                <a:solidFill>
                  <a:srgbClr val="000000"/>
                </a:solidFill>
                <a:latin typeface="Arial" panose="020B0604020202020204" pitchFamily="34" charset="0"/>
                <a:cs typeface="Arial" panose="020B0604020202020204" pitchFamily="34" charset="0"/>
              </a:rPr>
              <a:t>lực</a:t>
            </a:r>
            <a:r>
              <a:rPr lang="en-US" altLang="ko-KR" sz="800" dirty="0">
                <a:solidFill>
                  <a:srgbClr val="000000"/>
                </a:solidFill>
                <a:latin typeface="Arial" panose="020B0604020202020204" pitchFamily="34" charset="0"/>
                <a:cs typeface="Arial" panose="020B0604020202020204" pitchFamily="34" charset="0"/>
              </a:rPr>
              <a:t> </a:t>
            </a:r>
            <a:r>
              <a:rPr lang="en-US" altLang="ko-KR" sz="800" dirty="0" err="1">
                <a:solidFill>
                  <a:srgbClr val="000000"/>
                </a:solidFill>
                <a:latin typeface="Arial" panose="020B0604020202020204" pitchFamily="34" charset="0"/>
                <a:cs typeface="Arial" panose="020B0604020202020204" pitchFamily="34" charset="0"/>
              </a:rPr>
              <a:t>của</a:t>
            </a:r>
            <a:r>
              <a:rPr lang="en-US" altLang="ko-KR" sz="800" dirty="0">
                <a:solidFill>
                  <a:srgbClr val="000000"/>
                </a:solidFill>
                <a:latin typeface="Arial" panose="020B0604020202020204" pitchFamily="34" charset="0"/>
                <a:cs typeface="Arial" panose="020B0604020202020204" pitchFamily="34" charset="0"/>
              </a:rPr>
              <a:t> </a:t>
            </a:r>
            <a:r>
              <a:rPr lang="en-US" altLang="ko-KR" sz="800" dirty="0" err="1">
                <a:solidFill>
                  <a:srgbClr val="000000"/>
                </a:solidFill>
                <a:latin typeface="Arial" panose="020B0604020202020204" pitchFamily="34" charset="0"/>
                <a:cs typeface="Arial" panose="020B0604020202020204" pitchFamily="34" charset="0"/>
              </a:rPr>
              <a:t>chất</a:t>
            </a:r>
            <a:r>
              <a:rPr lang="en-US" altLang="ko-KR" sz="800" dirty="0">
                <a:solidFill>
                  <a:srgbClr val="000000"/>
                </a:solidFill>
                <a:latin typeface="Arial" panose="020B0604020202020204" pitchFamily="34" charset="0"/>
                <a:cs typeface="Arial" panose="020B0604020202020204" pitchFamily="34" charset="0"/>
              </a:rPr>
              <a:t> </a:t>
            </a:r>
            <a:r>
              <a:rPr lang="en-US" altLang="ko-KR" sz="800" dirty="0" err="1">
                <a:solidFill>
                  <a:srgbClr val="000000"/>
                </a:solidFill>
                <a:latin typeface="Arial" panose="020B0604020202020204" pitchFamily="34" charset="0"/>
                <a:cs typeface="Arial" panose="020B0604020202020204" pitchFamily="34" charset="0"/>
              </a:rPr>
              <a:t>lỏng</a:t>
            </a:r>
            <a:r>
              <a:rPr lang="en-US" altLang="ko-KR" sz="800" dirty="0">
                <a:solidFill>
                  <a:srgbClr val="000000"/>
                </a:solidFill>
                <a:latin typeface="Arial" panose="020B0604020202020204" pitchFamily="34" charset="0"/>
                <a:cs typeface="Arial" panose="020B0604020202020204" pitchFamily="34" charset="0"/>
              </a:rPr>
              <a:t>.</a:t>
            </a:r>
          </a:p>
          <a:p>
            <a:pPr eaLnBrk="1" fontAlgn="base" latinLnBrk="1" hangingPunct="1">
              <a:spcBef>
                <a:spcPct val="0"/>
              </a:spcBef>
              <a:spcAft>
                <a:spcPct val="0"/>
              </a:spcAft>
            </a:pPr>
            <a:r>
              <a:rPr lang="en-US" altLang="ko-KR" sz="800" dirty="0">
                <a:solidFill>
                  <a:srgbClr val="000000"/>
                </a:solidFill>
                <a:latin typeface="Arial" panose="020B0604020202020204" pitchFamily="34" charset="0"/>
                <a:cs typeface="Arial" panose="020B0604020202020204" pitchFamily="34" charset="0"/>
              </a:rPr>
              <a:t>② </a:t>
            </a:r>
            <a:r>
              <a:rPr lang="en-US" altLang="ko-KR" sz="800" dirty="0" err="1">
                <a:solidFill>
                  <a:srgbClr val="000000"/>
                </a:solidFill>
                <a:latin typeface="Arial" panose="020B0604020202020204" pitchFamily="34" charset="0"/>
                <a:cs typeface="Arial" panose="020B0604020202020204" pitchFamily="34" charset="0"/>
              </a:rPr>
              <a:t>Có</a:t>
            </a:r>
            <a:r>
              <a:rPr lang="en-US" altLang="ko-KR" sz="800" dirty="0">
                <a:solidFill>
                  <a:srgbClr val="000000"/>
                </a:solidFill>
                <a:latin typeface="Arial" panose="020B0604020202020204" pitchFamily="34" charset="0"/>
                <a:cs typeface="Arial" panose="020B0604020202020204" pitchFamily="34" charset="0"/>
              </a:rPr>
              <a:t> </a:t>
            </a:r>
            <a:r>
              <a:rPr lang="en-US" altLang="ko-KR" sz="800" dirty="0" err="1">
                <a:solidFill>
                  <a:srgbClr val="000000"/>
                </a:solidFill>
                <a:latin typeface="Arial" panose="020B0604020202020204" pitchFamily="34" charset="0"/>
                <a:cs typeface="Arial" panose="020B0604020202020204" pitchFamily="34" charset="0"/>
              </a:rPr>
              <a:t>khả</a:t>
            </a:r>
            <a:r>
              <a:rPr lang="en-US" altLang="ko-KR" sz="800" dirty="0">
                <a:solidFill>
                  <a:srgbClr val="000000"/>
                </a:solidFill>
                <a:latin typeface="Arial" panose="020B0604020202020204" pitchFamily="34" charset="0"/>
                <a:cs typeface="Arial" panose="020B0604020202020204" pitchFamily="34" charset="0"/>
              </a:rPr>
              <a:t> </a:t>
            </a:r>
            <a:r>
              <a:rPr lang="en-US" altLang="ko-KR" sz="800" dirty="0" err="1">
                <a:solidFill>
                  <a:srgbClr val="000000"/>
                </a:solidFill>
                <a:latin typeface="Arial" panose="020B0604020202020204" pitchFamily="34" charset="0"/>
                <a:cs typeface="Arial" panose="020B0604020202020204" pitchFamily="34" charset="0"/>
              </a:rPr>
              <a:t>năng</a:t>
            </a:r>
            <a:r>
              <a:rPr lang="en-US" altLang="ko-KR" sz="800" dirty="0">
                <a:solidFill>
                  <a:srgbClr val="000000"/>
                </a:solidFill>
                <a:latin typeface="Arial" panose="020B0604020202020204" pitchFamily="34" charset="0"/>
                <a:cs typeface="Arial" panose="020B0604020202020204" pitchFamily="34" charset="0"/>
              </a:rPr>
              <a:t> </a:t>
            </a:r>
            <a:r>
              <a:rPr lang="en-US" altLang="ko-KR" sz="800" dirty="0" err="1">
                <a:solidFill>
                  <a:srgbClr val="000000"/>
                </a:solidFill>
                <a:latin typeface="Arial" panose="020B0604020202020204" pitchFamily="34" charset="0"/>
                <a:cs typeface="Arial" panose="020B0604020202020204" pitchFamily="34" charset="0"/>
              </a:rPr>
              <a:t>điều</a:t>
            </a:r>
            <a:r>
              <a:rPr lang="en-US" altLang="ko-KR" sz="800" dirty="0">
                <a:solidFill>
                  <a:srgbClr val="000000"/>
                </a:solidFill>
                <a:latin typeface="Arial" panose="020B0604020202020204" pitchFamily="34" charset="0"/>
                <a:cs typeface="Arial" panose="020B0604020202020204" pitchFamily="34" charset="0"/>
              </a:rPr>
              <a:t> </a:t>
            </a:r>
            <a:r>
              <a:rPr lang="en-US" altLang="ko-KR" sz="800" dirty="0" err="1">
                <a:solidFill>
                  <a:srgbClr val="000000"/>
                </a:solidFill>
                <a:latin typeface="Arial" panose="020B0604020202020204" pitchFamily="34" charset="0"/>
                <a:cs typeface="Arial" panose="020B0604020202020204" pitchFamily="34" charset="0"/>
              </a:rPr>
              <a:t>chỉnh</a:t>
            </a:r>
            <a:r>
              <a:rPr lang="en-US" altLang="ko-KR" sz="800" dirty="0">
                <a:solidFill>
                  <a:srgbClr val="000000"/>
                </a:solidFill>
                <a:latin typeface="Arial" panose="020B0604020202020204" pitchFamily="34" charset="0"/>
                <a:cs typeface="Arial" panose="020B0604020202020204" pitchFamily="34" charset="0"/>
              </a:rPr>
              <a:t> </a:t>
            </a:r>
            <a:r>
              <a:rPr lang="en-US" altLang="ko-KR" sz="800" dirty="0" err="1">
                <a:solidFill>
                  <a:srgbClr val="000000"/>
                </a:solidFill>
                <a:latin typeface="Arial" panose="020B0604020202020204" pitchFamily="34" charset="0"/>
                <a:cs typeface="Arial" panose="020B0604020202020204" pitchFamily="34" charset="0"/>
              </a:rPr>
              <a:t>lưu</a:t>
            </a:r>
            <a:r>
              <a:rPr lang="en-US" altLang="ko-KR" sz="800" dirty="0">
                <a:solidFill>
                  <a:srgbClr val="000000"/>
                </a:solidFill>
                <a:latin typeface="Arial" panose="020B0604020202020204" pitchFamily="34" charset="0"/>
                <a:cs typeface="Arial" panose="020B0604020202020204" pitchFamily="34" charset="0"/>
              </a:rPr>
              <a:t> </a:t>
            </a:r>
            <a:r>
              <a:rPr lang="en-US" altLang="ko-KR" sz="800" dirty="0" err="1">
                <a:solidFill>
                  <a:srgbClr val="000000"/>
                </a:solidFill>
                <a:latin typeface="Arial" panose="020B0604020202020204" pitchFamily="34" charset="0"/>
                <a:cs typeface="Arial" panose="020B0604020202020204" pitchFamily="34" charset="0"/>
              </a:rPr>
              <a:t>lượng</a:t>
            </a:r>
            <a:r>
              <a:rPr lang="en-US" altLang="ko-KR" sz="800" dirty="0">
                <a:solidFill>
                  <a:srgbClr val="000000"/>
                </a:solidFill>
                <a:latin typeface="Arial" panose="020B0604020202020204" pitchFamily="34" charset="0"/>
                <a:cs typeface="Arial" panose="020B0604020202020204" pitchFamily="34" charset="0"/>
              </a:rPr>
              <a:t> </a:t>
            </a:r>
            <a:r>
              <a:rPr lang="en-US" altLang="ko-KR" sz="800" dirty="0" err="1">
                <a:solidFill>
                  <a:srgbClr val="000000"/>
                </a:solidFill>
                <a:latin typeface="Arial" panose="020B0604020202020204" pitchFamily="34" charset="0"/>
                <a:cs typeface="Arial" panose="020B0604020202020204" pitchFamily="34" charset="0"/>
              </a:rPr>
              <a:t>và</a:t>
            </a:r>
            <a:r>
              <a:rPr lang="en-US" altLang="ko-KR" sz="800" dirty="0">
                <a:solidFill>
                  <a:srgbClr val="000000"/>
                </a:solidFill>
                <a:latin typeface="Arial" panose="020B0604020202020204" pitchFamily="34" charset="0"/>
                <a:cs typeface="Arial" panose="020B0604020202020204" pitchFamily="34" charset="0"/>
              </a:rPr>
              <a:t> </a:t>
            </a:r>
            <a:r>
              <a:rPr lang="en-US" altLang="ko-KR" sz="800" dirty="0" err="1">
                <a:solidFill>
                  <a:srgbClr val="000000"/>
                </a:solidFill>
                <a:latin typeface="Arial" panose="020B0604020202020204" pitchFamily="34" charset="0"/>
                <a:cs typeface="Arial" panose="020B0604020202020204" pitchFamily="34" charset="0"/>
              </a:rPr>
              <a:t>phù</a:t>
            </a:r>
            <a:r>
              <a:rPr lang="en-US" altLang="ko-KR" sz="800" dirty="0">
                <a:solidFill>
                  <a:srgbClr val="000000"/>
                </a:solidFill>
                <a:latin typeface="Arial" panose="020B0604020202020204" pitchFamily="34" charset="0"/>
                <a:cs typeface="Arial" panose="020B0604020202020204" pitchFamily="34" charset="0"/>
              </a:rPr>
              <a:t> </a:t>
            </a:r>
            <a:r>
              <a:rPr lang="en-US" altLang="ko-KR" sz="800" dirty="0" err="1">
                <a:solidFill>
                  <a:srgbClr val="000000"/>
                </a:solidFill>
                <a:latin typeface="Arial" panose="020B0604020202020204" pitchFamily="34" charset="0"/>
                <a:cs typeface="Arial" panose="020B0604020202020204" pitchFamily="34" charset="0"/>
              </a:rPr>
              <a:t>hợp</a:t>
            </a:r>
            <a:r>
              <a:rPr lang="en-US" altLang="ko-KR" sz="800" dirty="0">
                <a:solidFill>
                  <a:srgbClr val="000000"/>
                </a:solidFill>
                <a:latin typeface="Arial" panose="020B0604020202020204" pitchFamily="34" charset="0"/>
                <a:cs typeface="Arial" panose="020B0604020202020204" pitchFamily="34" charset="0"/>
              </a:rPr>
              <a:t> </a:t>
            </a:r>
            <a:r>
              <a:rPr lang="en-US" altLang="ko-KR" sz="800" dirty="0" err="1">
                <a:solidFill>
                  <a:srgbClr val="000000"/>
                </a:solidFill>
                <a:latin typeface="Arial" panose="020B0604020202020204" pitchFamily="34" charset="0"/>
                <a:cs typeface="Arial" panose="020B0604020202020204" pitchFamily="34" charset="0"/>
              </a:rPr>
              <a:t>với</a:t>
            </a:r>
            <a:r>
              <a:rPr lang="en-US" altLang="ko-KR" sz="800" dirty="0">
                <a:solidFill>
                  <a:srgbClr val="000000"/>
                </a:solidFill>
                <a:latin typeface="Arial" panose="020B0604020202020204" pitchFamily="34" charset="0"/>
                <a:cs typeface="Arial" panose="020B0604020202020204" pitchFamily="34" charset="0"/>
              </a:rPr>
              <a:t> </a:t>
            </a:r>
            <a:r>
              <a:rPr lang="en-US" altLang="ko-KR" sz="800" dirty="0" err="1">
                <a:solidFill>
                  <a:srgbClr val="000000"/>
                </a:solidFill>
                <a:latin typeface="Arial" panose="020B0604020202020204" pitchFamily="34" charset="0"/>
                <a:cs typeface="Arial" panose="020B0604020202020204" pitchFamily="34" charset="0"/>
              </a:rPr>
              <a:t>các</a:t>
            </a:r>
            <a:r>
              <a:rPr lang="en-US" altLang="ko-KR" sz="800" dirty="0">
                <a:solidFill>
                  <a:srgbClr val="000000"/>
                </a:solidFill>
                <a:latin typeface="Arial" panose="020B0604020202020204" pitchFamily="34" charset="0"/>
                <a:cs typeface="Arial" panose="020B0604020202020204" pitchFamily="34" charset="0"/>
              </a:rPr>
              <a:t> hole </a:t>
            </a:r>
            <a:r>
              <a:rPr lang="en-US" altLang="ko-KR" sz="800" dirty="0" err="1">
                <a:solidFill>
                  <a:srgbClr val="000000"/>
                </a:solidFill>
                <a:latin typeface="Arial" panose="020B0604020202020204" pitchFamily="34" charset="0"/>
                <a:cs typeface="Arial" panose="020B0604020202020204" pitchFamily="34" charset="0"/>
              </a:rPr>
              <a:t>lớn</a:t>
            </a:r>
            <a:r>
              <a:rPr lang="en-US" altLang="ko-KR" sz="800" dirty="0">
                <a:solidFill>
                  <a:srgbClr val="000000"/>
                </a:solidFill>
                <a:latin typeface="Arial" panose="020B0604020202020204" pitchFamily="34" charset="0"/>
                <a:cs typeface="Arial" panose="020B0604020202020204" pitchFamily="34" charset="0"/>
              </a:rPr>
              <a:t>.</a:t>
            </a:r>
          </a:p>
          <a:p>
            <a:pPr eaLnBrk="1" fontAlgn="base" latinLnBrk="1" hangingPunct="1">
              <a:spcBef>
                <a:spcPct val="0"/>
              </a:spcBef>
              <a:spcAft>
                <a:spcPct val="0"/>
              </a:spcAft>
            </a:pPr>
            <a:r>
              <a:rPr lang="en-US" altLang="ko-KR" sz="800" dirty="0">
                <a:solidFill>
                  <a:srgbClr val="000000"/>
                </a:solidFill>
                <a:latin typeface="Arial" panose="020B0604020202020204" pitchFamily="34" charset="0"/>
                <a:cs typeface="Arial" panose="020B0604020202020204" pitchFamily="34" charset="0"/>
              </a:rPr>
              <a:t>③ </a:t>
            </a:r>
            <a:r>
              <a:rPr lang="en-US" altLang="ko-KR" sz="800" dirty="0" err="1">
                <a:solidFill>
                  <a:srgbClr val="000000"/>
                </a:solidFill>
                <a:latin typeface="Arial" panose="020B0604020202020204" pitchFamily="34" charset="0"/>
                <a:cs typeface="Arial" panose="020B0604020202020204" pitchFamily="34" charset="0"/>
              </a:rPr>
              <a:t>Khả</a:t>
            </a:r>
            <a:r>
              <a:rPr lang="en-US" altLang="ko-KR" sz="800" dirty="0">
                <a:solidFill>
                  <a:srgbClr val="000000"/>
                </a:solidFill>
                <a:latin typeface="Arial" panose="020B0604020202020204" pitchFamily="34" charset="0"/>
                <a:cs typeface="Arial" panose="020B0604020202020204" pitchFamily="34" charset="0"/>
              </a:rPr>
              <a:t> </a:t>
            </a:r>
            <a:r>
              <a:rPr lang="en-US" altLang="ko-KR" sz="800" dirty="0" err="1">
                <a:solidFill>
                  <a:srgbClr val="000000"/>
                </a:solidFill>
                <a:latin typeface="Arial" panose="020B0604020202020204" pitchFamily="34" charset="0"/>
                <a:cs typeface="Arial" panose="020B0604020202020204" pitchFamily="34" charset="0"/>
              </a:rPr>
              <a:t>năng</a:t>
            </a:r>
            <a:r>
              <a:rPr lang="en-US" altLang="ko-KR" sz="800" dirty="0">
                <a:solidFill>
                  <a:srgbClr val="000000"/>
                </a:solidFill>
                <a:latin typeface="Arial" panose="020B0604020202020204" pitchFamily="34" charset="0"/>
                <a:cs typeface="Arial" panose="020B0604020202020204" pitchFamily="34" charset="0"/>
              </a:rPr>
              <a:t> </a:t>
            </a:r>
            <a:r>
              <a:rPr lang="en-US" altLang="ko-KR" sz="800" dirty="0" err="1">
                <a:solidFill>
                  <a:srgbClr val="000000"/>
                </a:solidFill>
                <a:latin typeface="Arial" panose="020B0604020202020204" pitchFamily="34" charset="0"/>
                <a:cs typeface="Arial" panose="020B0604020202020204" pitchFamily="34" charset="0"/>
              </a:rPr>
              <a:t>điều</a:t>
            </a:r>
            <a:r>
              <a:rPr lang="en-US" altLang="ko-KR" sz="800" dirty="0">
                <a:solidFill>
                  <a:srgbClr val="000000"/>
                </a:solidFill>
                <a:latin typeface="Arial" panose="020B0604020202020204" pitchFamily="34" charset="0"/>
                <a:cs typeface="Arial" panose="020B0604020202020204" pitchFamily="34" charset="0"/>
              </a:rPr>
              <a:t> </a:t>
            </a:r>
            <a:r>
              <a:rPr lang="en-US" altLang="ko-KR" sz="800" dirty="0" err="1">
                <a:solidFill>
                  <a:srgbClr val="000000"/>
                </a:solidFill>
                <a:latin typeface="Arial" panose="020B0604020202020204" pitchFamily="34" charset="0"/>
                <a:cs typeface="Arial" panose="020B0604020202020204" pitchFamily="34" charset="0"/>
              </a:rPr>
              <a:t>chỉnh</a:t>
            </a:r>
            <a:r>
              <a:rPr lang="en-US" altLang="ko-KR" sz="800" dirty="0">
                <a:solidFill>
                  <a:srgbClr val="000000"/>
                </a:solidFill>
                <a:latin typeface="Arial" panose="020B0604020202020204" pitchFamily="34" charset="0"/>
                <a:cs typeface="Arial" panose="020B0604020202020204" pitchFamily="34" charset="0"/>
              </a:rPr>
              <a:t> Valve </a:t>
            </a:r>
            <a:r>
              <a:rPr lang="en-US" altLang="ko-KR" sz="800" dirty="0" err="1">
                <a:solidFill>
                  <a:srgbClr val="000000"/>
                </a:solidFill>
                <a:latin typeface="Arial" panose="020B0604020202020204" pitchFamily="34" charset="0"/>
                <a:cs typeface="Arial" panose="020B0604020202020204" pitchFamily="34" charset="0"/>
              </a:rPr>
              <a:t>phải</a:t>
            </a:r>
            <a:r>
              <a:rPr lang="en-US" altLang="ko-KR" sz="800" dirty="0">
                <a:solidFill>
                  <a:srgbClr val="000000"/>
                </a:solidFill>
                <a:latin typeface="Arial" panose="020B0604020202020204" pitchFamily="34" charset="0"/>
                <a:cs typeface="Arial" panose="020B0604020202020204" pitchFamily="34" charset="0"/>
              </a:rPr>
              <a:t> </a:t>
            </a:r>
            <a:r>
              <a:rPr lang="en-US" altLang="ko-KR" sz="800" dirty="0" err="1">
                <a:solidFill>
                  <a:srgbClr val="000000"/>
                </a:solidFill>
                <a:latin typeface="Arial" panose="020B0604020202020204" pitchFamily="34" charset="0"/>
                <a:cs typeface="Arial" panose="020B0604020202020204" pitchFamily="34" charset="0"/>
              </a:rPr>
              <a:t>nhỏ</a:t>
            </a:r>
            <a:r>
              <a:rPr lang="en-US" altLang="ko-KR" sz="800" dirty="0">
                <a:solidFill>
                  <a:srgbClr val="000000"/>
                </a:solidFill>
                <a:latin typeface="Arial" panose="020B0604020202020204" pitchFamily="34" charset="0"/>
                <a:cs typeface="Arial" panose="020B0604020202020204" pitchFamily="34" charset="0"/>
              </a:rPr>
              <a:t> </a:t>
            </a:r>
            <a:r>
              <a:rPr lang="en-US" altLang="ko-KR" sz="800" dirty="0" err="1">
                <a:solidFill>
                  <a:srgbClr val="000000"/>
                </a:solidFill>
                <a:latin typeface="Arial" panose="020B0604020202020204" pitchFamily="34" charset="0"/>
                <a:cs typeface="Arial" panose="020B0604020202020204" pitchFamily="34" charset="0"/>
              </a:rPr>
              <a:t>hơn</a:t>
            </a:r>
            <a:r>
              <a:rPr lang="en-US" altLang="ko-KR" sz="800" dirty="0">
                <a:solidFill>
                  <a:srgbClr val="000000"/>
                </a:solidFill>
                <a:latin typeface="Arial" panose="020B0604020202020204" pitchFamily="34" charset="0"/>
                <a:cs typeface="Arial" panose="020B0604020202020204" pitchFamily="34" charset="0"/>
              </a:rPr>
              <a:t> so </a:t>
            </a:r>
            <a:r>
              <a:rPr lang="en-US" altLang="ko-KR" sz="800" dirty="0" err="1">
                <a:solidFill>
                  <a:srgbClr val="000000"/>
                </a:solidFill>
                <a:latin typeface="Arial" panose="020B0604020202020204" pitchFamily="34" charset="0"/>
                <a:cs typeface="Arial" panose="020B0604020202020204" pitchFamily="34" charset="0"/>
              </a:rPr>
              <a:t>với</a:t>
            </a:r>
            <a:r>
              <a:rPr lang="en-US" altLang="ko-KR" sz="800" dirty="0">
                <a:solidFill>
                  <a:srgbClr val="000000"/>
                </a:solidFill>
                <a:latin typeface="Arial" panose="020B0604020202020204" pitchFamily="34" charset="0"/>
                <a:cs typeface="Arial" panose="020B0604020202020204" pitchFamily="34" charset="0"/>
              </a:rPr>
              <a:t> </a:t>
            </a:r>
            <a:r>
              <a:rPr lang="en-US" altLang="ko-KR" sz="800" dirty="0" err="1">
                <a:solidFill>
                  <a:srgbClr val="000000"/>
                </a:solidFill>
                <a:latin typeface="Arial" panose="020B0604020202020204" pitchFamily="34" charset="0"/>
                <a:cs typeface="Arial" panose="020B0604020202020204" pitchFamily="34" charset="0"/>
              </a:rPr>
              <a:t>áp</a:t>
            </a:r>
            <a:r>
              <a:rPr lang="en-US" altLang="ko-KR" sz="800" dirty="0">
                <a:solidFill>
                  <a:srgbClr val="000000"/>
                </a:solidFill>
                <a:latin typeface="Arial" panose="020B0604020202020204" pitchFamily="34" charset="0"/>
                <a:cs typeface="Arial" panose="020B0604020202020204" pitchFamily="34" charset="0"/>
              </a:rPr>
              <a:t> </a:t>
            </a:r>
            <a:r>
              <a:rPr lang="en-US" altLang="ko-KR" sz="800" dirty="0" err="1">
                <a:solidFill>
                  <a:srgbClr val="000000"/>
                </a:solidFill>
                <a:latin typeface="Arial" panose="020B0604020202020204" pitchFamily="34" charset="0"/>
                <a:cs typeface="Arial" panose="020B0604020202020204" pitchFamily="34" charset="0"/>
              </a:rPr>
              <a:t>lực</a:t>
            </a:r>
            <a:r>
              <a:rPr lang="en-US" altLang="ko-KR" sz="800" dirty="0">
                <a:solidFill>
                  <a:srgbClr val="000000"/>
                </a:solidFill>
                <a:latin typeface="Arial" panose="020B0604020202020204" pitchFamily="34" charset="0"/>
                <a:cs typeface="Arial" panose="020B0604020202020204" pitchFamily="34" charset="0"/>
              </a:rPr>
              <a:t> </a:t>
            </a:r>
            <a:r>
              <a:rPr lang="en-US" altLang="ko-KR" sz="800" dirty="0" err="1">
                <a:solidFill>
                  <a:srgbClr val="000000"/>
                </a:solidFill>
                <a:latin typeface="Arial" panose="020B0604020202020204" pitchFamily="34" charset="0"/>
                <a:cs typeface="Arial" panose="020B0604020202020204" pitchFamily="34" charset="0"/>
              </a:rPr>
              <a:t>chất</a:t>
            </a:r>
            <a:r>
              <a:rPr lang="en-US" altLang="ko-KR" sz="800" dirty="0">
                <a:solidFill>
                  <a:srgbClr val="000000"/>
                </a:solidFill>
                <a:latin typeface="Arial" panose="020B0604020202020204" pitchFamily="34" charset="0"/>
                <a:cs typeface="Arial" panose="020B0604020202020204" pitchFamily="34" charset="0"/>
              </a:rPr>
              <a:t> </a:t>
            </a:r>
            <a:r>
              <a:rPr lang="en-US" altLang="ko-KR" sz="800" dirty="0" err="1">
                <a:solidFill>
                  <a:srgbClr val="000000"/>
                </a:solidFill>
                <a:latin typeface="Arial" panose="020B0604020202020204" pitchFamily="34" charset="0"/>
                <a:cs typeface="Arial" panose="020B0604020202020204" pitchFamily="34" charset="0"/>
              </a:rPr>
              <a:t>lỏng</a:t>
            </a:r>
            <a:r>
              <a:rPr lang="en-US" altLang="ko-KR" sz="800" dirty="0">
                <a:solidFill>
                  <a:srgbClr val="000000"/>
                </a:solidFill>
                <a:latin typeface="Arial" panose="020B0604020202020204" pitchFamily="34" charset="0"/>
                <a:cs typeface="Arial" panose="020B0604020202020204" pitchFamily="34" charset="0"/>
              </a:rPr>
              <a:t>.</a:t>
            </a:r>
          </a:p>
          <a:p>
            <a:pPr eaLnBrk="1" fontAlgn="base" latinLnBrk="1" hangingPunct="1">
              <a:spcBef>
                <a:spcPct val="0"/>
              </a:spcBef>
              <a:spcAft>
                <a:spcPct val="0"/>
              </a:spcAft>
            </a:pPr>
            <a:r>
              <a:rPr lang="en-US" altLang="ko-KR" sz="800" dirty="0">
                <a:solidFill>
                  <a:srgbClr val="000000"/>
                </a:solidFill>
                <a:latin typeface="Arial" panose="020B0604020202020204" pitchFamily="34" charset="0"/>
                <a:cs typeface="Arial" panose="020B0604020202020204" pitchFamily="34" charset="0"/>
              </a:rPr>
              <a:t>④ </a:t>
            </a:r>
            <a:r>
              <a:rPr lang="en-US" altLang="ko-KR" sz="800" dirty="0" err="1">
                <a:solidFill>
                  <a:srgbClr val="000000"/>
                </a:solidFill>
                <a:latin typeface="Arial" panose="020B0604020202020204" pitchFamily="34" charset="0"/>
                <a:cs typeface="Arial" panose="020B0604020202020204" pitchFamily="34" charset="0"/>
              </a:rPr>
              <a:t>Quãng</a:t>
            </a:r>
            <a:r>
              <a:rPr lang="en-US" altLang="ko-KR" sz="800" dirty="0">
                <a:solidFill>
                  <a:srgbClr val="000000"/>
                </a:solidFill>
                <a:latin typeface="Arial" panose="020B0604020202020204" pitchFamily="34" charset="0"/>
                <a:cs typeface="Arial" panose="020B0604020202020204" pitchFamily="34" charset="0"/>
              </a:rPr>
              <a:t> </a:t>
            </a:r>
            <a:r>
              <a:rPr lang="en-US" altLang="ko-KR" sz="800" dirty="0" err="1">
                <a:solidFill>
                  <a:srgbClr val="000000"/>
                </a:solidFill>
                <a:latin typeface="Arial" panose="020B0604020202020204" pitchFamily="34" charset="0"/>
                <a:cs typeface="Arial" panose="020B0604020202020204" pitchFamily="34" charset="0"/>
              </a:rPr>
              <a:t>đường</a:t>
            </a:r>
            <a:r>
              <a:rPr lang="en-US" altLang="ko-KR" sz="800" dirty="0">
                <a:solidFill>
                  <a:srgbClr val="000000"/>
                </a:solidFill>
                <a:latin typeface="Arial" panose="020B0604020202020204" pitchFamily="34" charset="0"/>
                <a:cs typeface="Arial" panose="020B0604020202020204" pitchFamily="34" charset="0"/>
              </a:rPr>
              <a:t> </a:t>
            </a:r>
            <a:r>
              <a:rPr lang="en-US" altLang="ko-KR" sz="800" dirty="0" err="1">
                <a:solidFill>
                  <a:srgbClr val="000000"/>
                </a:solidFill>
                <a:latin typeface="Arial" panose="020B0604020202020204" pitchFamily="34" charset="0"/>
                <a:cs typeface="Arial" panose="020B0604020202020204" pitchFamily="34" charset="0"/>
              </a:rPr>
              <a:t>dichuyển</a:t>
            </a:r>
            <a:r>
              <a:rPr lang="en-US" altLang="ko-KR" sz="800" dirty="0">
                <a:solidFill>
                  <a:srgbClr val="000000"/>
                </a:solidFill>
                <a:latin typeface="Arial" panose="020B0604020202020204" pitchFamily="34" charset="0"/>
                <a:cs typeface="Arial" panose="020B0604020202020204" pitchFamily="34" charset="0"/>
              </a:rPr>
              <a:t> </a:t>
            </a:r>
            <a:r>
              <a:rPr lang="en-US" altLang="ko-KR" sz="800" dirty="0" err="1">
                <a:solidFill>
                  <a:srgbClr val="000000"/>
                </a:solidFill>
                <a:latin typeface="Arial" panose="020B0604020202020204" pitchFamily="34" charset="0"/>
                <a:cs typeface="Arial" panose="020B0604020202020204" pitchFamily="34" charset="0"/>
              </a:rPr>
              <a:t>của</a:t>
            </a:r>
            <a:r>
              <a:rPr lang="en-US" altLang="ko-KR" sz="800" dirty="0">
                <a:solidFill>
                  <a:srgbClr val="000000"/>
                </a:solidFill>
                <a:latin typeface="Arial" panose="020B0604020202020204" pitchFamily="34" charset="0"/>
                <a:cs typeface="Arial" panose="020B0604020202020204" pitchFamily="34" charset="0"/>
              </a:rPr>
              <a:t> </a:t>
            </a:r>
            <a:r>
              <a:rPr lang="en-US" altLang="ko-KR" sz="800" dirty="0" err="1">
                <a:solidFill>
                  <a:srgbClr val="000000"/>
                </a:solidFill>
                <a:latin typeface="Arial" panose="020B0604020202020204" pitchFamily="34" charset="0"/>
                <a:cs typeface="Arial" panose="020B0604020202020204" pitchFamily="34" charset="0"/>
              </a:rPr>
              <a:t>phần</a:t>
            </a:r>
            <a:r>
              <a:rPr lang="en-US" altLang="ko-KR" sz="800" dirty="0">
                <a:solidFill>
                  <a:srgbClr val="000000"/>
                </a:solidFill>
                <a:latin typeface="Arial" panose="020B0604020202020204" pitchFamily="34" charset="0"/>
                <a:cs typeface="Arial" panose="020B0604020202020204" pitchFamily="34" charset="0"/>
              </a:rPr>
              <a:t> </a:t>
            </a:r>
            <a:r>
              <a:rPr lang="en-US" altLang="ko-KR" sz="800" dirty="0" err="1">
                <a:solidFill>
                  <a:srgbClr val="000000"/>
                </a:solidFill>
                <a:latin typeface="Arial" panose="020B0604020202020204" pitchFamily="34" charset="0"/>
                <a:cs typeface="Arial" panose="020B0604020202020204" pitchFamily="34" charset="0"/>
              </a:rPr>
              <a:t>vận</a:t>
            </a:r>
            <a:r>
              <a:rPr lang="en-US" altLang="ko-KR" sz="800" dirty="0">
                <a:solidFill>
                  <a:srgbClr val="000000"/>
                </a:solidFill>
                <a:latin typeface="Arial" panose="020B0604020202020204" pitchFamily="34" charset="0"/>
                <a:cs typeface="Arial" panose="020B0604020202020204" pitchFamily="34" charset="0"/>
              </a:rPr>
              <a:t> </a:t>
            </a:r>
            <a:r>
              <a:rPr lang="en-US" altLang="ko-KR" sz="800" dirty="0" err="1">
                <a:solidFill>
                  <a:srgbClr val="000000"/>
                </a:solidFill>
                <a:latin typeface="Arial" panose="020B0604020202020204" pitchFamily="34" charset="0"/>
                <a:cs typeface="Arial" panose="020B0604020202020204" pitchFamily="34" charset="0"/>
              </a:rPr>
              <a:t>hành</a:t>
            </a:r>
            <a:r>
              <a:rPr lang="en-US" altLang="ko-KR" sz="800" dirty="0">
                <a:solidFill>
                  <a:srgbClr val="000000"/>
                </a:solidFill>
                <a:latin typeface="Arial" panose="020B0604020202020204" pitchFamily="34" charset="0"/>
                <a:cs typeface="Arial" panose="020B0604020202020204" pitchFamily="34" charset="0"/>
              </a:rPr>
              <a:t> </a:t>
            </a:r>
            <a:r>
              <a:rPr lang="en-US" altLang="ko-KR" sz="800" dirty="0" err="1">
                <a:solidFill>
                  <a:srgbClr val="000000"/>
                </a:solidFill>
                <a:latin typeface="Arial" panose="020B0604020202020204" pitchFamily="34" charset="0"/>
                <a:cs typeface="Arial" panose="020B0604020202020204" pitchFamily="34" charset="0"/>
              </a:rPr>
              <a:t>ngắn</a:t>
            </a:r>
            <a:r>
              <a:rPr lang="en-US" altLang="ko-KR" sz="800" dirty="0">
                <a:solidFill>
                  <a:srgbClr val="000000"/>
                </a:solidFill>
                <a:latin typeface="Arial" panose="020B0604020202020204" pitchFamily="34" charset="0"/>
                <a:cs typeface="Arial" panose="020B0604020202020204" pitchFamily="34" charset="0"/>
              </a:rPr>
              <a:t> </a:t>
            </a:r>
            <a:r>
              <a:rPr lang="en-US" altLang="ko-KR" sz="800" dirty="0" err="1">
                <a:solidFill>
                  <a:srgbClr val="000000"/>
                </a:solidFill>
                <a:latin typeface="Arial" panose="020B0604020202020204" pitchFamily="34" charset="0"/>
                <a:cs typeface="Arial" panose="020B0604020202020204" pitchFamily="34" charset="0"/>
              </a:rPr>
              <a:t>nên</a:t>
            </a:r>
            <a:r>
              <a:rPr lang="en-US" altLang="ko-KR" sz="800" dirty="0">
                <a:solidFill>
                  <a:srgbClr val="000000"/>
                </a:solidFill>
                <a:latin typeface="Arial" panose="020B0604020202020204" pitchFamily="34" charset="0"/>
                <a:cs typeface="Arial" panose="020B0604020202020204" pitchFamily="34" charset="0"/>
              </a:rPr>
              <a:t> </a:t>
            </a:r>
            <a:r>
              <a:rPr lang="en-US" altLang="ko-KR" sz="800" dirty="0" err="1">
                <a:solidFill>
                  <a:srgbClr val="000000"/>
                </a:solidFill>
                <a:latin typeface="Arial" panose="020B0604020202020204" pitchFamily="34" charset="0"/>
                <a:cs typeface="Arial" panose="020B0604020202020204" pitchFamily="34" charset="0"/>
              </a:rPr>
              <a:t>tốc</a:t>
            </a:r>
            <a:r>
              <a:rPr lang="en-US" altLang="ko-KR" sz="800" dirty="0">
                <a:solidFill>
                  <a:srgbClr val="000000"/>
                </a:solidFill>
                <a:latin typeface="Arial" panose="020B0604020202020204" pitchFamily="34" charset="0"/>
                <a:cs typeface="Arial" panose="020B0604020202020204" pitchFamily="34" charset="0"/>
              </a:rPr>
              <a:t> </a:t>
            </a:r>
            <a:r>
              <a:rPr lang="en-US" altLang="ko-KR" sz="800" dirty="0" err="1">
                <a:solidFill>
                  <a:srgbClr val="000000"/>
                </a:solidFill>
                <a:latin typeface="Arial" panose="020B0604020202020204" pitchFamily="34" charset="0"/>
                <a:cs typeface="Arial" panose="020B0604020202020204" pitchFamily="34" charset="0"/>
              </a:rPr>
              <a:t>độ</a:t>
            </a:r>
            <a:r>
              <a:rPr lang="en-US" altLang="ko-KR" sz="800" dirty="0">
                <a:solidFill>
                  <a:srgbClr val="000000"/>
                </a:solidFill>
                <a:latin typeface="Arial" panose="020B0604020202020204" pitchFamily="34" charset="0"/>
                <a:cs typeface="Arial" panose="020B0604020202020204" pitchFamily="34" charset="0"/>
              </a:rPr>
              <a:t> </a:t>
            </a:r>
            <a:r>
              <a:rPr lang="en-US" altLang="ko-KR" sz="800" dirty="0" err="1">
                <a:solidFill>
                  <a:srgbClr val="000000"/>
                </a:solidFill>
                <a:latin typeface="Arial" panose="020B0604020202020204" pitchFamily="34" charset="0"/>
                <a:cs typeface="Arial" panose="020B0604020202020204" pitchFamily="34" charset="0"/>
              </a:rPr>
              <a:t>đóng</a:t>
            </a:r>
            <a:r>
              <a:rPr lang="en-US" altLang="ko-KR" sz="800" dirty="0">
                <a:solidFill>
                  <a:srgbClr val="000000"/>
                </a:solidFill>
                <a:latin typeface="Arial" panose="020B0604020202020204" pitchFamily="34" charset="0"/>
                <a:cs typeface="Arial" panose="020B0604020202020204" pitchFamily="34" charset="0"/>
              </a:rPr>
              <a:t> </a:t>
            </a:r>
            <a:r>
              <a:rPr lang="en-US" altLang="ko-KR" sz="800" err="1">
                <a:solidFill>
                  <a:srgbClr val="000000"/>
                </a:solidFill>
                <a:latin typeface="Arial" panose="020B0604020202020204" pitchFamily="34" charset="0"/>
                <a:cs typeface="Arial" panose="020B0604020202020204" pitchFamily="34" charset="0"/>
              </a:rPr>
              <a:t>mở</a:t>
            </a:r>
            <a:r>
              <a:rPr lang="en-US" altLang="ko-KR" sz="800">
                <a:solidFill>
                  <a:srgbClr val="000000"/>
                </a:solidFill>
                <a:latin typeface="Arial" panose="020B0604020202020204" pitchFamily="34" charset="0"/>
                <a:cs typeface="Arial" panose="020B0604020202020204" pitchFamily="34" charset="0"/>
              </a:rPr>
              <a:t> </a:t>
            </a:r>
            <a:r>
              <a:rPr lang="en-US" altLang="ko-KR" sz="800" smtClean="0">
                <a:solidFill>
                  <a:srgbClr val="000000"/>
                </a:solidFill>
                <a:latin typeface="Arial" panose="020B0604020202020204" pitchFamily="34" charset="0"/>
                <a:cs typeface="Arial" panose="020B0604020202020204" pitchFamily="34" charset="0"/>
              </a:rPr>
              <a:t>nhanh.</a:t>
            </a:r>
            <a:endParaRPr lang="en-US" altLang="ko-KR" sz="800" dirty="0">
              <a:solidFill>
                <a:srgbClr val="000000"/>
              </a:solidFill>
              <a:latin typeface="Arial" panose="020B0604020202020204" pitchFamily="34" charset="0"/>
              <a:cs typeface="Arial" panose="020B0604020202020204" pitchFamily="34" charset="0"/>
            </a:endParaRPr>
          </a:p>
        </p:txBody>
      </p:sp>
      <p:sp>
        <p:nvSpPr>
          <p:cNvPr id="6160" name="Rectangle 21"/>
          <p:cNvSpPr>
            <a:spLocks noChangeArrowheads="1"/>
          </p:cNvSpPr>
          <p:nvPr/>
        </p:nvSpPr>
        <p:spPr bwMode="auto">
          <a:xfrm>
            <a:off x="304800" y="2443499"/>
            <a:ext cx="3124200" cy="1717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lnSpc>
                <a:spcPct val="120000"/>
              </a:lnSpc>
              <a:spcBef>
                <a:spcPct val="0"/>
              </a:spcBef>
              <a:spcAft>
                <a:spcPct val="0"/>
              </a:spcAft>
            </a:pPr>
            <a:r>
              <a:rPr lang="en-US" altLang="ko-KR" sz="800" dirty="0">
                <a:solidFill>
                  <a:srgbClr val="000000"/>
                </a:solidFill>
                <a:latin typeface="Arial" panose="020B0604020202020204" pitchFamily="34" charset="0"/>
                <a:cs typeface="Arial" panose="020B0604020202020204" pitchFamily="34" charset="0"/>
              </a:rPr>
              <a:t>18 </a:t>
            </a:r>
            <a:r>
              <a:rPr lang="en-US" altLang="ko-KR" sz="800" dirty="0" err="1" smtClean="0">
                <a:solidFill>
                  <a:srgbClr val="000000"/>
                </a:solidFill>
                <a:latin typeface="Arial" panose="020B0604020202020204" pitchFamily="34" charset="0"/>
                <a:cs typeface="Arial" panose="020B0604020202020204" pitchFamily="34" charset="0"/>
              </a:rPr>
              <a:t>Chọn</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đáp</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án</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không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phải</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là</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đặc</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điểm</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của</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smtClean="0">
                <a:solidFill>
                  <a:srgbClr val="000000"/>
                </a:solidFill>
                <a:latin typeface="Arial" panose="020B0604020202020204" pitchFamily="34" charset="0"/>
                <a:cs typeface="Arial" panose="020B0604020202020204" pitchFamily="34" charset="0"/>
              </a:rPr>
              <a:t>Ejector?</a:t>
            </a:r>
          </a:p>
          <a:p>
            <a:pPr eaLnBrk="1" fontAlgn="base" latinLnBrk="1" hangingPunct="1">
              <a:lnSpc>
                <a:spcPct val="120000"/>
              </a:lnSpc>
              <a:spcBef>
                <a:spcPct val="0"/>
              </a:spcBef>
              <a:spcAft>
                <a:spcPct val="0"/>
              </a:spcAft>
            </a:pPr>
            <a:endParaRPr lang="en-US" altLang="ko-KR" sz="800" dirty="0">
              <a:solidFill>
                <a:srgbClr val="000000"/>
              </a:solidFill>
              <a:latin typeface="Arial" panose="020B0604020202020204" pitchFamily="34" charset="0"/>
              <a:cs typeface="Arial" panose="020B0604020202020204" pitchFamily="34" charset="0"/>
            </a:endParaRPr>
          </a:p>
          <a:p>
            <a:pPr eaLnBrk="1" fontAlgn="base" latinLnBrk="1" hangingPunct="1">
              <a:lnSpc>
                <a:spcPct val="120000"/>
              </a:lnSpc>
              <a:spcBef>
                <a:spcPct val="0"/>
              </a:spcBef>
              <a:spcAft>
                <a:spcPct val="0"/>
              </a:spcAft>
            </a:pPr>
            <a:r>
              <a:rPr lang="en-US" altLang="ko-KR" sz="800" dirty="0">
                <a:solidFill>
                  <a:srgbClr val="000000"/>
                </a:solidFill>
                <a:latin typeface="Arial" panose="020B0604020202020204" pitchFamily="34" charset="0"/>
                <a:cs typeface="Arial" panose="020B0604020202020204" pitchFamily="34" charset="0"/>
              </a:rPr>
              <a:t>① </a:t>
            </a:r>
            <a:r>
              <a:rPr lang="en-US" altLang="ko-KR" sz="800" dirty="0" err="1" smtClean="0">
                <a:solidFill>
                  <a:srgbClr val="000000"/>
                </a:solidFill>
                <a:latin typeface="Arial" panose="020B0604020202020204" pitchFamily="34" charset="0"/>
                <a:cs typeface="Arial" panose="020B0604020202020204" pitchFamily="34" charset="0"/>
              </a:rPr>
              <a:t>Loại</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nhỏ</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hơn</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khoảng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mấy</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chục</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lần</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với</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các</a:t>
            </a:r>
            <a:r>
              <a:rPr lang="en-US" altLang="ko-KR" sz="800" dirty="0" smtClean="0">
                <a:solidFill>
                  <a:srgbClr val="000000"/>
                </a:solidFill>
                <a:latin typeface="Arial" panose="020B0604020202020204" pitchFamily="34" charset="0"/>
                <a:cs typeface="Arial" panose="020B0604020202020204" pitchFamily="34" charset="0"/>
              </a:rPr>
              <a:t> pump </a:t>
            </a:r>
            <a:r>
              <a:rPr lang="en-US" altLang="ko-KR" sz="800" dirty="0" err="1" smtClean="0">
                <a:solidFill>
                  <a:srgbClr val="000000"/>
                </a:solidFill>
                <a:latin typeface="Arial" panose="020B0604020202020204" pitchFamily="34" charset="0"/>
                <a:cs typeface="Arial" panose="020B0604020202020204" pitchFamily="34" charset="0"/>
              </a:rPr>
              <a:t>chân</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không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khác</a:t>
            </a:r>
            <a:endParaRPr lang="ko-KR" altLang="en-US" sz="800" dirty="0">
              <a:solidFill>
                <a:srgbClr val="000000"/>
              </a:solidFill>
              <a:latin typeface="Arial" panose="020B0604020202020204" pitchFamily="34" charset="0"/>
              <a:cs typeface="Arial" panose="020B0604020202020204" pitchFamily="34" charset="0"/>
            </a:endParaRPr>
          </a:p>
          <a:p>
            <a:pPr eaLnBrk="1" fontAlgn="base" latinLnBrk="1" hangingPunct="1">
              <a:lnSpc>
                <a:spcPct val="120000"/>
              </a:lnSpc>
              <a:spcBef>
                <a:spcPct val="0"/>
              </a:spcBef>
              <a:spcAft>
                <a:spcPct val="0"/>
              </a:spcAft>
            </a:pPr>
            <a:r>
              <a:rPr lang="ko-KR" altLang="en-US" sz="800" dirty="0">
                <a:solidFill>
                  <a:srgbClr val="000000"/>
                </a:solidFill>
                <a:latin typeface="Arial" panose="020B0604020202020204" pitchFamily="34" charset="0"/>
                <a:cs typeface="Arial" panose="020B0604020202020204" pitchFamily="34" charset="0"/>
              </a:rPr>
              <a:t>② </a:t>
            </a:r>
            <a:r>
              <a:rPr lang="ko-KR" altLang="en-US"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Mức</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độ</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chân</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không</a:t>
            </a:r>
            <a:r>
              <a:rPr lang="en-US" altLang="ko-KR" sz="800" dirty="0" smtClean="0">
                <a:solidFill>
                  <a:srgbClr val="000000"/>
                </a:solidFill>
                <a:latin typeface="Arial" panose="020B0604020202020204" pitchFamily="34" charset="0"/>
                <a:cs typeface="Arial" panose="020B0604020202020204" pitchFamily="34" charset="0"/>
              </a:rPr>
              <a:t> ở </a:t>
            </a:r>
            <a:r>
              <a:rPr lang="en-US" altLang="ko-KR" sz="800" dirty="0" err="1" smtClean="0">
                <a:solidFill>
                  <a:srgbClr val="000000"/>
                </a:solidFill>
                <a:latin typeface="Arial" panose="020B0604020202020204" pitchFamily="34" charset="0"/>
                <a:cs typeface="Arial" panose="020B0604020202020204" pitchFamily="34" charset="0"/>
              </a:rPr>
              <a:t>phạm</a:t>
            </a:r>
            <a:r>
              <a:rPr lang="en-US" altLang="ko-KR" sz="800" dirty="0" smtClean="0">
                <a:solidFill>
                  <a:srgbClr val="000000"/>
                </a:solidFill>
                <a:latin typeface="Arial" panose="020B0604020202020204" pitchFamily="34" charset="0"/>
                <a:cs typeface="Arial" panose="020B0604020202020204" pitchFamily="34" charset="0"/>
              </a:rPr>
              <a:t> vi </a:t>
            </a:r>
            <a:r>
              <a:rPr lang="en-US" altLang="ko-KR" sz="800" dirty="0" err="1" smtClean="0">
                <a:solidFill>
                  <a:srgbClr val="000000"/>
                </a:solidFill>
                <a:latin typeface="Arial" panose="020B0604020202020204" pitchFamily="34" charset="0"/>
                <a:cs typeface="Arial" panose="020B0604020202020204" pitchFamily="34" charset="0"/>
              </a:rPr>
              <a:t>sử</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dụng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thực</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tế</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hầu</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như</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tỷ</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lệ</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với</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áp</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lực</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cung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cấp</a:t>
            </a:r>
            <a:r>
              <a:rPr lang="en-US" altLang="ko-KR" sz="800" dirty="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nên</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khó</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điều</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khiển</a:t>
            </a:r>
            <a:r>
              <a:rPr lang="en-US" altLang="ko-KR" sz="800" dirty="0" smtClean="0">
                <a:solidFill>
                  <a:srgbClr val="000000"/>
                </a:solidFill>
                <a:latin typeface="Arial" panose="020B0604020202020204" pitchFamily="34" charset="0"/>
                <a:cs typeface="Arial" panose="020B0604020202020204" pitchFamily="34" charset="0"/>
              </a:rPr>
              <a:t> chi </a:t>
            </a:r>
            <a:r>
              <a:rPr lang="en-US" altLang="ko-KR" sz="800" dirty="0" err="1" smtClean="0">
                <a:solidFill>
                  <a:srgbClr val="000000"/>
                </a:solidFill>
                <a:latin typeface="Arial" panose="020B0604020202020204" pitchFamily="34" charset="0"/>
                <a:cs typeface="Arial" panose="020B0604020202020204" pitchFamily="34" charset="0"/>
              </a:rPr>
              <a:t>tiết</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nhỏ</a:t>
            </a:r>
            <a:endParaRPr lang="ko-KR" altLang="en-US" sz="800" dirty="0">
              <a:solidFill>
                <a:srgbClr val="000000"/>
              </a:solidFill>
              <a:latin typeface="Arial" panose="020B0604020202020204" pitchFamily="34" charset="0"/>
              <a:cs typeface="Arial" panose="020B0604020202020204" pitchFamily="34" charset="0"/>
            </a:endParaRPr>
          </a:p>
          <a:p>
            <a:pPr eaLnBrk="1" fontAlgn="base" latinLnBrk="1" hangingPunct="1">
              <a:lnSpc>
                <a:spcPct val="120000"/>
              </a:lnSpc>
              <a:spcBef>
                <a:spcPct val="0"/>
              </a:spcBef>
              <a:spcAft>
                <a:spcPct val="0"/>
              </a:spcAft>
            </a:pPr>
            <a:r>
              <a:rPr lang="ko-KR" altLang="en-US" sz="800" dirty="0">
                <a:solidFill>
                  <a:srgbClr val="000000"/>
                </a:solidFill>
                <a:latin typeface="Arial" panose="020B0604020202020204" pitchFamily="34" charset="0"/>
                <a:cs typeface="Arial" panose="020B0604020202020204" pitchFamily="34" charset="0"/>
              </a:rPr>
              <a:t>③ </a:t>
            </a:r>
            <a:r>
              <a:rPr lang="en-US" altLang="ko-KR" sz="800" dirty="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KHông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có</a:t>
            </a:r>
            <a:r>
              <a:rPr lang="en-US" altLang="ko-KR" sz="800" dirty="0" smtClean="0">
                <a:solidFill>
                  <a:srgbClr val="000000"/>
                </a:solidFill>
                <a:latin typeface="Arial" panose="020B0604020202020204" pitchFamily="34" charset="0"/>
                <a:cs typeface="Arial" panose="020B0604020202020204" pitchFamily="34" charset="0"/>
              </a:rPr>
              <a:t> rung </a:t>
            </a:r>
            <a:r>
              <a:rPr lang="en-US" altLang="ko-KR" sz="800" dirty="0" err="1" smtClean="0">
                <a:solidFill>
                  <a:srgbClr val="000000"/>
                </a:solidFill>
                <a:latin typeface="Arial" panose="020B0604020202020204" pitchFamily="34" charset="0"/>
                <a:cs typeface="Arial" panose="020B0604020202020204" pitchFamily="34" charset="0"/>
              </a:rPr>
              <a:t>động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tính</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phản</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hồi</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tốt</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không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cần</a:t>
            </a:r>
            <a:r>
              <a:rPr lang="en-US" altLang="ko-KR" sz="800" dirty="0" smtClean="0">
                <a:solidFill>
                  <a:srgbClr val="000000"/>
                </a:solidFill>
                <a:latin typeface="Arial" panose="020B0604020202020204" pitchFamily="34" charset="0"/>
                <a:cs typeface="Arial" panose="020B0604020202020204" pitchFamily="34" charset="0"/>
              </a:rPr>
              <a:t> tank </a:t>
            </a:r>
            <a:r>
              <a:rPr lang="en-US" altLang="ko-KR" sz="800" dirty="0" err="1" smtClean="0">
                <a:solidFill>
                  <a:srgbClr val="000000"/>
                </a:solidFill>
                <a:latin typeface="Arial" panose="020B0604020202020204" pitchFamily="34" charset="0"/>
                <a:cs typeface="Arial" panose="020B0604020202020204" pitchFamily="34" charset="0"/>
              </a:rPr>
              <a:t>chân</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không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phù</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hợp</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với</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trường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hợp</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phải</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lặp</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lại</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thao</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tác</a:t>
            </a:r>
            <a:r>
              <a:rPr lang="en-US" altLang="ko-KR" sz="800" dirty="0" smtClean="0">
                <a:solidFill>
                  <a:srgbClr val="000000"/>
                </a:solidFill>
                <a:latin typeface="Arial" panose="020B0604020202020204" pitchFamily="34" charset="0"/>
                <a:cs typeface="Arial" panose="020B0604020202020204" pitchFamily="34" charset="0"/>
              </a:rPr>
              <a:t> ON-OFF </a:t>
            </a:r>
            <a:r>
              <a:rPr lang="en-US" altLang="ko-KR" sz="800" dirty="0" err="1" smtClean="0">
                <a:solidFill>
                  <a:srgbClr val="000000"/>
                </a:solidFill>
                <a:latin typeface="Arial" panose="020B0604020202020204" pitchFamily="34" charset="0"/>
                <a:cs typeface="Arial" panose="020B0604020202020204" pitchFamily="34" charset="0"/>
              </a:rPr>
              <a:t>nhiều</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lần</a:t>
            </a:r>
            <a:r>
              <a:rPr lang="en-US" altLang="ko-KR" sz="800" dirty="0" smtClean="0">
                <a:solidFill>
                  <a:srgbClr val="000000"/>
                </a:solidFill>
                <a:latin typeface="Arial" panose="020B0604020202020204" pitchFamily="34" charset="0"/>
                <a:cs typeface="Arial" panose="020B0604020202020204" pitchFamily="34" charset="0"/>
              </a:rPr>
              <a:t>.</a:t>
            </a:r>
            <a:endParaRPr lang="en-US" altLang="ko-KR" sz="800" dirty="0">
              <a:solidFill>
                <a:srgbClr val="000000"/>
              </a:solidFill>
              <a:latin typeface="Arial" panose="020B0604020202020204" pitchFamily="34" charset="0"/>
              <a:cs typeface="Arial" panose="020B0604020202020204" pitchFamily="34" charset="0"/>
            </a:endParaRPr>
          </a:p>
          <a:p>
            <a:pPr eaLnBrk="1" fontAlgn="base" latinLnBrk="1" hangingPunct="1">
              <a:lnSpc>
                <a:spcPct val="120000"/>
              </a:lnSpc>
              <a:spcBef>
                <a:spcPct val="0"/>
              </a:spcBef>
              <a:spcAft>
                <a:spcPct val="0"/>
              </a:spcAft>
            </a:pPr>
            <a:r>
              <a:rPr lang="en-US" altLang="ko-KR" sz="800" dirty="0">
                <a:solidFill>
                  <a:srgbClr val="000000"/>
                </a:solidFill>
                <a:latin typeface="Arial" panose="020B0604020202020204" pitchFamily="34" charset="0"/>
                <a:cs typeface="Arial" panose="020B0604020202020204" pitchFamily="34" charset="0"/>
              </a:rPr>
              <a:t>④ </a:t>
            </a:r>
            <a:r>
              <a:rPr lang="en-US" altLang="ko-KR" sz="800" dirty="0" err="1" smtClean="0">
                <a:solidFill>
                  <a:srgbClr val="000000"/>
                </a:solidFill>
                <a:latin typeface="Arial" panose="020B0604020202020204" pitchFamily="34" charset="0"/>
                <a:cs typeface="Arial" panose="020B0604020202020204" pitchFamily="34" charset="0"/>
              </a:rPr>
              <a:t>Là</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nguồn</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năng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lượng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giống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với</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các</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thiết</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bị</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kí</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nén</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khác</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nên</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có</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khả</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năng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dùng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chung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với</a:t>
            </a:r>
            <a:r>
              <a:rPr lang="en-US" altLang="ko-KR" sz="800" dirty="0" smtClean="0">
                <a:solidFill>
                  <a:srgbClr val="000000"/>
                </a:solidFill>
                <a:latin typeface="Arial" panose="020B0604020202020204" pitchFamily="34" charset="0"/>
                <a:cs typeface="Arial" panose="020B0604020202020204" pitchFamily="34" charset="0"/>
              </a:rPr>
              <a:t> valve </a:t>
            </a:r>
            <a:r>
              <a:rPr lang="en-US" altLang="ko-KR" sz="800" dirty="0" err="1" smtClean="0">
                <a:solidFill>
                  <a:srgbClr val="000000"/>
                </a:solidFill>
                <a:latin typeface="Arial" panose="020B0604020202020204" pitchFamily="34" charset="0"/>
                <a:cs typeface="Arial" panose="020B0604020202020204" pitchFamily="34" charset="0"/>
              </a:rPr>
              <a:t>điều</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khiển</a:t>
            </a:r>
            <a:endParaRPr lang="en-US" altLang="ko-KR" sz="800" dirty="0">
              <a:solidFill>
                <a:srgbClr val="000000"/>
              </a:solidFill>
              <a:latin typeface="Arial" panose="020B0604020202020204" pitchFamily="34" charset="0"/>
              <a:cs typeface="Arial" panose="020B0604020202020204" pitchFamily="34" charset="0"/>
            </a:endParaRPr>
          </a:p>
        </p:txBody>
      </p:sp>
      <p:sp>
        <p:nvSpPr>
          <p:cNvPr id="6161" name="Rectangle 13"/>
          <p:cNvSpPr>
            <a:spLocks noChangeArrowheads="1"/>
          </p:cNvSpPr>
          <p:nvPr/>
        </p:nvSpPr>
        <p:spPr bwMode="auto">
          <a:xfrm>
            <a:off x="304800" y="4368227"/>
            <a:ext cx="3124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800" dirty="0">
                <a:solidFill>
                  <a:srgbClr val="000000"/>
                </a:solidFill>
                <a:latin typeface="Arial" panose="020B0604020202020204" pitchFamily="34" charset="0"/>
                <a:cs typeface="Arial" panose="020B0604020202020204" pitchFamily="34" charset="0"/>
              </a:rPr>
              <a:t>19. </a:t>
            </a:r>
            <a:r>
              <a:rPr lang="en-US" altLang="ko-KR" sz="800" dirty="0" err="1" smtClean="0">
                <a:solidFill>
                  <a:srgbClr val="000000"/>
                </a:solidFill>
                <a:latin typeface="Arial" panose="020B0604020202020204" pitchFamily="34" charset="0"/>
                <a:cs typeface="Arial" panose="020B0604020202020204" pitchFamily="34" charset="0"/>
              </a:rPr>
              <a:t>Chọn</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đáp</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án</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không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phải</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là</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một</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loại</a:t>
            </a:r>
            <a:r>
              <a:rPr lang="en-US" altLang="ko-KR" sz="800" dirty="0" smtClean="0">
                <a:solidFill>
                  <a:srgbClr val="000000"/>
                </a:solidFill>
                <a:latin typeface="Arial" panose="020B0604020202020204" pitchFamily="34" charset="0"/>
                <a:cs typeface="Arial" panose="020B0604020202020204" pitchFamily="34" charset="0"/>
              </a:rPr>
              <a:t> </a:t>
            </a:r>
            <a:r>
              <a:rPr lang="ko-KR" altLang="en-US" sz="800" dirty="0">
                <a:solidFill>
                  <a:srgbClr val="000000"/>
                </a:solidFill>
                <a:latin typeface="Arial" panose="020B0604020202020204" pitchFamily="34" charset="0"/>
                <a:cs typeface="Arial" panose="020B0604020202020204" pitchFamily="34" charset="0"/>
              </a:rPr>
              <a:t> </a:t>
            </a:r>
            <a:r>
              <a:rPr lang="en-US" altLang="ko-KR" sz="800" smtClean="0">
                <a:solidFill>
                  <a:srgbClr val="000000"/>
                </a:solidFill>
                <a:latin typeface="Arial" panose="020B0604020202020204" pitchFamily="34" charset="0"/>
                <a:cs typeface="Arial" panose="020B0604020202020204" pitchFamily="34" charset="0"/>
              </a:rPr>
              <a:t>Counter?</a:t>
            </a:r>
          </a:p>
          <a:p>
            <a:pPr eaLnBrk="1" fontAlgn="base" latinLnBrk="1" hangingPunct="1">
              <a:spcBef>
                <a:spcPct val="0"/>
              </a:spcBef>
              <a:spcAft>
                <a:spcPct val="0"/>
              </a:spcAft>
            </a:pPr>
            <a:endParaRPr lang="en-US" altLang="ko-KR" sz="8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800" dirty="0">
                <a:solidFill>
                  <a:srgbClr val="000000"/>
                </a:solidFill>
                <a:latin typeface="Arial" panose="020B0604020202020204" pitchFamily="34" charset="0"/>
                <a:cs typeface="Arial" panose="020B0604020202020204" pitchFamily="34" charset="0"/>
              </a:rPr>
              <a:t>① </a:t>
            </a:r>
            <a:r>
              <a:rPr lang="en-US" altLang="ko-KR" sz="800" dirty="0" smtClean="0">
                <a:solidFill>
                  <a:srgbClr val="000000"/>
                </a:solidFill>
                <a:latin typeface="Arial" panose="020B0604020202020204" pitchFamily="34" charset="0"/>
                <a:cs typeface="Arial" panose="020B0604020202020204" pitchFamily="34" charset="0"/>
              </a:rPr>
              <a:t> Counter </a:t>
            </a:r>
            <a:r>
              <a:rPr lang="en-US" altLang="ko-KR" sz="800" dirty="0" err="1" smtClean="0">
                <a:solidFill>
                  <a:srgbClr val="000000"/>
                </a:solidFill>
                <a:latin typeface="Arial" panose="020B0604020202020204" pitchFamily="34" charset="0"/>
                <a:cs typeface="Arial" panose="020B0604020202020204" pitchFamily="34" charset="0"/>
              </a:rPr>
              <a:t>cơ</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khí</a:t>
            </a:r>
            <a:r>
              <a:rPr lang="en-US" altLang="ko-KR" sz="800" dirty="0" smtClean="0">
                <a:solidFill>
                  <a:srgbClr val="000000"/>
                </a:solidFill>
                <a:latin typeface="Arial" panose="020B0604020202020204" pitchFamily="34" charset="0"/>
                <a:cs typeface="Arial" panose="020B0604020202020204" pitchFamily="34" charset="0"/>
              </a:rPr>
              <a:t> </a:t>
            </a:r>
            <a:r>
              <a:rPr lang="ko-KR" altLang="en-US" sz="800" dirty="0" smtClean="0">
                <a:solidFill>
                  <a:srgbClr val="000000"/>
                </a:solidFill>
                <a:latin typeface="Arial" panose="020B0604020202020204" pitchFamily="34" charset="0"/>
                <a:cs typeface="Arial" panose="020B0604020202020204" pitchFamily="34" charset="0"/>
              </a:rPr>
              <a:t>   </a:t>
            </a:r>
            <a:r>
              <a:rPr lang="ko-KR" altLang="en-US" sz="800" dirty="0">
                <a:solidFill>
                  <a:srgbClr val="000000"/>
                </a:solidFill>
                <a:latin typeface="Arial" panose="020B0604020202020204" pitchFamily="34" charset="0"/>
                <a:cs typeface="Arial" panose="020B0604020202020204" pitchFamily="34" charset="0"/>
              </a:rPr>
              <a:t>② </a:t>
            </a:r>
            <a:r>
              <a:rPr lang="en-US" altLang="ko-KR" sz="800" dirty="0" smtClean="0">
                <a:solidFill>
                  <a:srgbClr val="000000"/>
                </a:solidFill>
                <a:latin typeface="Arial" panose="020B0604020202020204" pitchFamily="34" charset="0"/>
                <a:cs typeface="Arial" panose="020B0604020202020204" pitchFamily="34" charset="0"/>
              </a:rPr>
              <a:t>Counter </a:t>
            </a:r>
            <a:r>
              <a:rPr lang="en-US" altLang="ko-KR" sz="800" dirty="0" err="1" smtClean="0">
                <a:solidFill>
                  <a:srgbClr val="000000"/>
                </a:solidFill>
                <a:latin typeface="Arial" panose="020B0604020202020204" pitchFamily="34" charset="0"/>
                <a:cs typeface="Arial" panose="020B0604020202020204" pitchFamily="34" charset="0"/>
              </a:rPr>
              <a:t>điện</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từ</a:t>
            </a:r>
            <a:r>
              <a:rPr lang="ko-KR" altLang="en-US" sz="800" dirty="0" smtClean="0">
                <a:solidFill>
                  <a:srgbClr val="000000"/>
                </a:solidFill>
                <a:latin typeface="Arial" panose="020B0604020202020204" pitchFamily="34" charset="0"/>
                <a:cs typeface="Arial" panose="020B0604020202020204" pitchFamily="34" charset="0"/>
              </a:rPr>
              <a:t>  </a:t>
            </a:r>
            <a:endParaRPr lang="ko-KR" altLang="en-US" sz="8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ko-KR" altLang="en-US" sz="800" dirty="0">
                <a:solidFill>
                  <a:srgbClr val="000000"/>
                </a:solidFill>
                <a:latin typeface="Arial" panose="020B0604020202020204" pitchFamily="34" charset="0"/>
                <a:cs typeface="Arial" panose="020B0604020202020204" pitchFamily="34" charset="0"/>
              </a:rPr>
              <a:t>③ </a:t>
            </a:r>
            <a:r>
              <a:rPr lang="ko-KR" altLang="en-US" sz="800" dirty="0" smtClean="0">
                <a:solidFill>
                  <a:srgbClr val="000000"/>
                </a:solidFill>
                <a:latin typeface="Arial" panose="020B0604020202020204" pitchFamily="34" charset="0"/>
                <a:cs typeface="Arial" panose="020B0604020202020204" pitchFamily="34" charset="0"/>
              </a:rPr>
              <a:t> </a:t>
            </a:r>
            <a:r>
              <a:rPr lang="en-US" altLang="ko-KR" sz="800" dirty="0" smtClean="0">
                <a:solidFill>
                  <a:srgbClr val="000000"/>
                </a:solidFill>
                <a:latin typeface="Arial" panose="020B0604020202020204" pitchFamily="34" charset="0"/>
                <a:cs typeface="Arial" panose="020B0604020202020204" pitchFamily="34" charset="0"/>
              </a:rPr>
              <a:t>Counter pin </a:t>
            </a:r>
            <a:r>
              <a:rPr lang="ko-KR" altLang="en-US" sz="800" dirty="0" smtClean="0">
                <a:solidFill>
                  <a:srgbClr val="000000"/>
                </a:solidFill>
                <a:latin typeface="Arial" panose="020B0604020202020204" pitchFamily="34" charset="0"/>
                <a:cs typeface="Arial" panose="020B0604020202020204" pitchFamily="34" charset="0"/>
              </a:rPr>
              <a:t>        ④ </a:t>
            </a:r>
            <a:r>
              <a:rPr lang="en-US" altLang="ko-KR" sz="800" dirty="0" smtClean="0">
                <a:solidFill>
                  <a:srgbClr val="000000"/>
                </a:solidFill>
                <a:latin typeface="Arial" panose="020B0604020202020204" pitchFamily="34" charset="0"/>
                <a:cs typeface="Arial" panose="020B0604020202020204" pitchFamily="34" charset="0"/>
              </a:rPr>
              <a:t>Counter </a:t>
            </a:r>
            <a:r>
              <a:rPr lang="en-US" altLang="ko-KR" sz="800" dirty="0" err="1" smtClean="0">
                <a:solidFill>
                  <a:srgbClr val="000000"/>
                </a:solidFill>
                <a:latin typeface="Arial" panose="020B0604020202020204" pitchFamily="34" charset="0"/>
                <a:cs typeface="Arial" panose="020B0604020202020204" pitchFamily="34" charset="0"/>
              </a:rPr>
              <a:t>điện</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tử</a:t>
            </a:r>
            <a:endParaRPr lang="ko-KR" altLang="en-US" sz="800" dirty="0">
              <a:solidFill>
                <a:srgbClr val="000000"/>
              </a:solidFill>
              <a:latin typeface="Arial" panose="020B0604020202020204" pitchFamily="34" charset="0"/>
              <a:cs typeface="Arial" panose="020B0604020202020204" pitchFamily="34" charset="0"/>
            </a:endParaRPr>
          </a:p>
        </p:txBody>
      </p:sp>
      <p:sp>
        <p:nvSpPr>
          <p:cNvPr id="6162" name="Rectangle 45"/>
          <p:cNvSpPr>
            <a:spLocks noChangeArrowheads="1"/>
          </p:cNvSpPr>
          <p:nvPr/>
        </p:nvSpPr>
        <p:spPr bwMode="auto">
          <a:xfrm>
            <a:off x="304800" y="5259313"/>
            <a:ext cx="3124200" cy="142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lnSpc>
                <a:spcPct val="120000"/>
              </a:lnSpc>
              <a:spcBef>
                <a:spcPct val="0"/>
              </a:spcBef>
              <a:spcAft>
                <a:spcPct val="0"/>
              </a:spcAft>
            </a:pPr>
            <a:r>
              <a:rPr lang="en-US" altLang="ko-KR" sz="800" dirty="0">
                <a:solidFill>
                  <a:srgbClr val="000000"/>
                </a:solidFill>
                <a:latin typeface="Arial" panose="020B0604020202020204" pitchFamily="34" charset="0"/>
                <a:ea typeface="돋움" pitchFamily="50" charset="-127"/>
                <a:cs typeface="Arial" panose="020B0604020202020204" pitchFamily="34" charset="0"/>
              </a:rPr>
              <a:t>20.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Chọn</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đáp</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án</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không</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phải</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là</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giải</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thích</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bằng</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sơ</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đồ</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mạch</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dưới</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đây</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a:t>
            </a:r>
            <a:endParaRPr lang="en-US" altLang="ko-KR" sz="800" dirty="0">
              <a:solidFill>
                <a:srgbClr val="000000"/>
              </a:solidFill>
              <a:latin typeface="Arial" panose="020B0604020202020204" pitchFamily="34" charset="0"/>
              <a:ea typeface="돋움" pitchFamily="50" charset="-127"/>
              <a:cs typeface="Arial" panose="020B0604020202020204" pitchFamily="34" charset="0"/>
            </a:endParaRPr>
          </a:p>
          <a:p>
            <a:pPr eaLnBrk="1" fontAlgn="base" latinLnBrk="1" hangingPunct="1">
              <a:lnSpc>
                <a:spcPct val="120000"/>
              </a:lnSpc>
              <a:spcBef>
                <a:spcPct val="0"/>
              </a:spcBef>
              <a:spcAft>
                <a:spcPct val="0"/>
              </a:spcAft>
            </a:pPr>
            <a:endParaRPr lang="en-US" altLang="ko-KR" sz="800" dirty="0">
              <a:solidFill>
                <a:srgbClr val="000000"/>
              </a:solidFill>
              <a:latin typeface="Arial" panose="020B0604020202020204" pitchFamily="34" charset="0"/>
              <a:ea typeface="돋움" pitchFamily="50" charset="-127"/>
              <a:cs typeface="Arial" panose="020B0604020202020204" pitchFamily="34" charset="0"/>
            </a:endParaRPr>
          </a:p>
          <a:p>
            <a:pPr eaLnBrk="1" fontAlgn="base" latinLnBrk="1" hangingPunct="1">
              <a:lnSpc>
                <a:spcPct val="120000"/>
              </a:lnSpc>
              <a:spcBef>
                <a:spcPct val="0"/>
              </a:spcBef>
              <a:spcAft>
                <a:spcPct val="0"/>
              </a:spcAft>
            </a:pPr>
            <a:r>
              <a:rPr lang="en-US" altLang="ko-KR" sz="800" dirty="0">
                <a:solidFill>
                  <a:srgbClr val="000000"/>
                </a:solidFill>
                <a:latin typeface="Arial" panose="020B0604020202020204" pitchFamily="34" charset="0"/>
                <a:ea typeface="돋움" pitchFamily="50" charset="-127"/>
                <a:cs typeface="Arial" panose="020B0604020202020204" pitchFamily="34" charset="0"/>
              </a:rPr>
              <a:t>①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Sử</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dụng</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Cylinder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kép</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a:t>
            </a:r>
            <a:endParaRPr lang="en-US" altLang="ko-KR" sz="800" dirty="0">
              <a:solidFill>
                <a:srgbClr val="000000"/>
              </a:solidFill>
              <a:latin typeface="Arial" panose="020B0604020202020204" pitchFamily="34" charset="0"/>
              <a:ea typeface="돋움" pitchFamily="50" charset="-127"/>
              <a:cs typeface="Arial" panose="020B0604020202020204" pitchFamily="34" charset="0"/>
            </a:endParaRPr>
          </a:p>
          <a:p>
            <a:pPr marL="228600" indent="-228600" eaLnBrk="1" fontAlgn="base" latinLnBrk="1" hangingPunct="1">
              <a:lnSpc>
                <a:spcPct val="120000"/>
              </a:lnSpc>
              <a:spcBef>
                <a:spcPct val="0"/>
              </a:spcBef>
              <a:spcAft>
                <a:spcPct val="0"/>
              </a:spcAft>
              <a:buFontTx/>
              <a:buAutoNum type="circleNumDbPlain" startAt="2"/>
            </a:pP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Là</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mạch</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theo</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800" err="1" smtClean="0">
                <a:solidFill>
                  <a:srgbClr val="000000"/>
                </a:solidFill>
                <a:latin typeface="Arial" panose="020B0604020202020204" pitchFamily="34" charset="0"/>
                <a:ea typeface="돋움" pitchFamily="50" charset="-127"/>
                <a:cs typeface="Arial" panose="020B0604020202020204" pitchFamily="34" charset="0"/>
              </a:rPr>
              <a:t>phương</a:t>
            </a:r>
            <a:r>
              <a:rPr lang="en-US" altLang="ko-KR" sz="800" smtClean="0">
                <a:solidFill>
                  <a:srgbClr val="000000"/>
                </a:solidFill>
                <a:latin typeface="Arial" panose="020B0604020202020204" pitchFamily="34" charset="0"/>
                <a:ea typeface="돋움" pitchFamily="50" charset="-127"/>
                <a:cs typeface="Arial" panose="020B0604020202020204" pitchFamily="34" charset="0"/>
              </a:rPr>
              <a:t> thức  </a:t>
            </a:r>
          </a:p>
          <a:p>
            <a:pPr eaLnBrk="1" fontAlgn="base" latinLnBrk="1" hangingPunct="1">
              <a:lnSpc>
                <a:spcPct val="120000"/>
              </a:lnSpc>
              <a:spcBef>
                <a:spcPct val="0"/>
              </a:spcBef>
              <a:spcAft>
                <a:spcPct val="0"/>
              </a:spcAft>
            </a:pPr>
            <a:r>
              <a:rPr lang="en-US" altLang="ko-KR" sz="800" smtClean="0">
                <a:solidFill>
                  <a:srgbClr val="000000"/>
                </a:solidFill>
                <a:latin typeface="Arial" panose="020B0604020202020204" pitchFamily="34" charset="0"/>
                <a:ea typeface="돋움" pitchFamily="50" charset="-127"/>
                <a:cs typeface="Arial" panose="020B0604020202020204" pitchFamily="34" charset="0"/>
              </a:rPr>
              <a:t>meter out  </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điều</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khiển</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air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phía</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thải</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khí</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a:t>
            </a:r>
            <a:endParaRPr lang="en-US" altLang="ko-KR" sz="800" dirty="0">
              <a:solidFill>
                <a:srgbClr val="000000"/>
              </a:solidFill>
              <a:latin typeface="Arial" panose="020B0604020202020204" pitchFamily="34" charset="0"/>
              <a:ea typeface="돋움" pitchFamily="50" charset="-127"/>
              <a:cs typeface="Arial" panose="020B0604020202020204" pitchFamily="34" charset="0"/>
            </a:endParaRPr>
          </a:p>
          <a:p>
            <a:pPr marL="228600" indent="-228600" eaLnBrk="1" fontAlgn="base" latinLnBrk="1" hangingPunct="1">
              <a:lnSpc>
                <a:spcPct val="120000"/>
              </a:lnSpc>
              <a:spcBef>
                <a:spcPct val="0"/>
              </a:spcBef>
              <a:spcAft>
                <a:spcPct val="0"/>
              </a:spcAft>
              <a:buFontTx/>
              <a:buAutoNum type="circleNumDbPlain" startAt="3"/>
            </a:pP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Vị</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trí</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ban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đầu</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đang</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ở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trạng</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thái</a:t>
            </a:r>
            <a:endParaRPr lang="en-US" altLang="ko-KR" sz="800" dirty="0" smtClean="0">
              <a:solidFill>
                <a:srgbClr val="000000"/>
              </a:solidFill>
              <a:latin typeface="Arial" panose="020B0604020202020204" pitchFamily="34" charset="0"/>
              <a:ea typeface="돋움" pitchFamily="50" charset="-127"/>
              <a:cs typeface="Arial" panose="020B0604020202020204" pitchFamily="34" charset="0"/>
            </a:endParaRPr>
          </a:p>
          <a:p>
            <a:pPr eaLnBrk="1" fontAlgn="base" latinLnBrk="1" hangingPunct="1">
              <a:lnSpc>
                <a:spcPct val="120000"/>
              </a:lnSpc>
              <a:spcBef>
                <a:spcPct val="0"/>
              </a:spcBef>
              <a:spcAft>
                <a:spcPct val="0"/>
              </a:spcAft>
            </a:pPr>
            <a:r>
              <a:rPr lang="en-US" altLang="ko-KR" sz="800" dirty="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lùi</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a:t>
            </a:r>
            <a:endParaRPr lang="en-US" altLang="ko-KR" sz="800" dirty="0">
              <a:solidFill>
                <a:srgbClr val="000000"/>
              </a:solidFill>
              <a:latin typeface="Arial" panose="020B0604020202020204" pitchFamily="34" charset="0"/>
              <a:ea typeface="돋움" pitchFamily="50" charset="-127"/>
              <a:cs typeface="Arial" panose="020B0604020202020204" pitchFamily="34" charset="0"/>
            </a:endParaRPr>
          </a:p>
          <a:p>
            <a:pPr marL="228600" indent="-228600" eaLnBrk="1" fontAlgn="base" latinLnBrk="1" hangingPunct="1">
              <a:lnSpc>
                <a:spcPct val="120000"/>
              </a:lnSpc>
              <a:spcBef>
                <a:spcPct val="0"/>
              </a:spcBef>
              <a:spcAft>
                <a:spcPct val="0"/>
              </a:spcAft>
              <a:buFontTx/>
              <a:buAutoNum type="circleNumDbPlain" startAt="4"/>
            </a:pP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Đang</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sử</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dụng</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5/2 </a:t>
            </a:r>
            <a:r>
              <a:rPr lang="en-US" altLang="ko-KR" sz="800" dirty="0">
                <a:solidFill>
                  <a:srgbClr val="000000"/>
                </a:solidFill>
                <a:latin typeface="Arial" panose="020B0604020202020204" pitchFamily="34" charset="0"/>
                <a:ea typeface="돋움" pitchFamily="50" charset="-127"/>
                <a:cs typeface="Arial" panose="020B0604020202020204" pitchFamily="34" charset="0"/>
              </a:rPr>
              <a:t>Way </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hai</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solenoid</a:t>
            </a:r>
            <a:endParaRPr lang="en-US" altLang="ko-KR" sz="800" dirty="0">
              <a:solidFill>
                <a:srgbClr val="000000"/>
              </a:solidFill>
              <a:latin typeface="Arial" panose="020B0604020202020204" pitchFamily="34" charset="0"/>
              <a:ea typeface="돋움" pitchFamily="50" charset="-127"/>
              <a:cs typeface="Arial" panose="020B0604020202020204" pitchFamily="34" charset="0"/>
            </a:endParaRPr>
          </a:p>
        </p:txBody>
      </p:sp>
      <p:pic>
        <p:nvPicPr>
          <p:cNvPr id="6163" name="Picture 4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6840" y="5479890"/>
            <a:ext cx="1114060" cy="985320"/>
          </a:xfrm>
          <a:prstGeom prst="rect">
            <a:avLst/>
          </a:prstGeom>
          <a:noFill/>
          <a:ln w="952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13" name="Text Box 13"/>
          <p:cNvSpPr txBox="1">
            <a:spLocks noChangeArrowheads="1"/>
          </p:cNvSpPr>
          <p:nvPr/>
        </p:nvSpPr>
        <p:spPr bwMode="auto">
          <a:xfrm>
            <a:off x="260355" y="247650"/>
            <a:ext cx="190468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defRPr/>
            </a:pPr>
            <a:r>
              <a:rPr lang="en-US" altLang="ko-KR" sz="1600" b="1" dirty="0" err="1" smtClean="0">
                <a:solidFill>
                  <a:srgbClr val="000000"/>
                </a:solidFill>
                <a:effectLst>
                  <a:outerShdw blurRad="38100" dist="38100" dir="2700000" algn="tl">
                    <a:srgbClr val="C0C0C0"/>
                  </a:outerShdw>
                </a:effectLst>
                <a:latin typeface="Arial" panose="020B0604020202020204" pitchFamily="34" charset="0"/>
                <a:cs typeface="Arial" panose="020B0604020202020204" pitchFamily="34" charset="0"/>
              </a:rPr>
              <a:t>Khí</a:t>
            </a:r>
            <a:r>
              <a:rPr lang="en-US" altLang="ko-KR" sz="1600" b="1" dirty="0" smtClean="0">
                <a:solidFill>
                  <a:srgbClr val="000000"/>
                </a:solidFill>
                <a:effectLst>
                  <a:outerShdw blurRad="38100" dist="38100" dir="2700000" algn="tl">
                    <a:srgbClr val="C0C0C0"/>
                  </a:outerShdw>
                </a:effectLst>
                <a:latin typeface="Arial" panose="020B0604020202020204" pitchFamily="34" charset="0"/>
                <a:cs typeface="Arial" panose="020B0604020202020204" pitchFamily="34" charset="0"/>
              </a:rPr>
              <a:t> </a:t>
            </a:r>
            <a:r>
              <a:rPr lang="en-US" altLang="ko-KR" sz="1600" b="1" dirty="0" err="1" smtClean="0">
                <a:solidFill>
                  <a:srgbClr val="000000"/>
                </a:solidFill>
                <a:effectLst>
                  <a:outerShdw blurRad="38100" dist="38100" dir="2700000" algn="tl">
                    <a:srgbClr val="C0C0C0"/>
                  </a:outerShdw>
                </a:effectLst>
                <a:latin typeface="Arial" panose="020B0604020202020204" pitchFamily="34" charset="0"/>
                <a:cs typeface="Arial" panose="020B0604020202020204" pitchFamily="34" charset="0"/>
              </a:rPr>
              <a:t>nén</a:t>
            </a:r>
            <a:r>
              <a:rPr lang="en-US" altLang="ko-KR" sz="1600" b="1" dirty="0" smtClean="0">
                <a:solidFill>
                  <a:srgbClr val="000000"/>
                </a:solidFill>
                <a:effectLst>
                  <a:outerShdw blurRad="38100" dist="38100" dir="2700000" algn="tl">
                    <a:srgbClr val="C0C0C0"/>
                  </a:outerShdw>
                </a:effectLst>
                <a:latin typeface="Arial" panose="020B0604020202020204" pitchFamily="34" charset="0"/>
                <a:cs typeface="Arial" panose="020B0604020202020204" pitchFamily="34" charset="0"/>
              </a:rPr>
              <a:t> </a:t>
            </a:r>
            <a:r>
              <a:rPr lang="en-US" altLang="ko-KR" sz="1600" b="1" err="1" smtClean="0">
                <a:solidFill>
                  <a:srgbClr val="000000"/>
                </a:solidFill>
                <a:effectLst>
                  <a:outerShdw blurRad="38100" dist="38100" dir="2700000" algn="tl">
                    <a:srgbClr val="C0C0C0"/>
                  </a:outerShdw>
                </a:effectLst>
                <a:latin typeface="Arial" panose="020B0604020202020204" pitchFamily="34" charset="0"/>
                <a:cs typeface="Arial" panose="020B0604020202020204" pitchFamily="34" charset="0"/>
              </a:rPr>
              <a:t>cơ</a:t>
            </a:r>
            <a:r>
              <a:rPr lang="en-US" altLang="ko-KR" sz="1600" b="1" smtClean="0">
                <a:solidFill>
                  <a:srgbClr val="000000"/>
                </a:solidFill>
                <a:effectLst>
                  <a:outerShdw blurRad="38100" dist="38100" dir="2700000" algn="tl">
                    <a:srgbClr val="C0C0C0"/>
                  </a:outerShdw>
                </a:effectLst>
                <a:latin typeface="Arial" panose="020B0604020202020204" pitchFamily="34" charset="0"/>
                <a:cs typeface="Arial" panose="020B0604020202020204" pitchFamily="34" charset="0"/>
              </a:rPr>
              <a:t> bản 2 </a:t>
            </a:r>
            <a:endParaRPr lang="ko-KR" altLang="en-US" sz="1600" b="1" dirty="0" smtClean="0">
              <a:solidFill>
                <a:srgbClr val="000000"/>
              </a:solidFill>
              <a:latin typeface="Arial" panose="020B0604020202020204" pitchFamily="34" charset="0"/>
              <a:cs typeface="Arial" panose="020B0604020202020204" pitchFamily="34" charset="0"/>
            </a:endParaRPr>
          </a:p>
        </p:txBody>
      </p:sp>
      <p:sp>
        <p:nvSpPr>
          <p:cNvPr id="14" name="Text Box 3"/>
          <p:cNvSpPr txBox="1">
            <a:spLocks noChangeArrowheads="1"/>
          </p:cNvSpPr>
          <p:nvPr/>
        </p:nvSpPr>
        <p:spPr bwMode="auto">
          <a:xfrm>
            <a:off x="228600" y="776422"/>
            <a:ext cx="307327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800" dirty="0" err="1" smtClean="0">
                <a:solidFill>
                  <a:srgbClr val="000000"/>
                </a:solidFill>
                <a:latin typeface="Arial" panose="020B0604020202020204" pitchFamily="34" charset="0"/>
                <a:cs typeface="Arial" panose="020B0604020202020204" pitchFamily="34" charset="0"/>
              </a:rPr>
              <a:t>Bộ</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phận</a:t>
            </a:r>
            <a:r>
              <a:rPr lang="ko-KR" altLang="en-US" sz="800" dirty="0" smtClean="0">
                <a:solidFill>
                  <a:srgbClr val="000000"/>
                </a:solidFill>
                <a:latin typeface="Arial" panose="020B0604020202020204" pitchFamily="34" charset="0"/>
                <a:cs typeface="Arial" panose="020B0604020202020204" pitchFamily="34" charset="0"/>
              </a:rPr>
              <a:t> </a:t>
            </a:r>
            <a:r>
              <a:rPr lang="en-US" altLang="ko-KR" sz="800">
                <a:solidFill>
                  <a:srgbClr val="000000"/>
                </a:solidFill>
                <a:latin typeface="Arial" panose="020B0604020202020204" pitchFamily="34" charset="0"/>
                <a:cs typeface="Arial" panose="020B0604020202020204" pitchFamily="34" charset="0"/>
              </a:rPr>
              <a:t>:                  </a:t>
            </a:r>
            <a:r>
              <a:rPr lang="en-US" altLang="ko-KR" sz="800" smtClean="0">
                <a:solidFill>
                  <a:srgbClr val="000000"/>
                </a:solidFill>
                <a:latin typeface="Arial" panose="020B0604020202020204" pitchFamily="34" charset="0"/>
                <a:cs typeface="Arial" panose="020B0604020202020204" pitchFamily="34" charset="0"/>
              </a:rPr>
              <a:t>                           </a:t>
            </a:r>
            <a:r>
              <a:rPr lang="en-US" altLang="ko-KR" sz="800" dirty="0" smtClean="0">
                <a:solidFill>
                  <a:srgbClr val="000000"/>
                </a:solidFill>
                <a:latin typeface="Arial" panose="020B0604020202020204" pitchFamily="34" charset="0"/>
                <a:cs typeface="Arial" panose="020B0604020202020204" pitchFamily="34" charset="0"/>
              </a:rPr>
              <a:t>ID</a:t>
            </a:r>
            <a:r>
              <a:rPr lang="ko-KR" altLang="en-US" sz="800" dirty="0" smtClean="0">
                <a:solidFill>
                  <a:srgbClr val="000000"/>
                </a:solidFill>
                <a:latin typeface="Arial" panose="020B0604020202020204" pitchFamily="34" charset="0"/>
                <a:cs typeface="Arial" panose="020B0604020202020204" pitchFamily="34" charset="0"/>
              </a:rPr>
              <a:t> </a:t>
            </a:r>
            <a:r>
              <a:rPr lang="en-US" altLang="ko-KR" sz="800">
                <a:solidFill>
                  <a:srgbClr val="000000"/>
                </a:solidFill>
                <a:latin typeface="Arial" panose="020B0604020202020204" pitchFamily="34" charset="0"/>
                <a:cs typeface="Arial" panose="020B0604020202020204" pitchFamily="34" charset="0"/>
              </a:rPr>
              <a:t>:                      </a:t>
            </a:r>
            <a:r>
              <a:rPr lang="en-US" altLang="ko-KR" sz="800" smtClean="0">
                <a:solidFill>
                  <a:srgbClr val="000000"/>
                </a:solidFill>
                <a:latin typeface="Arial" panose="020B0604020202020204" pitchFamily="34" charset="0"/>
                <a:cs typeface="Arial" panose="020B0604020202020204" pitchFamily="34" charset="0"/>
              </a:rPr>
              <a:t>   Tên</a:t>
            </a:r>
            <a:r>
              <a:rPr lang="ko-KR" altLang="en-US" sz="800" smtClean="0">
                <a:solidFill>
                  <a:srgbClr val="000000"/>
                </a:solidFill>
                <a:latin typeface="Arial" panose="020B0604020202020204" pitchFamily="34" charset="0"/>
                <a:cs typeface="Arial" panose="020B0604020202020204" pitchFamily="34" charset="0"/>
              </a:rPr>
              <a:t> </a:t>
            </a:r>
            <a:r>
              <a:rPr lang="en-US" altLang="ko-KR" sz="800" dirty="0">
                <a:solidFill>
                  <a:srgbClr val="000000"/>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3462945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Line 2"/>
          <p:cNvSpPr>
            <a:spLocks noChangeShapeType="1"/>
          </p:cNvSpPr>
          <p:nvPr/>
        </p:nvSpPr>
        <p:spPr bwMode="auto">
          <a:xfrm>
            <a:off x="228600" y="610527"/>
            <a:ext cx="63246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pPr fontAlgn="base" latinLnBrk="1">
              <a:spcBef>
                <a:spcPct val="0"/>
              </a:spcBef>
              <a:spcAft>
                <a:spcPct val="0"/>
              </a:spcAft>
            </a:pPr>
            <a:endParaRPr kumimoji="1" lang="en-US">
              <a:solidFill>
                <a:srgbClr val="000000"/>
              </a:solidFill>
            </a:endParaRPr>
          </a:p>
        </p:txBody>
      </p:sp>
      <p:sp>
        <p:nvSpPr>
          <p:cNvPr id="7171" name="Rectangle 4"/>
          <p:cNvSpPr>
            <a:spLocks noChangeArrowheads="1"/>
          </p:cNvSpPr>
          <p:nvPr/>
        </p:nvSpPr>
        <p:spPr bwMode="auto">
          <a:xfrm>
            <a:off x="304800" y="1066271"/>
            <a:ext cx="6248400" cy="84888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lnSpc>
                <a:spcPct val="110000"/>
              </a:lnSpc>
              <a:spcBef>
                <a:spcPct val="0"/>
              </a:spcBef>
              <a:spcAft>
                <a:spcPct val="0"/>
              </a:spcAft>
            </a:pPr>
            <a:endParaRPr lang="ko-KR" altLang="ko-KR" sz="900">
              <a:solidFill>
                <a:srgbClr val="000000"/>
              </a:solidFill>
              <a:latin typeface="돋움" pitchFamily="50" charset="-127"/>
              <a:ea typeface="돋움" pitchFamily="50" charset="-127"/>
            </a:endParaRPr>
          </a:p>
        </p:txBody>
      </p:sp>
      <p:graphicFrame>
        <p:nvGraphicFramePr>
          <p:cNvPr id="9" name="Group 5"/>
          <p:cNvGraphicFramePr>
            <a:graphicFrameLocks noGrp="1"/>
          </p:cNvGraphicFramePr>
          <p:nvPr>
            <p:extLst>
              <p:ext uri="{D42A27DB-BD31-4B8C-83A1-F6EECF244321}">
                <p14:modId xmlns:p14="http://schemas.microsoft.com/office/powerpoint/2010/main" val="4219669302"/>
              </p:ext>
            </p:extLst>
          </p:nvPr>
        </p:nvGraphicFramePr>
        <p:xfrm>
          <a:off x="1412880" y="1807504"/>
          <a:ext cx="1781175" cy="4820839"/>
        </p:xfrm>
        <a:graphic>
          <a:graphicData uri="http://schemas.openxmlformats.org/drawingml/2006/table">
            <a:tbl>
              <a:tblPr/>
              <a:tblGrid>
                <a:gridCol w="890588">
                  <a:extLst>
                    <a:ext uri="{9D8B030D-6E8A-4147-A177-3AD203B41FA5}">
                      <a16:colId xmlns:a16="http://schemas.microsoft.com/office/drawing/2014/main" val="20000"/>
                    </a:ext>
                  </a:extLst>
                </a:gridCol>
                <a:gridCol w="890587">
                  <a:extLst>
                    <a:ext uri="{9D8B030D-6E8A-4147-A177-3AD203B41FA5}">
                      <a16:colId xmlns:a16="http://schemas.microsoft.com/office/drawing/2014/main" val="20001"/>
                    </a:ext>
                  </a:extLst>
                </a:gridCol>
              </a:tblGrid>
              <a:tr h="403860">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ko-KR" altLang="en-US" sz="2000" b="1" i="0" u="none" strike="noStrike" cap="none" normalizeH="0" baseline="0" dirty="0" smtClean="0">
                          <a:ln>
                            <a:noFill/>
                          </a:ln>
                          <a:solidFill>
                            <a:schemeClr val="tx1"/>
                          </a:solidFill>
                          <a:effectLst/>
                          <a:latin typeface="굴림" pitchFamily="50" charset="-127"/>
                          <a:ea typeface="굴림" pitchFamily="50" charset="-127"/>
                        </a:rPr>
                        <a:t>번호</a:t>
                      </a: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ko-KR" altLang="en-US" sz="2000" b="1" i="0" u="none" strike="noStrike" cap="none" normalizeH="0" baseline="0" smtClean="0">
                          <a:ln>
                            <a:noFill/>
                          </a:ln>
                          <a:solidFill>
                            <a:schemeClr val="tx1"/>
                          </a:solidFill>
                          <a:effectLst/>
                          <a:latin typeface="굴림" pitchFamily="50" charset="-127"/>
                          <a:ea typeface="굴림" pitchFamily="50" charset="-127"/>
                        </a:rPr>
                        <a:t>정답</a:t>
                      </a: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462624">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1</a:t>
                      </a:r>
                      <a:endParaRPr kumimoji="0" lang="ko-KR" altLang="en-US" sz="2000" b="1" i="0" u="none" strike="noStrike" cap="none" normalizeH="0" baseline="0" smtClean="0">
                        <a:ln>
                          <a:noFill/>
                        </a:ln>
                        <a:solidFill>
                          <a:schemeClr val="tx1"/>
                        </a:solidFill>
                        <a:effectLst/>
                        <a:latin typeface="굴림" pitchFamily="50" charset="-127"/>
                        <a:ea typeface="굴림" pitchFamily="50" charset="-127"/>
                      </a:endParaRP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dirty="0" smtClean="0">
                          <a:ln>
                            <a:noFill/>
                          </a:ln>
                          <a:solidFill>
                            <a:schemeClr val="tx1"/>
                          </a:solidFill>
                          <a:effectLst/>
                          <a:latin typeface="굴림" pitchFamily="50" charset="-127"/>
                          <a:ea typeface="굴림" pitchFamily="50" charset="-127"/>
                        </a:rPr>
                        <a:t>1</a:t>
                      </a: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1"/>
                  </a:ext>
                </a:extLst>
              </a:tr>
              <a:tr h="467783">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2</a:t>
                      </a:r>
                      <a:endParaRPr kumimoji="0" lang="ko-KR" altLang="en-US" sz="2000" b="1" i="0" u="none" strike="noStrike" cap="none" normalizeH="0" baseline="0" smtClean="0">
                        <a:ln>
                          <a:noFill/>
                        </a:ln>
                        <a:solidFill>
                          <a:schemeClr val="tx1"/>
                        </a:solidFill>
                        <a:effectLst/>
                        <a:latin typeface="굴림" pitchFamily="50" charset="-127"/>
                        <a:ea typeface="굴림" pitchFamily="50" charset="-127"/>
                      </a:endParaRP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dirty="0" smtClean="0">
                          <a:ln>
                            <a:noFill/>
                          </a:ln>
                          <a:solidFill>
                            <a:schemeClr val="tx1"/>
                          </a:solidFill>
                          <a:effectLst/>
                          <a:latin typeface="굴림" pitchFamily="50" charset="-127"/>
                          <a:ea typeface="굴림" pitchFamily="50" charset="-127"/>
                        </a:rPr>
                        <a:t>1</a:t>
                      </a: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2"/>
                  </a:ext>
                </a:extLst>
              </a:tr>
              <a:tr h="467783">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3</a:t>
                      </a:r>
                      <a:endParaRPr kumimoji="0" lang="ko-KR" altLang="en-US" sz="2000" b="1" i="0" u="none" strike="noStrike" cap="none" normalizeH="0" baseline="0" smtClean="0">
                        <a:ln>
                          <a:noFill/>
                        </a:ln>
                        <a:solidFill>
                          <a:schemeClr val="tx1"/>
                        </a:solidFill>
                        <a:effectLst/>
                        <a:latin typeface="굴림" pitchFamily="50" charset="-127"/>
                        <a:ea typeface="굴림" pitchFamily="50" charset="-127"/>
                      </a:endParaRP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dirty="0" smtClean="0">
                          <a:ln>
                            <a:noFill/>
                          </a:ln>
                          <a:solidFill>
                            <a:schemeClr val="tx1"/>
                          </a:solidFill>
                          <a:effectLst/>
                          <a:latin typeface="굴림" pitchFamily="50" charset="-127"/>
                          <a:ea typeface="굴림" pitchFamily="50" charset="-127"/>
                        </a:rPr>
                        <a:t>3</a:t>
                      </a: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3"/>
                  </a:ext>
                </a:extLst>
              </a:tr>
              <a:tr h="467783">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4</a:t>
                      </a:r>
                      <a:endParaRPr kumimoji="0" lang="ko-KR" altLang="en-US" sz="2000" b="1" i="0" u="none" strike="noStrike" cap="none" normalizeH="0" baseline="0" smtClean="0">
                        <a:ln>
                          <a:noFill/>
                        </a:ln>
                        <a:solidFill>
                          <a:schemeClr val="tx1"/>
                        </a:solidFill>
                        <a:effectLst/>
                        <a:latin typeface="굴림" pitchFamily="50" charset="-127"/>
                        <a:ea typeface="굴림" pitchFamily="50" charset="-127"/>
                      </a:endParaRP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dirty="0" smtClean="0">
                          <a:ln>
                            <a:noFill/>
                          </a:ln>
                          <a:solidFill>
                            <a:schemeClr val="tx1"/>
                          </a:solidFill>
                          <a:effectLst/>
                          <a:latin typeface="굴림" pitchFamily="50" charset="-127"/>
                          <a:ea typeface="굴림" pitchFamily="50" charset="-127"/>
                        </a:rPr>
                        <a:t>2</a:t>
                      </a: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4"/>
                  </a:ext>
                </a:extLst>
              </a:tr>
              <a:tr h="467783">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5</a:t>
                      </a:r>
                      <a:endParaRPr kumimoji="0" lang="ko-KR" altLang="en-US" sz="2000" b="1" i="0" u="none" strike="noStrike" cap="none" normalizeH="0" baseline="0" smtClean="0">
                        <a:ln>
                          <a:noFill/>
                        </a:ln>
                        <a:solidFill>
                          <a:schemeClr val="tx1"/>
                        </a:solidFill>
                        <a:effectLst/>
                        <a:latin typeface="굴림" pitchFamily="50" charset="-127"/>
                        <a:ea typeface="굴림" pitchFamily="50" charset="-127"/>
                      </a:endParaRP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dirty="0" smtClean="0">
                          <a:ln>
                            <a:noFill/>
                          </a:ln>
                          <a:solidFill>
                            <a:schemeClr val="tx1"/>
                          </a:solidFill>
                          <a:effectLst/>
                          <a:latin typeface="굴림" pitchFamily="50" charset="-127"/>
                          <a:ea typeface="굴림" pitchFamily="50" charset="-127"/>
                        </a:rPr>
                        <a:t>4</a:t>
                      </a: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5"/>
                  </a:ext>
                </a:extLst>
              </a:tr>
              <a:tr h="467783">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6</a:t>
                      </a:r>
                      <a:endParaRPr kumimoji="0" lang="ko-KR" altLang="en-US" sz="2000" b="1" i="0" u="none" strike="noStrike" cap="none" normalizeH="0" baseline="0" smtClean="0">
                        <a:ln>
                          <a:noFill/>
                        </a:ln>
                        <a:solidFill>
                          <a:schemeClr val="tx1"/>
                        </a:solidFill>
                        <a:effectLst/>
                        <a:latin typeface="굴림" pitchFamily="50" charset="-127"/>
                        <a:ea typeface="굴림" pitchFamily="50" charset="-127"/>
                      </a:endParaRP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dirty="0" smtClean="0">
                          <a:ln>
                            <a:noFill/>
                          </a:ln>
                          <a:solidFill>
                            <a:schemeClr val="tx1"/>
                          </a:solidFill>
                          <a:effectLst/>
                          <a:latin typeface="굴림" pitchFamily="50" charset="-127"/>
                          <a:ea typeface="굴림" pitchFamily="50" charset="-127"/>
                        </a:rPr>
                        <a:t>3</a:t>
                      </a: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6"/>
                  </a:ext>
                </a:extLst>
              </a:tr>
              <a:tr h="403860">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7</a:t>
                      </a:r>
                      <a:endParaRPr kumimoji="0" lang="ko-KR" altLang="en-US" sz="2000" b="1" i="0" u="none" strike="noStrike" cap="none" normalizeH="0" baseline="0" smtClean="0">
                        <a:ln>
                          <a:noFill/>
                        </a:ln>
                        <a:solidFill>
                          <a:schemeClr val="tx1"/>
                        </a:solidFill>
                        <a:effectLst/>
                        <a:latin typeface="굴림" pitchFamily="50" charset="-127"/>
                        <a:ea typeface="굴림" pitchFamily="50" charset="-127"/>
                      </a:endParaRP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dirty="0" smtClean="0">
                          <a:ln>
                            <a:noFill/>
                          </a:ln>
                          <a:solidFill>
                            <a:schemeClr val="tx1"/>
                          </a:solidFill>
                          <a:effectLst/>
                          <a:latin typeface="굴림" pitchFamily="50" charset="-127"/>
                          <a:ea typeface="굴림" pitchFamily="50" charset="-127"/>
                        </a:rPr>
                        <a:t>3</a:t>
                      </a: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7"/>
                  </a:ext>
                </a:extLst>
              </a:tr>
              <a:tr h="403860">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8</a:t>
                      </a:r>
                      <a:endParaRPr kumimoji="0" lang="ko-KR" altLang="en-US" sz="2000" b="1" i="0" u="none" strike="noStrike" cap="none" normalizeH="0" baseline="0" smtClean="0">
                        <a:ln>
                          <a:noFill/>
                        </a:ln>
                        <a:solidFill>
                          <a:schemeClr val="tx1"/>
                        </a:solidFill>
                        <a:effectLst/>
                        <a:latin typeface="굴림" pitchFamily="50" charset="-127"/>
                        <a:ea typeface="굴림" pitchFamily="50" charset="-127"/>
                      </a:endParaRP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dirty="0" smtClean="0">
                          <a:ln>
                            <a:noFill/>
                          </a:ln>
                          <a:solidFill>
                            <a:schemeClr val="tx1"/>
                          </a:solidFill>
                          <a:effectLst/>
                          <a:latin typeface="굴림" pitchFamily="50" charset="-127"/>
                          <a:ea typeface="굴림" pitchFamily="50" charset="-127"/>
                        </a:rPr>
                        <a:t>2</a:t>
                      </a: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8"/>
                  </a:ext>
                </a:extLst>
              </a:tr>
              <a:tr h="403860">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9</a:t>
                      </a:r>
                      <a:endParaRPr kumimoji="0" lang="ko-KR" altLang="en-US" sz="2000" b="1" i="0" u="none" strike="noStrike" cap="none" normalizeH="0" baseline="0" smtClean="0">
                        <a:ln>
                          <a:noFill/>
                        </a:ln>
                        <a:solidFill>
                          <a:schemeClr val="tx1"/>
                        </a:solidFill>
                        <a:effectLst/>
                        <a:latin typeface="굴림" pitchFamily="50" charset="-127"/>
                        <a:ea typeface="굴림" pitchFamily="50" charset="-127"/>
                      </a:endParaRP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dirty="0" smtClean="0">
                          <a:ln>
                            <a:noFill/>
                          </a:ln>
                          <a:solidFill>
                            <a:schemeClr val="tx1"/>
                          </a:solidFill>
                          <a:effectLst/>
                          <a:latin typeface="굴림" pitchFamily="50" charset="-127"/>
                          <a:ea typeface="굴림" pitchFamily="50" charset="-127"/>
                        </a:rPr>
                        <a:t>4</a:t>
                      </a: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9"/>
                  </a:ext>
                </a:extLst>
              </a:tr>
              <a:tr h="403860">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10</a:t>
                      </a:r>
                      <a:endParaRPr kumimoji="0" lang="ko-KR" altLang="en-US" sz="2000" b="1" i="0" u="none" strike="noStrike" cap="none" normalizeH="0" baseline="0" smtClean="0">
                        <a:ln>
                          <a:noFill/>
                        </a:ln>
                        <a:solidFill>
                          <a:schemeClr val="tx1"/>
                        </a:solidFill>
                        <a:effectLst/>
                        <a:latin typeface="굴림" pitchFamily="50" charset="-127"/>
                        <a:ea typeface="굴림" pitchFamily="50" charset="-127"/>
                      </a:endParaRP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dirty="0" smtClean="0">
                          <a:ln>
                            <a:noFill/>
                          </a:ln>
                          <a:solidFill>
                            <a:schemeClr val="tx1"/>
                          </a:solidFill>
                          <a:effectLst/>
                          <a:latin typeface="굴림" pitchFamily="50" charset="-127"/>
                          <a:ea typeface="굴림" pitchFamily="50" charset="-127"/>
                        </a:rPr>
                        <a:t>3</a:t>
                      </a: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10"/>
                  </a:ext>
                </a:extLst>
              </a:tr>
            </a:tbl>
          </a:graphicData>
        </a:graphic>
      </p:graphicFrame>
      <p:graphicFrame>
        <p:nvGraphicFramePr>
          <p:cNvPr id="10" name="Group 43"/>
          <p:cNvGraphicFramePr>
            <a:graphicFrameLocks noGrp="1"/>
          </p:cNvGraphicFramePr>
          <p:nvPr>
            <p:extLst>
              <p:ext uri="{D42A27DB-BD31-4B8C-83A1-F6EECF244321}">
                <p14:modId xmlns:p14="http://schemas.microsoft.com/office/powerpoint/2010/main" val="88562488"/>
              </p:ext>
            </p:extLst>
          </p:nvPr>
        </p:nvGraphicFramePr>
        <p:xfrm>
          <a:off x="3735393" y="1812663"/>
          <a:ext cx="1781175" cy="4820839"/>
        </p:xfrm>
        <a:graphic>
          <a:graphicData uri="http://schemas.openxmlformats.org/drawingml/2006/table">
            <a:tbl>
              <a:tblPr/>
              <a:tblGrid>
                <a:gridCol w="890587">
                  <a:extLst>
                    <a:ext uri="{9D8B030D-6E8A-4147-A177-3AD203B41FA5}">
                      <a16:colId xmlns:a16="http://schemas.microsoft.com/office/drawing/2014/main" val="20000"/>
                    </a:ext>
                  </a:extLst>
                </a:gridCol>
                <a:gridCol w="890588">
                  <a:extLst>
                    <a:ext uri="{9D8B030D-6E8A-4147-A177-3AD203B41FA5}">
                      <a16:colId xmlns:a16="http://schemas.microsoft.com/office/drawing/2014/main" val="20001"/>
                    </a:ext>
                  </a:extLst>
                </a:gridCol>
              </a:tblGrid>
              <a:tr h="403860">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ko-KR" altLang="en-US" sz="2000" b="1" i="0" u="none" strike="noStrike" cap="none" normalizeH="0" baseline="0" dirty="0" smtClean="0">
                          <a:ln>
                            <a:noFill/>
                          </a:ln>
                          <a:solidFill>
                            <a:schemeClr val="tx1"/>
                          </a:solidFill>
                          <a:effectLst/>
                          <a:latin typeface="굴림" pitchFamily="50" charset="-127"/>
                          <a:ea typeface="굴림" pitchFamily="50" charset="-127"/>
                        </a:rPr>
                        <a:t>번호</a:t>
                      </a: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ko-KR" altLang="en-US" sz="2000" b="1" i="0" u="none" strike="noStrike" cap="none" normalizeH="0" baseline="0" smtClean="0">
                          <a:ln>
                            <a:noFill/>
                          </a:ln>
                          <a:solidFill>
                            <a:schemeClr val="tx1"/>
                          </a:solidFill>
                          <a:effectLst/>
                          <a:latin typeface="굴림" pitchFamily="50" charset="-127"/>
                          <a:ea typeface="굴림" pitchFamily="50" charset="-127"/>
                        </a:rPr>
                        <a:t>정답</a:t>
                      </a: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462624">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11</a:t>
                      </a:r>
                      <a:endParaRPr kumimoji="0" lang="ko-KR" altLang="en-US" sz="2000" b="1" i="0" u="none" strike="noStrike" cap="none" normalizeH="0" baseline="0" smtClean="0">
                        <a:ln>
                          <a:noFill/>
                        </a:ln>
                        <a:solidFill>
                          <a:schemeClr val="tx1"/>
                        </a:solidFill>
                        <a:effectLst/>
                        <a:latin typeface="굴림" pitchFamily="50" charset="-127"/>
                        <a:ea typeface="굴림" pitchFamily="50" charset="-127"/>
                      </a:endParaRP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dirty="0" smtClean="0">
                          <a:ln>
                            <a:noFill/>
                          </a:ln>
                          <a:solidFill>
                            <a:schemeClr val="tx1"/>
                          </a:solidFill>
                          <a:effectLst/>
                          <a:latin typeface="굴림" pitchFamily="50" charset="-127"/>
                          <a:ea typeface="굴림" pitchFamily="50" charset="-127"/>
                        </a:rPr>
                        <a:t>4</a:t>
                      </a: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1"/>
                  </a:ext>
                </a:extLst>
              </a:tr>
              <a:tr h="467783">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12</a:t>
                      </a:r>
                      <a:endParaRPr kumimoji="0" lang="ko-KR" altLang="en-US" sz="2000" b="1" i="0" u="none" strike="noStrike" cap="none" normalizeH="0" baseline="0" smtClean="0">
                        <a:ln>
                          <a:noFill/>
                        </a:ln>
                        <a:solidFill>
                          <a:schemeClr val="tx1"/>
                        </a:solidFill>
                        <a:effectLst/>
                        <a:latin typeface="굴림" pitchFamily="50" charset="-127"/>
                        <a:ea typeface="굴림" pitchFamily="50" charset="-127"/>
                      </a:endParaRP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dirty="0" smtClean="0">
                          <a:ln>
                            <a:noFill/>
                          </a:ln>
                          <a:solidFill>
                            <a:schemeClr val="tx1"/>
                          </a:solidFill>
                          <a:effectLst/>
                          <a:latin typeface="굴림" pitchFamily="50" charset="-127"/>
                          <a:ea typeface="굴림" pitchFamily="50" charset="-127"/>
                        </a:rPr>
                        <a:t>1</a:t>
                      </a: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2"/>
                  </a:ext>
                </a:extLst>
              </a:tr>
              <a:tr h="467783">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13</a:t>
                      </a:r>
                      <a:endParaRPr kumimoji="0" lang="ko-KR" altLang="en-US" sz="2000" b="1" i="0" u="none" strike="noStrike" cap="none" normalizeH="0" baseline="0" smtClean="0">
                        <a:ln>
                          <a:noFill/>
                        </a:ln>
                        <a:solidFill>
                          <a:schemeClr val="tx1"/>
                        </a:solidFill>
                        <a:effectLst/>
                        <a:latin typeface="굴림" pitchFamily="50" charset="-127"/>
                        <a:ea typeface="굴림" pitchFamily="50" charset="-127"/>
                      </a:endParaRP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dirty="0" smtClean="0">
                          <a:ln>
                            <a:noFill/>
                          </a:ln>
                          <a:solidFill>
                            <a:schemeClr val="tx1"/>
                          </a:solidFill>
                          <a:effectLst/>
                          <a:latin typeface="굴림" pitchFamily="50" charset="-127"/>
                          <a:ea typeface="굴림" pitchFamily="50" charset="-127"/>
                        </a:rPr>
                        <a:t>4</a:t>
                      </a: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3"/>
                  </a:ext>
                </a:extLst>
              </a:tr>
              <a:tr h="467783">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14</a:t>
                      </a:r>
                      <a:endParaRPr kumimoji="0" lang="ko-KR" altLang="en-US" sz="2000" b="1" i="0" u="none" strike="noStrike" cap="none" normalizeH="0" baseline="0" smtClean="0">
                        <a:ln>
                          <a:noFill/>
                        </a:ln>
                        <a:solidFill>
                          <a:schemeClr val="tx1"/>
                        </a:solidFill>
                        <a:effectLst/>
                        <a:latin typeface="굴림" pitchFamily="50" charset="-127"/>
                        <a:ea typeface="굴림" pitchFamily="50" charset="-127"/>
                      </a:endParaRP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dirty="0" smtClean="0">
                          <a:ln>
                            <a:noFill/>
                          </a:ln>
                          <a:solidFill>
                            <a:schemeClr val="tx1"/>
                          </a:solidFill>
                          <a:effectLst/>
                          <a:latin typeface="굴림" pitchFamily="50" charset="-127"/>
                          <a:ea typeface="굴림" pitchFamily="50" charset="-127"/>
                        </a:rPr>
                        <a:t>1</a:t>
                      </a: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4"/>
                  </a:ext>
                </a:extLst>
              </a:tr>
              <a:tr h="467783">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15</a:t>
                      </a:r>
                      <a:endParaRPr kumimoji="0" lang="ko-KR" altLang="en-US" sz="2000" b="1" i="0" u="none" strike="noStrike" cap="none" normalizeH="0" baseline="0" smtClean="0">
                        <a:ln>
                          <a:noFill/>
                        </a:ln>
                        <a:solidFill>
                          <a:schemeClr val="tx1"/>
                        </a:solidFill>
                        <a:effectLst/>
                        <a:latin typeface="굴림" pitchFamily="50" charset="-127"/>
                        <a:ea typeface="굴림" pitchFamily="50" charset="-127"/>
                      </a:endParaRP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dirty="0" smtClean="0">
                          <a:ln>
                            <a:noFill/>
                          </a:ln>
                          <a:solidFill>
                            <a:schemeClr val="tx1"/>
                          </a:solidFill>
                          <a:effectLst/>
                          <a:latin typeface="굴림" pitchFamily="50" charset="-127"/>
                          <a:ea typeface="굴림" pitchFamily="50" charset="-127"/>
                        </a:rPr>
                        <a:t>1</a:t>
                      </a: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5"/>
                  </a:ext>
                </a:extLst>
              </a:tr>
              <a:tr h="467783">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16</a:t>
                      </a:r>
                      <a:endParaRPr kumimoji="0" lang="ko-KR" altLang="en-US" sz="2000" b="1" i="0" u="none" strike="noStrike" cap="none" normalizeH="0" baseline="0" smtClean="0">
                        <a:ln>
                          <a:noFill/>
                        </a:ln>
                        <a:solidFill>
                          <a:schemeClr val="tx1"/>
                        </a:solidFill>
                        <a:effectLst/>
                        <a:latin typeface="굴림" pitchFamily="50" charset="-127"/>
                        <a:ea typeface="굴림" pitchFamily="50" charset="-127"/>
                      </a:endParaRP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dirty="0" smtClean="0">
                          <a:ln>
                            <a:noFill/>
                          </a:ln>
                          <a:solidFill>
                            <a:schemeClr val="tx1"/>
                          </a:solidFill>
                          <a:effectLst/>
                          <a:latin typeface="굴림" pitchFamily="50" charset="-127"/>
                          <a:ea typeface="굴림" pitchFamily="50" charset="-127"/>
                        </a:rPr>
                        <a:t>4</a:t>
                      </a: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6"/>
                  </a:ext>
                </a:extLst>
              </a:tr>
              <a:tr h="403860">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17</a:t>
                      </a:r>
                      <a:endParaRPr kumimoji="0" lang="ko-KR" altLang="en-US" sz="2000" b="1" i="0" u="none" strike="noStrike" cap="none" normalizeH="0" baseline="0" smtClean="0">
                        <a:ln>
                          <a:noFill/>
                        </a:ln>
                        <a:solidFill>
                          <a:schemeClr val="tx1"/>
                        </a:solidFill>
                        <a:effectLst/>
                        <a:latin typeface="굴림" pitchFamily="50" charset="-127"/>
                        <a:ea typeface="굴림" pitchFamily="50" charset="-127"/>
                      </a:endParaRP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dirty="0" smtClean="0">
                          <a:ln>
                            <a:noFill/>
                          </a:ln>
                          <a:solidFill>
                            <a:schemeClr val="tx1"/>
                          </a:solidFill>
                          <a:effectLst/>
                          <a:latin typeface="굴림" pitchFamily="50" charset="-127"/>
                          <a:ea typeface="굴림" pitchFamily="50" charset="-127"/>
                        </a:rPr>
                        <a:t>3</a:t>
                      </a: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7"/>
                  </a:ext>
                </a:extLst>
              </a:tr>
              <a:tr h="403860">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18</a:t>
                      </a:r>
                      <a:endParaRPr kumimoji="0" lang="ko-KR" altLang="en-US" sz="2000" b="1" i="0" u="none" strike="noStrike" cap="none" normalizeH="0" baseline="0" smtClean="0">
                        <a:ln>
                          <a:noFill/>
                        </a:ln>
                        <a:solidFill>
                          <a:schemeClr val="tx1"/>
                        </a:solidFill>
                        <a:effectLst/>
                        <a:latin typeface="굴림" pitchFamily="50" charset="-127"/>
                        <a:ea typeface="굴림" pitchFamily="50" charset="-127"/>
                      </a:endParaRP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dirty="0" smtClean="0">
                          <a:ln>
                            <a:noFill/>
                          </a:ln>
                          <a:solidFill>
                            <a:schemeClr val="tx1"/>
                          </a:solidFill>
                          <a:effectLst/>
                          <a:latin typeface="굴림" pitchFamily="50" charset="-127"/>
                          <a:ea typeface="굴림" pitchFamily="50" charset="-127"/>
                        </a:rPr>
                        <a:t>2</a:t>
                      </a: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8"/>
                  </a:ext>
                </a:extLst>
              </a:tr>
              <a:tr h="403860">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19</a:t>
                      </a:r>
                      <a:endParaRPr kumimoji="0" lang="ko-KR" altLang="en-US" sz="2000" b="1" i="0" u="none" strike="noStrike" cap="none" normalizeH="0" baseline="0" smtClean="0">
                        <a:ln>
                          <a:noFill/>
                        </a:ln>
                        <a:solidFill>
                          <a:schemeClr val="tx1"/>
                        </a:solidFill>
                        <a:effectLst/>
                        <a:latin typeface="굴림" pitchFamily="50" charset="-127"/>
                        <a:ea typeface="굴림" pitchFamily="50" charset="-127"/>
                      </a:endParaRP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dirty="0" smtClean="0">
                          <a:ln>
                            <a:noFill/>
                          </a:ln>
                          <a:solidFill>
                            <a:schemeClr val="tx1"/>
                          </a:solidFill>
                          <a:effectLst/>
                          <a:latin typeface="굴림" pitchFamily="50" charset="-127"/>
                          <a:ea typeface="굴림" pitchFamily="50" charset="-127"/>
                        </a:rPr>
                        <a:t>3</a:t>
                      </a: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9"/>
                  </a:ext>
                </a:extLst>
              </a:tr>
              <a:tr h="403860">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20</a:t>
                      </a:r>
                      <a:endParaRPr kumimoji="0" lang="ko-KR" altLang="en-US" sz="2000" b="1" i="0" u="none" strike="noStrike" cap="none" normalizeH="0" baseline="0" smtClean="0">
                        <a:ln>
                          <a:noFill/>
                        </a:ln>
                        <a:solidFill>
                          <a:schemeClr val="tx1"/>
                        </a:solidFill>
                        <a:effectLst/>
                        <a:latin typeface="굴림" pitchFamily="50" charset="-127"/>
                        <a:ea typeface="굴림" pitchFamily="50" charset="-127"/>
                      </a:endParaRP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dirty="0" smtClean="0">
                          <a:ln>
                            <a:noFill/>
                          </a:ln>
                          <a:solidFill>
                            <a:schemeClr val="tx1"/>
                          </a:solidFill>
                          <a:effectLst/>
                          <a:latin typeface="굴림" pitchFamily="50" charset="-127"/>
                          <a:ea typeface="굴림" pitchFamily="50" charset="-127"/>
                        </a:rPr>
                        <a:t>4</a:t>
                      </a: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10"/>
                  </a:ext>
                </a:extLst>
              </a:tr>
            </a:tbl>
          </a:graphicData>
        </a:graphic>
      </p:graphicFrame>
      <p:sp>
        <p:nvSpPr>
          <p:cNvPr id="8" name="Text Box 13"/>
          <p:cNvSpPr txBox="1">
            <a:spLocks noChangeArrowheads="1"/>
          </p:cNvSpPr>
          <p:nvPr/>
        </p:nvSpPr>
        <p:spPr bwMode="auto">
          <a:xfrm>
            <a:off x="260351" y="247650"/>
            <a:ext cx="269016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defRPr/>
            </a:pPr>
            <a:r>
              <a:rPr lang="en-US" altLang="ko-KR" sz="1600" b="1" smtClean="0">
                <a:solidFill>
                  <a:srgbClr val="000000"/>
                </a:solidFill>
                <a:effectLst>
                  <a:outerShdw blurRad="38100" dist="38100" dir="2700000" algn="tl">
                    <a:srgbClr val="C0C0C0"/>
                  </a:outerShdw>
                </a:effectLst>
                <a:latin typeface="Arial" panose="020B0604020202020204" pitchFamily="34" charset="0"/>
                <a:cs typeface="Arial" panose="020B0604020202020204" pitchFamily="34" charset="0"/>
              </a:rPr>
              <a:t>Đáp Án: Khí </a:t>
            </a:r>
            <a:r>
              <a:rPr lang="en-US" altLang="ko-KR" sz="1600" b="1" dirty="0" err="1" smtClean="0">
                <a:solidFill>
                  <a:srgbClr val="000000"/>
                </a:solidFill>
                <a:effectLst>
                  <a:outerShdw blurRad="38100" dist="38100" dir="2700000" algn="tl">
                    <a:srgbClr val="C0C0C0"/>
                  </a:outerShdw>
                </a:effectLst>
                <a:latin typeface="Arial" panose="020B0604020202020204" pitchFamily="34" charset="0"/>
                <a:cs typeface="Arial" panose="020B0604020202020204" pitchFamily="34" charset="0"/>
              </a:rPr>
              <a:t>nén</a:t>
            </a:r>
            <a:r>
              <a:rPr lang="en-US" altLang="ko-KR" sz="1600" b="1" dirty="0" smtClean="0">
                <a:solidFill>
                  <a:srgbClr val="000000"/>
                </a:solidFill>
                <a:effectLst>
                  <a:outerShdw blurRad="38100" dist="38100" dir="2700000" algn="tl">
                    <a:srgbClr val="C0C0C0"/>
                  </a:outerShdw>
                </a:effectLst>
                <a:latin typeface="Arial" panose="020B0604020202020204" pitchFamily="34" charset="0"/>
                <a:cs typeface="Arial" panose="020B0604020202020204" pitchFamily="34" charset="0"/>
              </a:rPr>
              <a:t> </a:t>
            </a:r>
            <a:r>
              <a:rPr lang="en-US" altLang="ko-KR" sz="1600" b="1" err="1" smtClean="0">
                <a:solidFill>
                  <a:srgbClr val="000000"/>
                </a:solidFill>
                <a:effectLst>
                  <a:outerShdw blurRad="38100" dist="38100" dir="2700000" algn="tl">
                    <a:srgbClr val="C0C0C0"/>
                  </a:outerShdw>
                </a:effectLst>
                <a:latin typeface="Arial" panose="020B0604020202020204" pitchFamily="34" charset="0"/>
                <a:cs typeface="Arial" panose="020B0604020202020204" pitchFamily="34" charset="0"/>
              </a:rPr>
              <a:t>cơ</a:t>
            </a:r>
            <a:r>
              <a:rPr lang="en-US" altLang="ko-KR" sz="1600" b="1" smtClean="0">
                <a:solidFill>
                  <a:srgbClr val="000000"/>
                </a:solidFill>
                <a:effectLst>
                  <a:outerShdw blurRad="38100" dist="38100" dir="2700000" algn="tl">
                    <a:srgbClr val="C0C0C0"/>
                  </a:outerShdw>
                </a:effectLst>
                <a:latin typeface="Arial" panose="020B0604020202020204" pitchFamily="34" charset="0"/>
                <a:cs typeface="Arial" panose="020B0604020202020204" pitchFamily="34" charset="0"/>
              </a:rPr>
              <a:t> bản 2</a:t>
            </a:r>
            <a:endParaRPr lang="ko-KR" altLang="en-US" sz="1600" b="1" dirty="0" smtClean="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35167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Line 2"/>
          <p:cNvSpPr>
            <a:spLocks noChangeShapeType="1"/>
          </p:cNvSpPr>
          <p:nvPr/>
        </p:nvSpPr>
        <p:spPr bwMode="auto">
          <a:xfrm>
            <a:off x="228600" y="609600"/>
            <a:ext cx="63246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3076" name="Rectangle 5"/>
          <p:cNvSpPr>
            <a:spLocks noChangeArrowheads="1"/>
          </p:cNvSpPr>
          <p:nvPr/>
        </p:nvSpPr>
        <p:spPr bwMode="auto">
          <a:xfrm>
            <a:off x="3384550" y="776288"/>
            <a:ext cx="3214688" cy="88566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endParaRPr lang="ko-KR" altLang="en-US" sz="900">
              <a:latin typeface="Dotum" pitchFamily="34" charset="-127"/>
              <a:ea typeface="Dotum" pitchFamily="34" charset="-127"/>
            </a:endParaRPr>
          </a:p>
          <a:p>
            <a:pPr eaLnBrk="1" hangingPunct="1">
              <a:spcBef>
                <a:spcPct val="0"/>
              </a:spcBef>
              <a:buFontTx/>
              <a:buNone/>
            </a:pPr>
            <a:endParaRPr lang="ko-KR" altLang="en-US" sz="900">
              <a:latin typeface="Dotum" pitchFamily="34" charset="-127"/>
              <a:ea typeface="Dotum" pitchFamily="34" charset="-127"/>
            </a:endParaRPr>
          </a:p>
          <a:p>
            <a:pPr eaLnBrk="1" hangingPunct="1">
              <a:spcBef>
                <a:spcPct val="0"/>
              </a:spcBef>
              <a:buFontTx/>
              <a:buNone/>
            </a:pPr>
            <a:endParaRPr lang="ko-KR" altLang="en-US" sz="900">
              <a:latin typeface="Dotum" pitchFamily="34" charset="-127"/>
              <a:ea typeface="Dotum" pitchFamily="34" charset="-127"/>
            </a:endParaRPr>
          </a:p>
          <a:p>
            <a:pPr eaLnBrk="1" hangingPunct="1">
              <a:spcBef>
                <a:spcPct val="0"/>
              </a:spcBef>
              <a:buFontTx/>
              <a:buNone/>
            </a:pPr>
            <a:endParaRPr lang="ko-KR" altLang="en-US" sz="900">
              <a:latin typeface="Dotum" pitchFamily="34" charset="-127"/>
              <a:ea typeface="Dotum" pitchFamily="34" charset="-127"/>
            </a:endParaRPr>
          </a:p>
          <a:p>
            <a:pPr eaLnBrk="1" hangingPunct="1">
              <a:spcBef>
                <a:spcPct val="0"/>
              </a:spcBef>
              <a:buFontTx/>
              <a:buNone/>
            </a:pPr>
            <a:endParaRPr lang="en-US" altLang="ko-KR" sz="900">
              <a:latin typeface="Dotum" pitchFamily="34" charset="-127"/>
              <a:ea typeface="Dotum" pitchFamily="34" charset="-127"/>
            </a:endParaRPr>
          </a:p>
        </p:txBody>
      </p:sp>
      <p:sp>
        <p:nvSpPr>
          <p:cNvPr id="3078" name="Rectangle 5"/>
          <p:cNvSpPr>
            <a:spLocks noChangeArrowheads="1"/>
          </p:cNvSpPr>
          <p:nvPr/>
        </p:nvSpPr>
        <p:spPr bwMode="auto">
          <a:xfrm>
            <a:off x="169863" y="776288"/>
            <a:ext cx="3214687" cy="88566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endParaRPr lang="ko-KR" altLang="en-US" sz="900">
              <a:latin typeface="Dotum" pitchFamily="34" charset="-127"/>
              <a:ea typeface="Dotum" pitchFamily="34" charset="-127"/>
            </a:endParaRPr>
          </a:p>
          <a:p>
            <a:pPr eaLnBrk="1" hangingPunct="1">
              <a:spcBef>
                <a:spcPct val="0"/>
              </a:spcBef>
              <a:buFontTx/>
              <a:buNone/>
            </a:pPr>
            <a:endParaRPr lang="ko-KR" altLang="en-US" sz="900">
              <a:latin typeface="Dotum" pitchFamily="34" charset="-127"/>
              <a:ea typeface="Dotum" pitchFamily="34" charset="-127"/>
            </a:endParaRPr>
          </a:p>
          <a:p>
            <a:pPr eaLnBrk="1" hangingPunct="1">
              <a:spcBef>
                <a:spcPct val="0"/>
              </a:spcBef>
              <a:buFontTx/>
              <a:buNone/>
            </a:pPr>
            <a:endParaRPr lang="ko-KR" altLang="en-US" sz="900">
              <a:latin typeface="Dotum" pitchFamily="34" charset="-127"/>
              <a:ea typeface="Dotum" pitchFamily="34" charset="-127"/>
            </a:endParaRPr>
          </a:p>
          <a:p>
            <a:pPr eaLnBrk="1" hangingPunct="1">
              <a:spcBef>
                <a:spcPct val="0"/>
              </a:spcBef>
              <a:buFontTx/>
              <a:buNone/>
            </a:pPr>
            <a:endParaRPr lang="ko-KR" altLang="en-US" sz="900">
              <a:latin typeface="Dotum" pitchFamily="34" charset="-127"/>
              <a:ea typeface="Dotum" pitchFamily="34" charset="-127"/>
            </a:endParaRPr>
          </a:p>
          <a:p>
            <a:pPr eaLnBrk="1" hangingPunct="1">
              <a:spcBef>
                <a:spcPct val="0"/>
              </a:spcBef>
              <a:buFontTx/>
              <a:buNone/>
            </a:pPr>
            <a:endParaRPr lang="en-US" altLang="ko-KR" sz="900">
              <a:latin typeface="Dotum" pitchFamily="34" charset="-127"/>
              <a:ea typeface="Dotum" pitchFamily="34" charset="-127"/>
            </a:endParaRPr>
          </a:p>
        </p:txBody>
      </p:sp>
      <p:sp>
        <p:nvSpPr>
          <p:cNvPr id="3079" name="Rectangle 1"/>
          <p:cNvSpPr>
            <a:spLocks noChangeArrowheads="1"/>
          </p:cNvSpPr>
          <p:nvPr/>
        </p:nvSpPr>
        <p:spPr bwMode="auto">
          <a:xfrm>
            <a:off x="169863" y="1208088"/>
            <a:ext cx="3221037" cy="3277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18. Đâu không phải là phương pháp </a:t>
            </a:r>
            <a:r>
              <a:rPr lang="en-US" altLang="ko-KR" sz="900" smtClean="0">
                <a:latin typeface="Times New Roman" panose="02020603050405020304" pitchFamily="18" charset="0"/>
                <a:ea typeface="Dotum" pitchFamily="34" charset="-127"/>
                <a:cs typeface="Times New Roman" panose="02020603050405020304" pitchFamily="18" charset="0"/>
              </a:rPr>
              <a:t>Preload </a:t>
            </a:r>
            <a:r>
              <a:rPr lang="vi-VN" altLang="ko-KR" sz="900" smtClean="0">
                <a:latin typeface="Times New Roman" panose="02020603050405020304" pitchFamily="18" charset="0"/>
                <a:ea typeface="Dotum" pitchFamily="34" charset="-127"/>
                <a:cs typeface="Times New Roman" panose="02020603050405020304" pitchFamily="18" charset="0"/>
              </a:rPr>
              <a:t>trục </a:t>
            </a:r>
            <a:r>
              <a:rPr lang="en-US" altLang="ko-KR" sz="900" smtClean="0">
                <a:latin typeface="Times New Roman" panose="02020603050405020304" pitchFamily="18" charset="0"/>
                <a:ea typeface="Dotum" pitchFamily="34" charset="-127"/>
                <a:cs typeface="Times New Roman" panose="02020603050405020304" pitchFamily="18" charset="0"/>
              </a:rPr>
              <a:t>Ballscrew</a:t>
            </a:r>
            <a:r>
              <a:rPr lang="vi-VN" altLang="ko-KR" sz="900" smtClean="0">
                <a:latin typeface="Times New Roman" panose="02020603050405020304" pitchFamily="18" charset="0"/>
                <a:ea typeface="Dotum" pitchFamily="34" charset="-127"/>
                <a:cs typeface="Times New Roman" panose="02020603050405020304" pitchFamily="18" charset="0"/>
              </a:rPr>
              <a:t>?</a:t>
            </a:r>
            <a:endParaRPr lang="vi-VN" altLang="ko-KR" sz="900">
              <a:latin typeface="Times New Roman" panose="02020603050405020304" pitchFamily="18" charset="0"/>
              <a:ea typeface="Dotum" pitchFamily="34" charset="-127"/>
              <a:cs typeface="Times New Roman" panose="02020603050405020304" pitchFamily="18" charset="0"/>
            </a:endParaRPr>
          </a:p>
          <a:p>
            <a:pPr eaLnBrk="1" hangingPunct="1">
              <a:buNone/>
            </a:pPr>
            <a:r>
              <a:rPr lang="vi-VN" altLang="ko-KR" sz="900">
                <a:latin typeface="Times New Roman" panose="02020603050405020304" pitchFamily="18" charset="0"/>
                <a:ea typeface="Dotum" pitchFamily="34" charset="-127"/>
                <a:cs typeface="Times New Roman" panose="02020603050405020304" pitchFamily="18" charset="0"/>
              </a:rPr>
              <a:t>     ① </a:t>
            </a:r>
            <a:r>
              <a:rPr lang="en-US" altLang="ko-KR" sz="900">
                <a:latin typeface="Times New Roman" panose="02020603050405020304" pitchFamily="18" charset="0"/>
                <a:cs typeface="Times New Roman" panose="02020603050405020304" pitchFamily="18" charset="0"/>
              </a:rPr>
              <a:t>Static Pressure Preload Type</a:t>
            </a:r>
          </a:p>
          <a:p>
            <a:pPr>
              <a:buNone/>
            </a:pPr>
            <a:r>
              <a:rPr lang="vi-VN" altLang="ko-KR" sz="900" smtClean="0">
                <a:latin typeface="Times New Roman" panose="02020603050405020304" pitchFamily="18" charset="0"/>
                <a:ea typeface="Dotum" pitchFamily="34" charset="-127"/>
                <a:cs typeface="Times New Roman" panose="02020603050405020304" pitchFamily="18" charset="0"/>
              </a:rPr>
              <a:t>  </a:t>
            </a:r>
            <a:r>
              <a:rPr lang="en-US" altLang="ko-KR" sz="900" smtClean="0">
                <a:latin typeface="Times New Roman" panose="02020603050405020304" pitchFamily="18" charset="0"/>
                <a:ea typeface="Dotum" pitchFamily="34" charset="-127"/>
                <a:cs typeface="Times New Roman" panose="02020603050405020304" pitchFamily="18" charset="0"/>
              </a:rPr>
              <a:t> </a:t>
            </a:r>
            <a:r>
              <a:rPr lang="vi-VN" altLang="ko-KR" sz="900" smtClean="0">
                <a:latin typeface="Times New Roman" panose="02020603050405020304" pitchFamily="18" charset="0"/>
                <a:ea typeface="Dotum" pitchFamily="34" charset="-127"/>
                <a:cs typeface="Times New Roman" panose="02020603050405020304" pitchFamily="18" charset="0"/>
              </a:rPr>
              <a:t>  </a:t>
            </a:r>
            <a:r>
              <a:rPr lang="vi-VN" altLang="ko-KR" sz="900">
                <a:latin typeface="Times New Roman" panose="02020603050405020304" pitchFamily="18" charset="0"/>
                <a:ea typeface="Dotum" pitchFamily="34" charset="-127"/>
                <a:cs typeface="Times New Roman" panose="02020603050405020304" pitchFamily="18" charset="0"/>
              </a:rPr>
              <a:t>② Deflector method</a:t>
            </a:r>
          </a:p>
          <a:p>
            <a:pPr>
              <a:buNone/>
            </a:pPr>
            <a:r>
              <a:rPr lang="vi-VN" altLang="ko-KR" sz="900">
                <a:latin typeface="Times New Roman" panose="02020603050405020304" pitchFamily="18" charset="0"/>
                <a:ea typeface="Dotum" pitchFamily="34" charset="-127"/>
                <a:cs typeface="Times New Roman" panose="02020603050405020304" pitchFamily="18" charset="0"/>
              </a:rPr>
              <a:t> </a:t>
            </a:r>
            <a:r>
              <a:rPr lang="en-US" altLang="ko-KR" sz="900">
                <a:latin typeface="Times New Roman" panose="02020603050405020304" pitchFamily="18" charset="0"/>
                <a:ea typeface="Dotum" pitchFamily="34" charset="-127"/>
                <a:cs typeface="Times New Roman" panose="02020603050405020304" pitchFamily="18" charset="0"/>
              </a:rPr>
              <a:t> </a:t>
            </a:r>
            <a:r>
              <a:rPr lang="vi-VN" altLang="ko-KR" sz="900">
                <a:latin typeface="Times New Roman" panose="02020603050405020304" pitchFamily="18" charset="0"/>
                <a:ea typeface="Dotum" pitchFamily="34" charset="-127"/>
                <a:cs typeface="Times New Roman" panose="02020603050405020304" pitchFamily="18" charset="0"/>
              </a:rPr>
              <a:t>   ③ Double nut method</a:t>
            </a:r>
          </a:p>
          <a:p>
            <a:pPr>
              <a:buNone/>
            </a:pPr>
            <a:r>
              <a:rPr lang="en-US" altLang="ko-KR" sz="900">
                <a:latin typeface="Times New Roman" panose="02020603050405020304" pitchFamily="18" charset="0"/>
                <a:ea typeface="Dotum" pitchFamily="34" charset="-127"/>
                <a:cs typeface="Times New Roman" panose="02020603050405020304" pitchFamily="18" charset="0"/>
              </a:rPr>
              <a:t> </a:t>
            </a:r>
            <a:r>
              <a:rPr lang="vi-VN" altLang="ko-KR" sz="900">
                <a:latin typeface="Times New Roman" panose="02020603050405020304" pitchFamily="18" charset="0"/>
                <a:ea typeface="Dotum" pitchFamily="34" charset="-127"/>
                <a:cs typeface="Times New Roman" panose="02020603050405020304" pitchFamily="18" charset="0"/>
              </a:rPr>
              <a:t>    ④ Offset method</a:t>
            </a:r>
            <a:endParaRPr lang="en-US" altLang="ko-KR" sz="900">
              <a:latin typeface="Times New Roman" panose="02020603050405020304" pitchFamily="18" charset="0"/>
              <a:ea typeface="Dotum" pitchFamily="34" charset="-127"/>
              <a:cs typeface="Times New Roman" panose="02020603050405020304" pitchFamily="18" charset="0"/>
            </a:endParaRPr>
          </a:p>
          <a:p>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19. Điều gì được mô tả </a:t>
            </a:r>
            <a:r>
              <a:rPr lang="vi-VN" altLang="ko-KR" sz="900" smtClean="0">
                <a:latin typeface="Times New Roman" panose="02020603050405020304" pitchFamily="18" charset="0"/>
                <a:ea typeface="Dotum" pitchFamily="34" charset="-127"/>
                <a:cs typeface="Times New Roman" panose="02020603050405020304" pitchFamily="18" charset="0"/>
              </a:rPr>
              <a:t>sai </a:t>
            </a:r>
            <a:r>
              <a:rPr lang="vi-VN" altLang="ko-KR" sz="900">
                <a:latin typeface="Times New Roman" panose="02020603050405020304" pitchFamily="18" charset="0"/>
                <a:ea typeface="Dotum" pitchFamily="34" charset="-127"/>
                <a:cs typeface="Times New Roman" panose="02020603050405020304" pitchFamily="18" charset="0"/>
              </a:rPr>
              <a:t>đặc điểm của phương pháp dẫn </a:t>
            </a:r>
            <a:r>
              <a:rPr lang="vi-VN" altLang="ko-KR" sz="900" smtClean="0">
                <a:latin typeface="Times New Roman" panose="02020603050405020304" pitchFamily="18" charset="0"/>
                <a:ea typeface="Dotum" pitchFamily="34" charset="-127"/>
                <a:cs typeface="Times New Roman" panose="02020603050405020304" pitchFamily="18" charset="0"/>
              </a:rPr>
              <a:t>hướng</a:t>
            </a:r>
            <a:r>
              <a:rPr lang="en-US" altLang="ko-KR" sz="900" smtClean="0">
                <a:latin typeface="Times New Roman" panose="02020603050405020304" pitchFamily="18" charset="0"/>
                <a:ea typeface="Dotum" pitchFamily="34" charset="-127"/>
                <a:cs typeface="Times New Roman" panose="02020603050405020304" pitchFamily="18" charset="0"/>
              </a:rPr>
              <a:t> Linear</a:t>
            </a:r>
            <a:r>
              <a:rPr lang="vi-VN" altLang="ko-KR" sz="900" smtClean="0">
                <a:latin typeface="Times New Roman" panose="02020603050405020304" pitchFamily="18" charset="0"/>
                <a:ea typeface="Dotum" pitchFamily="34" charset="-127"/>
                <a:cs typeface="Times New Roman" panose="02020603050405020304" pitchFamily="18" charset="0"/>
              </a:rPr>
              <a:t>?</a:t>
            </a:r>
            <a:endParaRPr lang="vi-VN" altLang="ko-KR" sz="900">
              <a:latin typeface="Times New Roman" panose="02020603050405020304" pitchFamily="18" charset="0"/>
              <a:ea typeface="Dotum" pitchFamily="34" charset="-127"/>
              <a:cs typeface="Times New Roman" panose="02020603050405020304" pitchFamily="18" charset="0"/>
            </a:endParaRPr>
          </a:p>
          <a:p>
            <a:pPr>
              <a:buNone/>
            </a:pPr>
            <a:r>
              <a:rPr lang="vi-VN" altLang="ko-KR" sz="900">
                <a:latin typeface="Times New Roman" panose="02020603050405020304" pitchFamily="18" charset="0"/>
                <a:ea typeface="Dotum" pitchFamily="34" charset="-127"/>
                <a:cs typeface="Times New Roman" panose="02020603050405020304" pitchFamily="18" charset="0"/>
              </a:rPr>
              <a:t>   ① Phương pháp dẫn hướng trượt có hệ số ma sát lớn, hiệu quả kém.</a:t>
            </a:r>
          </a:p>
          <a:p>
            <a:pPr>
              <a:buNone/>
            </a:pPr>
            <a:r>
              <a:rPr lang="vi-VN" altLang="ko-KR" sz="900">
                <a:latin typeface="Times New Roman" panose="02020603050405020304" pitchFamily="18" charset="0"/>
                <a:ea typeface="Dotum" pitchFamily="34" charset="-127"/>
                <a:cs typeface="Times New Roman" panose="02020603050405020304" pitchFamily="18" charset="0"/>
              </a:rPr>
              <a:t>   ② </a:t>
            </a:r>
            <a:r>
              <a:rPr lang="en-US" altLang="ko-KR" sz="900" smtClean="0">
                <a:latin typeface="Times New Roman" panose="02020603050405020304" pitchFamily="18" charset="0"/>
                <a:ea typeface="Dotum" pitchFamily="34" charset="-127"/>
                <a:cs typeface="Times New Roman" panose="02020603050405020304" pitchFamily="18" charset="0"/>
              </a:rPr>
              <a:t>Linear Bush </a:t>
            </a:r>
            <a:r>
              <a:rPr lang="vi-VN" altLang="ko-KR" sz="900" smtClean="0">
                <a:latin typeface="Times New Roman" panose="02020603050405020304" pitchFamily="18" charset="0"/>
                <a:ea typeface="Dotum" pitchFamily="34" charset="-127"/>
                <a:cs typeface="Times New Roman" panose="02020603050405020304" pitchFamily="18" charset="0"/>
              </a:rPr>
              <a:t>có </a:t>
            </a:r>
            <a:r>
              <a:rPr lang="vi-VN" altLang="ko-KR" sz="900">
                <a:latin typeface="Times New Roman" panose="02020603050405020304" pitchFamily="18" charset="0"/>
                <a:ea typeface="Dotum" pitchFamily="34" charset="-127"/>
                <a:cs typeface="Times New Roman" panose="02020603050405020304" pitchFamily="18" charset="0"/>
              </a:rPr>
              <a:t>tải trọng cho phép lớn.</a:t>
            </a:r>
          </a:p>
          <a:p>
            <a:pPr>
              <a:buNone/>
            </a:pPr>
            <a:r>
              <a:rPr lang="vi-VN" altLang="ko-KR" sz="900">
                <a:latin typeface="Times New Roman" panose="02020603050405020304" pitchFamily="18" charset="0"/>
                <a:ea typeface="Dotum" pitchFamily="34" charset="-127"/>
                <a:cs typeface="Times New Roman" panose="02020603050405020304" pitchFamily="18" charset="0"/>
              </a:rPr>
              <a:t>   ③ Thanh dẫn hướng LM hầu như không có hiện tượng trượt thanh và mất chuyển động.</a:t>
            </a:r>
          </a:p>
          <a:p>
            <a:pPr>
              <a:buNone/>
            </a:pPr>
            <a:r>
              <a:rPr lang="vi-VN" altLang="ko-KR" sz="900">
                <a:latin typeface="Times New Roman" panose="02020603050405020304" pitchFamily="18" charset="0"/>
                <a:ea typeface="Dotum" pitchFamily="34" charset="-127"/>
                <a:cs typeface="Times New Roman" panose="02020603050405020304" pitchFamily="18" charset="0"/>
              </a:rPr>
              <a:t>   ④ </a:t>
            </a:r>
            <a:r>
              <a:rPr lang="en-US" altLang="ko-KR" sz="900" smtClean="0">
                <a:latin typeface="Times New Roman" panose="02020603050405020304" pitchFamily="18" charset="0"/>
                <a:ea typeface="Dotum" pitchFamily="34" charset="-127"/>
                <a:cs typeface="Times New Roman" panose="02020603050405020304" pitchFamily="18" charset="0"/>
              </a:rPr>
              <a:t>Ball screw </a:t>
            </a:r>
            <a:r>
              <a:rPr lang="vi-VN" altLang="ko-KR" sz="900" smtClean="0">
                <a:latin typeface="Times New Roman" panose="02020603050405020304" pitchFamily="18" charset="0"/>
                <a:ea typeface="Dotum" pitchFamily="34" charset="-127"/>
                <a:cs typeface="Times New Roman" panose="02020603050405020304" pitchFamily="18" charset="0"/>
              </a:rPr>
              <a:t>có </a:t>
            </a:r>
            <a:r>
              <a:rPr lang="vi-VN" altLang="ko-KR" sz="900">
                <a:latin typeface="Times New Roman" panose="02020603050405020304" pitchFamily="18" charset="0"/>
                <a:ea typeface="Dotum" pitchFamily="34" charset="-127"/>
                <a:cs typeface="Times New Roman" panose="02020603050405020304" pitchFamily="18" charset="0"/>
              </a:rPr>
              <a:t>thể giảm thiểu </a:t>
            </a:r>
            <a:r>
              <a:rPr lang="en-US" altLang="ko-KR" sz="900" smtClean="0">
                <a:latin typeface="Times New Roman" panose="02020603050405020304" pitchFamily="18" charset="0"/>
                <a:ea typeface="Dotum" pitchFamily="34" charset="-127"/>
                <a:cs typeface="Times New Roman" panose="02020603050405020304" pitchFamily="18" charset="0"/>
              </a:rPr>
              <a:t>Backlash</a:t>
            </a:r>
            <a:endParaRPr lang="en-US" altLang="ko-KR" sz="900">
              <a:latin typeface="Times New Roman" panose="02020603050405020304" pitchFamily="18" charset="0"/>
              <a:ea typeface="Dotum" pitchFamily="34" charset="-127"/>
              <a:cs typeface="Times New Roman" panose="02020603050405020304" pitchFamily="18" charset="0"/>
            </a:endParaRPr>
          </a:p>
          <a:p>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20. Trong số các </a:t>
            </a:r>
            <a:r>
              <a:rPr lang="en-US" altLang="ko-KR" sz="900" smtClean="0">
                <a:latin typeface="Times New Roman" panose="02020603050405020304" pitchFamily="18" charset="0"/>
                <a:ea typeface="Dotum" pitchFamily="34" charset="-127"/>
                <a:cs typeface="Times New Roman" panose="02020603050405020304" pitchFamily="18" charset="0"/>
              </a:rPr>
              <a:t>chức năng</a:t>
            </a:r>
            <a:r>
              <a:rPr lang="vi-VN" altLang="ko-KR" sz="900" smtClean="0">
                <a:latin typeface="Times New Roman" panose="02020603050405020304" pitchFamily="18" charset="0"/>
                <a:ea typeface="Dotum" pitchFamily="34" charset="-127"/>
                <a:cs typeface="Times New Roman" panose="02020603050405020304" pitchFamily="18" charset="0"/>
              </a:rPr>
              <a:t> </a:t>
            </a:r>
            <a:r>
              <a:rPr lang="en-US" altLang="ko-KR" sz="900" smtClean="0">
                <a:latin typeface="Times New Roman" panose="02020603050405020304" pitchFamily="18" charset="0"/>
                <a:ea typeface="Dotum" pitchFamily="34" charset="-127"/>
                <a:cs typeface="Times New Roman" panose="02020603050405020304" pitchFamily="18" charset="0"/>
              </a:rPr>
              <a:t>của</a:t>
            </a:r>
            <a:r>
              <a:rPr lang="vi-VN" altLang="ko-KR" sz="900" smtClean="0">
                <a:latin typeface="Times New Roman" panose="02020603050405020304" pitchFamily="18" charset="0"/>
                <a:ea typeface="Dotum" pitchFamily="34" charset="-127"/>
                <a:cs typeface="Times New Roman" panose="02020603050405020304" pitchFamily="18" charset="0"/>
              </a:rPr>
              <a:t> </a:t>
            </a:r>
            <a:r>
              <a:rPr lang="vi-VN" altLang="ko-KR" sz="900">
                <a:latin typeface="Times New Roman" panose="02020603050405020304" pitchFamily="18" charset="0"/>
                <a:ea typeface="Dotum" pitchFamily="34" charset="-127"/>
                <a:cs typeface="Times New Roman" panose="02020603050405020304" pitchFamily="18" charset="0"/>
              </a:rPr>
              <a:t>bôi trơn, chức năng nào kéo dài tuổi thọ máy bằng cách giảm ma sát và </a:t>
            </a:r>
            <a:r>
              <a:rPr lang="en-US" altLang="ko-KR" sz="900" smtClean="0">
                <a:latin typeface="Times New Roman" panose="02020603050405020304" pitchFamily="18" charset="0"/>
                <a:ea typeface="Dotum" pitchFamily="34" charset="-127"/>
                <a:cs typeface="Times New Roman" panose="02020603050405020304" pitchFamily="18" charset="0"/>
              </a:rPr>
              <a:t>hỏng hóc</a:t>
            </a:r>
            <a:r>
              <a:rPr lang="vi-VN" altLang="ko-KR" sz="900" smtClean="0">
                <a:latin typeface="Times New Roman" panose="02020603050405020304" pitchFamily="18" charset="0"/>
                <a:ea typeface="Dotum" pitchFamily="34" charset="-127"/>
                <a:cs typeface="Times New Roman" panose="02020603050405020304" pitchFamily="18" charset="0"/>
              </a:rPr>
              <a:t>?</a:t>
            </a:r>
            <a:endParaRPr lang="vi-VN"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   ① </a:t>
            </a:r>
            <a:r>
              <a:rPr lang="en-US" altLang="ko-KR" sz="900">
                <a:latin typeface="Times New Roman" panose="02020603050405020304" pitchFamily="18" charset="0"/>
                <a:ea typeface="Dotum" pitchFamily="34" charset="-127"/>
                <a:cs typeface="Times New Roman" panose="02020603050405020304" pitchFamily="18" charset="0"/>
              </a:rPr>
              <a:t>L</a:t>
            </a:r>
            <a:r>
              <a:rPr lang="vi-VN" altLang="ko-KR" sz="900" smtClean="0">
                <a:latin typeface="Times New Roman" panose="02020603050405020304" pitchFamily="18" charset="0"/>
                <a:ea typeface="Dotum" pitchFamily="34" charset="-127"/>
                <a:cs typeface="Times New Roman" panose="02020603050405020304" pitchFamily="18" charset="0"/>
              </a:rPr>
              <a:t>àm </a:t>
            </a:r>
            <a:r>
              <a:rPr lang="vi-VN" altLang="ko-KR" sz="900">
                <a:latin typeface="Times New Roman" panose="02020603050405020304" pitchFamily="18" charset="0"/>
                <a:ea typeface="Dotum" pitchFamily="34" charset="-127"/>
                <a:cs typeface="Times New Roman" panose="02020603050405020304" pitchFamily="18" charset="0"/>
              </a:rPr>
              <a:t>mát</a:t>
            </a:r>
          </a:p>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   ② </a:t>
            </a:r>
            <a:r>
              <a:rPr lang="en-US" altLang="ko-KR" sz="900">
                <a:latin typeface="Times New Roman" panose="02020603050405020304" pitchFamily="18" charset="0"/>
                <a:ea typeface="Dotum" pitchFamily="34" charset="-127"/>
                <a:cs typeface="Times New Roman" panose="02020603050405020304" pitchFamily="18" charset="0"/>
              </a:rPr>
              <a:t>P</a:t>
            </a:r>
            <a:r>
              <a:rPr lang="vi-VN" altLang="ko-KR" sz="900" smtClean="0">
                <a:latin typeface="Times New Roman" panose="02020603050405020304" pitchFamily="18" charset="0"/>
                <a:ea typeface="Dotum" pitchFamily="34" charset="-127"/>
                <a:cs typeface="Times New Roman" panose="02020603050405020304" pitchFamily="18" charset="0"/>
              </a:rPr>
              <a:t>hân </a:t>
            </a:r>
            <a:r>
              <a:rPr lang="vi-VN" altLang="ko-KR" sz="900">
                <a:latin typeface="Times New Roman" panose="02020603050405020304" pitchFamily="18" charset="0"/>
                <a:ea typeface="Dotum" pitchFamily="34" charset="-127"/>
                <a:cs typeface="Times New Roman" panose="02020603050405020304" pitchFamily="18" charset="0"/>
              </a:rPr>
              <a:t>tán </a:t>
            </a:r>
            <a:r>
              <a:rPr lang="en-US" altLang="ko-KR" sz="900" smtClean="0">
                <a:latin typeface="Times New Roman" panose="02020603050405020304" pitchFamily="18" charset="0"/>
                <a:ea typeface="Dotum" pitchFamily="34" charset="-127"/>
                <a:cs typeface="Times New Roman" panose="02020603050405020304" pitchFamily="18" charset="0"/>
              </a:rPr>
              <a:t>tải trọng</a:t>
            </a:r>
            <a:endParaRPr lang="vi-VN"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   ③ </a:t>
            </a:r>
            <a:r>
              <a:rPr lang="en-US" altLang="ko-KR" sz="900">
                <a:latin typeface="Times New Roman" panose="02020603050405020304" pitchFamily="18" charset="0"/>
                <a:ea typeface="Dotum" pitchFamily="34" charset="-127"/>
                <a:cs typeface="Times New Roman" panose="02020603050405020304" pitchFamily="18" charset="0"/>
              </a:rPr>
              <a:t>N</a:t>
            </a:r>
            <a:r>
              <a:rPr lang="vi-VN" altLang="ko-KR" sz="900" smtClean="0">
                <a:latin typeface="Times New Roman" panose="02020603050405020304" pitchFamily="18" charset="0"/>
                <a:ea typeface="Dotum" pitchFamily="34" charset="-127"/>
                <a:cs typeface="Times New Roman" panose="02020603050405020304" pitchFamily="18" charset="0"/>
              </a:rPr>
              <a:t>iêm </a:t>
            </a:r>
            <a:r>
              <a:rPr lang="vi-VN" altLang="ko-KR" sz="900">
                <a:latin typeface="Times New Roman" panose="02020603050405020304" pitchFamily="18" charset="0"/>
                <a:ea typeface="Dotum" pitchFamily="34" charset="-127"/>
                <a:cs typeface="Times New Roman" panose="02020603050405020304" pitchFamily="18" charset="0"/>
              </a:rPr>
              <a:t>phong</a:t>
            </a:r>
          </a:p>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   ④ </a:t>
            </a:r>
            <a:r>
              <a:rPr lang="en-US" altLang="ko-KR" sz="900" smtClean="0">
                <a:latin typeface="Times New Roman" panose="02020603050405020304" pitchFamily="18" charset="0"/>
                <a:ea typeface="Dotum" pitchFamily="34" charset="-127"/>
                <a:cs typeface="Times New Roman" panose="02020603050405020304" pitchFamily="18" charset="0"/>
              </a:rPr>
              <a:t>Giảm mài mòn</a:t>
            </a:r>
            <a:endParaRPr lang="vi-VN" altLang="ko-KR" sz="900">
              <a:latin typeface="Times New Roman" panose="02020603050405020304" pitchFamily="18" charset="0"/>
              <a:ea typeface="Dotum" pitchFamily="34" charset="-127"/>
              <a:cs typeface="Times New Roman" panose="02020603050405020304" pitchFamily="18" charset="0"/>
            </a:endParaRPr>
          </a:p>
        </p:txBody>
      </p:sp>
    </p:spTree>
    <p:extLst>
      <p:ext uri="{BB962C8B-B14F-4D97-AF65-F5344CB8AC3E}">
        <p14:creationId xmlns:p14="http://schemas.microsoft.com/office/powerpoint/2010/main" val="6105445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Line 2"/>
          <p:cNvSpPr>
            <a:spLocks noChangeShapeType="1"/>
          </p:cNvSpPr>
          <p:nvPr/>
        </p:nvSpPr>
        <p:spPr bwMode="auto">
          <a:xfrm>
            <a:off x="228600" y="610528"/>
            <a:ext cx="63246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US" sz="800">
              <a:latin typeface="Arial" panose="020B0604020202020204" pitchFamily="34" charset="0"/>
              <a:cs typeface="Arial" panose="020B0604020202020204" pitchFamily="34" charset="0"/>
            </a:endParaRPr>
          </a:p>
        </p:txBody>
      </p:sp>
      <p:sp>
        <p:nvSpPr>
          <p:cNvPr id="5123" name="Text Box 3"/>
          <p:cNvSpPr txBox="1">
            <a:spLocks noChangeArrowheads="1"/>
          </p:cNvSpPr>
          <p:nvPr/>
        </p:nvSpPr>
        <p:spPr bwMode="auto">
          <a:xfrm>
            <a:off x="228605" y="736070"/>
            <a:ext cx="313098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r>
              <a:rPr lang="en-US" altLang="ko-KR" sz="800">
                <a:latin typeface="Arial" panose="020B0604020202020204" pitchFamily="34" charset="0"/>
                <a:cs typeface="Arial" panose="020B0604020202020204" pitchFamily="34" charset="0"/>
              </a:rPr>
              <a:t>2</a:t>
            </a:r>
            <a:r>
              <a:rPr lang="en-US" altLang="ko-KR" sz="800" smtClean="0">
                <a:latin typeface="Arial" panose="020B0604020202020204" pitchFamily="34" charset="0"/>
                <a:cs typeface="Arial" panose="020B0604020202020204" pitchFamily="34" charset="0"/>
              </a:rPr>
              <a:t>Bộ </a:t>
            </a:r>
            <a:r>
              <a:rPr lang="en-US" altLang="ko-KR" sz="800" dirty="0" err="1" smtClean="0">
                <a:latin typeface="Arial" panose="020B0604020202020204" pitchFamily="34" charset="0"/>
                <a:cs typeface="Arial" panose="020B0604020202020204" pitchFamily="34" charset="0"/>
              </a:rPr>
              <a:t>phận</a:t>
            </a:r>
            <a:r>
              <a:rPr lang="ko-KR" altLang="en-US" sz="800" dirty="0" smtClean="0">
                <a:latin typeface="Arial" panose="020B0604020202020204" pitchFamily="34" charset="0"/>
                <a:cs typeface="Arial" panose="020B0604020202020204" pitchFamily="34" charset="0"/>
              </a:rPr>
              <a:t> </a:t>
            </a:r>
            <a:r>
              <a:rPr lang="en-US" altLang="ko-KR" sz="800" dirty="0">
                <a:latin typeface="Arial" panose="020B0604020202020204" pitchFamily="34" charset="0"/>
                <a:cs typeface="Arial" panose="020B0604020202020204" pitchFamily="34" charset="0"/>
              </a:rPr>
              <a:t>:                                                </a:t>
            </a:r>
            <a:r>
              <a:rPr lang="en-US" altLang="ko-KR" sz="800" dirty="0" smtClean="0">
                <a:latin typeface="Arial" panose="020B0604020202020204" pitchFamily="34" charset="0"/>
                <a:cs typeface="Arial" panose="020B0604020202020204" pitchFamily="34" charset="0"/>
              </a:rPr>
              <a:t>ID</a:t>
            </a:r>
            <a:r>
              <a:rPr lang="ko-KR" altLang="en-US" sz="800" dirty="0" smtClean="0">
                <a:latin typeface="Arial" panose="020B0604020202020204" pitchFamily="34" charset="0"/>
                <a:cs typeface="Arial" panose="020B0604020202020204" pitchFamily="34" charset="0"/>
              </a:rPr>
              <a:t> </a:t>
            </a:r>
            <a:r>
              <a:rPr lang="en-US" altLang="ko-KR" sz="800" dirty="0">
                <a:latin typeface="Arial" panose="020B0604020202020204" pitchFamily="34" charset="0"/>
                <a:cs typeface="Arial" panose="020B0604020202020204" pitchFamily="34" charset="0"/>
              </a:rPr>
              <a:t>:                      </a:t>
            </a:r>
            <a:r>
              <a:rPr lang="en-US" altLang="ko-KR" sz="800" dirty="0" err="1" smtClean="0">
                <a:latin typeface="Arial" panose="020B0604020202020204" pitchFamily="34" charset="0"/>
                <a:cs typeface="Arial" panose="020B0604020202020204" pitchFamily="34" charset="0"/>
              </a:rPr>
              <a:t>Tên</a:t>
            </a:r>
            <a:r>
              <a:rPr lang="ko-KR" altLang="en-US" sz="800" dirty="0" smtClean="0">
                <a:latin typeface="Arial" panose="020B0604020202020204" pitchFamily="34" charset="0"/>
                <a:cs typeface="Arial" panose="020B0604020202020204" pitchFamily="34" charset="0"/>
              </a:rPr>
              <a:t> </a:t>
            </a:r>
            <a:r>
              <a:rPr lang="en-US" altLang="ko-KR" sz="800" dirty="0">
                <a:latin typeface="Arial" panose="020B0604020202020204" pitchFamily="34" charset="0"/>
                <a:cs typeface="Arial" panose="020B0604020202020204" pitchFamily="34" charset="0"/>
              </a:rPr>
              <a:t>: </a:t>
            </a:r>
          </a:p>
        </p:txBody>
      </p:sp>
      <p:sp>
        <p:nvSpPr>
          <p:cNvPr id="5124" name="Rectangle 4"/>
          <p:cNvSpPr>
            <a:spLocks noChangeArrowheads="1"/>
          </p:cNvSpPr>
          <p:nvPr/>
        </p:nvSpPr>
        <p:spPr bwMode="auto">
          <a:xfrm>
            <a:off x="304800" y="1066274"/>
            <a:ext cx="3124200" cy="861099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lnSpc>
                <a:spcPct val="110000"/>
              </a:lnSpc>
            </a:pPr>
            <a:endParaRPr lang="ko-KR" altLang="ko-KR" sz="900">
              <a:latin typeface="Times New Roman" pitchFamily="18" charset="0"/>
              <a:ea typeface="돋움" pitchFamily="50" charset="-127"/>
              <a:cs typeface="Times New Roman" pitchFamily="18" charset="0"/>
            </a:endParaRPr>
          </a:p>
        </p:txBody>
      </p:sp>
      <p:sp>
        <p:nvSpPr>
          <p:cNvPr id="5125" name="Rectangle 5"/>
          <p:cNvSpPr>
            <a:spLocks noChangeArrowheads="1"/>
          </p:cNvSpPr>
          <p:nvPr/>
        </p:nvSpPr>
        <p:spPr bwMode="auto">
          <a:xfrm>
            <a:off x="3429000" y="1066274"/>
            <a:ext cx="3124200" cy="861099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endParaRPr lang="en-US" altLang="ko-KR" sz="900">
              <a:latin typeface="Times New Roman" pitchFamily="18" charset="0"/>
              <a:ea typeface="돋움" pitchFamily="50" charset="-127"/>
              <a:cs typeface="Times New Roman" pitchFamily="18" charset="0"/>
            </a:endParaRPr>
          </a:p>
          <a:p>
            <a:pPr eaLnBrk="1" hangingPunct="1"/>
            <a:endParaRPr lang="en-US" altLang="ko-KR" sz="900">
              <a:latin typeface="Times New Roman" pitchFamily="18" charset="0"/>
              <a:ea typeface="돋움" pitchFamily="50" charset="-127"/>
              <a:cs typeface="Times New Roman" pitchFamily="18" charset="0"/>
            </a:endParaRPr>
          </a:p>
          <a:p>
            <a:pPr eaLnBrk="1" hangingPunct="1"/>
            <a:endParaRPr lang="en-US" altLang="ko-KR" sz="900">
              <a:latin typeface="Times New Roman" pitchFamily="18" charset="0"/>
              <a:ea typeface="돋움" pitchFamily="50" charset="-127"/>
              <a:cs typeface="Times New Roman" pitchFamily="18" charset="0"/>
            </a:endParaRPr>
          </a:p>
          <a:p>
            <a:pPr eaLnBrk="1" hangingPunct="1"/>
            <a:endParaRPr lang="en-US" altLang="ko-KR" sz="900">
              <a:latin typeface="Times New Roman" pitchFamily="18" charset="0"/>
              <a:ea typeface="돋움" pitchFamily="50" charset="-127"/>
              <a:cs typeface="Times New Roman" pitchFamily="18" charset="0"/>
            </a:endParaRPr>
          </a:p>
          <a:p>
            <a:pPr eaLnBrk="1" hangingPunct="1"/>
            <a:endParaRPr lang="en-US" altLang="ko-KR" sz="900">
              <a:latin typeface="Times New Roman" pitchFamily="18" charset="0"/>
              <a:ea typeface="돋움" pitchFamily="50" charset="-127"/>
              <a:cs typeface="Times New Roman" pitchFamily="18" charset="0"/>
            </a:endParaRPr>
          </a:p>
        </p:txBody>
      </p:sp>
      <p:graphicFrame>
        <p:nvGraphicFramePr>
          <p:cNvPr id="2" name="Group 6"/>
          <p:cNvGraphicFramePr>
            <a:graphicFrameLocks noGrp="1"/>
          </p:cNvGraphicFramePr>
          <p:nvPr>
            <p:extLst>
              <p:ext uri="{D42A27DB-BD31-4B8C-83A1-F6EECF244321}">
                <p14:modId xmlns:p14="http://schemas.microsoft.com/office/powerpoint/2010/main" val="3243598977"/>
              </p:ext>
            </p:extLst>
          </p:nvPr>
        </p:nvGraphicFramePr>
        <p:xfrm>
          <a:off x="5346737" y="151343"/>
          <a:ext cx="1223963" cy="839258"/>
        </p:xfrm>
        <a:graphic>
          <a:graphicData uri="http://schemas.openxmlformats.org/drawingml/2006/table">
            <a:tbl>
              <a:tblPr/>
              <a:tblGrid>
                <a:gridCol w="1223963">
                  <a:extLst>
                    <a:ext uri="{9D8B030D-6E8A-4147-A177-3AD203B41FA5}">
                      <a16:colId xmlns:a16="http://schemas.microsoft.com/office/drawing/2014/main" val="20000"/>
                    </a:ext>
                  </a:extLst>
                </a:gridCol>
              </a:tblGrid>
              <a:tr h="302683">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ko-KR" altLang="en-US" sz="1200" b="1" i="0" u="none" strike="noStrike" cap="none" normalizeH="0" baseline="0" dirty="0" smtClean="0">
                          <a:ln>
                            <a:noFill/>
                          </a:ln>
                          <a:solidFill>
                            <a:schemeClr val="tx1"/>
                          </a:solidFill>
                          <a:effectLst/>
                          <a:latin typeface="굴림" pitchFamily="50" charset="-127"/>
                          <a:ea typeface="굴림" pitchFamily="50" charset="-127"/>
                        </a:rPr>
                        <a:t>점 수</a:t>
                      </a:r>
                    </a:p>
                  </a:txBody>
                  <a:tcPr marL="91425" marR="91425" marT="49530" marB="495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36575">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1200" b="0" i="0" u="none" strike="noStrike" cap="none" normalizeH="0" baseline="0" dirty="0" smtClean="0">
                        <a:ln>
                          <a:noFill/>
                        </a:ln>
                        <a:solidFill>
                          <a:schemeClr val="tx1"/>
                        </a:solidFill>
                        <a:effectLst/>
                        <a:latin typeface="굴림" pitchFamily="50" charset="-127"/>
                        <a:ea typeface="굴림" pitchFamily="50" charset="-127"/>
                      </a:endParaRPr>
                    </a:p>
                  </a:txBody>
                  <a:tcPr marL="91425" marR="91425"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
        <p:nvSpPr>
          <p:cNvPr id="91" name="Text Box 13"/>
          <p:cNvSpPr txBox="1">
            <a:spLocks noChangeArrowheads="1"/>
          </p:cNvSpPr>
          <p:nvPr/>
        </p:nvSpPr>
        <p:spPr bwMode="auto">
          <a:xfrm>
            <a:off x="260350" y="247650"/>
            <a:ext cx="162897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defRPr/>
            </a:pPr>
            <a:r>
              <a:rPr lang="en-US" altLang="ko-KR" sz="1600" b="1" dirty="0" err="1" smtClean="0">
                <a:effectLst>
                  <a:outerShdw blurRad="38100" dist="38100" dir="2700000" algn="tl">
                    <a:srgbClr val="C0C0C0"/>
                  </a:outerShdw>
                </a:effectLst>
                <a:latin typeface="Arial" panose="020B0604020202020204" pitchFamily="34" charset="0"/>
                <a:cs typeface="Arial" panose="020B0604020202020204" pitchFamily="34" charset="0"/>
              </a:rPr>
              <a:t>Cơ</a:t>
            </a:r>
            <a:r>
              <a:rPr lang="en-US" altLang="ko-KR" sz="1600" b="1" dirty="0" smtClean="0">
                <a:effectLst>
                  <a:outerShdw blurRad="38100" dist="38100" dir="2700000" algn="tl">
                    <a:srgbClr val="C0C0C0"/>
                  </a:outerShdw>
                </a:effectLst>
                <a:latin typeface="Arial" panose="020B0604020202020204" pitchFamily="34" charset="0"/>
                <a:cs typeface="Arial" panose="020B0604020202020204" pitchFamily="34" charset="0"/>
              </a:rPr>
              <a:t> </a:t>
            </a:r>
            <a:r>
              <a:rPr lang="en-US" altLang="ko-KR" sz="1600" b="1" dirty="0" err="1" smtClean="0">
                <a:effectLst>
                  <a:outerShdw blurRad="38100" dist="38100" dir="2700000" algn="tl">
                    <a:srgbClr val="C0C0C0"/>
                  </a:outerShdw>
                </a:effectLst>
                <a:latin typeface="Arial" panose="020B0604020202020204" pitchFamily="34" charset="0"/>
                <a:cs typeface="Arial" panose="020B0604020202020204" pitchFamily="34" charset="0"/>
              </a:rPr>
              <a:t>khí</a:t>
            </a:r>
            <a:r>
              <a:rPr lang="en-US" altLang="ko-KR" sz="1600" b="1" dirty="0" smtClean="0">
                <a:effectLst>
                  <a:outerShdw blurRad="38100" dist="38100" dir="2700000" algn="tl">
                    <a:srgbClr val="C0C0C0"/>
                  </a:outerShdw>
                </a:effectLst>
                <a:latin typeface="Arial" panose="020B0604020202020204" pitchFamily="34" charset="0"/>
                <a:cs typeface="Arial" panose="020B0604020202020204" pitchFamily="34" charset="0"/>
              </a:rPr>
              <a:t> </a:t>
            </a:r>
            <a:r>
              <a:rPr lang="en-US" altLang="ko-KR" sz="1600" b="1" dirty="0" err="1" smtClean="0">
                <a:effectLst>
                  <a:outerShdw blurRad="38100" dist="38100" dir="2700000" algn="tl">
                    <a:srgbClr val="C0C0C0"/>
                  </a:outerShdw>
                </a:effectLst>
                <a:latin typeface="Arial" panose="020B0604020202020204" pitchFamily="34" charset="0"/>
                <a:cs typeface="Arial" panose="020B0604020202020204" pitchFamily="34" charset="0"/>
              </a:rPr>
              <a:t>cơ</a:t>
            </a:r>
            <a:r>
              <a:rPr lang="en-US" altLang="ko-KR" sz="1600" b="1" dirty="0" smtClean="0">
                <a:effectLst>
                  <a:outerShdw blurRad="38100" dist="38100" dir="2700000" algn="tl">
                    <a:srgbClr val="C0C0C0"/>
                  </a:outerShdw>
                </a:effectLst>
                <a:latin typeface="Arial" panose="020B0604020202020204" pitchFamily="34" charset="0"/>
                <a:cs typeface="Arial" panose="020B0604020202020204" pitchFamily="34" charset="0"/>
              </a:rPr>
              <a:t> </a:t>
            </a:r>
            <a:r>
              <a:rPr lang="en-US" altLang="ko-KR" sz="1600" b="1" dirty="0" err="1" smtClean="0">
                <a:effectLst>
                  <a:outerShdw blurRad="38100" dist="38100" dir="2700000" algn="tl">
                    <a:srgbClr val="C0C0C0"/>
                  </a:outerShdw>
                </a:effectLst>
                <a:latin typeface="Arial" panose="020B0604020202020204" pitchFamily="34" charset="0"/>
                <a:cs typeface="Arial" panose="020B0604020202020204" pitchFamily="34" charset="0"/>
              </a:rPr>
              <a:t>bản</a:t>
            </a:r>
            <a:r>
              <a:rPr lang="en-US" altLang="ko-KR" sz="1600" b="1" dirty="0" smtClean="0">
                <a:effectLst>
                  <a:outerShdw blurRad="38100" dist="38100" dir="2700000" algn="tl">
                    <a:srgbClr val="C0C0C0"/>
                  </a:outerShdw>
                </a:effectLst>
                <a:latin typeface="Arial" panose="020B0604020202020204" pitchFamily="34" charset="0"/>
                <a:cs typeface="Arial" panose="020B0604020202020204" pitchFamily="34" charset="0"/>
              </a:rPr>
              <a:t> </a:t>
            </a:r>
            <a:endParaRPr lang="ko-KR" altLang="en-US" sz="1600" b="1" dirty="0" smtClean="0">
              <a:latin typeface="Arial" panose="020B0604020202020204" pitchFamily="34" charset="0"/>
              <a:cs typeface="Arial" panose="020B0604020202020204" pitchFamily="34" charset="0"/>
            </a:endParaRPr>
          </a:p>
        </p:txBody>
      </p:sp>
      <p:sp>
        <p:nvSpPr>
          <p:cNvPr id="34" name="Rectangle 26"/>
          <p:cNvSpPr>
            <a:spLocks noChangeArrowheads="1"/>
          </p:cNvSpPr>
          <p:nvPr/>
        </p:nvSpPr>
        <p:spPr bwMode="auto">
          <a:xfrm>
            <a:off x="301628" y="2641620"/>
            <a:ext cx="3127375" cy="507831"/>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r>
              <a:rPr lang="en-US" altLang="ko-KR" sz="900" dirty="0">
                <a:latin typeface="Times New Roman" pitchFamily="18" charset="0"/>
                <a:ea typeface="돋움" pitchFamily="50" charset="-127"/>
                <a:cs typeface="Times New Roman" pitchFamily="18" charset="0"/>
              </a:rPr>
              <a:t>3. </a:t>
            </a:r>
            <a:r>
              <a:rPr lang="en-US" altLang="ko-KR" sz="900" dirty="0" err="1" smtClean="0">
                <a:latin typeface="Times New Roman" pitchFamily="18" charset="0"/>
                <a:ea typeface="돋움" pitchFamily="50" charset="-127"/>
                <a:cs typeface="Times New Roman" pitchFamily="18" charset="0"/>
              </a:rPr>
              <a:t>Chọn</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đáp</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án</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không</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phải</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là</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phân</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loại</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hình</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dạng</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của</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trục</a:t>
            </a:r>
            <a:r>
              <a:rPr lang="ko-KR" altLang="en-US" sz="900" dirty="0" smtClean="0">
                <a:latin typeface="Times New Roman" pitchFamily="18" charset="0"/>
                <a:ea typeface="돋움" pitchFamily="50" charset="-127"/>
                <a:cs typeface="Times New Roman" pitchFamily="18" charset="0"/>
              </a:rPr>
              <a:t> </a:t>
            </a:r>
            <a:r>
              <a:rPr lang="en-US" altLang="ko-KR" sz="900" dirty="0">
                <a:latin typeface="Times New Roman" pitchFamily="18" charset="0"/>
                <a:ea typeface="돋움" pitchFamily="50" charset="-127"/>
                <a:cs typeface="Times New Roman" pitchFamily="18" charset="0"/>
              </a:rPr>
              <a:t>?</a:t>
            </a:r>
          </a:p>
          <a:p>
            <a:pPr eaLnBrk="1" hangingPunct="1"/>
            <a:r>
              <a:rPr lang="en-US" altLang="ko-KR" sz="900" dirty="0">
                <a:latin typeface="Times New Roman" pitchFamily="18" charset="0"/>
                <a:ea typeface="돋움" pitchFamily="50" charset="-127"/>
                <a:cs typeface="Times New Roman" pitchFamily="18" charset="0"/>
              </a:rPr>
              <a:t>① </a:t>
            </a:r>
            <a:r>
              <a:rPr lang="en-US" altLang="ko-KR" sz="900" dirty="0" err="1" smtClean="0">
                <a:latin typeface="Times New Roman" pitchFamily="18" charset="0"/>
                <a:ea typeface="돋움" pitchFamily="50" charset="-127"/>
                <a:cs typeface="Times New Roman" pitchFamily="18" charset="0"/>
              </a:rPr>
              <a:t>Trục</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tuyến</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tính</a:t>
            </a:r>
            <a:r>
              <a:rPr lang="en-US" altLang="ko-KR" sz="900" dirty="0" smtClean="0">
                <a:latin typeface="Times New Roman" pitchFamily="18" charset="0"/>
                <a:ea typeface="돋움" pitchFamily="50" charset="-127"/>
                <a:cs typeface="Times New Roman" pitchFamily="18" charset="0"/>
              </a:rPr>
              <a:t> (Liner</a:t>
            </a:r>
            <a:r>
              <a:rPr lang="en-US" altLang="ko-KR" sz="900" dirty="0">
                <a:latin typeface="Times New Roman" pitchFamily="18" charset="0"/>
                <a:ea typeface="돋움" pitchFamily="50" charset="-127"/>
                <a:cs typeface="Times New Roman" pitchFamily="18" charset="0"/>
              </a:rPr>
              <a:t>) </a:t>
            </a:r>
            <a:r>
              <a:rPr lang="en-US" altLang="ko-KR" sz="900" dirty="0" smtClean="0">
                <a:latin typeface="Times New Roman" pitchFamily="18" charset="0"/>
                <a:ea typeface="돋움" pitchFamily="50" charset="-127"/>
                <a:cs typeface="Times New Roman" pitchFamily="18" charset="0"/>
              </a:rPr>
              <a:t>                      ② </a:t>
            </a:r>
            <a:r>
              <a:rPr lang="en-US" altLang="ko-KR" sz="900" dirty="0" err="1" smtClean="0">
                <a:latin typeface="Times New Roman" pitchFamily="18" charset="0"/>
                <a:ea typeface="돋움" pitchFamily="50" charset="-127"/>
                <a:cs typeface="Times New Roman" pitchFamily="18" charset="0"/>
              </a:rPr>
              <a:t>Trục</a:t>
            </a:r>
            <a:r>
              <a:rPr lang="en-US" altLang="ko-KR" sz="900" dirty="0" smtClean="0">
                <a:latin typeface="Times New Roman" pitchFamily="18" charset="0"/>
                <a:ea typeface="돋움" pitchFamily="50" charset="-127"/>
                <a:cs typeface="Times New Roman" pitchFamily="18" charset="0"/>
              </a:rPr>
              <a:t> Crack (Crank</a:t>
            </a:r>
            <a:r>
              <a:rPr lang="en-US" altLang="ko-KR" sz="900" dirty="0">
                <a:latin typeface="Times New Roman" pitchFamily="18" charset="0"/>
                <a:ea typeface="돋움" pitchFamily="50" charset="-127"/>
                <a:cs typeface="Times New Roman" pitchFamily="18" charset="0"/>
              </a:rPr>
              <a:t>) </a:t>
            </a:r>
          </a:p>
          <a:p>
            <a:pPr eaLnBrk="1" hangingPunct="1"/>
            <a:r>
              <a:rPr lang="en-US" altLang="ko-KR" sz="900" dirty="0">
                <a:solidFill>
                  <a:srgbClr val="FF0000"/>
                </a:solidFill>
                <a:latin typeface="Times New Roman" pitchFamily="18" charset="0"/>
                <a:ea typeface="돋움" pitchFamily="50" charset="-127"/>
                <a:cs typeface="Times New Roman" pitchFamily="18" charset="0"/>
              </a:rPr>
              <a:t>③ </a:t>
            </a:r>
            <a:r>
              <a:rPr lang="en-US" altLang="ko-KR" sz="900" dirty="0" err="1" smtClean="0">
                <a:solidFill>
                  <a:srgbClr val="FF0000"/>
                </a:solidFill>
                <a:latin typeface="Times New Roman" pitchFamily="18" charset="0"/>
                <a:ea typeface="돋움" pitchFamily="50" charset="-127"/>
                <a:cs typeface="Times New Roman" pitchFamily="18" charset="0"/>
              </a:rPr>
              <a:t>Trục</a:t>
            </a:r>
            <a:r>
              <a:rPr lang="en-US" altLang="ko-KR" sz="900" dirty="0" smtClean="0">
                <a:solidFill>
                  <a:srgbClr val="FF0000"/>
                </a:solidFill>
                <a:latin typeface="Times New Roman" pitchFamily="18" charset="0"/>
                <a:ea typeface="돋움" pitchFamily="50" charset="-127"/>
                <a:cs typeface="Times New Roman" pitchFamily="18" charset="0"/>
              </a:rPr>
              <a:t> </a:t>
            </a:r>
            <a:r>
              <a:rPr lang="en-US" altLang="ko-KR" sz="900" dirty="0" err="1" smtClean="0">
                <a:solidFill>
                  <a:srgbClr val="FF0000"/>
                </a:solidFill>
                <a:latin typeface="Times New Roman" pitchFamily="18" charset="0"/>
                <a:ea typeface="돋움" pitchFamily="50" charset="-127"/>
                <a:cs typeface="Times New Roman" pitchFamily="18" charset="0"/>
              </a:rPr>
              <a:t>truyền</a:t>
            </a:r>
            <a:r>
              <a:rPr lang="en-US" altLang="ko-KR" sz="900" dirty="0" smtClean="0">
                <a:solidFill>
                  <a:srgbClr val="FF0000"/>
                </a:solidFill>
                <a:latin typeface="Times New Roman" pitchFamily="18" charset="0"/>
                <a:ea typeface="돋움" pitchFamily="50" charset="-127"/>
                <a:cs typeface="Times New Roman" pitchFamily="18" charset="0"/>
              </a:rPr>
              <a:t> </a:t>
            </a:r>
            <a:r>
              <a:rPr lang="en-US" altLang="ko-KR" sz="900" dirty="0" err="1" smtClean="0">
                <a:solidFill>
                  <a:srgbClr val="FF0000"/>
                </a:solidFill>
                <a:latin typeface="Times New Roman" pitchFamily="18" charset="0"/>
                <a:ea typeface="돋움" pitchFamily="50" charset="-127"/>
                <a:cs typeface="Times New Roman" pitchFamily="18" charset="0"/>
              </a:rPr>
              <a:t>động</a:t>
            </a:r>
            <a:r>
              <a:rPr lang="en-US" altLang="ko-KR" sz="900" dirty="0" smtClean="0">
                <a:solidFill>
                  <a:srgbClr val="FF0000"/>
                </a:solidFill>
                <a:latin typeface="Times New Roman" pitchFamily="18" charset="0"/>
                <a:ea typeface="돋움" pitchFamily="50" charset="-127"/>
                <a:cs typeface="Times New Roman" pitchFamily="18" charset="0"/>
              </a:rPr>
              <a:t> (Transmission)       </a:t>
            </a:r>
            <a:r>
              <a:rPr lang="en-US" altLang="ko-KR" sz="900" dirty="0" smtClean="0">
                <a:latin typeface="Times New Roman" pitchFamily="18" charset="0"/>
                <a:ea typeface="돋움" pitchFamily="50" charset="-127"/>
                <a:cs typeface="Times New Roman" pitchFamily="18" charset="0"/>
              </a:rPr>
              <a:t>④ </a:t>
            </a:r>
            <a:r>
              <a:rPr lang="en-US" altLang="ko-KR" sz="900" dirty="0" err="1" smtClean="0">
                <a:latin typeface="Times New Roman" pitchFamily="18" charset="0"/>
                <a:ea typeface="돋움" pitchFamily="50" charset="-127"/>
                <a:cs typeface="Times New Roman" pitchFamily="18" charset="0"/>
              </a:rPr>
              <a:t>Trục</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dẻo</a:t>
            </a:r>
            <a:r>
              <a:rPr lang="en-US" altLang="ko-KR" sz="900" dirty="0" smtClean="0">
                <a:latin typeface="Times New Roman" pitchFamily="18" charset="0"/>
                <a:ea typeface="돋움" pitchFamily="50" charset="-127"/>
                <a:cs typeface="Times New Roman" pitchFamily="18" charset="0"/>
              </a:rPr>
              <a:t> ( </a:t>
            </a:r>
            <a:r>
              <a:rPr lang="en-US" altLang="ko-KR" sz="900" dirty="0">
                <a:latin typeface="Times New Roman" pitchFamily="18" charset="0"/>
                <a:ea typeface="돋움" pitchFamily="50" charset="-127"/>
                <a:cs typeface="Times New Roman" pitchFamily="18" charset="0"/>
              </a:rPr>
              <a:t>Flexible )</a:t>
            </a:r>
          </a:p>
        </p:txBody>
      </p:sp>
      <p:sp>
        <p:nvSpPr>
          <p:cNvPr id="35" name="Rectangle 39"/>
          <p:cNvSpPr>
            <a:spLocks noChangeArrowheads="1"/>
          </p:cNvSpPr>
          <p:nvPr/>
        </p:nvSpPr>
        <p:spPr bwMode="auto">
          <a:xfrm>
            <a:off x="312738" y="3879850"/>
            <a:ext cx="3116262" cy="85408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r>
              <a:rPr lang="en-US" altLang="ko-KR" sz="900" dirty="0">
                <a:latin typeface="Times New Roman" pitchFamily="18" charset="0"/>
                <a:ea typeface="돋움" pitchFamily="50" charset="-127"/>
                <a:cs typeface="Times New Roman" pitchFamily="18" charset="0"/>
              </a:rPr>
              <a:t>5</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Hãy</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chọn</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đáp</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án</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đúng</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với</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giải</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thích</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về</a:t>
            </a:r>
            <a:r>
              <a:rPr lang="en-US" altLang="ko-KR" sz="900" dirty="0" smtClean="0">
                <a:latin typeface="Times New Roman" pitchFamily="18" charset="0"/>
                <a:ea typeface="돋움" pitchFamily="50" charset="-127"/>
                <a:cs typeface="Times New Roman" pitchFamily="18" charset="0"/>
              </a:rPr>
              <a:t> Coupling?</a:t>
            </a:r>
            <a:endParaRPr lang="en-US" altLang="ko-KR" sz="900" dirty="0">
              <a:latin typeface="Times New Roman" pitchFamily="18" charset="0"/>
              <a:ea typeface="돋움" pitchFamily="50" charset="-127"/>
              <a:cs typeface="Times New Roman" pitchFamily="18" charset="0"/>
            </a:endParaRPr>
          </a:p>
          <a:p>
            <a:pPr eaLnBrk="1" hangingPunct="1"/>
            <a:r>
              <a:rPr lang="en-US" altLang="ko-KR" sz="900" dirty="0">
                <a:latin typeface="Times New Roman" pitchFamily="18" charset="0"/>
                <a:ea typeface="돋움" pitchFamily="50" charset="-127"/>
                <a:cs typeface="Times New Roman" pitchFamily="18" charset="0"/>
              </a:rPr>
              <a:t> “ </a:t>
            </a:r>
            <a:r>
              <a:rPr lang="en-US" altLang="ko-KR" sz="900" dirty="0" err="1" smtClean="0">
                <a:latin typeface="Times New Roman" pitchFamily="18" charset="0"/>
                <a:ea typeface="돋움" pitchFamily="50" charset="-127"/>
                <a:cs typeface="Times New Roman" pitchFamily="18" charset="0"/>
              </a:rPr>
              <a:t>Chủ</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yếu</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sử</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dụng</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đường</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kính</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trục</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dưới</a:t>
            </a:r>
            <a:r>
              <a:rPr lang="ko-KR" altLang="en-US" sz="900" dirty="0" smtClean="0">
                <a:latin typeface="Times New Roman" pitchFamily="18" charset="0"/>
                <a:ea typeface="돋움" pitchFamily="50" charset="-127"/>
                <a:cs typeface="Times New Roman" pitchFamily="18" charset="0"/>
              </a:rPr>
              <a:t> </a:t>
            </a:r>
            <a:r>
              <a:rPr lang="en-US" altLang="ko-KR" sz="900" dirty="0" smtClean="0">
                <a:latin typeface="Times New Roman" pitchFamily="18" charset="0"/>
                <a:ea typeface="돋움" pitchFamily="50" charset="-127"/>
                <a:cs typeface="Times New Roman" pitchFamily="18" charset="0"/>
              </a:rPr>
              <a:t>200mm.”</a:t>
            </a:r>
            <a:endParaRPr lang="en-US" altLang="ko-KR" sz="900" dirty="0">
              <a:latin typeface="Times New Roman" pitchFamily="18" charset="0"/>
              <a:ea typeface="돋움" pitchFamily="50" charset="-127"/>
              <a:cs typeface="Times New Roman" pitchFamily="18" charset="0"/>
            </a:endParaRPr>
          </a:p>
          <a:p>
            <a:pPr eaLnBrk="1" hangingPunct="1"/>
            <a:r>
              <a:rPr lang="en-US" altLang="ko-KR" sz="900" dirty="0">
                <a:latin typeface="Times New Roman" pitchFamily="18" charset="0"/>
                <a:ea typeface="돋움" pitchFamily="50" charset="-127"/>
                <a:cs typeface="Times New Roman" pitchFamily="18" charset="0"/>
              </a:rPr>
              <a:t>① </a:t>
            </a:r>
            <a:r>
              <a:rPr lang="en-US" altLang="ko-KR" sz="900" dirty="0" smtClean="0">
                <a:latin typeface="Times New Roman" pitchFamily="18" charset="0"/>
                <a:ea typeface="돋움" pitchFamily="50" charset="-127"/>
                <a:cs typeface="Times New Roman" pitchFamily="18" charset="0"/>
              </a:rPr>
              <a:t>Seller Coupling  </a:t>
            </a:r>
            <a:r>
              <a:rPr lang="ko-KR" altLang="en-US" sz="900" dirty="0" smtClean="0">
                <a:latin typeface="Times New Roman" pitchFamily="18" charset="0"/>
                <a:ea typeface="돋움" pitchFamily="50" charset="-127"/>
                <a:cs typeface="Times New Roman" pitchFamily="18" charset="0"/>
              </a:rPr>
              <a:t>                ② </a:t>
            </a:r>
            <a:r>
              <a:rPr lang="en-US" altLang="ko-KR" sz="900" dirty="0">
                <a:latin typeface="Times New Roman" pitchFamily="18" charset="0"/>
                <a:ea typeface="돋움" pitchFamily="50" charset="-127"/>
                <a:cs typeface="Times New Roman" pitchFamily="18" charset="0"/>
              </a:rPr>
              <a:t>Gear </a:t>
            </a:r>
            <a:r>
              <a:rPr lang="en-US" altLang="ko-KR" sz="900" dirty="0" smtClean="0">
                <a:latin typeface="Times New Roman" pitchFamily="18" charset="0"/>
                <a:ea typeface="돋움" pitchFamily="50" charset="-127"/>
                <a:cs typeface="Times New Roman" pitchFamily="18" charset="0"/>
              </a:rPr>
              <a:t>Coupling</a:t>
            </a:r>
          </a:p>
          <a:p>
            <a:pPr eaLnBrk="1" hangingPunct="1"/>
            <a:r>
              <a:rPr lang="ko-KR" altLang="en-US" sz="900" dirty="0" smtClean="0">
                <a:solidFill>
                  <a:srgbClr val="FF0000"/>
                </a:solidFill>
                <a:latin typeface="Times New Roman" pitchFamily="18" charset="0"/>
                <a:ea typeface="돋움" pitchFamily="50" charset="-127"/>
                <a:cs typeface="Times New Roman" pitchFamily="18" charset="0"/>
              </a:rPr>
              <a:t>③ </a:t>
            </a:r>
            <a:r>
              <a:rPr lang="en-US" altLang="ko-KR" sz="900" dirty="0">
                <a:solidFill>
                  <a:srgbClr val="FF0000"/>
                </a:solidFill>
                <a:latin typeface="Times New Roman" pitchFamily="18" charset="0"/>
                <a:ea typeface="돋움" pitchFamily="50" charset="-127"/>
                <a:cs typeface="Times New Roman" pitchFamily="18" charset="0"/>
              </a:rPr>
              <a:t>Clamp coupling </a:t>
            </a:r>
            <a:r>
              <a:rPr lang="ko-KR" altLang="en-US" sz="900" dirty="0" smtClean="0">
                <a:solidFill>
                  <a:srgbClr val="FF0000"/>
                </a:solidFill>
                <a:latin typeface="Times New Roman" pitchFamily="18" charset="0"/>
                <a:ea typeface="돋움" pitchFamily="50" charset="-127"/>
                <a:cs typeface="Times New Roman" pitchFamily="18" charset="0"/>
              </a:rPr>
              <a:t>  </a:t>
            </a:r>
            <a:r>
              <a:rPr lang="ko-KR" altLang="en-US" sz="900" dirty="0" smtClean="0">
                <a:latin typeface="Times New Roman" pitchFamily="18" charset="0"/>
                <a:ea typeface="돋움" pitchFamily="50" charset="-127"/>
                <a:cs typeface="Times New Roman" pitchFamily="18" charset="0"/>
              </a:rPr>
              <a:t>               </a:t>
            </a:r>
            <a:r>
              <a:rPr lang="ko-KR" altLang="en-US" sz="900" dirty="0">
                <a:latin typeface="Times New Roman" pitchFamily="18" charset="0"/>
                <a:ea typeface="돋움" pitchFamily="50" charset="-127"/>
                <a:cs typeface="Times New Roman" pitchFamily="18" charset="0"/>
              </a:rPr>
              <a:t>④ </a:t>
            </a:r>
            <a:r>
              <a:rPr lang="en-US" altLang="ko-KR" sz="900" dirty="0">
                <a:latin typeface="Times New Roman" pitchFamily="18" charset="0"/>
                <a:ea typeface="돋움" pitchFamily="50" charset="-127"/>
                <a:cs typeface="Times New Roman" pitchFamily="18" charset="0"/>
              </a:rPr>
              <a:t>F</a:t>
            </a:r>
            <a:r>
              <a:rPr lang="en-US" altLang="ko-KR" sz="900" dirty="0" smtClean="0">
                <a:latin typeface="Times New Roman" pitchFamily="18" charset="0"/>
                <a:ea typeface="돋움" pitchFamily="50" charset="-127"/>
                <a:cs typeface="Times New Roman" pitchFamily="18" charset="0"/>
              </a:rPr>
              <a:t>lange coupling</a:t>
            </a:r>
            <a:endParaRPr lang="ko-KR" altLang="en-US" sz="900" dirty="0">
              <a:latin typeface="Times New Roman" pitchFamily="18" charset="0"/>
              <a:ea typeface="돋움" pitchFamily="50" charset="-127"/>
              <a:cs typeface="Times New Roman" pitchFamily="18" charset="0"/>
            </a:endParaRPr>
          </a:p>
          <a:p>
            <a:pPr eaLnBrk="1" hangingPunct="1">
              <a:spcBef>
                <a:spcPct val="50000"/>
              </a:spcBef>
            </a:pPr>
            <a:endParaRPr lang="en-US" altLang="ko-KR" sz="900" dirty="0">
              <a:latin typeface="Times New Roman" pitchFamily="18" charset="0"/>
              <a:ea typeface="돋움" pitchFamily="50" charset="-127"/>
              <a:cs typeface="Times New Roman" pitchFamily="18" charset="0"/>
            </a:endParaRPr>
          </a:p>
        </p:txBody>
      </p:sp>
      <p:sp>
        <p:nvSpPr>
          <p:cNvPr id="36" name="Rectangle 48"/>
          <p:cNvSpPr>
            <a:spLocks noChangeArrowheads="1"/>
          </p:cNvSpPr>
          <p:nvPr/>
        </p:nvSpPr>
        <p:spPr bwMode="auto">
          <a:xfrm>
            <a:off x="323255" y="1073150"/>
            <a:ext cx="3132137" cy="78483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r>
              <a:rPr lang="en-US" altLang="ko-KR" sz="900" dirty="0">
                <a:latin typeface="Times New Roman" pitchFamily="18" charset="0"/>
                <a:ea typeface="돋움" pitchFamily="50" charset="-127"/>
                <a:cs typeface="Times New Roman" pitchFamily="18" charset="0"/>
              </a:rPr>
              <a:t>1</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Chọn</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đáp</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án</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không</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phải</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là</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ưu</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điểm</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của</a:t>
            </a:r>
            <a:r>
              <a:rPr lang="en-US" altLang="ko-KR" sz="900" dirty="0" smtClean="0">
                <a:latin typeface="Times New Roman" pitchFamily="18" charset="0"/>
                <a:ea typeface="돋움" pitchFamily="50" charset="-127"/>
                <a:cs typeface="Times New Roman" pitchFamily="18" charset="0"/>
              </a:rPr>
              <a:t> gear?</a:t>
            </a:r>
            <a:endParaRPr lang="en-US" altLang="ko-KR" sz="900" dirty="0">
              <a:latin typeface="Times New Roman" pitchFamily="18" charset="0"/>
              <a:ea typeface="돋움" pitchFamily="50" charset="-127"/>
              <a:cs typeface="Times New Roman" pitchFamily="18" charset="0"/>
            </a:endParaRPr>
          </a:p>
          <a:p>
            <a:pPr eaLnBrk="1" hangingPunct="1"/>
            <a:r>
              <a:rPr lang="en-US" altLang="ko-KR" sz="900" dirty="0" smtClean="0">
                <a:latin typeface="Times New Roman" pitchFamily="18" charset="0"/>
                <a:ea typeface="돋움" pitchFamily="50" charset="-127"/>
                <a:cs typeface="Times New Roman" pitchFamily="18" charset="0"/>
              </a:rPr>
              <a:t>①  </a:t>
            </a:r>
            <a:r>
              <a:rPr lang="en-US" altLang="ko-KR" sz="900" dirty="0" err="1" smtClean="0">
                <a:latin typeface="Times New Roman" pitchFamily="18" charset="0"/>
                <a:ea typeface="돋움" pitchFamily="50" charset="-127"/>
                <a:cs typeface="Times New Roman" pitchFamily="18" charset="0"/>
              </a:rPr>
              <a:t>Truyền</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lực</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hoặc</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xoay</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chắc</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chắn</a:t>
            </a:r>
            <a:r>
              <a:rPr lang="en-US" altLang="ko-KR" sz="900" dirty="0" smtClean="0">
                <a:latin typeface="Times New Roman" pitchFamily="18" charset="0"/>
                <a:ea typeface="돋움" pitchFamily="50" charset="-127"/>
                <a:cs typeface="Times New Roman" pitchFamily="18" charset="0"/>
              </a:rPr>
              <a:t>.</a:t>
            </a:r>
            <a:endParaRPr lang="en-US" altLang="ko-KR" sz="900" dirty="0">
              <a:latin typeface="Times New Roman" pitchFamily="18" charset="0"/>
              <a:ea typeface="돋움" pitchFamily="50" charset="-127"/>
              <a:cs typeface="Times New Roman" pitchFamily="18" charset="0"/>
            </a:endParaRPr>
          </a:p>
          <a:p>
            <a:pPr eaLnBrk="1" hangingPunct="1"/>
            <a:r>
              <a:rPr lang="en-US" altLang="ko-KR" sz="900" dirty="0">
                <a:latin typeface="Times New Roman" pitchFamily="18" charset="0"/>
                <a:ea typeface="돋움" pitchFamily="50" charset="-127"/>
                <a:cs typeface="Times New Roman" pitchFamily="18" charset="0"/>
              </a:rPr>
              <a:t>② </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Cấu</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trúc</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khá</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đơn</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giản</a:t>
            </a:r>
            <a:endParaRPr lang="ko-KR" altLang="en-US" sz="900" dirty="0">
              <a:latin typeface="Times New Roman" pitchFamily="18" charset="0"/>
              <a:ea typeface="돋움" pitchFamily="50" charset="-127"/>
              <a:cs typeface="Times New Roman" pitchFamily="18" charset="0"/>
            </a:endParaRPr>
          </a:p>
          <a:p>
            <a:pPr eaLnBrk="1" hangingPunct="1"/>
            <a:r>
              <a:rPr lang="ko-KR" altLang="en-US" sz="900" dirty="0">
                <a:latin typeface="Times New Roman" pitchFamily="18" charset="0"/>
                <a:ea typeface="돋움" pitchFamily="50" charset="-127"/>
                <a:cs typeface="Times New Roman" pitchFamily="18" charset="0"/>
              </a:rPr>
              <a:t>③ </a:t>
            </a:r>
            <a:r>
              <a:rPr lang="ko-KR" altLang="en-US"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Tuổi</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thọ</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cao</a:t>
            </a:r>
            <a:endParaRPr lang="ko-KR" altLang="en-US" sz="900" dirty="0">
              <a:latin typeface="Times New Roman" pitchFamily="18" charset="0"/>
              <a:ea typeface="돋움" pitchFamily="50" charset="-127"/>
              <a:cs typeface="Times New Roman" pitchFamily="18" charset="0"/>
            </a:endParaRPr>
          </a:p>
          <a:p>
            <a:pPr eaLnBrk="1" hangingPunct="1"/>
            <a:r>
              <a:rPr lang="ko-KR" altLang="en-US" sz="900" dirty="0">
                <a:solidFill>
                  <a:srgbClr val="FF0000"/>
                </a:solidFill>
                <a:latin typeface="Times New Roman" pitchFamily="18" charset="0"/>
                <a:ea typeface="돋움" pitchFamily="50" charset="-127"/>
                <a:cs typeface="Times New Roman" pitchFamily="18" charset="0"/>
              </a:rPr>
              <a:t>④ </a:t>
            </a:r>
            <a:r>
              <a:rPr lang="ko-KR" altLang="en-US" sz="900" dirty="0" smtClean="0">
                <a:solidFill>
                  <a:srgbClr val="FF0000"/>
                </a:solidFill>
                <a:latin typeface="Times New Roman" pitchFamily="18" charset="0"/>
                <a:ea typeface="돋움" pitchFamily="50" charset="-127"/>
                <a:cs typeface="Times New Roman" pitchFamily="18" charset="0"/>
              </a:rPr>
              <a:t> </a:t>
            </a:r>
            <a:r>
              <a:rPr lang="en-US" altLang="ko-KR" sz="900" dirty="0" err="1" smtClean="0">
                <a:solidFill>
                  <a:srgbClr val="FF0000"/>
                </a:solidFill>
                <a:latin typeface="Times New Roman" pitchFamily="18" charset="0"/>
                <a:ea typeface="돋움" pitchFamily="50" charset="-127"/>
                <a:cs typeface="Times New Roman" pitchFamily="18" charset="0"/>
              </a:rPr>
              <a:t>Truyền</a:t>
            </a:r>
            <a:r>
              <a:rPr lang="en-US" altLang="ko-KR" sz="900" dirty="0" smtClean="0">
                <a:solidFill>
                  <a:srgbClr val="FF0000"/>
                </a:solidFill>
                <a:latin typeface="Times New Roman" pitchFamily="18" charset="0"/>
                <a:ea typeface="돋움" pitchFamily="50" charset="-127"/>
                <a:cs typeface="Times New Roman" pitchFamily="18" charset="0"/>
              </a:rPr>
              <a:t> </a:t>
            </a:r>
            <a:r>
              <a:rPr lang="en-US" altLang="ko-KR" sz="900" dirty="0" err="1" smtClean="0">
                <a:solidFill>
                  <a:srgbClr val="FF0000"/>
                </a:solidFill>
                <a:latin typeface="Times New Roman" pitchFamily="18" charset="0"/>
                <a:ea typeface="돋움" pitchFamily="50" charset="-127"/>
                <a:cs typeface="Times New Roman" pitchFamily="18" charset="0"/>
              </a:rPr>
              <a:t>tải</a:t>
            </a:r>
            <a:r>
              <a:rPr lang="en-US" altLang="ko-KR" sz="900" dirty="0" smtClean="0">
                <a:solidFill>
                  <a:srgbClr val="FF0000"/>
                </a:solidFill>
                <a:latin typeface="Times New Roman" pitchFamily="18" charset="0"/>
                <a:ea typeface="돋움" pitchFamily="50" charset="-127"/>
                <a:cs typeface="Times New Roman" pitchFamily="18" charset="0"/>
              </a:rPr>
              <a:t> </a:t>
            </a:r>
            <a:r>
              <a:rPr lang="en-US" altLang="ko-KR" sz="900" dirty="0" err="1" smtClean="0">
                <a:solidFill>
                  <a:srgbClr val="FF0000"/>
                </a:solidFill>
                <a:latin typeface="Times New Roman" pitchFamily="18" charset="0"/>
                <a:ea typeface="돋움" pitchFamily="50" charset="-127"/>
                <a:cs typeface="Times New Roman" pitchFamily="18" charset="0"/>
              </a:rPr>
              <a:t>bằng</a:t>
            </a:r>
            <a:r>
              <a:rPr lang="en-US" altLang="ko-KR" sz="900" dirty="0" smtClean="0">
                <a:solidFill>
                  <a:srgbClr val="FF0000"/>
                </a:solidFill>
                <a:latin typeface="Times New Roman" pitchFamily="18" charset="0"/>
                <a:ea typeface="돋움" pitchFamily="50" charset="-127"/>
                <a:cs typeface="Times New Roman" pitchFamily="18" charset="0"/>
              </a:rPr>
              <a:t> chi </a:t>
            </a:r>
            <a:r>
              <a:rPr lang="en-US" altLang="ko-KR" sz="900" dirty="0" err="1" smtClean="0">
                <a:solidFill>
                  <a:srgbClr val="FF0000"/>
                </a:solidFill>
                <a:latin typeface="Times New Roman" pitchFamily="18" charset="0"/>
                <a:ea typeface="돋움" pitchFamily="50" charset="-127"/>
                <a:cs typeface="Times New Roman" pitchFamily="18" charset="0"/>
              </a:rPr>
              <a:t>phí</a:t>
            </a:r>
            <a:r>
              <a:rPr lang="en-US" altLang="ko-KR" sz="900" dirty="0">
                <a:solidFill>
                  <a:srgbClr val="FF0000"/>
                </a:solidFill>
                <a:latin typeface="Times New Roman" pitchFamily="18" charset="0"/>
                <a:ea typeface="돋움" pitchFamily="50" charset="-127"/>
                <a:cs typeface="Times New Roman" pitchFamily="18" charset="0"/>
              </a:rPr>
              <a:t> </a:t>
            </a:r>
            <a:r>
              <a:rPr lang="en-US" altLang="ko-KR" sz="900" dirty="0" err="1" smtClean="0">
                <a:solidFill>
                  <a:srgbClr val="FF0000"/>
                </a:solidFill>
                <a:latin typeface="Times New Roman" pitchFamily="18" charset="0"/>
                <a:ea typeface="돋움" pitchFamily="50" charset="-127"/>
                <a:cs typeface="Times New Roman" pitchFamily="18" charset="0"/>
              </a:rPr>
              <a:t>vận</a:t>
            </a:r>
            <a:r>
              <a:rPr lang="en-US" altLang="ko-KR" sz="900" dirty="0" smtClean="0">
                <a:solidFill>
                  <a:srgbClr val="FF0000"/>
                </a:solidFill>
                <a:latin typeface="Times New Roman" pitchFamily="18" charset="0"/>
                <a:ea typeface="돋움" pitchFamily="50" charset="-127"/>
                <a:cs typeface="Times New Roman" pitchFamily="18" charset="0"/>
              </a:rPr>
              <a:t> </a:t>
            </a:r>
            <a:r>
              <a:rPr lang="en-US" altLang="ko-KR" sz="900" dirty="0" err="1" smtClean="0">
                <a:solidFill>
                  <a:srgbClr val="FF0000"/>
                </a:solidFill>
                <a:latin typeface="Times New Roman" pitchFamily="18" charset="0"/>
                <a:ea typeface="돋움" pitchFamily="50" charset="-127"/>
                <a:cs typeface="Times New Roman" pitchFamily="18" charset="0"/>
              </a:rPr>
              <a:t>hành</a:t>
            </a:r>
            <a:r>
              <a:rPr lang="en-US" altLang="ko-KR" sz="900" dirty="0" smtClean="0">
                <a:solidFill>
                  <a:srgbClr val="FF0000"/>
                </a:solidFill>
                <a:latin typeface="Times New Roman" pitchFamily="18" charset="0"/>
                <a:ea typeface="돋움" pitchFamily="50" charset="-127"/>
                <a:cs typeface="Times New Roman" pitchFamily="18" charset="0"/>
              </a:rPr>
              <a:t> </a:t>
            </a:r>
            <a:r>
              <a:rPr lang="en-US" altLang="ko-KR" sz="900" dirty="0" err="1" smtClean="0">
                <a:solidFill>
                  <a:srgbClr val="FF0000"/>
                </a:solidFill>
                <a:latin typeface="Times New Roman" pitchFamily="18" charset="0"/>
                <a:ea typeface="돋움" pitchFamily="50" charset="-127"/>
                <a:cs typeface="Times New Roman" pitchFamily="18" charset="0"/>
              </a:rPr>
              <a:t>chính</a:t>
            </a:r>
            <a:r>
              <a:rPr lang="en-US" altLang="ko-KR" sz="900" dirty="0" smtClean="0">
                <a:solidFill>
                  <a:srgbClr val="FF0000"/>
                </a:solidFill>
                <a:latin typeface="Times New Roman" pitchFamily="18" charset="0"/>
                <a:ea typeface="돋움" pitchFamily="50" charset="-127"/>
                <a:cs typeface="Times New Roman" pitchFamily="18" charset="0"/>
              </a:rPr>
              <a:t> </a:t>
            </a:r>
            <a:r>
              <a:rPr lang="en-US" altLang="ko-KR" sz="900" dirty="0" err="1" smtClean="0">
                <a:solidFill>
                  <a:srgbClr val="FF0000"/>
                </a:solidFill>
                <a:latin typeface="Times New Roman" pitchFamily="18" charset="0"/>
                <a:ea typeface="돋움" pitchFamily="50" charset="-127"/>
                <a:cs typeface="Times New Roman" pitchFamily="18" charset="0"/>
              </a:rPr>
              <a:t>xác</a:t>
            </a:r>
            <a:r>
              <a:rPr lang="ko-KR" altLang="en-US" sz="900" dirty="0" smtClean="0">
                <a:solidFill>
                  <a:srgbClr val="FF0000"/>
                </a:solidFill>
                <a:latin typeface="Times New Roman" pitchFamily="18" charset="0"/>
                <a:ea typeface="돋움" pitchFamily="50" charset="-127"/>
                <a:cs typeface="Times New Roman" pitchFamily="18" charset="0"/>
              </a:rPr>
              <a:t> </a:t>
            </a:r>
            <a:endParaRPr lang="ko-KR" altLang="en-US" sz="900" dirty="0">
              <a:solidFill>
                <a:srgbClr val="FF0000"/>
              </a:solidFill>
              <a:latin typeface="Times New Roman" pitchFamily="18" charset="0"/>
              <a:ea typeface="돋움" pitchFamily="50" charset="-127"/>
              <a:cs typeface="Times New Roman" pitchFamily="18" charset="0"/>
            </a:endParaRPr>
          </a:p>
        </p:txBody>
      </p:sp>
      <p:sp>
        <p:nvSpPr>
          <p:cNvPr id="37" name="Rectangle 59"/>
          <p:cNvSpPr>
            <a:spLocks noChangeArrowheads="1"/>
          </p:cNvSpPr>
          <p:nvPr/>
        </p:nvSpPr>
        <p:spPr bwMode="auto">
          <a:xfrm>
            <a:off x="304800" y="6851650"/>
            <a:ext cx="3132138" cy="78483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r>
              <a:rPr lang="en-US" altLang="ko-KR" sz="900" dirty="0">
                <a:latin typeface="Times New Roman" pitchFamily="18" charset="0"/>
                <a:ea typeface="돋움" pitchFamily="50" charset="-127"/>
                <a:cs typeface="Times New Roman" pitchFamily="18" charset="0"/>
              </a:rPr>
              <a:t>9. </a:t>
            </a:r>
            <a:r>
              <a:rPr lang="en-US" altLang="ko-KR" sz="900" dirty="0" err="1" smtClean="0">
                <a:latin typeface="Times New Roman" pitchFamily="18" charset="0"/>
                <a:ea typeface="돋움" pitchFamily="50" charset="-127"/>
                <a:cs typeface="Times New Roman" pitchFamily="18" charset="0"/>
              </a:rPr>
              <a:t>Dưới</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đây</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là</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nội</a:t>
            </a:r>
            <a:r>
              <a:rPr lang="en-US" altLang="ko-KR" sz="900" dirty="0" smtClean="0">
                <a:latin typeface="Times New Roman" pitchFamily="18" charset="0"/>
                <a:ea typeface="돋움" pitchFamily="50" charset="-127"/>
                <a:cs typeface="Times New Roman" pitchFamily="18" charset="0"/>
              </a:rPr>
              <a:t> dung </a:t>
            </a:r>
            <a:r>
              <a:rPr lang="en-US" altLang="ko-KR" sz="900" dirty="0" err="1" smtClean="0">
                <a:latin typeface="Times New Roman" pitchFamily="18" charset="0"/>
                <a:ea typeface="돋움" pitchFamily="50" charset="-127"/>
                <a:cs typeface="Times New Roman" pitchFamily="18" charset="0"/>
              </a:rPr>
              <a:t>giải</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thích</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về</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cái</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gì</a:t>
            </a:r>
            <a:r>
              <a:rPr lang="en-US" altLang="ko-KR" sz="900" dirty="0" smtClean="0">
                <a:latin typeface="Times New Roman" pitchFamily="18" charset="0"/>
                <a:ea typeface="돋움" pitchFamily="50" charset="-127"/>
                <a:cs typeface="Times New Roman" pitchFamily="18" charset="0"/>
              </a:rPr>
              <a:t>?</a:t>
            </a:r>
            <a:endParaRPr lang="en-US" altLang="ko-KR" sz="900" dirty="0">
              <a:latin typeface="Times New Roman" pitchFamily="18" charset="0"/>
              <a:ea typeface="돋움" pitchFamily="50" charset="-127"/>
              <a:cs typeface="Times New Roman" pitchFamily="18" charset="0"/>
            </a:endParaRPr>
          </a:p>
          <a:p>
            <a:pPr eaLnBrk="1" hangingPunct="1"/>
            <a:r>
              <a:rPr lang="en-US" altLang="ko-KR" sz="900" dirty="0" smtClean="0">
                <a:latin typeface="Times New Roman" pitchFamily="18" charset="0"/>
                <a:ea typeface="돋움" pitchFamily="50" charset="-127"/>
                <a:cs typeface="Times New Roman" pitchFamily="18" charset="0"/>
              </a:rPr>
              <a:t>‘</a:t>
            </a:r>
            <a:r>
              <a:rPr lang="en-US" altLang="ko-KR" sz="900" dirty="0" err="1" smtClean="0">
                <a:latin typeface="Times New Roman" pitchFamily="18" charset="0"/>
                <a:ea typeface="돋움" pitchFamily="50" charset="-127"/>
                <a:cs typeface="Times New Roman" pitchFamily="18" charset="0"/>
              </a:rPr>
              <a:t>là</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thiết</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bị</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thay</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đổi</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tốc</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độ</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sử</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dụng</a:t>
            </a:r>
            <a:r>
              <a:rPr lang="en-US" altLang="ko-KR" sz="900" dirty="0" smtClean="0">
                <a:latin typeface="Times New Roman" pitchFamily="18" charset="0"/>
                <a:ea typeface="돋움" pitchFamily="50" charset="-127"/>
                <a:cs typeface="Times New Roman" pitchFamily="18" charset="0"/>
              </a:rPr>
              <a:t> Gear, </a:t>
            </a:r>
            <a:r>
              <a:rPr lang="en-US" altLang="ko-KR" sz="900" dirty="0" err="1" smtClean="0">
                <a:latin typeface="Times New Roman" pitchFamily="18" charset="0"/>
                <a:ea typeface="돋움" pitchFamily="50" charset="-127"/>
                <a:cs typeface="Times New Roman" pitchFamily="18" charset="0"/>
              </a:rPr>
              <a:t>có</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thể</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nhận</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được</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lực</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lớn</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đồng</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thời</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giảm</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được</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số</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lần</a:t>
            </a:r>
            <a:r>
              <a:rPr lang="en-US" altLang="ko-KR" sz="900" dirty="0" smtClean="0">
                <a:latin typeface="Times New Roman" pitchFamily="18" charset="0"/>
                <a:ea typeface="돋움" pitchFamily="50" charset="-127"/>
                <a:cs typeface="Times New Roman" pitchFamily="18" charset="0"/>
              </a:rPr>
              <a:t> quay </a:t>
            </a:r>
            <a:r>
              <a:rPr lang="en-US" altLang="ko-KR" sz="900" dirty="0" err="1" smtClean="0">
                <a:latin typeface="Times New Roman" pitchFamily="18" charset="0"/>
                <a:ea typeface="돋움" pitchFamily="50" charset="-127"/>
                <a:cs typeface="Times New Roman" pitchFamily="18" charset="0"/>
              </a:rPr>
              <a:t>của</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phần</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động</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cơ</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thành</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số</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lần</a:t>
            </a:r>
            <a:r>
              <a:rPr lang="en-US" altLang="ko-KR" sz="900" dirty="0" smtClean="0">
                <a:latin typeface="Times New Roman" pitchFamily="18" charset="0"/>
                <a:ea typeface="돋움" pitchFamily="50" charset="-127"/>
                <a:cs typeface="Times New Roman" pitchFamily="18" charset="0"/>
              </a:rPr>
              <a:t> quay </a:t>
            </a:r>
            <a:r>
              <a:rPr lang="en-US" altLang="ko-KR" sz="900" dirty="0" err="1" smtClean="0">
                <a:latin typeface="Times New Roman" pitchFamily="18" charset="0"/>
                <a:ea typeface="돋움" pitchFamily="50" charset="-127"/>
                <a:cs typeface="Times New Roman" pitchFamily="18" charset="0"/>
              </a:rPr>
              <a:t>mong</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muốn</a:t>
            </a:r>
            <a:r>
              <a:rPr lang="ko-KR" altLang="en-US" sz="900" dirty="0" smtClean="0">
                <a:latin typeface="Times New Roman" pitchFamily="18" charset="0"/>
                <a:ea typeface="돋움" pitchFamily="50" charset="-127"/>
                <a:cs typeface="Times New Roman" pitchFamily="18" charset="0"/>
              </a:rPr>
              <a:t> </a:t>
            </a:r>
            <a:endParaRPr lang="ko-KR" altLang="en-US" sz="900" dirty="0">
              <a:latin typeface="Times New Roman" pitchFamily="18" charset="0"/>
              <a:ea typeface="돋움" pitchFamily="50" charset="-127"/>
              <a:cs typeface="Times New Roman" pitchFamily="18" charset="0"/>
            </a:endParaRPr>
          </a:p>
          <a:p>
            <a:pPr eaLnBrk="1" hangingPunct="1"/>
            <a:r>
              <a:rPr lang="ko-KR" altLang="en-US" sz="900" dirty="0">
                <a:latin typeface="Times New Roman" pitchFamily="18" charset="0"/>
                <a:ea typeface="돋움" pitchFamily="50" charset="-127"/>
                <a:cs typeface="Times New Roman" pitchFamily="18" charset="0"/>
              </a:rPr>
              <a:t>① </a:t>
            </a:r>
            <a:r>
              <a:rPr lang="en-US" altLang="ko-KR" sz="900" dirty="0" smtClean="0">
                <a:latin typeface="Times New Roman" pitchFamily="18" charset="0"/>
                <a:ea typeface="돋움" pitchFamily="50" charset="-127"/>
                <a:cs typeface="Times New Roman" pitchFamily="18" charset="0"/>
              </a:rPr>
              <a:t>Gear</a:t>
            </a:r>
            <a:r>
              <a:rPr lang="ko-KR" altLang="en-US" sz="900" dirty="0" smtClean="0">
                <a:latin typeface="Times New Roman" pitchFamily="18" charset="0"/>
                <a:ea typeface="돋움" pitchFamily="50" charset="-127"/>
                <a:cs typeface="Times New Roman" pitchFamily="18" charset="0"/>
              </a:rPr>
              <a:t>     </a:t>
            </a:r>
            <a:r>
              <a:rPr lang="ko-KR" altLang="en-US" sz="900" dirty="0">
                <a:latin typeface="Times New Roman" pitchFamily="18" charset="0"/>
                <a:ea typeface="돋움" pitchFamily="50" charset="-127"/>
                <a:cs typeface="Times New Roman" pitchFamily="18" charset="0"/>
              </a:rPr>
              <a:t>② </a:t>
            </a:r>
            <a:r>
              <a:rPr lang="ko-KR" altLang="en-US"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Bộ</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giảm</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tốc</a:t>
            </a:r>
            <a:r>
              <a:rPr lang="ko-KR" altLang="en-US" sz="900" dirty="0" smtClean="0">
                <a:latin typeface="Times New Roman" pitchFamily="18" charset="0"/>
                <a:ea typeface="돋움" pitchFamily="50" charset="-127"/>
                <a:cs typeface="Times New Roman" pitchFamily="18" charset="0"/>
              </a:rPr>
              <a:t>     </a:t>
            </a:r>
            <a:r>
              <a:rPr lang="ko-KR" altLang="en-US" sz="900" dirty="0">
                <a:latin typeface="Times New Roman" pitchFamily="18" charset="0"/>
                <a:ea typeface="돋움" pitchFamily="50" charset="-127"/>
                <a:cs typeface="Times New Roman" pitchFamily="18" charset="0"/>
              </a:rPr>
              <a:t>③ </a:t>
            </a:r>
            <a:r>
              <a:rPr lang="en-US" altLang="ko-KR" sz="900" dirty="0" smtClean="0">
                <a:latin typeface="Times New Roman" pitchFamily="18" charset="0"/>
                <a:ea typeface="돋움" pitchFamily="50" charset="-127"/>
                <a:cs typeface="Times New Roman" pitchFamily="18" charset="0"/>
              </a:rPr>
              <a:t>Belt</a:t>
            </a:r>
            <a:r>
              <a:rPr lang="ko-KR" altLang="en-US" sz="900" dirty="0" smtClean="0">
                <a:latin typeface="Times New Roman" pitchFamily="18" charset="0"/>
                <a:ea typeface="돋움" pitchFamily="50" charset="-127"/>
                <a:cs typeface="Times New Roman" pitchFamily="18" charset="0"/>
              </a:rPr>
              <a:t>    </a:t>
            </a:r>
            <a:r>
              <a:rPr lang="ko-KR" altLang="en-US" sz="900" dirty="0">
                <a:latin typeface="Times New Roman" pitchFamily="18" charset="0"/>
                <a:ea typeface="돋움" pitchFamily="50" charset="-127"/>
                <a:cs typeface="Times New Roman" pitchFamily="18" charset="0"/>
              </a:rPr>
              <a:t>④ </a:t>
            </a:r>
            <a:r>
              <a:rPr lang="en-US" altLang="ko-KR" sz="900" dirty="0" smtClean="0">
                <a:latin typeface="Times New Roman" pitchFamily="18" charset="0"/>
                <a:ea typeface="돋움" pitchFamily="50" charset="-127"/>
                <a:cs typeface="Times New Roman" pitchFamily="18" charset="0"/>
              </a:rPr>
              <a:t>Chain</a:t>
            </a:r>
            <a:endParaRPr lang="ko-KR" altLang="en-US" sz="900" dirty="0">
              <a:latin typeface="Times New Roman" pitchFamily="18" charset="0"/>
              <a:ea typeface="돋움" pitchFamily="50" charset="-127"/>
              <a:cs typeface="Times New Roman" pitchFamily="18" charset="0"/>
            </a:endParaRPr>
          </a:p>
        </p:txBody>
      </p:sp>
      <p:sp>
        <p:nvSpPr>
          <p:cNvPr id="43" name="Rectangle 42"/>
          <p:cNvSpPr/>
          <p:nvPr/>
        </p:nvSpPr>
        <p:spPr>
          <a:xfrm>
            <a:off x="304800" y="1941428"/>
            <a:ext cx="3429000" cy="646331"/>
          </a:xfrm>
          <a:prstGeom prst="rect">
            <a:avLst/>
          </a:prstGeom>
        </p:spPr>
        <p:txBody>
          <a:bodyPr>
            <a:spAutoFit/>
          </a:bodyPr>
          <a:lstStyle/>
          <a:p>
            <a:r>
              <a:rPr lang="en-US" altLang="ko-KR" sz="900" dirty="0">
                <a:latin typeface="Times New Roman" pitchFamily="18" charset="0"/>
                <a:ea typeface="돋움" pitchFamily="50" charset="-127"/>
                <a:cs typeface="Times New Roman" pitchFamily="18" charset="0"/>
              </a:rPr>
              <a:t>2. Key </a:t>
            </a:r>
            <a:r>
              <a:rPr lang="en-US" altLang="ko-KR" sz="900" dirty="0" err="1">
                <a:latin typeface="Times New Roman" pitchFamily="18" charset="0"/>
                <a:ea typeface="돋움" pitchFamily="50" charset="-127"/>
                <a:cs typeface="Times New Roman" pitchFamily="18" charset="0"/>
              </a:rPr>
              <a:t>được</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gọi</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là</a:t>
            </a:r>
            <a:r>
              <a:rPr lang="en-US" altLang="ko-KR" sz="900" dirty="0">
                <a:latin typeface="Times New Roman" pitchFamily="18" charset="0"/>
                <a:ea typeface="돋움" pitchFamily="50" charset="-127"/>
                <a:cs typeface="Times New Roman" pitchFamily="18" charset="0"/>
              </a:rPr>
              <a:t> key </a:t>
            </a:r>
            <a:r>
              <a:rPr lang="en-US" altLang="ko-KR" sz="900" dirty="0" err="1">
                <a:latin typeface="Times New Roman" pitchFamily="18" charset="0"/>
                <a:ea typeface="돋움" pitchFamily="50" charset="-127"/>
                <a:cs typeface="Times New Roman" pitchFamily="18" charset="0"/>
              </a:rPr>
              <a:t>chìm</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được</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gia</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công</a:t>
            </a:r>
            <a:r>
              <a:rPr lang="en-US" altLang="ko-KR" sz="900" dirty="0">
                <a:latin typeface="Times New Roman" pitchFamily="18" charset="0"/>
                <a:ea typeface="돋움" pitchFamily="50" charset="-127"/>
                <a:cs typeface="Times New Roman" pitchFamily="18" charset="0"/>
              </a:rPr>
              <a:t> ở </a:t>
            </a:r>
            <a:r>
              <a:rPr lang="en-US" altLang="ko-KR" sz="900" dirty="0" err="1">
                <a:latin typeface="Times New Roman" pitchFamily="18" charset="0"/>
                <a:ea typeface="돋움" pitchFamily="50" charset="-127"/>
                <a:cs typeface="Times New Roman" pitchFamily="18" charset="0"/>
              </a:rPr>
              <a:t>cả</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trục</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và</a:t>
            </a:r>
            <a:r>
              <a:rPr lang="en-US" altLang="ko-KR" sz="900" dirty="0">
                <a:latin typeface="Times New Roman" pitchFamily="18" charset="0"/>
                <a:ea typeface="돋움" pitchFamily="50" charset="-127"/>
                <a:cs typeface="Times New Roman" pitchFamily="18" charset="0"/>
              </a:rPr>
              <a:t> Bose, </a:t>
            </a:r>
            <a:endParaRPr lang="en-US" altLang="ko-KR" sz="900" dirty="0" smtClean="0">
              <a:latin typeface="Times New Roman" pitchFamily="18" charset="0"/>
              <a:ea typeface="돋움" pitchFamily="50" charset="-127"/>
              <a:cs typeface="Times New Roman" pitchFamily="18" charset="0"/>
            </a:endParaRPr>
          </a:p>
          <a:p>
            <a:r>
              <a:rPr lang="en-US" altLang="ko-KR" sz="900" dirty="0" err="1" smtClean="0">
                <a:latin typeface="Times New Roman" pitchFamily="18" charset="0"/>
                <a:ea typeface="돋움" pitchFamily="50" charset="-127"/>
                <a:cs typeface="Times New Roman" pitchFamily="18" charset="0"/>
              </a:rPr>
              <a:t>có</a:t>
            </a:r>
            <a:r>
              <a:rPr lang="en-US" altLang="ko-KR" sz="900" dirty="0" smtClean="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mặt</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cắt</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hình</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vuông</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hoặc</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hình</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chữ</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nhật</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gọi</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là</a:t>
            </a:r>
            <a:r>
              <a:rPr lang="en-US" altLang="ko-KR" sz="900" dirty="0">
                <a:latin typeface="Times New Roman" pitchFamily="18" charset="0"/>
                <a:ea typeface="돋움" pitchFamily="50" charset="-127"/>
                <a:cs typeface="Times New Roman" pitchFamily="18" charset="0"/>
              </a:rPr>
              <a:t> ?</a:t>
            </a:r>
          </a:p>
          <a:p>
            <a:r>
              <a:rPr lang="en-US" altLang="ko-KR" sz="900" dirty="0">
                <a:latin typeface="Times New Roman" pitchFamily="18" charset="0"/>
                <a:ea typeface="돋움" pitchFamily="50" charset="-127"/>
                <a:cs typeface="Times New Roman" pitchFamily="18" charset="0"/>
              </a:rPr>
              <a:t>① Key ma </a:t>
            </a:r>
            <a:r>
              <a:rPr lang="en-US" altLang="ko-KR" sz="900" dirty="0" err="1">
                <a:latin typeface="Times New Roman" pitchFamily="18" charset="0"/>
                <a:ea typeface="돋움" pitchFamily="50" charset="-127"/>
                <a:cs typeface="Times New Roman" pitchFamily="18" charset="0"/>
              </a:rPr>
              <a:t>sát</a:t>
            </a:r>
            <a:r>
              <a:rPr lang="en-US" altLang="ko-KR" sz="900" dirty="0">
                <a:latin typeface="Times New Roman" pitchFamily="18" charset="0"/>
                <a:ea typeface="돋움" pitchFamily="50" charset="-127"/>
                <a:cs typeface="Times New Roman" pitchFamily="18" charset="0"/>
              </a:rPr>
              <a:t> (saddle key)</a:t>
            </a:r>
            <a:r>
              <a:rPr lang="ko-KR" altLang="en-US" sz="900" dirty="0">
                <a:latin typeface="Times New Roman" pitchFamily="18" charset="0"/>
                <a:ea typeface="돋움" pitchFamily="50" charset="-127"/>
                <a:cs typeface="Times New Roman" pitchFamily="18" charset="0"/>
              </a:rPr>
              <a:t>      ② </a:t>
            </a:r>
            <a:r>
              <a:rPr lang="en-US" altLang="ko-KR" sz="900" dirty="0" smtClean="0">
                <a:latin typeface="Times New Roman" pitchFamily="18" charset="0"/>
                <a:ea typeface="돋움" pitchFamily="50" charset="-127"/>
                <a:cs typeface="Times New Roman" pitchFamily="18" charset="0"/>
              </a:rPr>
              <a:t>Key </a:t>
            </a:r>
            <a:r>
              <a:rPr lang="en-US" altLang="ko-KR" sz="900" dirty="0" err="1">
                <a:latin typeface="Times New Roman" pitchFamily="18" charset="0"/>
                <a:ea typeface="돋움" pitchFamily="50" charset="-127"/>
                <a:cs typeface="Times New Roman" pitchFamily="18" charset="0"/>
              </a:rPr>
              <a:t>trơn</a:t>
            </a:r>
            <a:r>
              <a:rPr lang="ko-KR" altLang="en-US" sz="900" dirty="0">
                <a:latin typeface="Times New Roman" pitchFamily="18" charset="0"/>
                <a:ea typeface="돋움" pitchFamily="50" charset="-127"/>
                <a:cs typeface="Times New Roman" pitchFamily="18" charset="0"/>
              </a:rPr>
              <a:t> </a:t>
            </a:r>
          </a:p>
          <a:p>
            <a:r>
              <a:rPr lang="ko-KR" altLang="en-US" sz="900" dirty="0" smtClean="0">
                <a:latin typeface="Times New Roman" pitchFamily="18" charset="0"/>
                <a:ea typeface="돋움" pitchFamily="50" charset="-127"/>
                <a:cs typeface="Times New Roman" pitchFamily="18" charset="0"/>
              </a:rPr>
              <a:t>③ </a:t>
            </a:r>
            <a:r>
              <a:rPr lang="en-US" altLang="ko-KR" sz="900" dirty="0">
                <a:latin typeface="Times New Roman" pitchFamily="18" charset="0"/>
                <a:ea typeface="돋움" pitchFamily="50" charset="-127"/>
                <a:cs typeface="Times New Roman" pitchFamily="18" charset="0"/>
              </a:rPr>
              <a:t>Key </a:t>
            </a:r>
            <a:r>
              <a:rPr lang="en-US" altLang="ko-KR" sz="900" dirty="0" err="1">
                <a:latin typeface="Times New Roman" pitchFamily="18" charset="0"/>
                <a:ea typeface="돋움" pitchFamily="50" charset="-127"/>
                <a:cs typeface="Times New Roman" pitchFamily="18" charset="0"/>
              </a:rPr>
              <a:t>phẳng</a:t>
            </a:r>
            <a:r>
              <a:rPr lang="ko-KR" altLang="en-US" sz="900" dirty="0">
                <a:latin typeface="Times New Roman" pitchFamily="18" charset="0"/>
                <a:ea typeface="돋움" pitchFamily="50" charset="-127"/>
                <a:cs typeface="Times New Roman" pitchFamily="18" charset="0"/>
              </a:rPr>
              <a:t> </a:t>
            </a:r>
            <a:r>
              <a:rPr lang="en-US" altLang="ko-KR" sz="900" dirty="0">
                <a:latin typeface="Times New Roman" pitchFamily="18" charset="0"/>
                <a:ea typeface="돋움" pitchFamily="50" charset="-127"/>
                <a:cs typeface="Times New Roman" pitchFamily="18" charset="0"/>
              </a:rPr>
              <a:t>(Flat key) </a:t>
            </a:r>
            <a:r>
              <a:rPr lang="ko-KR" altLang="en-US" sz="900" dirty="0">
                <a:latin typeface="Times New Roman" pitchFamily="18" charset="0"/>
                <a:ea typeface="돋움" pitchFamily="50" charset="-127"/>
                <a:cs typeface="Times New Roman" pitchFamily="18" charset="0"/>
              </a:rPr>
              <a:t>          </a:t>
            </a:r>
            <a:r>
              <a:rPr lang="ko-KR" altLang="en-US" sz="900" dirty="0">
                <a:solidFill>
                  <a:srgbClr val="FF0000"/>
                </a:solidFill>
                <a:latin typeface="Times New Roman" pitchFamily="18" charset="0"/>
                <a:ea typeface="돋움" pitchFamily="50" charset="-127"/>
                <a:cs typeface="Times New Roman" pitchFamily="18" charset="0"/>
              </a:rPr>
              <a:t>④ </a:t>
            </a:r>
            <a:r>
              <a:rPr lang="en-US" altLang="ko-KR" sz="900" dirty="0" smtClean="0">
                <a:solidFill>
                  <a:srgbClr val="FF0000"/>
                </a:solidFill>
                <a:latin typeface="Times New Roman" pitchFamily="18" charset="0"/>
                <a:ea typeface="돋움" pitchFamily="50" charset="-127"/>
                <a:cs typeface="Times New Roman" pitchFamily="18" charset="0"/>
              </a:rPr>
              <a:t>Key </a:t>
            </a:r>
            <a:r>
              <a:rPr lang="en-US" altLang="ko-KR" sz="900" dirty="0" err="1">
                <a:solidFill>
                  <a:srgbClr val="FF0000"/>
                </a:solidFill>
                <a:latin typeface="Times New Roman" pitchFamily="18" charset="0"/>
                <a:ea typeface="돋움" pitchFamily="50" charset="-127"/>
                <a:cs typeface="Times New Roman" pitchFamily="18" charset="0"/>
              </a:rPr>
              <a:t>thường</a:t>
            </a:r>
            <a:r>
              <a:rPr lang="en-US" altLang="ko-KR" sz="900" dirty="0">
                <a:solidFill>
                  <a:srgbClr val="FF0000"/>
                </a:solidFill>
                <a:latin typeface="Times New Roman" pitchFamily="18" charset="0"/>
                <a:ea typeface="돋움" pitchFamily="50" charset="-127"/>
                <a:cs typeface="Times New Roman" pitchFamily="18" charset="0"/>
              </a:rPr>
              <a:t> ( Sunk key</a:t>
            </a:r>
            <a:r>
              <a:rPr lang="en-US" altLang="ko-KR" sz="900" dirty="0" smtClean="0">
                <a:solidFill>
                  <a:srgbClr val="FF0000"/>
                </a:solidFill>
                <a:latin typeface="Times New Roman" pitchFamily="18" charset="0"/>
                <a:ea typeface="돋움" pitchFamily="50" charset="-127"/>
                <a:cs typeface="Times New Roman" pitchFamily="18" charset="0"/>
              </a:rPr>
              <a:t>)</a:t>
            </a:r>
            <a:endParaRPr lang="ko-KR" altLang="en-US" sz="900" dirty="0">
              <a:solidFill>
                <a:srgbClr val="FF0000"/>
              </a:solidFill>
              <a:latin typeface="Times New Roman" pitchFamily="18" charset="0"/>
              <a:ea typeface="돋움" pitchFamily="50" charset="-127"/>
              <a:cs typeface="Times New Roman" pitchFamily="18" charset="0"/>
            </a:endParaRPr>
          </a:p>
        </p:txBody>
      </p:sp>
      <p:sp>
        <p:nvSpPr>
          <p:cNvPr id="44" name="Rectangle 80"/>
          <p:cNvSpPr>
            <a:spLocks noChangeArrowheads="1"/>
          </p:cNvSpPr>
          <p:nvPr/>
        </p:nvSpPr>
        <p:spPr bwMode="auto">
          <a:xfrm>
            <a:off x="3395699" y="2879576"/>
            <a:ext cx="3125787" cy="92333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r>
              <a:rPr lang="en-US" altLang="ko-KR" sz="900" dirty="0" smtClean="0">
                <a:latin typeface="Times New Roman" pitchFamily="18" charset="0"/>
                <a:ea typeface="돋움" pitchFamily="50" charset="-127"/>
                <a:cs typeface="Times New Roman" pitchFamily="18" charset="0"/>
              </a:rPr>
              <a:t>14.Chọn </a:t>
            </a:r>
            <a:r>
              <a:rPr lang="en-US" altLang="ko-KR" sz="900" dirty="0" err="1" smtClean="0">
                <a:latin typeface="Times New Roman" pitchFamily="18" charset="0"/>
                <a:ea typeface="돋움" pitchFamily="50" charset="-127"/>
                <a:cs typeface="Times New Roman" pitchFamily="18" charset="0"/>
              </a:rPr>
              <a:t>đáp</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án</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không</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phải</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là</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phân</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loại</a:t>
            </a:r>
            <a:r>
              <a:rPr lang="en-US" altLang="ko-KR" sz="900" dirty="0" smtClean="0">
                <a:latin typeface="Times New Roman" pitchFamily="18" charset="0"/>
                <a:ea typeface="돋움" pitchFamily="50" charset="-127"/>
                <a:cs typeface="Times New Roman" pitchFamily="18" charset="0"/>
              </a:rPr>
              <a:t> Ball Screw </a:t>
            </a:r>
            <a:r>
              <a:rPr lang="en-US" altLang="ko-KR" sz="900" dirty="0" err="1" smtClean="0">
                <a:latin typeface="Times New Roman" pitchFamily="18" charset="0"/>
                <a:ea typeface="돋움" pitchFamily="50" charset="-127"/>
                <a:cs typeface="Times New Roman" pitchFamily="18" charset="0"/>
              </a:rPr>
              <a:t>theo</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phương</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thức</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tải</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trọng</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đặt</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trước</a:t>
            </a:r>
            <a:r>
              <a:rPr lang="en-US" altLang="ko-KR" sz="900" dirty="0" smtClean="0">
                <a:latin typeface="Times New Roman" pitchFamily="18" charset="0"/>
                <a:ea typeface="돋움" pitchFamily="50" charset="-127"/>
                <a:cs typeface="Times New Roman" pitchFamily="18" charset="0"/>
              </a:rPr>
              <a:t> ( Preloaded)?</a:t>
            </a:r>
            <a:endParaRPr lang="en-US" altLang="ko-KR" sz="900" dirty="0">
              <a:latin typeface="Times New Roman" pitchFamily="18" charset="0"/>
              <a:ea typeface="돋움" pitchFamily="50" charset="-127"/>
              <a:cs typeface="Times New Roman" pitchFamily="18" charset="0"/>
            </a:endParaRPr>
          </a:p>
          <a:p>
            <a:pPr eaLnBrk="1" hangingPunct="1"/>
            <a:r>
              <a:rPr lang="en-US" altLang="ko-KR" sz="900" dirty="0" smtClean="0">
                <a:solidFill>
                  <a:srgbClr val="FF0000"/>
                </a:solidFill>
                <a:latin typeface="Times New Roman" pitchFamily="18" charset="0"/>
                <a:ea typeface="돋움" pitchFamily="50" charset="-127"/>
                <a:cs typeface="Times New Roman" pitchFamily="18" charset="0"/>
              </a:rPr>
              <a:t>① </a:t>
            </a:r>
            <a:r>
              <a:rPr lang="en-US" altLang="ko-KR" sz="900" dirty="0">
                <a:solidFill>
                  <a:srgbClr val="FF0000"/>
                </a:solidFill>
                <a:latin typeface="Times New Roman" pitchFamily="18" charset="0"/>
                <a:ea typeface="돋움" pitchFamily="50" charset="-127"/>
                <a:cs typeface="Times New Roman" pitchFamily="18" charset="0"/>
              </a:rPr>
              <a:t>Deflectors Type</a:t>
            </a:r>
          </a:p>
          <a:p>
            <a:pPr eaLnBrk="1" hangingPunct="1"/>
            <a:r>
              <a:rPr lang="en-US" altLang="ko-KR" sz="900" dirty="0">
                <a:latin typeface="Times New Roman" pitchFamily="18" charset="0"/>
                <a:ea typeface="돋움" pitchFamily="50" charset="-127"/>
                <a:cs typeface="Times New Roman" pitchFamily="18" charset="0"/>
              </a:rPr>
              <a:t>② Double Nut Type</a:t>
            </a:r>
          </a:p>
          <a:p>
            <a:pPr eaLnBrk="1" hangingPunct="1"/>
            <a:r>
              <a:rPr lang="en-US" altLang="ko-KR" sz="900" dirty="0" smtClean="0">
                <a:latin typeface="Times New Roman" pitchFamily="18" charset="0"/>
                <a:ea typeface="돋움" pitchFamily="50" charset="-127"/>
                <a:cs typeface="Times New Roman" pitchFamily="18" charset="0"/>
              </a:rPr>
              <a:t>③ Offset </a:t>
            </a:r>
            <a:r>
              <a:rPr lang="en-US" altLang="ko-KR" sz="900" dirty="0">
                <a:latin typeface="Times New Roman" pitchFamily="18" charset="0"/>
                <a:ea typeface="돋움" pitchFamily="50" charset="-127"/>
                <a:cs typeface="Times New Roman" pitchFamily="18" charset="0"/>
              </a:rPr>
              <a:t>Preload Type)</a:t>
            </a:r>
          </a:p>
          <a:p>
            <a:pPr eaLnBrk="1" hangingPunct="1"/>
            <a:r>
              <a:rPr lang="en-US" altLang="ko-KR" sz="900" dirty="0">
                <a:latin typeface="Times New Roman" pitchFamily="18" charset="0"/>
                <a:ea typeface="돋움" pitchFamily="50" charset="-127"/>
                <a:cs typeface="Times New Roman" pitchFamily="18" charset="0"/>
              </a:rPr>
              <a:t>④ </a:t>
            </a:r>
            <a:r>
              <a:rPr lang="en-US" altLang="ko-KR" sz="900" dirty="0" smtClean="0">
                <a:latin typeface="Times New Roman" pitchFamily="18" charset="0"/>
                <a:ea typeface="돋움" pitchFamily="50" charset="-127"/>
                <a:cs typeface="Times New Roman" pitchFamily="18" charset="0"/>
              </a:rPr>
              <a:t>Static </a:t>
            </a:r>
            <a:r>
              <a:rPr lang="en-US" altLang="ko-KR" sz="900" dirty="0">
                <a:latin typeface="Times New Roman" pitchFamily="18" charset="0"/>
                <a:ea typeface="돋움" pitchFamily="50" charset="-127"/>
                <a:cs typeface="Times New Roman" pitchFamily="18" charset="0"/>
              </a:rPr>
              <a:t>Pressure Preload </a:t>
            </a:r>
            <a:r>
              <a:rPr lang="en-US" altLang="ko-KR" sz="900" dirty="0" smtClean="0">
                <a:latin typeface="Times New Roman" pitchFamily="18" charset="0"/>
                <a:ea typeface="돋움" pitchFamily="50" charset="-127"/>
                <a:cs typeface="Times New Roman" pitchFamily="18" charset="0"/>
              </a:rPr>
              <a:t>Type ( </a:t>
            </a:r>
            <a:r>
              <a:rPr lang="en-US" altLang="ko-KR" sz="900" dirty="0" err="1" smtClean="0">
                <a:latin typeface="Times New Roman" pitchFamily="18" charset="0"/>
                <a:ea typeface="돋움" pitchFamily="50" charset="-127"/>
                <a:cs typeface="Times New Roman" pitchFamily="18" charset="0"/>
              </a:rPr>
              <a:t>Loại</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tải</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trước</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áp</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suất</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tĩnh</a:t>
            </a:r>
            <a:r>
              <a:rPr lang="en-US" altLang="ko-KR" sz="900" dirty="0" smtClean="0">
                <a:latin typeface="Times New Roman" pitchFamily="18" charset="0"/>
                <a:ea typeface="돋움" pitchFamily="50" charset="-127"/>
                <a:cs typeface="Times New Roman" pitchFamily="18" charset="0"/>
              </a:rPr>
              <a:t>)</a:t>
            </a:r>
            <a:endParaRPr lang="en-US" altLang="ko-KR" sz="900" dirty="0">
              <a:latin typeface="Times New Roman" pitchFamily="18" charset="0"/>
              <a:ea typeface="돋움" pitchFamily="50" charset="-127"/>
              <a:cs typeface="Times New Roman" pitchFamily="18" charset="0"/>
            </a:endParaRPr>
          </a:p>
        </p:txBody>
      </p:sp>
      <p:sp>
        <p:nvSpPr>
          <p:cNvPr id="45" name="Rectangle 75"/>
          <p:cNvSpPr>
            <a:spLocks noChangeArrowheads="1"/>
          </p:cNvSpPr>
          <p:nvPr/>
        </p:nvSpPr>
        <p:spPr bwMode="auto">
          <a:xfrm>
            <a:off x="3395663" y="4980721"/>
            <a:ext cx="3429000" cy="507831"/>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r>
              <a:rPr lang="en-US" altLang="ko-KR" sz="900" dirty="0">
                <a:latin typeface="Times New Roman" pitchFamily="18" charset="0"/>
                <a:cs typeface="Times New Roman" pitchFamily="18" charset="0"/>
              </a:rPr>
              <a:t>16. </a:t>
            </a:r>
            <a:r>
              <a:rPr lang="en-US" altLang="ko-KR" sz="900" dirty="0" err="1" smtClean="0">
                <a:latin typeface="Times New Roman" pitchFamily="18" charset="0"/>
                <a:cs typeface="Times New Roman" pitchFamily="18" charset="0"/>
              </a:rPr>
              <a:t>Chọn</a:t>
            </a:r>
            <a:r>
              <a:rPr lang="en-US" altLang="ko-KR" sz="900" dirty="0" smtClean="0">
                <a:latin typeface="Times New Roman" pitchFamily="18" charset="0"/>
                <a:cs typeface="Times New Roman" pitchFamily="18" charset="0"/>
              </a:rPr>
              <a:t> </a:t>
            </a:r>
            <a:r>
              <a:rPr lang="en-US" altLang="ko-KR" sz="900" dirty="0" err="1" smtClean="0">
                <a:latin typeface="Times New Roman" pitchFamily="18" charset="0"/>
                <a:cs typeface="Times New Roman" pitchFamily="18" charset="0"/>
              </a:rPr>
              <a:t>đáp</a:t>
            </a:r>
            <a:r>
              <a:rPr lang="en-US" altLang="ko-KR" sz="900" dirty="0" smtClean="0">
                <a:latin typeface="Times New Roman" pitchFamily="18" charset="0"/>
                <a:cs typeface="Times New Roman" pitchFamily="18" charset="0"/>
              </a:rPr>
              <a:t> </a:t>
            </a:r>
            <a:r>
              <a:rPr lang="en-US" altLang="ko-KR" sz="900" dirty="0" err="1" smtClean="0">
                <a:latin typeface="Times New Roman" pitchFamily="18" charset="0"/>
                <a:cs typeface="Times New Roman" pitchFamily="18" charset="0"/>
              </a:rPr>
              <a:t>án</a:t>
            </a:r>
            <a:r>
              <a:rPr lang="en-US" altLang="ko-KR" sz="900" dirty="0" smtClean="0">
                <a:latin typeface="Times New Roman" pitchFamily="18" charset="0"/>
                <a:cs typeface="Times New Roman" pitchFamily="18" charset="0"/>
              </a:rPr>
              <a:t> </a:t>
            </a:r>
            <a:r>
              <a:rPr lang="en-US" altLang="ko-KR" sz="900" dirty="0" err="1" smtClean="0">
                <a:latin typeface="Times New Roman" pitchFamily="18" charset="0"/>
                <a:cs typeface="Times New Roman" pitchFamily="18" charset="0"/>
              </a:rPr>
              <a:t>không</a:t>
            </a:r>
            <a:r>
              <a:rPr lang="en-US" altLang="ko-KR" sz="900" dirty="0" smtClean="0">
                <a:latin typeface="Times New Roman" pitchFamily="18" charset="0"/>
                <a:cs typeface="Times New Roman" pitchFamily="18" charset="0"/>
              </a:rPr>
              <a:t> </a:t>
            </a:r>
            <a:r>
              <a:rPr lang="en-US" altLang="ko-KR" sz="900" dirty="0" err="1" smtClean="0">
                <a:latin typeface="Times New Roman" pitchFamily="18" charset="0"/>
                <a:cs typeface="Times New Roman" pitchFamily="18" charset="0"/>
              </a:rPr>
              <a:t>phải</a:t>
            </a:r>
            <a:r>
              <a:rPr lang="en-US" altLang="ko-KR" sz="900" dirty="0" smtClean="0">
                <a:latin typeface="Times New Roman" pitchFamily="18" charset="0"/>
                <a:cs typeface="Times New Roman" pitchFamily="18" charset="0"/>
              </a:rPr>
              <a:t> </a:t>
            </a:r>
            <a:r>
              <a:rPr lang="en-US" altLang="ko-KR" sz="900" dirty="0" err="1" smtClean="0">
                <a:latin typeface="Times New Roman" pitchFamily="18" charset="0"/>
                <a:cs typeface="Times New Roman" pitchFamily="18" charset="0"/>
              </a:rPr>
              <a:t>là</a:t>
            </a:r>
            <a:r>
              <a:rPr lang="en-US" altLang="ko-KR" sz="900" dirty="0" smtClean="0">
                <a:latin typeface="Times New Roman" pitchFamily="18" charset="0"/>
                <a:cs typeface="Times New Roman" pitchFamily="18" charset="0"/>
              </a:rPr>
              <a:t> </a:t>
            </a:r>
            <a:r>
              <a:rPr lang="en-US" altLang="ko-KR" sz="900" dirty="0" err="1" smtClean="0">
                <a:latin typeface="Times New Roman" pitchFamily="18" charset="0"/>
                <a:cs typeface="Times New Roman" pitchFamily="18" charset="0"/>
              </a:rPr>
              <a:t>thiết</a:t>
            </a:r>
            <a:r>
              <a:rPr lang="en-US" altLang="ko-KR" sz="900" dirty="0" smtClean="0">
                <a:latin typeface="Times New Roman" pitchFamily="18" charset="0"/>
                <a:cs typeface="Times New Roman" pitchFamily="18" charset="0"/>
              </a:rPr>
              <a:t> </a:t>
            </a:r>
            <a:r>
              <a:rPr lang="en-US" altLang="ko-KR" sz="900" dirty="0" err="1" smtClean="0">
                <a:latin typeface="Times New Roman" pitchFamily="18" charset="0"/>
                <a:cs typeface="Times New Roman" pitchFamily="18" charset="0"/>
              </a:rPr>
              <a:t>bị</a:t>
            </a:r>
            <a:r>
              <a:rPr lang="en-US" altLang="ko-KR" sz="900" dirty="0" smtClean="0">
                <a:latin typeface="Times New Roman" pitchFamily="18" charset="0"/>
                <a:cs typeface="Times New Roman" pitchFamily="18" charset="0"/>
              </a:rPr>
              <a:t> </a:t>
            </a:r>
            <a:r>
              <a:rPr lang="en-US" altLang="ko-KR" sz="900" dirty="0" err="1" smtClean="0">
                <a:latin typeface="Times New Roman" pitchFamily="18" charset="0"/>
                <a:cs typeface="Times New Roman" pitchFamily="18" charset="0"/>
              </a:rPr>
              <a:t>đo</a:t>
            </a:r>
            <a:r>
              <a:rPr lang="en-US" altLang="ko-KR" sz="900" dirty="0" smtClean="0">
                <a:latin typeface="Times New Roman" pitchFamily="18" charset="0"/>
                <a:cs typeface="Times New Roman" pitchFamily="18" charset="0"/>
              </a:rPr>
              <a:t>?</a:t>
            </a:r>
          </a:p>
          <a:p>
            <a:pPr eaLnBrk="1" hangingPunct="1"/>
            <a:r>
              <a:rPr lang="en-US" altLang="ko-KR" sz="900" dirty="0" smtClean="0">
                <a:solidFill>
                  <a:srgbClr val="FF0000"/>
                </a:solidFill>
                <a:latin typeface="Times New Roman" pitchFamily="18" charset="0"/>
                <a:ea typeface="돋움" pitchFamily="50" charset="-127"/>
                <a:cs typeface="Times New Roman" pitchFamily="18" charset="0"/>
              </a:rPr>
              <a:t>① </a:t>
            </a:r>
            <a:r>
              <a:rPr lang="en-US" altLang="ko-KR" sz="900" dirty="0">
                <a:solidFill>
                  <a:srgbClr val="FF0000"/>
                </a:solidFill>
                <a:latin typeface="Times New Roman" pitchFamily="18" charset="0"/>
                <a:ea typeface="돋움" pitchFamily="50" charset="-127"/>
                <a:cs typeface="Times New Roman" pitchFamily="18" charset="0"/>
              </a:rPr>
              <a:t>Gap Gauge </a:t>
            </a:r>
            <a:r>
              <a:rPr lang="en-US" altLang="ko-KR" sz="900" dirty="0" smtClean="0">
                <a:solidFill>
                  <a:srgbClr val="FF0000"/>
                </a:solidFill>
                <a:latin typeface="Times New Roman" pitchFamily="18" charset="0"/>
                <a:ea typeface="돋움" pitchFamily="50" charset="-127"/>
                <a:cs typeface="Times New Roman" pitchFamily="18" charset="0"/>
              </a:rPr>
              <a:t>              </a:t>
            </a:r>
            <a:r>
              <a:rPr lang="ko-KR" altLang="en-US" sz="900" dirty="0" smtClean="0">
                <a:latin typeface="Times New Roman" pitchFamily="18" charset="0"/>
                <a:ea typeface="돋움" pitchFamily="50" charset="-127"/>
                <a:cs typeface="Times New Roman" pitchFamily="18" charset="0"/>
              </a:rPr>
              <a:t>② </a:t>
            </a:r>
            <a:r>
              <a:rPr lang="en-US" altLang="ko-KR" sz="900" dirty="0" smtClean="0">
                <a:latin typeface="Times New Roman" pitchFamily="18" charset="0"/>
                <a:ea typeface="돋움" pitchFamily="50" charset="-127"/>
                <a:cs typeface="Times New Roman" pitchFamily="18" charset="0"/>
              </a:rPr>
              <a:t>Micrometer</a:t>
            </a:r>
            <a:r>
              <a:rPr lang="ko-KR" altLang="en-US" sz="900" dirty="0" smtClean="0">
                <a:latin typeface="Times New Roman" pitchFamily="18" charset="0"/>
                <a:ea typeface="돋움" pitchFamily="50" charset="-127"/>
                <a:cs typeface="Times New Roman" pitchFamily="18" charset="0"/>
              </a:rPr>
              <a:t>     </a:t>
            </a:r>
            <a:endParaRPr lang="ko-KR" altLang="en-US" sz="900" dirty="0">
              <a:latin typeface="Times New Roman" pitchFamily="18" charset="0"/>
              <a:ea typeface="돋움" pitchFamily="50" charset="-127"/>
              <a:cs typeface="Times New Roman" pitchFamily="18" charset="0"/>
            </a:endParaRPr>
          </a:p>
          <a:p>
            <a:pPr eaLnBrk="1" hangingPunct="1"/>
            <a:r>
              <a:rPr lang="ko-KR" altLang="en-US" sz="900" dirty="0" smtClean="0">
                <a:latin typeface="Times New Roman" pitchFamily="18" charset="0"/>
                <a:ea typeface="돋움" pitchFamily="50" charset="-127"/>
                <a:cs typeface="Times New Roman" pitchFamily="18" charset="0"/>
              </a:rPr>
              <a:t>③ </a:t>
            </a:r>
            <a:r>
              <a:rPr lang="en-US" altLang="ko-KR" sz="900" dirty="0" err="1">
                <a:latin typeface="Times New Roman" pitchFamily="18" charset="0"/>
                <a:ea typeface="돋움" pitchFamily="50" charset="-127"/>
                <a:cs typeface="Times New Roman" pitchFamily="18" charset="0"/>
              </a:rPr>
              <a:t>Vrnier</a:t>
            </a:r>
            <a:r>
              <a:rPr lang="en-US" altLang="ko-KR" sz="900" dirty="0">
                <a:latin typeface="Times New Roman" pitchFamily="18" charset="0"/>
                <a:ea typeface="돋움" pitchFamily="50" charset="-127"/>
                <a:cs typeface="Times New Roman" pitchFamily="18" charset="0"/>
              </a:rPr>
              <a:t> calipers</a:t>
            </a:r>
            <a:r>
              <a:rPr lang="ko-KR" altLang="en-US" sz="900" dirty="0">
                <a:latin typeface="Times New Roman" pitchFamily="18" charset="0"/>
                <a:ea typeface="돋움" pitchFamily="50" charset="-127"/>
                <a:cs typeface="Times New Roman" pitchFamily="18" charset="0"/>
              </a:rPr>
              <a:t> </a:t>
            </a:r>
            <a:r>
              <a:rPr lang="ko-KR" altLang="en-US" sz="900" dirty="0" smtClean="0">
                <a:latin typeface="Times New Roman" pitchFamily="18" charset="0"/>
                <a:ea typeface="돋움" pitchFamily="50" charset="-127"/>
                <a:cs typeface="Times New Roman" pitchFamily="18" charset="0"/>
              </a:rPr>
              <a:t>        ④ </a:t>
            </a:r>
            <a:r>
              <a:rPr lang="en-US" altLang="ko-KR" sz="900" dirty="0" err="1" smtClean="0">
                <a:latin typeface="Times New Roman" pitchFamily="18" charset="0"/>
                <a:ea typeface="돋움" pitchFamily="50" charset="-127"/>
                <a:cs typeface="Times New Roman" pitchFamily="18" charset="0"/>
              </a:rPr>
              <a:t>Thước</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cặp</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đo</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chiều</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cao</a:t>
            </a:r>
            <a:r>
              <a:rPr lang="en-US" altLang="ko-KR" sz="900" dirty="0" smtClean="0">
                <a:latin typeface="Times New Roman" pitchFamily="18" charset="0"/>
                <a:ea typeface="돋움" pitchFamily="50" charset="-127"/>
                <a:cs typeface="Times New Roman" pitchFamily="18" charset="0"/>
              </a:rPr>
              <a:t> ( Height gauge)</a:t>
            </a:r>
            <a:endParaRPr lang="ko-KR" altLang="en-US" sz="900" dirty="0">
              <a:latin typeface="Times New Roman" pitchFamily="18" charset="0"/>
              <a:ea typeface="돋움" pitchFamily="50" charset="-127"/>
              <a:cs typeface="Times New Roman" pitchFamily="18" charset="0"/>
            </a:endParaRPr>
          </a:p>
        </p:txBody>
      </p:sp>
      <p:sp>
        <p:nvSpPr>
          <p:cNvPr id="4" name="Rectangle 3"/>
          <p:cNvSpPr/>
          <p:nvPr/>
        </p:nvSpPr>
        <p:spPr>
          <a:xfrm>
            <a:off x="304800" y="4622820"/>
            <a:ext cx="3429000" cy="507831"/>
          </a:xfrm>
          <a:prstGeom prst="rect">
            <a:avLst/>
          </a:prstGeom>
        </p:spPr>
        <p:txBody>
          <a:bodyPr>
            <a:spAutoFit/>
          </a:bodyPr>
          <a:lstStyle/>
          <a:p>
            <a:pPr marL="457200" indent="-457200"/>
            <a:r>
              <a:rPr lang="en-US" altLang="ko-KR" sz="900" dirty="0" smtClean="0">
                <a:latin typeface="Times New Roman" pitchFamily="18" charset="0"/>
                <a:cs typeface="Times New Roman" pitchFamily="18" charset="0"/>
              </a:rPr>
              <a:t>6.Cái </a:t>
            </a:r>
            <a:r>
              <a:rPr lang="en-US" altLang="ko-KR" sz="900" dirty="0" err="1">
                <a:latin typeface="Times New Roman" pitchFamily="18" charset="0"/>
                <a:cs typeface="Times New Roman" pitchFamily="18" charset="0"/>
              </a:rPr>
              <a:t>nào</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không</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liên</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quan</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đến</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đối</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sách</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chống</a:t>
            </a:r>
            <a:r>
              <a:rPr lang="en-US" altLang="ko-KR" sz="900" dirty="0">
                <a:latin typeface="Times New Roman" pitchFamily="18" charset="0"/>
                <a:cs typeface="Times New Roman" pitchFamily="18" charset="0"/>
              </a:rPr>
              <a:t> long </a:t>
            </a:r>
            <a:r>
              <a:rPr lang="en-US" altLang="ko-KR" sz="900" dirty="0" err="1">
                <a:latin typeface="Times New Roman" pitchFamily="18" charset="0"/>
                <a:cs typeface="Times New Roman" pitchFamily="18" charset="0"/>
              </a:rPr>
              <a:t>của</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đinh</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ốc</a:t>
            </a:r>
            <a:r>
              <a:rPr lang="en-US" altLang="ko-KR" sz="900" dirty="0">
                <a:latin typeface="Times New Roman" pitchFamily="18" charset="0"/>
                <a:cs typeface="Times New Roman" pitchFamily="18" charset="0"/>
              </a:rPr>
              <a:t>?</a:t>
            </a:r>
          </a:p>
          <a:p>
            <a:pPr marL="457200" indent="-457200"/>
            <a:r>
              <a:rPr lang="en-US" altLang="ko-KR" sz="900" dirty="0" smtClean="0">
                <a:latin typeface="Times New Roman" pitchFamily="18" charset="0"/>
                <a:cs typeface="Times New Roman" pitchFamily="18" charset="0"/>
              </a:rPr>
              <a:t>① </a:t>
            </a:r>
            <a:r>
              <a:rPr lang="en-US" altLang="ko-KR" sz="900" dirty="0" err="1">
                <a:latin typeface="Times New Roman" pitchFamily="18" charset="0"/>
                <a:cs typeface="Times New Roman" pitchFamily="18" charset="0"/>
              </a:rPr>
              <a:t>Vòng</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đệm</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vênh</a:t>
            </a:r>
            <a:r>
              <a:rPr lang="en-US" altLang="ko-KR" sz="900" dirty="0">
                <a:latin typeface="Times New Roman" pitchFamily="18" charset="0"/>
                <a:cs typeface="Times New Roman" pitchFamily="18" charset="0"/>
              </a:rPr>
              <a:t>(Spring washer</a:t>
            </a:r>
            <a:r>
              <a:rPr lang="en-US" altLang="ko-KR" sz="900" dirty="0" smtClean="0">
                <a:latin typeface="Times New Roman" pitchFamily="18" charset="0"/>
                <a:cs typeface="Times New Roman" pitchFamily="18" charset="0"/>
              </a:rPr>
              <a:t>)</a:t>
            </a:r>
            <a:r>
              <a:rPr lang="ko-KR" altLang="en-US" sz="900" dirty="0">
                <a:latin typeface="Times New Roman" pitchFamily="18" charset="0"/>
                <a:cs typeface="Times New Roman" pitchFamily="18" charset="0"/>
              </a:rPr>
              <a:t> </a:t>
            </a:r>
            <a:r>
              <a:rPr lang="ko-KR" altLang="en-US" sz="900" dirty="0" smtClean="0">
                <a:latin typeface="Times New Roman" pitchFamily="18" charset="0"/>
                <a:cs typeface="Times New Roman" pitchFamily="18" charset="0"/>
              </a:rPr>
              <a:t>             </a:t>
            </a:r>
            <a:r>
              <a:rPr lang="ko-KR" altLang="en-US" sz="900" dirty="0" smtClean="0">
                <a:solidFill>
                  <a:srgbClr val="FF0000"/>
                </a:solidFill>
                <a:latin typeface="Times New Roman" pitchFamily="18" charset="0"/>
                <a:cs typeface="Times New Roman" pitchFamily="18" charset="0"/>
              </a:rPr>
              <a:t>② </a:t>
            </a:r>
            <a:r>
              <a:rPr lang="en-US" altLang="ko-KR" sz="900" dirty="0">
                <a:solidFill>
                  <a:srgbClr val="FF0000"/>
                </a:solidFill>
                <a:latin typeface="Times New Roman" pitchFamily="18" charset="0"/>
                <a:cs typeface="Times New Roman" pitchFamily="18" charset="0"/>
              </a:rPr>
              <a:t>Power lock</a:t>
            </a:r>
            <a:endParaRPr lang="ko-KR" altLang="en-US" sz="900" dirty="0">
              <a:solidFill>
                <a:srgbClr val="FF0000"/>
              </a:solidFill>
              <a:latin typeface="Times New Roman" pitchFamily="18" charset="0"/>
              <a:cs typeface="Times New Roman" pitchFamily="18" charset="0"/>
            </a:endParaRPr>
          </a:p>
          <a:p>
            <a:pPr marL="457200" indent="-457200"/>
            <a:r>
              <a:rPr lang="ko-KR" altLang="en-US" sz="900" dirty="0">
                <a:latin typeface="Times New Roman" pitchFamily="18" charset="0"/>
                <a:cs typeface="Times New Roman" pitchFamily="18" charset="0"/>
              </a:rPr>
              <a:t>③ </a:t>
            </a:r>
            <a:r>
              <a:rPr lang="en-US" altLang="ko-KR" sz="900" dirty="0" err="1">
                <a:latin typeface="Times New Roman" pitchFamily="18" charset="0"/>
                <a:cs typeface="Times New Roman" pitchFamily="18" charset="0"/>
              </a:rPr>
              <a:t>Vòng</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đệm</a:t>
            </a:r>
            <a:r>
              <a:rPr lang="en-US" altLang="ko-KR" sz="900" dirty="0">
                <a:latin typeface="Times New Roman" pitchFamily="18" charset="0"/>
                <a:cs typeface="Times New Roman" pitchFamily="18" charset="0"/>
              </a:rPr>
              <a:t> </a:t>
            </a:r>
            <a:r>
              <a:rPr lang="en-US" altLang="ko-KR" sz="900" dirty="0" err="1" smtClean="0">
                <a:latin typeface="Times New Roman" pitchFamily="18" charset="0"/>
                <a:cs typeface="Times New Roman" pitchFamily="18" charset="0"/>
              </a:rPr>
              <a:t>răng</a:t>
            </a:r>
            <a:r>
              <a:rPr lang="ko-KR" altLang="en-US" sz="900" dirty="0">
                <a:latin typeface="Times New Roman" pitchFamily="18" charset="0"/>
                <a:cs typeface="Times New Roman" pitchFamily="18" charset="0"/>
              </a:rPr>
              <a:t> </a:t>
            </a:r>
            <a:r>
              <a:rPr lang="ko-KR" altLang="en-US" sz="900" dirty="0" smtClean="0">
                <a:latin typeface="Times New Roman" pitchFamily="18" charset="0"/>
                <a:cs typeface="Times New Roman" pitchFamily="18" charset="0"/>
              </a:rPr>
              <a:t>                                       ④ </a:t>
            </a:r>
            <a:r>
              <a:rPr lang="en-US" altLang="ko-KR" sz="900" dirty="0">
                <a:latin typeface="Times New Roman" pitchFamily="18" charset="0"/>
                <a:cs typeface="Times New Roman" pitchFamily="18" charset="0"/>
              </a:rPr>
              <a:t>Lock nut</a:t>
            </a:r>
            <a:r>
              <a:rPr lang="ko-KR" altLang="en-US" sz="900" dirty="0">
                <a:latin typeface="Times New Roman" pitchFamily="18" charset="0"/>
                <a:cs typeface="Times New Roman" pitchFamily="18" charset="0"/>
              </a:rPr>
              <a:t> </a:t>
            </a:r>
          </a:p>
        </p:txBody>
      </p:sp>
      <p:sp>
        <p:nvSpPr>
          <p:cNvPr id="5" name="Rectangle 4"/>
          <p:cNvSpPr/>
          <p:nvPr/>
        </p:nvSpPr>
        <p:spPr>
          <a:xfrm>
            <a:off x="3403600" y="1806427"/>
            <a:ext cx="3429000" cy="1061829"/>
          </a:xfrm>
          <a:prstGeom prst="rect">
            <a:avLst/>
          </a:prstGeom>
        </p:spPr>
        <p:txBody>
          <a:bodyPr>
            <a:spAutoFit/>
          </a:bodyPr>
          <a:lstStyle/>
          <a:p>
            <a:pPr marL="457200" indent="-457200"/>
            <a:r>
              <a:rPr lang="en-US" altLang="ko-KR" sz="900" dirty="0" smtClean="0">
                <a:latin typeface="Times New Roman" pitchFamily="18" charset="0"/>
                <a:cs typeface="Times New Roman" pitchFamily="18" charset="0"/>
              </a:rPr>
              <a:t>13. </a:t>
            </a:r>
            <a:r>
              <a:rPr lang="en-US" altLang="ko-KR" sz="900" dirty="0" err="1">
                <a:latin typeface="Times New Roman" pitchFamily="18" charset="0"/>
                <a:cs typeface="Times New Roman" pitchFamily="18" charset="0"/>
              </a:rPr>
              <a:t>Tên</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gọi</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của</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bánh</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răng</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cho</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trục</a:t>
            </a:r>
            <a:r>
              <a:rPr lang="en-US" altLang="ko-KR" sz="900" dirty="0">
                <a:latin typeface="Times New Roman" pitchFamily="18" charset="0"/>
                <a:cs typeface="Times New Roman" pitchFamily="18" charset="0"/>
              </a:rPr>
              <a:t> so le </a:t>
            </a:r>
            <a:r>
              <a:rPr lang="en-US" altLang="ko-KR" sz="900" dirty="0" err="1">
                <a:latin typeface="Times New Roman" pitchFamily="18" charset="0"/>
                <a:cs typeface="Times New Roman" pitchFamily="18" charset="0"/>
              </a:rPr>
              <a:t>có</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hình</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dạng</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như</a:t>
            </a:r>
            <a:r>
              <a:rPr lang="en-US" altLang="ko-KR" sz="900" dirty="0">
                <a:latin typeface="Times New Roman" pitchFamily="18" charset="0"/>
                <a:cs typeface="Times New Roman" pitchFamily="18" charset="0"/>
              </a:rPr>
              <a:t> </a:t>
            </a:r>
            <a:r>
              <a:rPr lang="en-US" altLang="ko-KR" sz="900" dirty="0" smtClean="0">
                <a:latin typeface="Times New Roman" pitchFamily="18" charset="0"/>
                <a:cs typeface="Times New Roman" pitchFamily="18" charset="0"/>
              </a:rPr>
              <a:t> </a:t>
            </a:r>
            <a:r>
              <a:rPr lang="en-US" altLang="ko-KR" sz="900" dirty="0" err="1" smtClean="0">
                <a:latin typeface="Times New Roman" pitchFamily="18" charset="0"/>
                <a:cs typeface="Times New Roman" pitchFamily="18" charset="0"/>
              </a:rPr>
              <a:t>sau</a:t>
            </a:r>
            <a:r>
              <a:rPr lang="en-US" altLang="ko-KR" sz="900" dirty="0">
                <a:latin typeface="Times New Roman" pitchFamily="18" charset="0"/>
                <a:cs typeface="Times New Roman" pitchFamily="18" charset="0"/>
              </a:rPr>
              <a:t>?</a:t>
            </a:r>
          </a:p>
          <a:p>
            <a:pPr marL="457200" indent="-457200"/>
            <a:endParaRPr lang="en-US" altLang="ko-KR" sz="900" dirty="0">
              <a:latin typeface="Times New Roman" pitchFamily="18" charset="0"/>
              <a:cs typeface="Times New Roman" pitchFamily="18" charset="0"/>
            </a:endParaRPr>
          </a:p>
          <a:p>
            <a:pPr marL="457200" indent="-457200"/>
            <a:r>
              <a:rPr lang="en-US" altLang="ko-KR" sz="900" dirty="0" smtClean="0">
                <a:latin typeface="Times New Roman" pitchFamily="18" charset="0"/>
                <a:cs typeface="Times New Roman" pitchFamily="18" charset="0"/>
              </a:rPr>
              <a:t>① </a:t>
            </a:r>
            <a:r>
              <a:rPr lang="ko-KR" altLang="ko-KR" sz="900" dirty="0">
                <a:latin typeface="Times New Roman" pitchFamily="18" charset="0"/>
                <a:cs typeface="Times New Roman" pitchFamily="18" charset="0"/>
              </a:rPr>
              <a:t>Helical Gear </a:t>
            </a:r>
            <a:endParaRPr lang="en-US" altLang="ko-KR" sz="900" dirty="0">
              <a:latin typeface="Times New Roman" pitchFamily="18" charset="0"/>
              <a:cs typeface="Times New Roman" pitchFamily="18" charset="0"/>
            </a:endParaRPr>
          </a:p>
          <a:p>
            <a:pPr marL="457200" indent="-457200"/>
            <a:r>
              <a:rPr lang="ko-KR" altLang="en-US" sz="900" dirty="0">
                <a:latin typeface="Times New Roman" pitchFamily="18" charset="0"/>
                <a:cs typeface="Times New Roman" pitchFamily="18" charset="0"/>
              </a:rPr>
              <a:t>② </a:t>
            </a:r>
            <a:r>
              <a:rPr lang="en-US" altLang="ko-KR" sz="900" dirty="0">
                <a:latin typeface="Times New Roman" pitchFamily="18" charset="0"/>
                <a:cs typeface="Times New Roman" pitchFamily="18" charset="0"/>
              </a:rPr>
              <a:t>Double </a:t>
            </a:r>
            <a:r>
              <a:rPr lang="ko-KR" altLang="ko-KR" sz="900" dirty="0">
                <a:latin typeface="Times New Roman" pitchFamily="18" charset="0"/>
                <a:cs typeface="Times New Roman" pitchFamily="18" charset="0"/>
              </a:rPr>
              <a:t>Helical Gear</a:t>
            </a:r>
            <a:endParaRPr lang="ko-KR" altLang="en-US" sz="900" dirty="0">
              <a:latin typeface="Times New Roman" pitchFamily="18" charset="0"/>
              <a:cs typeface="Times New Roman" pitchFamily="18" charset="0"/>
            </a:endParaRPr>
          </a:p>
          <a:p>
            <a:pPr marL="457200" indent="-457200"/>
            <a:r>
              <a:rPr lang="ko-KR" altLang="en-US" sz="900" dirty="0">
                <a:latin typeface="Times New Roman" pitchFamily="18" charset="0"/>
                <a:cs typeface="Times New Roman" pitchFamily="18" charset="0"/>
              </a:rPr>
              <a:t>③ </a:t>
            </a:r>
            <a:r>
              <a:rPr lang="ko-KR" altLang="ko-KR" sz="900" dirty="0">
                <a:latin typeface="Times New Roman" pitchFamily="18" charset="0"/>
                <a:cs typeface="Times New Roman" pitchFamily="18" charset="0"/>
              </a:rPr>
              <a:t>Rack</a:t>
            </a:r>
            <a:r>
              <a:rPr lang="en-US" altLang="ko-KR" sz="900" dirty="0">
                <a:latin typeface="Times New Roman" pitchFamily="18" charset="0"/>
                <a:cs typeface="Times New Roman" pitchFamily="18" charset="0"/>
              </a:rPr>
              <a:t> Gear</a:t>
            </a:r>
            <a:endParaRPr lang="ko-KR" altLang="en-US" sz="900" dirty="0">
              <a:latin typeface="Times New Roman" pitchFamily="18" charset="0"/>
              <a:cs typeface="Times New Roman" pitchFamily="18" charset="0"/>
            </a:endParaRPr>
          </a:p>
          <a:p>
            <a:pPr marL="457200" indent="-457200"/>
            <a:r>
              <a:rPr lang="ko-KR" altLang="en-US" sz="900" dirty="0" smtClean="0">
                <a:solidFill>
                  <a:srgbClr val="FF0000"/>
                </a:solidFill>
                <a:latin typeface="Times New Roman" pitchFamily="18" charset="0"/>
                <a:cs typeface="Times New Roman" pitchFamily="18" charset="0"/>
              </a:rPr>
              <a:t>④ </a:t>
            </a:r>
            <a:r>
              <a:rPr lang="en-US" altLang="ko-KR" sz="900" dirty="0">
                <a:solidFill>
                  <a:srgbClr val="FF0000"/>
                </a:solidFill>
                <a:latin typeface="Times New Roman" pitchFamily="18" charset="0"/>
                <a:cs typeface="Times New Roman" pitchFamily="18" charset="0"/>
              </a:rPr>
              <a:t>W</a:t>
            </a:r>
            <a:r>
              <a:rPr lang="ko-KR" altLang="ko-KR" sz="900" dirty="0">
                <a:solidFill>
                  <a:srgbClr val="FF0000"/>
                </a:solidFill>
                <a:latin typeface="Times New Roman" pitchFamily="18" charset="0"/>
                <a:cs typeface="Times New Roman" pitchFamily="18" charset="0"/>
              </a:rPr>
              <a:t>orm gear </a:t>
            </a:r>
            <a:endParaRPr lang="en-US" altLang="ko-KR" sz="900" dirty="0">
              <a:solidFill>
                <a:srgbClr val="FF0000"/>
              </a:solidFill>
              <a:latin typeface="Times New Roman" pitchFamily="18" charset="0"/>
              <a:cs typeface="Times New Roman" pitchFamily="18" charset="0"/>
            </a:endParaRPr>
          </a:p>
          <a:p>
            <a:pPr marL="457200" indent="-457200"/>
            <a:endParaRPr lang="ko-KR" altLang="en-US" sz="900" dirty="0">
              <a:latin typeface="Times New Roman" pitchFamily="18" charset="0"/>
              <a:cs typeface="Times New Roman" pitchFamily="18" charset="0"/>
            </a:endParaRPr>
          </a:p>
        </p:txBody>
      </p:sp>
      <p:pic>
        <p:nvPicPr>
          <p:cNvPr id="51" name="Picture 13"/>
          <p:cNvPicPr>
            <a:picLocks noChangeAspect="1" noChangeArrowheads="1"/>
          </p:cNvPicPr>
          <p:nvPr/>
        </p:nvPicPr>
        <p:blipFill>
          <a:blip r:embed="rId3">
            <a:lum bright="30000"/>
            <a:extLst>
              <a:ext uri="{28A0092B-C50C-407E-A947-70E740481C1C}">
                <a14:useLocalDpi xmlns:a14="http://schemas.microsoft.com/office/drawing/2010/main" val="0"/>
              </a:ext>
            </a:extLst>
          </a:blip>
          <a:srcRect/>
          <a:stretch>
            <a:fillRect/>
          </a:stretch>
        </p:blipFill>
        <p:spPr bwMode="auto">
          <a:xfrm>
            <a:off x="4876800" y="1997255"/>
            <a:ext cx="1143000" cy="901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Rectangle 58"/>
          <p:cNvSpPr>
            <a:spLocks noChangeArrowheads="1"/>
          </p:cNvSpPr>
          <p:nvPr/>
        </p:nvSpPr>
        <p:spPr bwMode="auto">
          <a:xfrm>
            <a:off x="3390900" y="5611110"/>
            <a:ext cx="3124200" cy="535531"/>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r>
              <a:rPr lang="en-US" altLang="ko-KR" sz="900" dirty="0" smtClean="0">
                <a:latin typeface="Times New Roman" pitchFamily="18" charset="0"/>
                <a:cs typeface="Times New Roman" pitchFamily="18" charset="0"/>
              </a:rPr>
              <a:t>17. </a:t>
            </a:r>
            <a:r>
              <a:rPr lang="en-US" altLang="ko-KR" sz="900" dirty="0" err="1" smtClean="0">
                <a:latin typeface="Times New Roman" pitchFamily="18" charset="0"/>
                <a:cs typeface="Times New Roman" pitchFamily="18" charset="0"/>
              </a:rPr>
              <a:t>Nếu</a:t>
            </a:r>
            <a:r>
              <a:rPr lang="en-US" altLang="ko-KR" sz="900" dirty="0" smtClean="0">
                <a:latin typeface="Times New Roman" pitchFamily="18" charset="0"/>
                <a:cs typeface="Times New Roman" pitchFamily="18" charset="0"/>
              </a:rPr>
              <a:t> chia </a:t>
            </a:r>
            <a:r>
              <a:rPr lang="en-US" altLang="ko-KR" sz="900" dirty="0" err="1" smtClean="0">
                <a:latin typeface="Times New Roman" pitchFamily="18" charset="0"/>
                <a:cs typeface="Times New Roman" pitchFamily="18" charset="0"/>
              </a:rPr>
              <a:t>một</a:t>
            </a:r>
            <a:r>
              <a:rPr lang="en-US" altLang="ko-KR" sz="900" dirty="0" smtClean="0">
                <a:latin typeface="Times New Roman" pitchFamily="18" charset="0"/>
                <a:cs typeface="Times New Roman" pitchFamily="18" charset="0"/>
              </a:rPr>
              <a:t> </a:t>
            </a:r>
            <a:r>
              <a:rPr lang="en-US" altLang="ko-KR" sz="900" dirty="0" err="1" smtClean="0">
                <a:latin typeface="Times New Roman" pitchFamily="18" charset="0"/>
                <a:cs typeface="Times New Roman" pitchFamily="18" charset="0"/>
              </a:rPr>
              <a:t>vạch</a:t>
            </a:r>
            <a:r>
              <a:rPr lang="en-US" altLang="ko-KR" sz="900" dirty="0" smtClean="0">
                <a:latin typeface="Times New Roman" pitchFamily="18" charset="0"/>
                <a:cs typeface="Times New Roman" pitchFamily="18" charset="0"/>
              </a:rPr>
              <a:t> </a:t>
            </a:r>
            <a:r>
              <a:rPr lang="en-US" altLang="ko-KR" sz="900" dirty="0" err="1" smtClean="0">
                <a:latin typeface="Times New Roman" pitchFamily="18" charset="0"/>
                <a:cs typeface="Times New Roman" pitchFamily="18" charset="0"/>
              </a:rPr>
              <a:t>của</a:t>
            </a:r>
            <a:r>
              <a:rPr lang="en-US" altLang="ko-KR" sz="900" dirty="0" smtClean="0">
                <a:latin typeface="Times New Roman" pitchFamily="18" charset="0"/>
                <a:cs typeface="Times New Roman" pitchFamily="18" charset="0"/>
              </a:rPr>
              <a:t> </a:t>
            </a:r>
            <a:r>
              <a:rPr lang="en-US" altLang="ko-KR" sz="900" dirty="0" err="1" smtClean="0">
                <a:latin typeface="Times New Roman" pitchFamily="18" charset="0"/>
                <a:cs typeface="Times New Roman" pitchFamily="18" charset="0"/>
              </a:rPr>
              <a:t>thước</a:t>
            </a:r>
            <a:r>
              <a:rPr lang="en-US" altLang="ko-KR" sz="900" dirty="0" smtClean="0">
                <a:latin typeface="Times New Roman" pitchFamily="18" charset="0"/>
                <a:cs typeface="Times New Roman" pitchFamily="18" charset="0"/>
              </a:rPr>
              <a:t> </a:t>
            </a:r>
            <a:r>
              <a:rPr lang="en-US" altLang="ko-KR" sz="900" dirty="0" err="1" smtClean="0">
                <a:latin typeface="Times New Roman" pitchFamily="18" charset="0"/>
                <a:cs typeface="Times New Roman" pitchFamily="18" charset="0"/>
              </a:rPr>
              <a:t>chính</a:t>
            </a:r>
            <a:r>
              <a:rPr lang="en-US" altLang="ko-KR" sz="900" dirty="0" smtClean="0">
                <a:latin typeface="Times New Roman" pitchFamily="18" charset="0"/>
                <a:cs typeface="Times New Roman" pitchFamily="18" charset="0"/>
              </a:rPr>
              <a:t> </a:t>
            </a:r>
            <a:r>
              <a:rPr lang="en-US" altLang="ko-KR" sz="900" dirty="0" err="1" smtClean="0">
                <a:latin typeface="Times New Roman" pitchFamily="18" charset="0"/>
                <a:cs typeface="Times New Roman" pitchFamily="18" charset="0"/>
              </a:rPr>
              <a:t>quả</a:t>
            </a:r>
            <a:r>
              <a:rPr lang="en-US" altLang="ko-KR" sz="900" dirty="0" smtClean="0">
                <a:latin typeface="Times New Roman" pitchFamily="18" charset="0"/>
                <a:cs typeface="Times New Roman" pitchFamily="18" charset="0"/>
              </a:rPr>
              <a:t> Vernier Calipers </a:t>
            </a:r>
            <a:r>
              <a:rPr lang="en-US" altLang="ko-KR" sz="900" dirty="0" err="1" smtClean="0">
                <a:latin typeface="Times New Roman" pitchFamily="18" charset="0"/>
                <a:cs typeface="Times New Roman" pitchFamily="18" charset="0"/>
              </a:rPr>
              <a:t>ra</a:t>
            </a:r>
            <a:r>
              <a:rPr lang="en-US" altLang="ko-KR" sz="900" dirty="0" smtClean="0">
                <a:latin typeface="Times New Roman" pitchFamily="18" charset="0"/>
                <a:cs typeface="Times New Roman" pitchFamily="18" charset="0"/>
              </a:rPr>
              <a:t> 20 </a:t>
            </a:r>
            <a:r>
              <a:rPr lang="en-US" altLang="ko-KR" sz="900" dirty="0" err="1" smtClean="0">
                <a:latin typeface="Times New Roman" pitchFamily="18" charset="0"/>
                <a:cs typeface="Times New Roman" pitchFamily="18" charset="0"/>
              </a:rPr>
              <a:t>lần</a:t>
            </a:r>
            <a:r>
              <a:rPr lang="en-US" altLang="ko-KR" sz="900" dirty="0" smtClean="0">
                <a:latin typeface="Times New Roman" pitchFamily="18" charset="0"/>
                <a:cs typeface="Times New Roman" pitchFamily="18" charset="0"/>
              </a:rPr>
              <a:t> </a:t>
            </a:r>
            <a:r>
              <a:rPr lang="en-US" altLang="ko-KR" sz="900" dirty="0" err="1" smtClean="0">
                <a:latin typeface="Times New Roman" pitchFamily="18" charset="0"/>
                <a:cs typeface="Times New Roman" pitchFamily="18" charset="0"/>
              </a:rPr>
              <a:t>thì</a:t>
            </a:r>
            <a:r>
              <a:rPr lang="en-US" altLang="ko-KR" sz="900" dirty="0" smtClean="0">
                <a:latin typeface="Times New Roman" pitchFamily="18" charset="0"/>
                <a:cs typeface="Times New Roman" pitchFamily="18" charset="0"/>
              </a:rPr>
              <a:t> </a:t>
            </a:r>
            <a:r>
              <a:rPr lang="en-US" altLang="ko-KR" sz="900" dirty="0" err="1" smtClean="0">
                <a:latin typeface="Times New Roman" pitchFamily="18" charset="0"/>
                <a:cs typeface="Times New Roman" pitchFamily="18" charset="0"/>
              </a:rPr>
              <a:t>được</a:t>
            </a:r>
            <a:r>
              <a:rPr lang="en-US" altLang="ko-KR" sz="900" dirty="0" smtClean="0">
                <a:latin typeface="Times New Roman" pitchFamily="18" charset="0"/>
                <a:cs typeface="Times New Roman" pitchFamily="18" charset="0"/>
              </a:rPr>
              <a:t> </a:t>
            </a:r>
            <a:r>
              <a:rPr lang="en-US" altLang="ko-KR" sz="900" dirty="0" err="1" smtClean="0">
                <a:latin typeface="Times New Roman" pitchFamily="18" charset="0"/>
                <a:cs typeface="Times New Roman" pitchFamily="18" charset="0"/>
              </a:rPr>
              <a:t>bao</a:t>
            </a:r>
            <a:r>
              <a:rPr lang="en-US" altLang="ko-KR" sz="900" dirty="0" smtClean="0">
                <a:latin typeface="Times New Roman" pitchFamily="18" charset="0"/>
                <a:cs typeface="Times New Roman" pitchFamily="18" charset="0"/>
              </a:rPr>
              <a:t> </a:t>
            </a:r>
            <a:r>
              <a:rPr lang="en-US" altLang="ko-KR" sz="900" dirty="0" err="1" smtClean="0">
                <a:latin typeface="Times New Roman" pitchFamily="18" charset="0"/>
                <a:cs typeface="Times New Roman" pitchFamily="18" charset="0"/>
              </a:rPr>
              <a:t>nhiêu</a:t>
            </a:r>
            <a:r>
              <a:rPr lang="en-US" altLang="ko-KR" sz="900" dirty="0" smtClean="0">
                <a:latin typeface="Times New Roman" pitchFamily="18" charset="0"/>
                <a:cs typeface="Times New Roman" pitchFamily="18" charset="0"/>
              </a:rPr>
              <a:t>?</a:t>
            </a:r>
            <a:endParaRPr lang="en-US" altLang="ko-KR" sz="900" dirty="0">
              <a:latin typeface="Times New Roman" pitchFamily="18" charset="0"/>
              <a:cs typeface="Times New Roman" pitchFamily="18" charset="0"/>
            </a:endParaRPr>
          </a:p>
          <a:p>
            <a:pPr eaLnBrk="1" hangingPunct="1">
              <a:lnSpc>
                <a:spcPct val="120000"/>
              </a:lnSpc>
            </a:pPr>
            <a:r>
              <a:rPr lang="en-US" altLang="ko-KR" sz="900" dirty="0" smtClean="0">
                <a:latin typeface="Times New Roman" pitchFamily="18" charset="0"/>
                <a:cs typeface="Times New Roman" pitchFamily="18" charset="0"/>
              </a:rPr>
              <a:t>① </a:t>
            </a:r>
            <a:r>
              <a:rPr lang="en-US" altLang="ko-KR" sz="900" dirty="0">
                <a:latin typeface="Times New Roman" pitchFamily="18" charset="0"/>
                <a:cs typeface="Times New Roman" pitchFamily="18" charset="0"/>
              </a:rPr>
              <a:t>0.2mm     ② 0.02mm     ③ 0.5mm     ④ </a:t>
            </a:r>
            <a:r>
              <a:rPr lang="en-US" altLang="ko-KR" sz="900" dirty="0">
                <a:solidFill>
                  <a:srgbClr val="FF0000"/>
                </a:solidFill>
                <a:latin typeface="Times New Roman" pitchFamily="18" charset="0"/>
                <a:cs typeface="Times New Roman" pitchFamily="18" charset="0"/>
              </a:rPr>
              <a:t>0.05mm</a:t>
            </a:r>
          </a:p>
        </p:txBody>
      </p:sp>
      <p:sp>
        <p:nvSpPr>
          <p:cNvPr id="29" name="Rectangle 21"/>
          <p:cNvSpPr>
            <a:spLocks noChangeArrowheads="1"/>
          </p:cNvSpPr>
          <p:nvPr/>
        </p:nvSpPr>
        <p:spPr bwMode="auto">
          <a:xfrm>
            <a:off x="304800" y="5200650"/>
            <a:ext cx="3429000" cy="78483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r>
              <a:rPr lang="en-US" altLang="ko-KR" sz="900" dirty="0">
                <a:latin typeface="Times New Roman" pitchFamily="18" charset="0"/>
                <a:ea typeface="돋움" pitchFamily="50" charset="-127"/>
                <a:cs typeface="Times New Roman" pitchFamily="18" charset="0"/>
              </a:rPr>
              <a:t>7</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Biểu</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hiện</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đúng</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về</a:t>
            </a:r>
            <a:r>
              <a:rPr lang="en-US" altLang="ko-KR" sz="900" dirty="0" smtClean="0">
                <a:latin typeface="Times New Roman" pitchFamily="18" charset="0"/>
                <a:ea typeface="돋움" pitchFamily="50" charset="-127"/>
                <a:cs typeface="Times New Roman" pitchFamily="18" charset="0"/>
              </a:rPr>
              <a:t> Size </a:t>
            </a:r>
            <a:r>
              <a:rPr lang="en-US" altLang="ko-KR" sz="900" dirty="0" err="1" smtClean="0">
                <a:latin typeface="Times New Roman" pitchFamily="18" charset="0"/>
                <a:ea typeface="돋움" pitchFamily="50" charset="-127"/>
                <a:cs typeface="Times New Roman" pitchFamily="18" charset="0"/>
              </a:rPr>
              <a:t>theo</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đơn</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vị</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là</a:t>
            </a:r>
            <a:r>
              <a:rPr lang="en-US" altLang="ko-KR" sz="900" dirty="0" smtClean="0">
                <a:latin typeface="Times New Roman" pitchFamily="18" charset="0"/>
                <a:ea typeface="돋움" pitchFamily="50" charset="-127"/>
                <a:cs typeface="Times New Roman" pitchFamily="18" charset="0"/>
              </a:rPr>
              <a:t>? </a:t>
            </a:r>
            <a:endParaRPr lang="en-US" altLang="ko-KR" sz="900" dirty="0">
              <a:latin typeface="Times New Roman" pitchFamily="18" charset="0"/>
              <a:ea typeface="돋움" pitchFamily="50" charset="-127"/>
              <a:cs typeface="Times New Roman" pitchFamily="18" charset="0"/>
            </a:endParaRPr>
          </a:p>
          <a:p>
            <a:pPr eaLnBrk="1" hangingPunct="1"/>
            <a:r>
              <a:rPr lang="en-US" altLang="ko-KR" sz="900" dirty="0">
                <a:latin typeface="Times New Roman" pitchFamily="18" charset="0"/>
                <a:ea typeface="돋움" pitchFamily="50" charset="-127"/>
                <a:cs typeface="Times New Roman" pitchFamily="18" charset="0"/>
              </a:rPr>
              <a:t> </a:t>
            </a:r>
            <a:r>
              <a:rPr lang="en-US" altLang="ko-KR" sz="900" dirty="0" smtClean="0">
                <a:latin typeface="Times New Roman" pitchFamily="18" charset="0"/>
                <a:ea typeface="돋움" pitchFamily="50" charset="-127"/>
                <a:cs typeface="Times New Roman" pitchFamily="18" charset="0"/>
              </a:rPr>
              <a:t> ①</a:t>
            </a:r>
            <a:r>
              <a:rPr lang="en-US" altLang="ko-KR" sz="900" b="1" dirty="0" smtClean="0">
                <a:latin typeface="Times New Roman" pitchFamily="18" charset="0"/>
                <a:ea typeface="돋움" pitchFamily="50" charset="-127"/>
                <a:cs typeface="Times New Roman" pitchFamily="18" charset="0"/>
              </a:rPr>
              <a:t> </a:t>
            </a:r>
            <a:r>
              <a:rPr lang="en-US" altLang="ko-KR" sz="900" dirty="0">
                <a:latin typeface="Times New Roman" pitchFamily="18" charset="0"/>
                <a:ea typeface="돋움" pitchFamily="50" charset="-127"/>
                <a:cs typeface="Times New Roman" pitchFamily="18" charset="0"/>
              </a:rPr>
              <a:t>㎚ &lt; ㎜ &lt; ㎝ &lt; m</a:t>
            </a:r>
            <a:r>
              <a:rPr lang="ko-KR" altLang="en-US" sz="900" dirty="0">
                <a:latin typeface="Times New Roman" pitchFamily="18" charset="0"/>
                <a:ea typeface="돋움" pitchFamily="50" charset="-127"/>
                <a:cs typeface="Times New Roman" pitchFamily="18" charset="0"/>
              </a:rPr>
              <a:t> </a:t>
            </a:r>
            <a:r>
              <a:rPr lang="en-US" altLang="ko-KR" sz="900" dirty="0">
                <a:latin typeface="Times New Roman" pitchFamily="18" charset="0"/>
                <a:ea typeface="돋움" pitchFamily="50" charset="-127"/>
                <a:cs typeface="Times New Roman" pitchFamily="18" charset="0"/>
              </a:rPr>
              <a:t>&lt; </a:t>
            </a:r>
            <a:r>
              <a:rPr lang="en-US" altLang="ko-KR" sz="900" dirty="0" err="1">
                <a:latin typeface="Times New Roman" pitchFamily="18" charset="0"/>
                <a:ea typeface="돋움" pitchFamily="50" charset="-127"/>
                <a:cs typeface="Times New Roman" pitchFamily="18" charset="0"/>
              </a:rPr>
              <a:t>dm</a:t>
            </a:r>
            <a:endParaRPr lang="en-US" altLang="ko-KR" sz="900" dirty="0">
              <a:latin typeface="Times New Roman" pitchFamily="18" charset="0"/>
              <a:ea typeface="돋움" pitchFamily="50" charset="-127"/>
              <a:cs typeface="Times New Roman" pitchFamily="18" charset="0"/>
            </a:endParaRPr>
          </a:p>
          <a:p>
            <a:pPr eaLnBrk="1" hangingPunct="1"/>
            <a:r>
              <a:rPr lang="en-US" altLang="ko-KR" sz="900" dirty="0">
                <a:latin typeface="Times New Roman" pitchFamily="18" charset="0"/>
                <a:ea typeface="돋움" pitchFamily="50" charset="-127"/>
                <a:cs typeface="Times New Roman" pitchFamily="18" charset="0"/>
              </a:rPr>
              <a:t>  ② ㎚ &lt; ㎜ &lt; ㎝ &lt; m</a:t>
            </a:r>
            <a:r>
              <a:rPr lang="ko-KR" altLang="en-US" sz="900" dirty="0">
                <a:latin typeface="Times New Roman" pitchFamily="18" charset="0"/>
                <a:ea typeface="돋움" pitchFamily="50" charset="-127"/>
                <a:cs typeface="Times New Roman" pitchFamily="18" charset="0"/>
              </a:rPr>
              <a:t> </a:t>
            </a:r>
            <a:r>
              <a:rPr lang="en-US" altLang="ko-KR" sz="900" dirty="0">
                <a:latin typeface="Times New Roman" pitchFamily="18" charset="0"/>
                <a:ea typeface="돋움" pitchFamily="50" charset="-127"/>
                <a:cs typeface="Times New Roman" pitchFamily="18" charset="0"/>
              </a:rPr>
              <a:t>&lt; ㎛ </a:t>
            </a:r>
          </a:p>
          <a:p>
            <a:pPr eaLnBrk="1" hangingPunct="1"/>
            <a:r>
              <a:rPr lang="en-US" altLang="ko-KR" sz="900" dirty="0">
                <a:latin typeface="Times New Roman" pitchFamily="18" charset="0"/>
                <a:ea typeface="돋움" pitchFamily="50" charset="-127"/>
                <a:cs typeface="Times New Roman" pitchFamily="18" charset="0"/>
              </a:rPr>
              <a:t>  </a:t>
            </a:r>
            <a:r>
              <a:rPr lang="en-US" altLang="ko-KR" sz="900" dirty="0">
                <a:solidFill>
                  <a:srgbClr val="FF0000"/>
                </a:solidFill>
                <a:latin typeface="Times New Roman" pitchFamily="18" charset="0"/>
                <a:ea typeface="돋움" pitchFamily="50" charset="-127"/>
                <a:cs typeface="Times New Roman" pitchFamily="18" charset="0"/>
              </a:rPr>
              <a:t>③ ㎚ &lt; ㎛ &lt; ㎝ &lt; </a:t>
            </a:r>
            <a:r>
              <a:rPr lang="ko-KR" altLang="ko-KR" sz="900" dirty="0">
                <a:solidFill>
                  <a:srgbClr val="FF0000"/>
                </a:solidFill>
                <a:latin typeface="Times New Roman" pitchFamily="18" charset="0"/>
                <a:ea typeface="돋움" pitchFamily="50" charset="-127"/>
                <a:cs typeface="Times New Roman" pitchFamily="18" charset="0"/>
              </a:rPr>
              <a:t>㎜</a:t>
            </a:r>
            <a:r>
              <a:rPr lang="ko-KR" altLang="en-US" sz="900" dirty="0">
                <a:solidFill>
                  <a:srgbClr val="FF0000"/>
                </a:solidFill>
                <a:latin typeface="Times New Roman" pitchFamily="18" charset="0"/>
                <a:ea typeface="돋움" pitchFamily="50" charset="-127"/>
                <a:cs typeface="Times New Roman" pitchFamily="18" charset="0"/>
              </a:rPr>
              <a:t> </a:t>
            </a:r>
            <a:r>
              <a:rPr lang="en-US" altLang="ko-KR" sz="900" dirty="0">
                <a:solidFill>
                  <a:srgbClr val="FF0000"/>
                </a:solidFill>
                <a:latin typeface="Times New Roman" pitchFamily="18" charset="0"/>
                <a:ea typeface="돋움" pitchFamily="50" charset="-127"/>
                <a:cs typeface="Times New Roman" pitchFamily="18" charset="0"/>
              </a:rPr>
              <a:t>&lt; </a:t>
            </a:r>
            <a:r>
              <a:rPr lang="en-US" altLang="ko-KR" sz="900" b="1" dirty="0">
                <a:solidFill>
                  <a:srgbClr val="FF0000"/>
                </a:solidFill>
                <a:latin typeface="Times New Roman" pitchFamily="18" charset="0"/>
                <a:cs typeface="Times New Roman" pitchFamily="18" charset="0"/>
              </a:rPr>
              <a:t>Å</a:t>
            </a:r>
            <a:r>
              <a:rPr lang="en-US" altLang="ko-KR" sz="900" dirty="0">
                <a:solidFill>
                  <a:srgbClr val="FF0000"/>
                </a:solidFill>
                <a:latin typeface="Times New Roman" pitchFamily="18" charset="0"/>
                <a:ea typeface="돋움" pitchFamily="50" charset="-127"/>
                <a:cs typeface="Times New Roman" pitchFamily="18" charset="0"/>
              </a:rPr>
              <a:t> </a:t>
            </a:r>
          </a:p>
          <a:p>
            <a:pPr eaLnBrk="1" hangingPunct="1"/>
            <a:r>
              <a:rPr lang="en-US" altLang="ko-KR" sz="900" dirty="0">
                <a:solidFill>
                  <a:srgbClr val="FF0000"/>
                </a:solidFill>
                <a:latin typeface="Times New Roman" pitchFamily="18" charset="0"/>
                <a:ea typeface="돋움" pitchFamily="50" charset="-127"/>
                <a:cs typeface="Times New Roman" pitchFamily="18" charset="0"/>
              </a:rPr>
              <a:t>  ④ ㎛ &lt; ㎜ &lt; ㎝ &lt; </a:t>
            </a:r>
            <a:r>
              <a:rPr lang="en-US" altLang="ko-KR" sz="900" dirty="0" err="1">
                <a:solidFill>
                  <a:srgbClr val="FF0000"/>
                </a:solidFill>
                <a:latin typeface="Times New Roman" pitchFamily="18" charset="0"/>
                <a:ea typeface="돋움" pitchFamily="50" charset="-127"/>
                <a:cs typeface="Times New Roman" pitchFamily="18" charset="0"/>
              </a:rPr>
              <a:t>dm</a:t>
            </a:r>
            <a:r>
              <a:rPr lang="ko-KR" altLang="en-US" sz="900" dirty="0">
                <a:solidFill>
                  <a:srgbClr val="FF0000"/>
                </a:solidFill>
                <a:latin typeface="Times New Roman" pitchFamily="18" charset="0"/>
                <a:ea typeface="돋움" pitchFamily="50" charset="-127"/>
                <a:cs typeface="Times New Roman" pitchFamily="18" charset="0"/>
              </a:rPr>
              <a:t> </a:t>
            </a:r>
            <a:r>
              <a:rPr lang="en-US" altLang="ko-KR" sz="900" dirty="0">
                <a:solidFill>
                  <a:srgbClr val="FF0000"/>
                </a:solidFill>
                <a:latin typeface="Times New Roman" pitchFamily="18" charset="0"/>
                <a:ea typeface="돋움" pitchFamily="50" charset="-127"/>
                <a:cs typeface="Times New Roman" pitchFamily="18" charset="0"/>
              </a:rPr>
              <a:t>&lt; m</a:t>
            </a:r>
          </a:p>
        </p:txBody>
      </p:sp>
      <p:sp>
        <p:nvSpPr>
          <p:cNvPr id="30" name="Rectangle 29"/>
          <p:cNvSpPr/>
          <p:nvPr/>
        </p:nvSpPr>
        <p:spPr>
          <a:xfrm>
            <a:off x="304800" y="3179678"/>
            <a:ext cx="3429000" cy="646331"/>
          </a:xfrm>
          <a:prstGeom prst="rect">
            <a:avLst/>
          </a:prstGeom>
        </p:spPr>
        <p:txBody>
          <a:bodyPr>
            <a:spAutoFit/>
          </a:bodyPr>
          <a:lstStyle/>
          <a:p>
            <a:pPr marL="457200" indent="-457200"/>
            <a:r>
              <a:rPr lang="en-US" altLang="ko-KR" sz="900" dirty="0">
                <a:latin typeface="Times New Roman" pitchFamily="18" charset="0"/>
                <a:cs typeface="Times New Roman" pitchFamily="18" charset="0"/>
              </a:rPr>
              <a:t>4</a:t>
            </a:r>
            <a:r>
              <a:rPr lang="en-US" altLang="ko-KR" sz="900" dirty="0" smtClean="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Phụ</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tùng</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nào</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sau</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đây</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giúp</a:t>
            </a:r>
            <a:r>
              <a:rPr lang="en-US" altLang="ko-KR" sz="900" dirty="0">
                <a:latin typeface="Times New Roman" pitchFamily="18" charset="0"/>
                <a:cs typeface="Times New Roman" pitchFamily="18" charset="0"/>
              </a:rPr>
              <a:t> Ball </a:t>
            </a:r>
            <a:r>
              <a:rPr lang="en-US" altLang="ko-KR" sz="900" dirty="0" err="1">
                <a:latin typeface="Times New Roman" pitchFamily="18" charset="0"/>
                <a:cs typeface="Times New Roman" pitchFamily="18" charset="0"/>
              </a:rPr>
              <a:t>không</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bị</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rơi</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ra</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ngay</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cả</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khi</a:t>
            </a:r>
            <a:r>
              <a:rPr lang="en-US" altLang="ko-KR" sz="900" dirty="0">
                <a:latin typeface="Times New Roman" pitchFamily="18" charset="0"/>
                <a:cs typeface="Times New Roman" pitchFamily="18" charset="0"/>
              </a:rPr>
              <a:t> </a:t>
            </a:r>
          </a:p>
          <a:p>
            <a:pPr marL="457200" indent="-457200"/>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tháo</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bỏ</a:t>
            </a:r>
            <a:r>
              <a:rPr lang="en-US" altLang="ko-KR" sz="900" dirty="0">
                <a:latin typeface="Times New Roman" pitchFamily="18" charset="0"/>
                <a:cs typeface="Times New Roman" pitchFamily="18" charset="0"/>
              </a:rPr>
              <a:t> LM Block? </a:t>
            </a:r>
          </a:p>
          <a:p>
            <a:pPr marL="457200" indent="-457200"/>
            <a:r>
              <a:rPr lang="en-US" altLang="ko-KR" sz="900" dirty="0" smtClean="0">
                <a:solidFill>
                  <a:srgbClr val="FF0000"/>
                </a:solidFill>
                <a:latin typeface="Times New Roman" pitchFamily="18" charset="0"/>
                <a:cs typeface="Times New Roman" pitchFamily="18" charset="0"/>
              </a:rPr>
              <a:t>① </a:t>
            </a:r>
            <a:r>
              <a:rPr lang="en-US" altLang="ko-KR" sz="900" dirty="0">
                <a:solidFill>
                  <a:srgbClr val="FF0000"/>
                </a:solidFill>
                <a:latin typeface="Times New Roman" pitchFamily="18" charset="0"/>
                <a:cs typeface="Times New Roman" pitchFamily="18" charset="0"/>
              </a:rPr>
              <a:t>Base Plate             </a:t>
            </a:r>
            <a:r>
              <a:rPr lang="ko-KR" altLang="en-US" sz="900" dirty="0">
                <a:latin typeface="Times New Roman" pitchFamily="18" charset="0"/>
                <a:cs typeface="Times New Roman" pitchFamily="18" charset="0"/>
              </a:rPr>
              <a:t>② </a:t>
            </a:r>
            <a:r>
              <a:rPr lang="en-US" altLang="ko-KR" sz="900" dirty="0">
                <a:latin typeface="Times New Roman" pitchFamily="18" charset="0"/>
                <a:cs typeface="Times New Roman" pitchFamily="18" charset="0"/>
              </a:rPr>
              <a:t>End Plate</a:t>
            </a:r>
            <a:endParaRPr lang="ko-KR" altLang="en-US" sz="900" dirty="0">
              <a:latin typeface="Times New Roman" pitchFamily="18" charset="0"/>
              <a:cs typeface="Times New Roman" pitchFamily="18" charset="0"/>
            </a:endParaRPr>
          </a:p>
          <a:p>
            <a:pPr marL="457200" indent="-457200"/>
            <a:r>
              <a:rPr lang="ko-KR" altLang="en-US" sz="900" dirty="0">
                <a:latin typeface="Times New Roman" pitchFamily="18" charset="0"/>
                <a:cs typeface="Times New Roman" pitchFamily="18" charset="0"/>
              </a:rPr>
              <a:t>③ </a:t>
            </a:r>
            <a:r>
              <a:rPr lang="en-US" altLang="ko-KR" sz="900" dirty="0">
                <a:latin typeface="Times New Roman" pitchFamily="18" charset="0"/>
                <a:cs typeface="Times New Roman" pitchFamily="18" charset="0"/>
              </a:rPr>
              <a:t>Side Seal</a:t>
            </a:r>
            <a:r>
              <a:rPr lang="ko-KR" altLang="en-US" sz="900" dirty="0">
                <a:latin typeface="Times New Roman" pitchFamily="18" charset="0"/>
                <a:cs typeface="Times New Roman" pitchFamily="18" charset="0"/>
              </a:rPr>
              <a:t>               ④ </a:t>
            </a:r>
            <a:r>
              <a:rPr lang="en-US" altLang="ko-KR" sz="900" dirty="0">
                <a:latin typeface="Times New Roman" pitchFamily="18" charset="0"/>
                <a:cs typeface="Times New Roman" pitchFamily="18" charset="0"/>
              </a:rPr>
              <a:t>Inner Seal </a:t>
            </a:r>
          </a:p>
        </p:txBody>
      </p:sp>
      <p:sp>
        <p:nvSpPr>
          <p:cNvPr id="31" name="Rectangle 30"/>
          <p:cNvSpPr/>
          <p:nvPr/>
        </p:nvSpPr>
        <p:spPr>
          <a:xfrm>
            <a:off x="3429000" y="1130967"/>
            <a:ext cx="3429000" cy="784830"/>
          </a:xfrm>
          <a:prstGeom prst="rect">
            <a:avLst/>
          </a:prstGeom>
        </p:spPr>
        <p:txBody>
          <a:bodyPr>
            <a:spAutoFit/>
          </a:bodyPr>
          <a:lstStyle/>
          <a:p>
            <a:pPr marL="457200" indent="-457200"/>
            <a:r>
              <a:rPr lang="en-US" altLang="ko-KR" sz="900" dirty="0" smtClean="0">
                <a:latin typeface="Times New Roman" pitchFamily="18" charset="0"/>
                <a:cs typeface="Times New Roman" pitchFamily="18" charset="0"/>
              </a:rPr>
              <a:t>12. </a:t>
            </a:r>
            <a:r>
              <a:rPr lang="en-US" altLang="ko-KR" sz="900" dirty="0" err="1">
                <a:latin typeface="Times New Roman" pitchFamily="18" charset="0"/>
                <a:cs typeface="Times New Roman" pitchFamily="18" charset="0"/>
              </a:rPr>
              <a:t>Tên</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gọi</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của</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đai</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ốc</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được</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biểu</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thị</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là</a:t>
            </a:r>
            <a:r>
              <a:rPr lang="en-US" altLang="ko-KR" sz="900" dirty="0">
                <a:latin typeface="Times New Roman" pitchFamily="18" charset="0"/>
                <a:cs typeface="Times New Roman" pitchFamily="18" charset="0"/>
              </a:rPr>
              <a:t> </a:t>
            </a:r>
            <a:r>
              <a:rPr lang="en-US" altLang="ko-KR" sz="900" dirty="0" smtClean="0">
                <a:latin typeface="Times New Roman" pitchFamily="18" charset="0"/>
                <a:cs typeface="Times New Roman" pitchFamily="18" charset="0"/>
              </a:rPr>
              <a:t>L1N  </a:t>
            </a:r>
            <a:r>
              <a:rPr lang="en-US" altLang="ko-KR" sz="900" dirty="0">
                <a:latin typeface="Times New Roman" pitchFamily="18" charset="0"/>
                <a:cs typeface="Times New Roman" pitchFamily="18" charset="0"/>
              </a:rPr>
              <a:t>M30 × 3 – 2</a:t>
            </a:r>
            <a:r>
              <a:rPr lang="en-US" altLang="ko-KR" sz="900" dirty="0" smtClean="0">
                <a:latin typeface="Times New Roman" pitchFamily="18" charset="0"/>
                <a:cs typeface="Times New Roman" pitchFamily="18" charset="0"/>
              </a:rPr>
              <a:t> </a:t>
            </a:r>
            <a:endParaRPr lang="ko-KR" altLang="en-US" sz="900" dirty="0">
              <a:latin typeface="Times New Roman" pitchFamily="18" charset="0"/>
              <a:cs typeface="Times New Roman" pitchFamily="18" charset="0"/>
            </a:endParaRPr>
          </a:p>
          <a:p>
            <a:pPr marL="457200" indent="-457200"/>
            <a:r>
              <a:rPr lang="ko-KR" altLang="en-US"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Vậy</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khoảng</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cách</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một</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vòng</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xoáy</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là</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bao</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nhiêu</a:t>
            </a:r>
            <a:r>
              <a:rPr lang="en-US" altLang="ko-KR" sz="900" dirty="0">
                <a:latin typeface="Times New Roman" pitchFamily="18" charset="0"/>
                <a:cs typeface="Times New Roman" pitchFamily="18" charset="0"/>
              </a:rPr>
              <a:t>? </a:t>
            </a:r>
          </a:p>
          <a:p>
            <a:pPr marL="457200" indent="-457200"/>
            <a:r>
              <a:rPr lang="en-US" altLang="ko-KR" sz="900" dirty="0" smtClean="0">
                <a:latin typeface="Times New Roman" pitchFamily="18" charset="0"/>
                <a:cs typeface="Times New Roman" pitchFamily="18" charset="0"/>
              </a:rPr>
              <a:t> </a:t>
            </a:r>
            <a:r>
              <a:rPr lang="en-US" altLang="ko-KR" sz="900" dirty="0">
                <a:solidFill>
                  <a:srgbClr val="FF0000"/>
                </a:solidFill>
                <a:latin typeface="Times New Roman" pitchFamily="18" charset="0"/>
                <a:cs typeface="Times New Roman" pitchFamily="18" charset="0"/>
              </a:rPr>
              <a:t>① 3 mm     </a:t>
            </a:r>
            <a:r>
              <a:rPr lang="en-US" altLang="ko-KR" sz="900" dirty="0">
                <a:latin typeface="Times New Roman" pitchFamily="18" charset="0"/>
                <a:cs typeface="Times New Roman" pitchFamily="18" charset="0"/>
              </a:rPr>
              <a:t>②  4 mm       ③ 2mm      ④ 6mm</a:t>
            </a:r>
          </a:p>
          <a:p>
            <a:pPr marL="457200" indent="-457200"/>
            <a:endParaRPr lang="ko-KR" altLang="en-US" sz="900" dirty="0">
              <a:latin typeface="Times New Roman" pitchFamily="18" charset="0"/>
              <a:cs typeface="Times New Roman" pitchFamily="18" charset="0"/>
            </a:endParaRPr>
          </a:p>
          <a:p>
            <a:pPr marL="457200" indent="-457200"/>
            <a:endParaRPr lang="ko-KR" altLang="en-US" sz="900" dirty="0">
              <a:latin typeface="Times New Roman" pitchFamily="18" charset="0"/>
              <a:cs typeface="Times New Roman" pitchFamily="18" charset="0"/>
            </a:endParaRPr>
          </a:p>
        </p:txBody>
      </p:sp>
      <p:sp>
        <p:nvSpPr>
          <p:cNvPr id="33" name="Rectangle 80"/>
          <p:cNvSpPr>
            <a:spLocks noChangeArrowheads="1"/>
          </p:cNvSpPr>
          <p:nvPr/>
        </p:nvSpPr>
        <p:spPr bwMode="auto">
          <a:xfrm>
            <a:off x="326428" y="6026150"/>
            <a:ext cx="3125788" cy="78483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r>
              <a:rPr lang="en-US" altLang="ko-KR" sz="900" dirty="0">
                <a:latin typeface="Times New Roman" panose="02020603050405020304" pitchFamily="18" charset="0"/>
                <a:ea typeface="돋움" pitchFamily="50" charset="-127"/>
                <a:cs typeface="Times New Roman" panose="02020603050405020304" pitchFamily="18" charset="0"/>
              </a:rPr>
              <a:t>8</a:t>
            </a:r>
            <a:r>
              <a:rPr lang="en-US" altLang="ko-KR" sz="90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Đâu</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không</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phải</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đặc</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trưng</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của</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máy</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giảm</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tốc</a:t>
            </a:r>
            <a:r>
              <a:rPr lang="en-US" altLang="ko-KR" sz="900" dirty="0" smtClean="0">
                <a:latin typeface="Times New Roman" panose="02020603050405020304" pitchFamily="18" charset="0"/>
                <a:ea typeface="돋움" pitchFamily="50" charset="-127"/>
                <a:cs typeface="Times New Roman" panose="02020603050405020304" pitchFamily="18" charset="0"/>
              </a:rPr>
              <a:t>?</a:t>
            </a: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r>
              <a:rPr lang="en-US" altLang="ko-KR" sz="900" smtClean="0">
                <a:latin typeface="Times New Roman" panose="02020603050405020304" pitchFamily="18" charset="0"/>
                <a:ea typeface="돋움" pitchFamily="50" charset="-127"/>
                <a:cs typeface="Times New Roman" panose="02020603050405020304" pitchFamily="18" charset="0"/>
              </a:rPr>
              <a:t>① </a:t>
            </a:r>
            <a:r>
              <a:rPr lang="en-US" altLang="ko-KR" sz="900" dirty="0" err="1" smtClean="0">
                <a:latin typeface="Times New Roman" panose="02020603050405020304" pitchFamily="18" charset="0"/>
                <a:ea typeface="돋움" pitchFamily="50" charset="-127"/>
                <a:cs typeface="Times New Roman" panose="02020603050405020304" pitchFamily="18" charset="0"/>
              </a:rPr>
              <a:t>Loại</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nhỏ</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có</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khả</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năng</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truyền</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tải</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lớn</a:t>
            </a: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r>
              <a:rPr lang="en-US" altLang="ko-KR" sz="900">
                <a:latin typeface="Times New Roman" panose="02020603050405020304" pitchFamily="18" charset="0"/>
                <a:ea typeface="돋움" pitchFamily="50" charset="-127"/>
                <a:cs typeface="Times New Roman" panose="02020603050405020304" pitchFamily="18" charset="0"/>
              </a:rPr>
              <a:t>② </a:t>
            </a:r>
            <a:r>
              <a:rPr lang="en-US" altLang="ko-KR" sz="900" smtClean="0">
                <a:latin typeface="Times New Roman" panose="02020603050405020304" pitchFamily="18" charset="0"/>
                <a:ea typeface="돋움" pitchFamily="50" charset="-127"/>
                <a:cs typeface="Times New Roman" panose="02020603050405020304" pitchFamily="18" charset="0"/>
              </a:rPr>
              <a:t>Không </a:t>
            </a:r>
            <a:r>
              <a:rPr lang="en-US" altLang="ko-KR" sz="900" dirty="0" err="1" smtClean="0">
                <a:latin typeface="Times New Roman" panose="02020603050405020304" pitchFamily="18" charset="0"/>
                <a:ea typeface="돋움" pitchFamily="50" charset="-127"/>
                <a:cs typeface="Times New Roman" panose="02020603050405020304" pitchFamily="18" charset="0"/>
              </a:rPr>
              <a:t>bị</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trơn</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trượt</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nên</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tỷ</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lệ</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giảm</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tốc</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ổn</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định</a:t>
            </a:r>
            <a:r>
              <a:rPr lang="en-US" altLang="ko-KR" sz="900" dirty="0" smtClean="0">
                <a:latin typeface="Times New Roman" panose="02020603050405020304" pitchFamily="18" charset="0"/>
                <a:ea typeface="돋움" pitchFamily="50" charset="-127"/>
                <a:cs typeface="Times New Roman" panose="02020603050405020304" pitchFamily="18" charset="0"/>
              </a:rPr>
              <a:t>.</a:t>
            </a: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r>
              <a:rPr lang="en-US" altLang="ko-KR" sz="900" dirty="0">
                <a:latin typeface="Times New Roman" panose="02020603050405020304" pitchFamily="18" charset="0"/>
                <a:ea typeface="돋움" pitchFamily="50" charset="-127"/>
                <a:cs typeface="Times New Roman" panose="02020603050405020304" pitchFamily="18" charset="0"/>
              </a:rPr>
              <a:t>③ </a:t>
            </a:r>
            <a:r>
              <a:rPr lang="en-US" altLang="ko-KR" sz="900" dirty="0" err="1" smtClean="0">
                <a:latin typeface="Times New Roman" panose="02020603050405020304" pitchFamily="18" charset="0"/>
                <a:ea typeface="돋움" pitchFamily="50" charset="-127"/>
                <a:cs typeface="Times New Roman" panose="02020603050405020304" pitchFamily="18" charset="0"/>
              </a:rPr>
              <a:t>Tỷ</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err="1" smtClean="0">
                <a:latin typeface="Times New Roman" panose="02020603050405020304" pitchFamily="18" charset="0"/>
                <a:ea typeface="돋움" pitchFamily="50" charset="-127"/>
                <a:cs typeface="Times New Roman" panose="02020603050405020304" pitchFamily="18" charset="0"/>
              </a:rPr>
              <a:t>lệ</a:t>
            </a:r>
            <a:r>
              <a:rPr lang="en-US" altLang="ko-KR" sz="900" smtClean="0">
                <a:latin typeface="Times New Roman" panose="02020603050405020304" pitchFamily="18" charset="0"/>
                <a:ea typeface="돋움" pitchFamily="50" charset="-127"/>
                <a:cs typeface="Times New Roman" panose="02020603050405020304" pitchFamily="18" charset="0"/>
              </a:rPr>
              <a:t> gia tốc và giảm tốc  </a:t>
            </a:r>
            <a:r>
              <a:rPr lang="en-US" altLang="ko-KR" sz="900" dirty="0" err="1" smtClean="0">
                <a:latin typeface="Times New Roman" panose="02020603050405020304" pitchFamily="18" charset="0"/>
                <a:ea typeface="돋움" pitchFamily="50" charset="-127"/>
                <a:cs typeface="Times New Roman" panose="02020603050405020304" pitchFamily="18" charset="0"/>
              </a:rPr>
              <a:t>lựa</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chọn</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trong</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phạm</a:t>
            </a:r>
            <a:r>
              <a:rPr lang="en-US" altLang="ko-KR" sz="900" dirty="0" smtClean="0">
                <a:latin typeface="Times New Roman" panose="02020603050405020304" pitchFamily="18" charset="0"/>
                <a:ea typeface="돋움" pitchFamily="50" charset="-127"/>
                <a:cs typeface="Times New Roman" panose="02020603050405020304" pitchFamily="18" charset="0"/>
              </a:rPr>
              <a:t> vi </a:t>
            </a:r>
            <a:r>
              <a:rPr lang="en-US" altLang="ko-KR" sz="900" dirty="0" err="1" smtClean="0">
                <a:latin typeface="Times New Roman" panose="02020603050405020304" pitchFamily="18" charset="0"/>
                <a:ea typeface="돋움" pitchFamily="50" charset="-127"/>
                <a:cs typeface="Times New Roman" panose="02020603050405020304" pitchFamily="18" charset="0"/>
              </a:rPr>
              <a:t>rộng</a:t>
            </a:r>
            <a:r>
              <a:rPr lang="ko-KR" altLang="en-US" sz="900" dirty="0" smtClean="0">
                <a:latin typeface="Times New Roman" panose="02020603050405020304" pitchFamily="18" charset="0"/>
                <a:ea typeface="돋움" pitchFamily="50" charset="-127"/>
                <a:cs typeface="Times New Roman" panose="02020603050405020304" pitchFamily="18" charset="0"/>
              </a:rPr>
              <a:t> </a:t>
            </a:r>
            <a:endParaRPr lang="ko-KR" altLang="en-US" sz="900" dirty="0">
              <a:latin typeface="Times New Roman" panose="02020603050405020304" pitchFamily="18" charset="0"/>
              <a:ea typeface="돋움" pitchFamily="50" charset="-127"/>
              <a:cs typeface="Times New Roman" panose="02020603050405020304" pitchFamily="18" charset="0"/>
            </a:endParaRPr>
          </a:p>
          <a:p>
            <a:pPr eaLnBrk="1" hangingPunct="1"/>
            <a:r>
              <a:rPr lang="en-US" altLang="ko-KR" sz="900" dirty="0">
                <a:latin typeface="Times New Roman" panose="02020603050405020304" pitchFamily="18" charset="0"/>
                <a:ea typeface="돋움" pitchFamily="50" charset="-127"/>
                <a:cs typeface="Times New Roman" panose="02020603050405020304" pitchFamily="18" charset="0"/>
              </a:rPr>
              <a:t>④ </a:t>
            </a:r>
            <a:r>
              <a:rPr lang="en-US" altLang="ko-KR" sz="900" dirty="0" err="1" smtClean="0">
                <a:latin typeface="Times New Roman" panose="02020603050405020304" pitchFamily="18" charset="0"/>
                <a:ea typeface="돋움" pitchFamily="50" charset="-127"/>
                <a:cs typeface="Times New Roman" panose="02020603050405020304" pitchFamily="18" charset="0"/>
              </a:rPr>
              <a:t>Bền</a:t>
            </a:r>
            <a:r>
              <a:rPr lang="en-US" altLang="ko-KR" sz="900" dirty="0" smtClean="0">
                <a:latin typeface="Times New Roman" panose="02020603050405020304" pitchFamily="18" charset="0"/>
                <a:ea typeface="돋움" pitchFamily="50" charset="-127"/>
                <a:cs typeface="Times New Roman" panose="02020603050405020304" pitchFamily="18" charset="0"/>
              </a:rPr>
              <a:t>. </a:t>
            </a:r>
            <a:endParaRPr lang="en-US" altLang="ko-KR" sz="900" dirty="0">
              <a:latin typeface="Times New Roman" panose="02020603050405020304" pitchFamily="18" charset="0"/>
              <a:ea typeface="돋움" pitchFamily="50" charset="-127"/>
              <a:cs typeface="Times New Roman" panose="02020603050405020304" pitchFamily="18" charset="0"/>
            </a:endParaRPr>
          </a:p>
        </p:txBody>
      </p:sp>
      <p:sp>
        <p:nvSpPr>
          <p:cNvPr id="3" name="Rectangle 2"/>
          <p:cNvSpPr/>
          <p:nvPr/>
        </p:nvSpPr>
        <p:spPr>
          <a:xfrm>
            <a:off x="3396344" y="4095256"/>
            <a:ext cx="3429000" cy="715581"/>
          </a:xfrm>
          <a:prstGeom prst="rect">
            <a:avLst/>
          </a:prstGeom>
        </p:spPr>
        <p:txBody>
          <a:bodyPr>
            <a:spAutoFit/>
          </a:bodyPr>
          <a:lstStyle/>
          <a:p>
            <a:pPr>
              <a:lnSpc>
                <a:spcPct val="150000"/>
              </a:lnSpc>
              <a:spcBef>
                <a:spcPct val="50000"/>
              </a:spcBef>
            </a:pPr>
            <a:r>
              <a:rPr lang="en-US" altLang="ko-KR" sz="900" dirty="0" smtClean="0">
                <a:latin typeface="Times New Roman" pitchFamily="18" charset="0"/>
                <a:ea typeface="돋움" pitchFamily="50" charset="-127"/>
                <a:cs typeface="Times New Roman" pitchFamily="18" charset="0"/>
              </a:rPr>
              <a:t>15. </a:t>
            </a:r>
            <a:r>
              <a:rPr lang="en-US" altLang="ko-KR" sz="900" dirty="0">
                <a:latin typeface="Times New Roman" pitchFamily="18" charset="0"/>
                <a:ea typeface="돋움" pitchFamily="50" charset="-127"/>
                <a:cs typeface="Times New Roman" pitchFamily="18" charset="0"/>
              </a:rPr>
              <a:t>Gear </a:t>
            </a:r>
            <a:r>
              <a:rPr lang="en-US" altLang="ko-KR" sz="900" dirty="0" err="1">
                <a:latin typeface="Times New Roman" pitchFamily="18" charset="0"/>
                <a:ea typeface="돋움" pitchFamily="50" charset="-127"/>
                <a:cs typeface="Times New Roman" pitchFamily="18" charset="0"/>
              </a:rPr>
              <a:t>có</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nhiều</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răng</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gọi</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là</a:t>
            </a:r>
            <a:r>
              <a:rPr lang="en-US" altLang="ko-KR" sz="900" dirty="0">
                <a:latin typeface="Times New Roman" pitchFamily="18" charset="0"/>
                <a:ea typeface="돋움" pitchFamily="50" charset="-127"/>
                <a:cs typeface="Times New Roman" pitchFamily="18" charset="0"/>
              </a:rPr>
              <a:t> Gear, gear </a:t>
            </a:r>
            <a:r>
              <a:rPr lang="en-US" altLang="ko-KR" sz="900" dirty="0" err="1">
                <a:latin typeface="Times New Roman" pitchFamily="18" charset="0"/>
                <a:ea typeface="돋움" pitchFamily="50" charset="-127"/>
                <a:cs typeface="Times New Roman" pitchFamily="18" charset="0"/>
              </a:rPr>
              <a:t>có</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số</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răng</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ít</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gọi</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là</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gì</a:t>
            </a:r>
            <a:r>
              <a:rPr lang="en-US" altLang="ko-KR" sz="900" dirty="0" smtClean="0">
                <a:latin typeface="Times New Roman" pitchFamily="18" charset="0"/>
                <a:ea typeface="돋움" pitchFamily="50" charset="-127"/>
                <a:cs typeface="Times New Roman" pitchFamily="18" charset="0"/>
              </a:rPr>
              <a:t>?</a:t>
            </a:r>
          </a:p>
          <a:p>
            <a:pPr>
              <a:spcBef>
                <a:spcPct val="50000"/>
              </a:spcBef>
            </a:pPr>
            <a:r>
              <a:rPr lang="en-US" altLang="ko-KR" sz="900" dirty="0" smtClean="0">
                <a:solidFill>
                  <a:srgbClr val="FF0000"/>
                </a:solidFill>
                <a:latin typeface="Times New Roman" pitchFamily="18" charset="0"/>
                <a:ea typeface="돋움" pitchFamily="50" charset="-127"/>
                <a:cs typeface="Times New Roman" pitchFamily="18" charset="0"/>
              </a:rPr>
              <a:t>①</a:t>
            </a:r>
            <a:r>
              <a:rPr lang="ko-KR" altLang="en-US" sz="900" dirty="0" smtClean="0">
                <a:solidFill>
                  <a:srgbClr val="FF0000"/>
                </a:solidFill>
                <a:latin typeface="Times New Roman" pitchFamily="18" charset="0"/>
                <a:ea typeface="돋움" pitchFamily="50" charset="-127"/>
                <a:cs typeface="Times New Roman" pitchFamily="18" charset="0"/>
              </a:rPr>
              <a:t> </a:t>
            </a:r>
            <a:r>
              <a:rPr lang="en-US" altLang="ko-KR" sz="900" dirty="0" smtClean="0">
                <a:solidFill>
                  <a:srgbClr val="FF0000"/>
                </a:solidFill>
                <a:latin typeface="Times New Roman" pitchFamily="18" charset="0"/>
                <a:ea typeface="돋움" pitchFamily="50" charset="-127"/>
                <a:cs typeface="Times New Roman" pitchFamily="18" charset="0"/>
              </a:rPr>
              <a:t>Pinion </a:t>
            </a:r>
            <a:r>
              <a:rPr lang="ko-KR" altLang="en-US" sz="900" dirty="0" smtClean="0">
                <a:solidFill>
                  <a:srgbClr val="FF0000"/>
                </a:solidFill>
                <a:latin typeface="Times New Roman" pitchFamily="18" charset="0"/>
                <a:ea typeface="돋움" pitchFamily="50" charset="-127"/>
                <a:cs typeface="Times New Roman" pitchFamily="18" charset="0"/>
              </a:rPr>
              <a:t>                               </a:t>
            </a:r>
            <a:r>
              <a:rPr lang="ko-KR" altLang="en-US" sz="900" dirty="0" smtClean="0">
                <a:latin typeface="Times New Roman" pitchFamily="18" charset="0"/>
                <a:ea typeface="돋움" pitchFamily="50" charset="-127"/>
                <a:cs typeface="Times New Roman" pitchFamily="18" charset="0"/>
              </a:rPr>
              <a:t>② </a:t>
            </a:r>
            <a:r>
              <a:rPr lang="en-US" altLang="ko-KR" sz="900" dirty="0" smtClean="0">
                <a:latin typeface="Times New Roman" pitchFamily="18" charset="0"/>
                <a:ea typeface="돋움" pitchFamily="50" charset="-127"/>
                <a:cs typeface="Times New Roman" pitchFamily="18" charset="0"/>
              </a:rPr>
              <a:t>Gear </a:t>
            </a:r>
            <a:r>
              <a:rPr lang="en-US" altLang="ko-KR" sz="900" dirty="0" err="1" smtClean="0">
                <a:latin typeface="Times New Roman" pitchFamily="18" charset="0"/>
                <a:ea typeface="돋움" pitchFamily="50" charset="-127"/>
                <a:cs typeface="Times New Roman" pitchFamily="18" charset="0"/>
              </a:rPr>
              <a:t>dẫn</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động</a:t>
            </a:r>
            <a:endParaRPr lang="ko-KR" altLang="en-US" sz="900" dirty="0" smtClean="0">
              <a:latin typeface="Times New Roman" pitchFamily="18" charset="0"/>
              <a:ea typeface="돋움" pitchFamily="50" charset="-127"/>
              <a:cs typeface="Times New Roman" pitchFamily="18" charset="0"/>
            </a:endParaRPr>
          </a:p>
          <a:p>
            <a:pPr>
              <a:spcBef>
                <a:spcPct val="50000"/>
              </a:spcBef>
            </a:pPr>
            <a:r>
              <a:rPr lang="ko-KR" altLang="en-US" sz="900" dirty="0" smtClean="0">
                <a:latin typeface="Times New Roman" pitchFamily="18" charset="0"/>
                <a:ea typeface="돋움" pitchFamily="50" charset="-127"/>
                <a:cs typeface="Times New Roman" pitchFamily="18" charset="0"/>
              </a:rPr>
              <a:t>③ </a:t>
            </a:r>
            <a:r>
              <a:rPr lang="en-US" altLang="ko-KR" sz="900" dirty="0">
                <a:latin typeface="Times New Roman" pitchFamily="18" charset="0"/>
                <a:ea typeface="돋움" pitchFamily="50" charset="-127"/>
                <a:cs typeface="Times New Roman" pitchFamily="18" charset="0"/>
              </a:rPr>
              <a:t>Rack Gear</a:t>
            </a:r>
            <a:r>
              <a:rPr lang="ko-KR" altLang="en-US" sz="900" dirty="0">
                <a:latin typeface="Times New Roman" pitchFamily="18" charset="0"/>
                <a:ea typeface="돋움" pitchFamily="50" charset="-127"/>
                <a:cs typeface="Times New Roman" pitchFamily="18" charset="0"/>
              </a:rPr>
              <a:t>                          ④ </a:t>
            </a:r>
            <a:r>
              <a:rPr lang="en-US" altLang="ko-KR" sz="900" dirty="0">
                <a:latin typeface="Times New Roman" pitchFamily="18" charset="0"/>
                <a:ea typeface="돋움" pitchFamily="50" charset="-127"/>
                <a:cs typeface="Times New Roman" pitchFamily="18" charset="0"/>
              </a:rPr>
              <a:t>Gear Motor</a:t>
            </a:r>
            <a:endParaRPr lang="ko-KR" altLang="en-US" sz="900" dirty="0">
              <a:latin typeface="Times New Roman" pitchFamily="18" charset="0"/>
              <a:ea typeface="돋움" pitchFamily="50" charset="-127"/>
              <a:cs typeface="Times New Roman" pitchFamily="18" charset="0"/>
            </a:endParaRPr>
          </a:p>
        </p:txBody>
      </p:sp>
      <p:pic>
        <p:nvPicPr>
          <p:cNvPr id="27" name="Picture 11"/>
          <p:cNvPicPr>
            <a:picLocks noChangeAspect="1" noChangeArrowheads="1"/>
          </p:cNvPicPr>
          <p:nvPr/>
        </p:nvPicPr>
        <p:blipFill>
          <a:blip r:embed="rId4">
            <a:extLst>
              <a:ext uri="{28A0092B-C50C-407E-A947-70E740481C1C}">
                <a14:useLocalDpi xmlns:a14="http://schemas.microsoft.com/office/drawing/2010/main" val="0"/>
              </a:ext>
            </a:extLst>
          </a:blip>
          <a:srcRect l="8855" t="65952" r="71207" b="12392"/>
          <a:stretch>
            <a:fillRect/>
          </a:stretch>
        </p:blipFill>
        <p:spPr bwMode="auto">
          <a:xfrm>
            <a:off x="1646272" y="7846712"/>
            <a:ext cx="1469795" cy="1398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Rectangle 30"/>
          <p:cNvSpPr>
            <a:spLocks noChangeArrowheads="1"/>
          </p:cNvSpPr>
          <p:nvPr/>
        </p:nvSpPr>
        <p:spPr bwMode="auto">
          <a:xfrm>
            <a:off x="304800" y="7677162"/>
            <a:ext cx="3429000" cy="1061829"/>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r>
              <a:rPr lang="en-US" altLang="ko-KR" sz="900" smtClean="0">
                <a:latin typeface="Times New Roman" panose="02020603050405020304" pitchFamily="18" charset="0"/>
                <a:ea typeface="돋움" pitchFamily="50" charset="-127"/>
                <a:cs typeface="Times New Roman" panose="02020603050405020304" pitchFamily="18" charset="0"/>
              </a:rPr>
              <a:t>10. </a:t>
            </a:r>
            <a:r>
              <a:rPr lang="en-US" altLang="ko-KR" sz="900" dirty="0" err="1" smtClean="0">
                <a:latin typeface="Times New Roman" panose="02020603050405020304" pitchFamily="18" charset="0"/>
                <a:ea typeface="돋움" pitchFamily="50" charset="-127"/>
                <a:cs typeface="Times New Roman" panose="02020603050405020304" pitchFamily="18" charset="0"/>
              </a:rPr>
              <a:t>Giá</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trị</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đo</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của</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thước</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kẹp</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đo</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độ</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cao</a:t>
            </a:r>
            <a:r>
              <a:rPr lang="en-US" altLang="ko-KR" sz="900" dirty="0" smtClean="0">
                <a:latin typeface="Times New Roman" panose="02020603050405020304" pitchFamily="18" charset="0"/>
                <a:ea typeface="돋움" pitchFamily="50" charset="-127"/>
                <a:cs typeface="Times New Roman" panose="02020603050405020304" pitchFamily="18" charset="0"/>
              </a:rPr>
              <a:t> ( height Gauge) </a:t>
            </a:r>
            <a:r>
              <a:rPr lang="en-US" altLang="ko-KR" sz="900" dirty="0" err="1" smtClean="0">
                <a:latin typeface="Times New Roman" panose="02020603050405020304" pitchFamily="18" charset="0"/>
                <a:ea typeface="돋움" pitchFamily="50" charset="-127"/>
                <a:cs typeface="Times New Roman" panose="02020603050405020304" pitchFamily="18" charset="0"/>
              </a:rPr>
              <a:t>là</a:t>
            </a:r>
            <a:r>
              <a:rPr lang="en-US" altLang="ko-KR" sz="900" dirty="0" smtClean="0">
                <a:latin typeface="Times New Roman" panose="02020603050405020304" pitchFamily="18" charset="0"/>
                <a:ea typeface="돋움" pitchFamily="50" charset="-127"/>
                <a:cs typeface="Times New Roman" panose="02020603050405020304" pitchFamily="18" charset="0"/>
              </a:rPr>
              <a:t> </a:t>
            </a: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r>
              <a:rPr lang="en-US" altLang="ko-KR" sz="900" dirty="0">
                <a:latin typeface="Times New Roman" panose="02020603050405020304" pitchFamily="18" charset="0"/>
                <a:ea typeface="돋움" pitchFamily="50" charset="-127"/>
                <a:cs typeface="Times New Roman" panose="02020603050405020304" pitchFamily="18" charset="0"/>
              </a:rPr>
              <a:t>①  70.48  ㎜</a:t>
            </a:r>
          </a:p>
          <a:p>
            <a:pPr eaLnBrk="1" hangingPunct="1"/>
            <a:r>
              <a:rPr lang="en-US" altLang="ko-KR" sz="900" smtClean="0">
                <a:latin typeface="Times New Roman" panose="02020603050405020304" pitchFamily="18" charset="0"/>
                <a:ea typeface="돋움" pitchFamily="50" charset="-127"/>
                <a:cs typeface="Times New Roman" panose="02020603050405020304" pitchFamily="18" charset="0"/>
              </a:rPr>
              <a:t>②  46.44 </a:t>
            </a:r>
            <a:r>
              <a:rPr lang="en-US" altLang="ko-KR" sz="900" dirty="0">
                <a:latin typeface="Times New Roman" panose="02020603050405020304" pitchFamily="18" charset="0"/>
                <a:ea typeface="돋움" pitchFamily="50" charset="-127"/>
                <a:cs typeface="Times New Roman" panose="02020603050405020304" pitchFamily="18" charset="0"/>
              </a:rPr>
              <a:t>㎜</a:t>
            </a:r>
          </a:p>
          <a:p>
            <a:pPr eaLnBrk="1" hangingPunct="1"/>
            <a:r>
              <a:rPr lang="en-US" altLang="ko-KR" sz="900" smtClean="0">
                <a:latin typeface="Times New Roman" panose="02020603050405020304" pitchFamily="18" charset="0"/>
                <a:ea typeface="돋움" pitchFamily="50" charset="-127"/>
                <a:cs typeface="Times New Roman" panose="02020603050405020304" pitchFamily="18" charset="0"/>
              </a:rPr>
              <a:t>③  </a:t>
            </a:r>
            <a:r>
              <a:rPr lang="en-US" altLang="ko-KR" sz="900" dirty="0">
                <a:latin typeface="Times New Roman" panose="02020603050405020304" pitchFamily="18" charset="0"/>
                <a:ea typeface="돋움" pitchFamily="50" charset="-127"/>
                <a:cs typeface="Times New Roman" panose="02020603050405020304" pitchFamily="18" charset="0"/>
              </a:rPr>
              <a:t>70.44 ㎜</a:t>
            </a:r>
          </a:p>
          <a:p>
            <a:pPr eaLnBrk="1" hangingPunct="1"/>
            <a:r>
              <a:rPr lang="en-US" altLang="ko-KR" sz="900" smtClean="0">
                <a:latin typeface="Times New Roman" panose="02020603050405020304" pitchFamily="18" charset="0"/>
                <a:ea typeface="돋움" pitchFamily="50" charset="-127"/>
                <a:cs typeface="Times New Roman" panose="02020603050405020304" pitchFamily="18" charset="0"/>
              </a:rPr>
              <a:t>④  46.48 </a:t>
            </a:r>
            <a:r>
              <a:rPr lang="en-US" altLang="ko-KR" sz="900" dirty="0">
                <a:latin typeface="Times New Roman" panose="02020603050405020304" pitchFamily="18" charset="0"/>
                <a:ea typeface="돋움" pitchFamily="50" charset="-127"/>
                <a:cs typeface="Times New Roman" panose="02020603050405020304" pitchFamily="18" charset="0"/>
              </a:rPr>
              <a:t>㎜</a:t>
            </a:r>
          </a:p>
        </p:txBody>
      </p:sp>
      <p:sp>
        <p:nvSpPr>
          <p:cNvPr id="32" name="Rectangle 86"/>
          <p:cNvSpPr>
            <a:spLocks noChangeArrowheads="1"/>
          </p:cNvSpPr>
          <p:nvPr/>
        </p:nvSpPr>
        <p:spPr bwMode="auto">
          <a:xfrm>
            <a:off x="312738" y="9140006"/>
            <a:ext cx="3124200" cy="507831"/>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r>
              <a:rPr lang="en-US" altLang="ko-KR" sz="900" dirty="0">
                <a:latin typeface="Times New Roman" pitchFamily="18" charset="0"/>
                <a:ea typeface="돋움" pitchFamily="50" charset="-127"/>
                <a:cs typeface="Times New Roman" pitchFamily="18" charset="0"/>
              </a:rPr>
              <a:t>11</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Chọn</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đáp</a:t>
            </a:r>
            <a:r>
              <a:rPr lang="en-US" altLang="ko-KR" sz="900" dirty="0" smtClean="0">
                <a:latin typeface="Times New Roman" pitchFamily="18" charset="0"/>
                <a:ea typeface="돋움" pitchFamily="50" charset="-127"/>
                <a:cs typeface="Times New Roman" pitchFamily="18" charset="0"/>
              </a:rPr>
              <a:t> </a:t>
            </a:r>
            <a:r>
              <a:rPr lang="en-US" altLang="ko-KR" sz="900" err="1" smtClean="0">
                <a:latin typeface="Times New Roman" pitchFamily="18" charset="0"/>
                <a:ea typeface="돋움" pitchFamily="50" charset="-127"/>
                <a:cs typeface="Times New Roman" pitchFamily="18" charset="0"/>
              </a:rPr>
              <a:t>án</a:t>
            </a:r>
            <a:r>
              <a:rPr lang="en-US" altLang="ko-KR" sz="900" smtClean="0">
                <a:latin typeface="Times New Roman" pitchFamily="18" charset="0"/>
                <a:ea typeface="돋움" pitchFamily="50" charset="-127"/>
                <a:cs typeface="Times New Roman" pitchFamily="18" charset="0"/>
              </a:rPr>
              <a:t> không phải là </a:t>
            </a:r>
            <a:r>
              <a:rPr lang="en-US" altLang="ko-KR" sz="900" dirty="0" smtClean="0">
                <a:latin typeface="Times New Roman" pitchFamily="18" charset="0"/>
                <a:ea typeface="돋움" pitchFamily="50" charset="-127"/>
                <a:cs typeface="Times New Roman" pitchFamily="18" charset="0"/>
              </a:rPr>
              <a:t>5 </a:t>
            </a:r>
            <a:r>
              <a:rPr lang="en-US" altLang="ko-KR" sz="900" dirty="0" err="1" smtClean="0">
                <a:latin typeface="Times New Roman" pitchFamily="18" charset="0"/>
                <a:ea typeface="돋움" pitchFamily="50" charset="-127"/>
                <a:cs typeface="Times New Roman" pitchFamily="18" charset="0"/>
              </a:rPr>
              <a:t>yếu</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tố</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cơ</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bản</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quản</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lí</a:t>
            </a:r>
            <a:r>
              <a:rPr lang="en-US" altLang="ko-KR" sz="900" dirty="0" smtClean="0">
                <a:latin typeface="Times New Roman" pitchFamily="18" charset="0"/>
                <a:ea typeface="돋움" pitchFamily="50" charset="-127"/>
                <a:cs typeface="Times New Roman" pitchFamily="18" charset="0"/>
              </a:rPr>
              <a:t> </a:t>
            </a:r>
            <a:r>
              <a:rPr lang="en-US" altLang="ko-KR" sz="900" err="1" smtClean="0">
                <a:latin typeface="Times New Roman" pitchFamily="18" charset="0"/>
                <a:ea typeface="돋움" pitchFamily="50" charset="-127"/>
                <a:cs typeface="Times New Roman" pitchFamily="18" charset="0"/>
              </a:rPr>
              <a:t>bôi</a:t>
            </a:r>
            <a:r>
              <a:rPr lang="en-US" altLang="ko-KR" sz="900" smtClean="0">
                <a:latin typeface="Times New Roman" pitchFamily="18" charset="0"/>
                <a:ea typeface="돋움" pitchFamily="50" charset="-127"/>
                <a:cs typeface="Times New Roman" pitchFamily="18" charset="0"/>
              </a:rPr>
              <a:t> trơn?</a:t>
            </a:r>
            <a:endParaRPr lang="en-US" altLang="ko-KR" sz="900" dirty="0">
              <a:latin typeface="Times New Roman" pitchFamily="18" charset="0"/>
              <a:ea typeface="돋움" pitchFamily="50" charset="-127"/>
              <a:cs typeface="Times New Roman" pitchFamily="18" charset="0"/>
            </a:endParaRPr>
          </a:p>
          <a:p>
            <a:pPr eaLnBrk="1" hangingPunct="1"/>
            <a:r>
              <a:rPr lang="en-US" altLang="ko-KR" sz="900" smtClean="0">
                <a:latin typeface="Times New Roman" pitchFamily="18" charset="0"/>
                <a:ea typeface="돋움" pitchFamily="50" charset="-127"/>
                <a:cs typeface="Times New Roman" pitchFamily="18" charset="0"/>
              </a:rPr>
              <a:t>① </a:t>
            </a:r>
            <a:r>
              <a:rPr lang="en-US" altLang="ko-KR" sz="900">
                <a:latin typeface="Times New Roman" panose="02020603050405020304" pitchFamily="18" charset="0"/>
                <a:cs typeface="Times New Roman" panose="02020603050405020304" pitchFamily="18" charset="0"/>
              </a:rPr>
              <a:t>Dầu phù hợp </a:t>
            </a:r>
            <a:r>
              <a:rPr lang="en-US" altLang="ko-KR" sz="900" smtClean="0">
                <a:latin typeface="Times New Roman" panose="02020603050405020304" pitchFamily="18" charset="0"/>
                <a:cs typeface="Times New Roman" panose="02020603050405020304" pitchFamily="18" charset="0"/>
              </a:rPr>
              <a:t>          </a:t>
            </a:r>
            <a:r>
              <a:rPr lang="en-US" altLang="ko-KR" sz="900" smtClean="0">
                <a:latin typeface="Times New Roman" pitchFamily="18" charset="0"/>
                <a:ea typeface="돋움" pitchFamily="50" charset="-127"/>
                <a:cs typeface="Times New Roman" pitchFamily="18" charset="0"/>
              </a:rPr>
              <a:t>② </a:t>
            </a:r>
            <a:r>
              <a:rPr lang="en-US" altLang="ko-KR" sz="900" smtClean="0">
                <a:latin typeface="Times New Roman" panose="02020603050405020304" pitchFamily="18" charset="0"/>
                <a:cs typeface="Times New Roman" panose="02020603050405020304" pitchFamily="18" charset="0"/>
              </a:rPr>
              <a:t>Khu vực </a:t>
            </a:r>
            <a:r>
              <a:rPr lang="en-US" altLang="ko-KR" sz="900">
                <a:latin typeface="Times New Roman" panose="02020603050405020304" pitchFamily="18" charset="0"/>
                <a:cs typeface="Times New Roman" panose="02020603050405020304" pitchFamily="18" charset="0"/>
              </a:rPr>
              <a:t>phù hợp </a:t>
            </a:r>
            <a:endParaRPr lang="en-US" altLang="ko-KR" sz="900" smtClean="0">
              <a:latin typeface="Times New Roman" panose="02020603050405020304" pitchFamily="18" charset="0"/>
              <a:cs typeface="Times New Roman" panose="02020603050405020304" pitchFamily="18" charset="0"/>
            </a:endParaRPr>
          </a:p>
          <a:p>
            <a:pPr eaLnBrk="1" hangingPunct="1"/>
            <a:r>
              <a:rPr lang="en-US" altLang="ko-KR" sz="900" smtClean="0">
                <a:latin typeface="Times New Roman" pitchFamily="18" charset="0"/>
                <a:ea typeface="돋움" pitchFamily="50" charset="-127"/>
                <a:cs typeface="Times New Roman" pitchFamily="18" charset="0"/>
              </a:rPr>
              <a:t>③ </a:t>
            </a:r>
            <a:r>
              <a:rPr lang="en-US" altLang="ko-KR" sz="900">
                <a:latin typeface="Times New Roman" panose="02020603050405020304" pitchFamily="18" charset="0"/>
                <a:cs typeface="Times New Roman" panose="02020603050405020304" pitchFamily="18" charset="0"/>
              </a:rPr>
              <a:t>Lượng phù hợp </a:t>
            </a:r>
            <a:r>
              <a:rPr lang="en-US" altLang="ko-KR" sz="900" smtClean="0">
                <a:latin typeface="Times New Roman" panose="02020603050405020304" pitchFamily="18" charset="0"/>
                <a:cs typeface="Times New Roman" panose="02020603050405020304" pitchFamily="18" charset="0"/>
              </a:rPr>
              <a:t>      </a:t>
            </a:r>
            <a:r>
              <a:rPr lang="en-US" altLang="ko-KR" sz="900" smtClean="0">
                <a:latin typeface="Times New Roman" pitchFamily="18" charset="0"/>
                <a:ea typeface="돋움" pitchFamily="50" charset="-127"/>
                <a:cs typeface="Times New Roman" pitchFamily="18" charset="0"/>
              </a:rPr>
              <a:t>④ </a:t>
            </a:r>
            <a:r>
              <a:rPr lang="en-US" altLang="ko-KR" sz="900" smtClean="0">
                <a:latin typeface="Times New Roman" panose="02020603050405020304" pitchFamily="18" charset="0"/>
                <a:cs typeface="Times New Roman" panose="02020603050405020304" pitchFamily="18" charset="0"/>
              </a:rPr>
              <a:t>Nhiệt độ phù </a:t>
            </a:r>
            <a:r>
              <a:rPr lang="en-US" altLang="ko-KR" sz="900">
                <a:latin typeface="Times New Roman" panose="02020603050405020304" pitchFamily="18" charset="0"/>
                <a:cs typeface="Times New Roman" panose="02020603050405020304" pitchFamily="18" charset="0"/>
              </a:rPr>
              <a:t>hợp</a:t>
            </a:r>
            <a:endParaRPr lang="en-US" altLang="ko-KR" sz="900" dirty="0">
              <a:latin typeface="Times New Roman" pitchFamily="18" charset="0"/>
              <a:ea typeface="돋움" pitchFamily="50" charset="-127"/>
              <a:cs typeface="Times New Roman" pitchFamily="18" charset="0"/>
            </a:endParaRPr>
          </a:p>
        </p:txBody>
      </p:sp>
      <p:sp>
        <p:nvSpPr>
          <p:cNvPr id="38" name="Rectangle 28"/>
          <p:cNvSpPr>
            <a:spLocks noChangeArrowheads="1"/>
          </p:cNvSpPr>
          <p:nvPr/>
        </p:nvSpPr>
        <p:spPr bwMode="auto">
          <a:xfrm>
            <a:off x="3413250" y="6306559"/>
            <a:ext cx="3429000" cy="85408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r>
              <a:rPr lang="en-US" altLang="ko-KR" sz="900" dirty="0" smtClean="0">
                <a:latin typeface="Times New Roman" panose="02020603050405020304" pitchFamily="18" charset="0"/>
                <a:ea typeface="돋움" pitchFamily="50" charset="-127"/>
                <a:cs typeface="Times New Roman" panose="02020603050405020304" pitchFamily="18" charset="0"/>
              </a:rPr>
              <a:t>18. </a:t>
            </a:r>
            <a:r>
              <a:rPr lang="en-US" altLang="ko-KR" sz="900" dirty="0" err="1" smtClean="0">
                <a:latin typeface="Times New Roman" panose="02020603050405020304" pitchFamily="18" charset="0"/>
                <a:ea typeface="돋움" pitchFamily="50" charset="-127"/>
                <a:cs typeface="Times New Roman" panose="02020603050405020304" pitchFamily="18" charset="0"/>
              </a:rPr>
              <a:t>Tên</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gọi</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của</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công</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cụ</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trong</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ảnh</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dưới</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đây</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là</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gì</a:t>
            </a:r>
            <a:r>
              <a:rPr lang="en-US" altLang="ko-KR" sz="900" dirty="0" smtClean="0">
                <a:latin typeface="Times New Roman" panose="02020603050405020304" pitchFamily="18" charset="0"/>
                <a:ea typeface="돋움" pitchFamily="50" charset="-127"/>
                <a:cs typeface="Times New Roman" panose="02020603050405020304" pitchFamily="18" charset="0"/>
              </a:rPr>
              <a:t>?</a:t>
            </a: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r>
              <a:rPr lang="en-US" altLang="ko-KR" sz="900" dirty="0">
                <a:latin typeface="Times New Roman" panose="02020603050405020304" pitchFamily="18" charset="0"/>
                <a:ea typeface="돋움" pitchFamily="50" charset="-127"/>
                <a:cs typeface="Times New Roman" panose="02020603050405020304" pitchFamily="18" charset="0"/>
              </a:rPr>
              <a:t> ① </a:t>
            </a:r>
            <a:r>
              <a:rPr lang="en-US" altLang="ko-KR" sz="900" dirty="0" err="1" smtClean="0">
                <a:latin typeface="Times New Roman" panose="02020603050405020304" pitchFamily="18" charset="0"/>
                <a:ea typeface="돋움" pitchFamily="50" charset="-127"/>
                <a:cs typeface="Times New Roman" panose="02020603050405020304" pitchFamily="18" charset="0"/>
              </a:rPr>
              <a:t>Dũa</a:t>
            </a:r>
            <a:r>
              <a:rPr lang="en-US" altLang="ko-KR" sz="900" dirty="0" smtClean="0">
                <a:latin typeface="Times New Roman" panose="02020603050405020304" pitchFamily="18" charset="0"/>
                <a:ea typeface="돋움" pitchFamily="50" charset="-127"/>
                <a:cs typeface="Times New Roman" panose="02020603050405020304" pitchFamily="18" charset="0"/>
              </a:rPr>
              <a:t> tam </a:t>
            </a:r>
            <a:r>
              <a:rPr lang="en-US" altLang="ko-KR" sz="900" dirty="0" err="1" smtClean="0">
                <a:latin typeface="Times New Roman" panose="02020603050405020304" pitchFamily="18" charset="0"/>
                <a:ea typeface="돋움" pitchFamily="50" charset="-127"/>
                <a:cs typeface="Times New Roman" panose="02020603050405020304" pitchFamily="18" charset="0"/>
              </a:rPr>
              <a:t>giác</a:t>
            </a:r>
            <a:r>
              <a:rPr lang="ko-KR" altLang="en-US" sz="900" dirty="0">
                <a:latin typeface="Times New Roman" panose="02020603050405020304" pitchFamily="18" charset="0"/>
                <a:ea typeface="돋움" pitchFamily="50" charset="-127"/>
                <a:cs typeface="Times New Roman" panose="02020603050405020304" pitchFamily="18" charset="0"/>
              </a:rPr>
              <a:t> </a:t>
            </a:r>
            <a:r>
              <a:rPr lang="ko-KR" altLang="en-US" sz="900" dirty="0" smtClean="0">
                <a:latin typeface="Times New Roman" panose="02020603050405020304" pitchFamily="18" charset="0"/>
                <a:ea typeface="돋움" pitchFamily="50" charset="-127"/>
                <a:cs typeface="Times New Roman" panose="02020603050405020304" pitchFamily="18" charset="0"/>
              </a:rPr>
              <a:t>      </a:t>
            </a:r>
            <a:r>
              <a:rPr lang="ko-KR" altLang="en-US" sz="900" dirty="0">
                <a:latin typeface="Times New Roman" panose="02020603050405020304" pitchFamily="18" charset="0"/>
                <a:ea typeface="돋움" pitchFamily="50" charset="-127"/>
                <a:cs typeface="Times New Roman" panose="02020603050405020304" pitchFamily="18" charset="0"/>
              </a:rPr>
              <a:t>② </a:t>
            </a:r>
            <a:r>
              <a:rPr lang="en-US" altLang="ko-KR" sz="900" dirty="0" err="1" smtClean="0">
                <a:latin typeface="Times New Roman" panose="02020603050405020304" pitchFamily="18" charset="0"/>
                <a:ea typeface="돋움" pitchFamily="50" charset="-127"/>
                <a:cs typeface="Times New Roman" panose="02020603050405020304" pitchFamily="18" charset="0"/>
              </a:rPr>
              <a:t>Lưỡi</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đục</a:t>
            </a:r>
            <a:r>
              <a:rPr lang="en-US" altLang="ko-KR" sz="900" dirty="0" smtClean="0">
                <a:latin typeface="Times New Roman" panose="02020603050405020304" pitchFamily="18" charset="0"/>
                <a:ea typeface="돋움" pitchFamily="50" charset="-127"/>
                <a:cs typeface="Times New Roman" panose="02020603050405020304" pitchFamily="18" charset="0"/>
              </a:rPr>
              <a:t> tam </a:t>
            </a:r>
            <a:r>
              <a:rPr lang="en-US" altLang="ko-KR" sz="900" dirty="0" err="1" smtClean="0">
                <a:latin typeface="Times New Roman" panose="02020603050405020304" pitchFamily="18" charset="0"/>
                <a:ea typeface="돋움" pitchFamily="50" charset="-127"/>
                <a:cs typeface="Times New Roman" panose="02020603050405020304" pitchFamily="18" charset="0"/>
              </a:rPr>
              <a:t>giác</a:t>
            </a:r>
            <a:endParaRPr lang="ko-KR" altLang="en-US" sz="900" dirty="0">
              <a:latin typeface="Times New Roman" panose="02020603050405020304" pitchFamily="18" charset="0"/>
              <a:ea typeface="돋움" pitchFamily="50" charset="-127"/>
              <a:cs typeface="Times New Roman" panose="02020603050405020304" pitchFamily="18" charset="0"/>
            </a:endParaRPr>
          </a:p>
          <a:p>
            <a:pPr eaLnBrk="1" hangingPunct="1"/>
            <a:r>
              <a:rPr lang="ko-KR" altLang="en-US" sz="900" dirty="0">
                <a:latin typeface="Times New Roman" panose="02020603050405020304" pitchFamily="18" charset="0"/>
                <a:ea typeface="돋움" pitchFamily="50" charset="-127"/>
                <a:cs typeface="Times New Roman" panose="02020603050405020304" pitchFamily="18" charset="0"/>
              </a:rPr>
              <a:t> </a:t>
            </a:r>
            <a:r>
              <a:rPr lang="ko-KR" altLang="en-US" sz="900" dirty="0">
                <a:solidFill>
                  <a:srgbClr val="FF0000"/>
                </a:solidFill>
                <a:latin typeface="Times New Roman" panose="02020603050405020304" pitchFamily="18" charset="0"/>
                <a:ea typeface="돋움" pitchFamily="50" charset="-127"/>
                <a:cs typeface="Times New Roman" panose="02020603050405020304" pitchFamily="18" charset="0"/>
              </a:rPr>
              <a:t>③ </a:t>
            </a:r>
            <a:r>
              <a:rPr lang="en-US" altLang="ko-KR" sz="900" dirty="0" err="1" smtClean="0">
                <a:solidFill>
                  <a:srgbClr val="FF0000"/>
                </a:solidFill>
                <a:latin typeface="Times New Roman" panose="02020603050405020304" pitchFamily="18" charset="0"/>
                <a:ea typeface="돋움" pitchFamily="50" charset="-127"/>
                <a:cs typeface="Times New Roman" panose="02020603050405020304" pitchFamily="18" charset="0"/>
              </a:rPr>
              <a:t>Tháo</a:t>
            </a:r>
            <a:r>
              <a:rPr lang="en-US" altLang="ko-KR" sz="900" dirty="0" smtClean="0">
                <a:solidFill>
                  <a:srgbClr val="FF0000"/>
                </a:solidFill>
                <a:latin typeface="Times New Roman" panose="02020603050405020304" pitchFamily="18" charset="0"/>
                <a:ea typeface="돋움" pitchFamily="50" charset="-127"/>
                <a:cs typeface="Times New Roman" panose="02020603050405020304" pitchFamily="18" charset="0"/>
              </a:rPr>
              <a:t> Coil</a:t>
            </a:r>
            <a:r>
              <a:rPr lang="ko-KR" altLang="en-US" sz="900" dirty="0">
                <a:solidFill>
                  <a:srgbClr val="FF0000"/>
                </a:solidFill>
                <a:latin typeface="Times New Roman" panose="02020603050405020304" pitchFamily="18" charset="0"/>
                <a:ea typeface="돋움" pitchFamily="50" charset="-127"/>
                <a:cs typeface="Times New Roman" panose="02020603050405020304" pitchFamily="18" charset="0"/>
              </a:rPr>
              <a:t> </a:t>
            </a:r>
            <a:r>
              <a:rPr lang="ko-KR" altLang="en-US" sz="900" dirty="0" smtClean="0">
                <a:solidFill>
                  <a:srgbClr val="FF0000"/>
                </a:solidFill>
                <a:latin typeface="Times New Roman" panose="02020603050405020304" pitchFamily="18" charset="0"/>
                <a:ea typeface="돋움" pitchFamily="50" charset="-127"/>
                <a:cs typeface="Times New Roman" panose="02020603050405020304" pitchFamily="18" charset="0"/>
              </a:rPr>
              <a:t>           </a:t>
            </a:r>
            <a:r>
              <a:rPr lang="ko-KR" altLang="en-US" sz="900" dirty="0" smtClean="0">
                <a:latin typeface="Times New Roman" panose="02020603050405020304" pitchFamily="18" charset="0"/>
                <a:ea typeface="돋움" pitchFamily="50" charset="-127"/>
                <a:cs typeface="Times New Roman" panose="02020603050405020304" pitchFamily="18" charset="0"/>
              </a:rPr>
              <a:t>④ </a:t>
            </a:r>
            <a:r>
              <a:rPr lang="en-US" altLang="ko-KR" sz="900" dirty="0" err="1" smtClean="0">
                <a:latin typeface="Times New Roman" panose="02020603050405020304" pitchFamily="18" charset="0"/>
                <a:ea typeface="돋움" pitchFamily="50" charset="-127"/>
                <a:cs typeface="Times New Roman" panose="02020603050405020304" pitchFamily="18" charset="0"/>
              </a:rPr>
              <a:t>Nhổ</a:t>
            </a:r>
            <a:r>
              <a:rPr lang="en-US" altLang="ko-KR" sz="900" dirty="0" smtClean="0">
                <a:latin typeface="Times New Roman" panose="02020603050405020304" pitchFamily="18" charset="0"/>
                <a:ea typeface="돋움" pitchFamily="50" charset="-127"/>
                <a:cs typeface="Times New Roman" panose="02020603050405020304" pitchFamily="18" charset="0"/>
              </a:rPr>
              <a:t> Pin</a:t>
            </a:r>
            <a:endParaRPr lang="ko-KR" altLang="en-US"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50000"/>
              </a:spcBef>
            </a:pPr>
            <a:r>
              <a:rPr lang="ko-KR" altLang="en-US" sz="900" dirty="0">
                <a:latin typeface="Times New Roman" panose="02020603050405020304" pitchFamily="18" charset="0"/>
                <a:ea typeface="돋움" pitchFamily="50" charset="-127"/>
                <a:cs typeface="Times New Roman" panose="02020603050405020304" pitchFamily="18" charset="0"/>
              </a:rPr>
              <a:t>  </a:t>
            </a:r>
          </a:p>
        </p:txBody>
      </p:sp>
      <p:pic>
        <p:nvPicPr>
          <p:cNvPr id="39" name="Picture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67410" y="6510938"/>
            <a:ext cx="885825" cy="753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Rectangle 23"/>
          <p:cNvSpPr>
            <a:spLocks noChangeArrowheads="1"/>
          </p:cNvSpPr>
          <p:nvPr/>
        </p:nvSpPr>
        <p:spPr bwMode="auto">
          <a:xfrm>
            <a:off x="3457700" y="7259856"/>
            <a:ext cx="3429000" cy="1200329"/>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r>
              <a:rPr lang="en-US" altLang="ko-KR" sz="900" smtClean="0">
                <a:latin typeface="Times New Roman" panose="02020603050405020304" pitchFamily="18" charset="0"/>
                <a:ea typeface="돋움" pitchFamily="50" charset="-127"/>
                <a:cs typeface="Times New Roman" panose="02020603050405020304" pitchFamily="18" charset="0"/>
              </a:rPr>
              <a:t>19. </a:t>
            </a:r>
            <a:r>
              <a:rPr lang="en-US" altLang="ko-KR" sz="900" dirty="0" err="1" smtClean="0">
                <a:latin typeface="Times New Roman" panose="02020603050405020304" pitchFamily="18" charset="0"/>
                <a:ea typeface="돋움" pitchFamily="50" charset="-127"/>
                <a:cs typeface="Times New Roman" panose="02020603050405020304" pitchFamily="18" charset="0"/>
              </a:rPr>
              <a:t>Đây</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là</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ảnh</a:t>
            </a:r>
            <a:r>
              <a:rPr lang="en-US" altLang="ko-KR" sz="900" dirty="0" smtClean="0">
                <a:latin typeface="Times New Roman" panose="02020603050405020304" pitchFamily="18" charset="0"/>
                <a:ea typeface="돋움" pitchFamily="50" charset="-127"/>
                <a:cs typeface="Times New Roman" panose="02020603050405020304" pitchFamily="18" charset="0"/>
              </a:rPr>
              <a:t> Harmonic Driver, </a:t>
            </a:r>
            <a:r>
              <a:rPr lang="en-US" altLang="ko-KR" sz="900" dirty="0" err="1" smtClean="0">
                <a:latin typeface="Times New Roman" panose="02020603050405020304" pitchFamily="18" charset="0"/>
                <a:ea typeface="돋움" pitchFamily="50" charset="-127"/>
                <a:cs typeface="Times New Roman" panose="02020603050405020304" pitchFamily="18" charset="0"/>
              </a:rPr>
              <a:t>tên</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gọi</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của</a:t>
            </a:r>
            <a:r>
              <a:rPr lang="en-US" altLang="ko-KR" sz="900" dirty="0" smtClean="0">
                <a:latin typeface="Times New Roman" panose="02020603050405020304" pitchFamily="18" charset="0"/>
                <a:ea typeface="돋움" pitchFamily="50" charset="-127"/>
                <a:cs typeface="Times New Roman" panose="02020603050405020304" pitchFamily="18" charset="0"/>
              </a:rPr>
              <a:t> A </a:t>
            </a:r>
            <a:r>
              <a:rPr lang="en-US" altLang="ko-KR" sz="900" dirty="0" err="1" smtClean="0">
                <a:latin typeface="Times New Roman" panose="02020603050405020304" pitchFamily="18" charset="0"/>
                <a:ea typeface="돋움" pitchFamily="50" charset="-127"/>
                <a:cs typeface="Times New Roman" panose="02020603050405020304" pitchFamily="18" charset="0"/>
              </a:rPr>
              <a:t>là</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gì</a:t>
            </a:r>
            <a:r>
              <a:rPr lang="en-US" altLang="ko-KR" sz="900" dirty="0" smtClean="0">
                <a:latin typeface="Times New Roman" panose="02020603050405020304" pitchFamily="18" charset="0"/>
                <a:ea typeface="돋움" pitchFamily="50" charset="-127"/>
                <a:cs typeface="Times New Roman" panose="02020603050405020304" pitchFamily="18" charset="0"/>
              </a:rPr>
              <a:t>?</a:t>
            </a: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r>
              <a:rPr lang="en-US" altLang="ko-KR" sz="900" smtClean="0">
                <a:latin typeface="Times New Roman" panose="02020603050405020304" pitchFamily="18" charset="0"/>
                <a:ea typeface="돋움" pitchFamily="50" charset="-127"/>
                <a:cs typeface="Times New Roman" panose="02020603050405020304" pitchFamily="18" charset="0"/>
              </a:rPr>
              <a:t>① </a:t>
            </a:r>
            <a:r>
              <a:rPr lang="en-US" altLang="ko-KR" sz="900" dirty="0">
                <a:latin typeface="Times New Roman" panose="02020603050405020304" pitchFamily="18" charset="0"/>
                <a:ea typeface="돋움" pitchFamily="50" charset="-127"/>
                <a:cs typeface="Times New Roman" panose="02020603050405020304" pitchFamily="18" charset="0"/>
              </a:rPr>
              <a:t>Wave Generator </a:t>
            </a:r>
            <a:r>
              <a:rPr lang="en-US" altLang="ko-KR" sz="900" dirty="0" smtClean="0">
                <a:latin typeface="Times New Roman" panose="02020603050405020304" pitchFamily="18" charset="0"/>
                <a:ea typeface="돋움" pitchFamily="50" charset="-127"/>
                <a:cs typeface="Times New Roman" panose="02020603050405020304" pitchFamily="18" charset="0"/>
              </a:rPr>
              <a:t>(</a:t>
            </a:r>
            <a:r>
              <a:rPr lang="en-US" altLang="ko-KR" sz="900" dirty="0" err="1" smtClean="0">
                <a:latin typeface="Times New Roman" panose="02020603050405020304" pitchFamily="18" charset="0"/>
                <a:ea typeface="돋움" pitchFamily="50" charset="-127"/>
                <a:cs typeface="Times New Roman" panose="02020603050405020304" pitchFamily="18" charset="0"/>
              </a:rPr>
              <a:t>phần</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đầu</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vào</a:t>
            </a:r>
            <a:r>
              <a:rPr lang="en-US" altLang="ko-KR" sz="900" dirty="0" smtClean="0">
                <a:latin typeface="Times New Roman" panose="02020603050405020304" pitchFamily="18" charset="0"/>
                <a:ea typeface="돋움" pitchFamily="50" charset="-127"/>
                <a:cs typeface="Times New Roman" panose="02020603050405020304" pitchFamily="18" charset="0"/>
              </a:rPr>
              <a:t>)</a:t>
            </a: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r>
              <a:rPr lang="en-US" altLang="ko-KR" sz="900" dirty="0">
                <a:latin typeface="Times New Roman" panose="02020603050405020304" pitchFamily="18" charset="0"/>
                <a:ea typeface="돋움" pitchFamily="50" charset="-127"/>
                <a:cs typeface="Times New Roman" panose="02020603050405020304" pitchFamily="18" charset="0"/>
              </a:rPr>
              <a:t>② Flex spline </a:t>
            </a:r>
            <a:r>
              <a:rPr lang="en-US" altLang="ko-KR" sz="900" dirty="0" smtClean="0">
                <a:latin typeface="Times New Roman" panose="02020603050405020304" pitchFamily="18" charset="0"/>
                <a:ea typeface="돋움" pitchFamily="50" charset="-127"/>
                <a:cs typeface="Times New Roman" panose="02020603050405020304" pitchFamily="18" charset="0"/>
              </a:rPr>
              <a:t>(</a:t>
            </a:r>
            <a:r>
              <a:rPr lang="en-US" altLang="ko-KR" sz="900" dirty="0" err="1" smtClean="0">
                <a:latin typeface="Times New Roman" panose="02020603050405020304" pitchFamily="18" charset="0"/>
                <a:ea typeface="돋움" pitchFamily="50" charset="-127"/>
                <a:cs typeface="Times New Roman" panose="02020603050405020304" pitchFamily="18" charset="0"/>
              </a:rPr>
              <a:t>phần</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giảm</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tốc</a:t>
            </a:r>
            <a:r>
              <a:rPr lang="en-US" altLang="ko-KR" sz="900" dirty="0" smtClean="0">
                <a:latin typeface="Times New Roman" panose="02020603050405020304" pitchFamily="18" charset="0"/>
                <a:ea typeface="돋움" pitchFamily="50" charset="-127"/>
                <a:cs typeface="Times New Roman" panose="02020603050405020304" pitchFamily="18" charset="0"/>
              </a:rPr>
              <a:t>)</a:t>
            </a: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r>
              <a:rPr lang="en-US" altLang="ko-KR" sz="900" dirty="0">
                <a:latin typeface="Times New Roman" panose="02020603050405020304" pitchFamily="18" charset="0"/>
                <a:ea typeface="돋움" pitchFamily="50" charset="-127"/>
                <a:cs typeface="Times New Roman" panose="02020603050405020304" pitchFamily="18" charset="0"/>
              </a:rPr>
              <a:t>③ Circular </a:t>
            </a:r>
            <a:r>
              <a:rPr lang="en-US" altLang="ko-KR" sz="900" dirty="0" smtClean="0">
                <a:latin typeface="Times New Roman" panose="02020603050405020304" pitchFamily="18" charset="0"/>
                <a:ea typeface="돋움" pitchFamily="50" charset="-127"/>
                <a:cs typeface="Times New Roman" panose="02020603050405020304" pitchFamily="18" charset="0"/>
              </a:rPr>
              <a:t>Spline(</a:t>
            </a:r>
            <a:r>
              <a:rPr lang="en-US" altLang="ko-KR" sz="900" dirty="0" err="1" smtClean="0">
                <a:latin typeface="Times New Roman" panose="02020603050405020304" pitchFamily="18" charset="0"/>
                <a:ea typeface="돋움" pitchFamily="50" charset="-127"/>
                <a:cs typeface="Times New Roman" panose="02020603050405020304" pitchFamily="18" charset="0"/>
              </a:rPr>
              <a:t>phần</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khởi</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động</a:t>
            </a:r>
            <a:r>
              <a:rPr lang="en-US" altLang="ko-KR" sz="900" dirty="0" smtClean="0">
                <a:latin typeface="Times New Roman" panose="02020603050405020304" pitchFamily="18" charset="0"/>
                <a:ea typeface="돋움" pitchFamily="50" charset="-127"/>
                <a:cs typeface="Times New Roman" panose="02020603050405020304" pitchFamily="18" charset="0"/>
              </a:rPr>
              <a:t>) </a:t>
            </a: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r>
              <a:rPr lang="en-US" altLang="ko-KR" sz="900" dirty="0">
                <a:latin typeface="Times New Roman" panose="02020603050405020304" pitchFamily="18" charset="0"/>
                <a:ea typeface="돋움" pitchFamily="50" charset="-127"/>
                <a:cs typeface="Times New Roman" panose="02020603050405020304" pitchFamily="18" charset="0"/>
              </a:rPr>
              <a:t>④ Flex spline </a:t>
            </a:r>
            <a:r>
              <a:rPr lang="en-US" altLang="ko-KR" sz="900" dirty="0" smtClean="0">
                <a:latin typeface="Times New Roman" panose="02020603050405020304" pitchFamily="18" charset="0"/>
                <a:ea typeface="돋움" pitchFamily="50" charset="-127"/>
                <a:cs typeface="Times New Roman" panose="02020603050405020304" pitchFamily="18" charset="0"/>
              </a:rPr>
              <a:t>(</a:t>
            </a:r>
            <a:r>
              <a:rPr lang="en-US" altLang="ko-KR" sz="900" dirty="0" err="1" smtClean="0">
                <a:latin typeface="Times New Roman" panose="02020603050405020304" pitchFamily="18" charset="0"/>
                <a:ea typeface="돋움" pitchFamily="50" charset="-127"/>
                <a:cs typeface="Times New Roman" panose="02020603050405020304" pitchFamily="18" charset="0"/>
              </a:rPr>
              <a:t>phần</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gia</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tốc</a:t>
            </a:r>
            <a:r>
              <a:rPr lang="en-US" altLang="ko-KR" sz="900" dirty="0" smtClean="0">
                <a:latin typeface="Times New Roman" panose="02020603050405020304" pitchFamily="18" charset="0"/>
                <a:ea typeface="돋움" pitchFamily="50" charset="-127"/>
                <a:cs typeface="Times New Roman" panose="02020603050405020304" pitchFamily="18" charset="0"/>
              </a:rPr>
              <a:t>)</a:t>
            </a:r>
            <a:endParaRPr lang="en-US" altLang="ko-KR" sz="900" dirty="0">
              <a:latin typeface="Times New Roman" panose="02020603050405020304" pitchFamily="18" charset="0"/>
              <a:ea typeface="돋움" pitchFamily="50" charset="-127"/>
              <a:cs typeface="Times New Roman" panose="02020603050405020304" pitchFamily="18" charset="0"/>
            </a:endParaRPr>
          </a:p>
        </p:txBody>
      </p:sp>
      <p:pic>
        <p:nvPicPr>
          <p:cNvPr id="41" name="Picture 127"/>
          <p:cNvPicPr>
            <a:picLocks noChangeAspect="1" noChangeArrowheads="1"/>
          </p:cNvPicPr>
          <p:nvPr/>
        </p:nvPicPr>
        <p:blipFill>
          <a:blip r:embed="rId6">
            <a:lum bright="6000"/>
            <a:extLst>
              <a:ext uri="{28A0092B-C50C-407E-A947-70E740481C1C}">
                <a14:useLocalDpi xmlns:a14="http://schemas.microsoft.com/office/drawing/2010/main" val="0"/>
              </a:ext>
            </a:extLst>
          </a:blip>
          <a:srcRect l="36874" t="60834" r="45613" b="22484"/>
          <a:stretch>
            <a:fillRect/>
          </a:stretch>
        </p:blipFill>
        <p:spPr bwMode="auto">
          <a:xfrm>
            <a:off x="5270626" y="7692078"/>
            <a:ext cx="1206374" cy="893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Rectangle 28"/>
          <p:cNvSpPr>
            <a:spLocks noChangeArrowheads="1"/>
          </p:cNvSpPr>
          <p:nvPr/>
        </p:nvSpPr>
        <p:spPr bwMode="auto">
          <a:xfrm>
            <a:off x="3429991" y="8776408"/>
            <a:ext cx="3429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r>
              <a:rPr lang="en-US" altLang="ko-KR" sz="900" dirty="0">
                <a:latin typeface="Times New Roman" panose="02020603050405020304" pitchFamily="18" charset="0"/>
                <a:cs typeface="Times New Roman" panose="02020603050405020304" pitchFamily="18" charset="0"/>
              </a:rPr>
              <a:t>20. </a:t>
            </a:r>
            <a:r>
              <a:rPr lang="en-US" altLang="ko-KR" sz="900" dirty="0" err="1" smtClean="0">
                <a:latin typeface="Times New Roman" panose="02020603050405020304" pitchFamily="18" charset="0"/>
                <a:cs typeface="Times New Roman" panose="02020603050405020304" pitchFamily="18" charset="0"/>
              </a:rPr>
              <a:t>Trường</a:t>
            </a:r>
            <a:r>
              <a:rPr lang="en-US" altLang="ko-KR" sz="900" dirty="0" smtClean="0">
                <a:latin typeface="Times New Roman" panose="02020603050405020304" pitchFamily="18" charset="0"/>
                <a:cs typeface="Times New Roman" panose="02020603050405020304" pitchFamily="18" charset="0"/>
              </a:rPr>
              <a:t> </a:t>
            </a:r>
            <a:r>
              <a:rPr lang="en-US" altLang="ko-KR" sz="900" dirty="0" err="1" smtClean="0">
                <a:latin typeface="Times New Roman" panose="02020603050405020304" pitchFamily="18" charset="0"/>
                <a:cs typeface="Times New Roman" panose="02020603050405020304" pitchFamily="18" charset="0"/>
              </a:rPr>
              <a:t>hợp</a:t>
            </a:r>
            <a:r>
              <a:rPr lang="en-US" altLang="ko-KR" sz="900" dirty="0" smtClean="0">
                <a:latin typeface="Times New Roman" panose="02020603050405020304" pitchFamily="18" charset="0"/>
                <a:cs typeface="Times New Roman" panose="02020603050405020304" pitchFamily="18" charset="0"/>
              </a:rPr>
              <a:t> 2 </a:t>
            </a:r>
            <a:r>
              <a:rPr lang="en-US" altLang="ko-KR" sz="900" dirty="0" err="1" smtClean="0">
                <a:latin typeface="Times New Roman" panose="02020603050405020304" pitchFamily="18" charset="0"/>
                <a:cs typeface="Times New Roman" panose="02020603050405020304" pitchFamily="18" charset="0"/>
              </a:rPr>
              <a:t>trục</a:t>
            </a:r>
            <a:r>
              <a:rPr lang="en-US" altLang="ko-KR" sz="900" dirty="0" smtClean="0">
                <a:latin typeface="Times New Roman" panose="02020603050405020304" pitchFamily="18" charset="0"/>
                <a:cs typeface="Times New Roman" panose="02020603050405020304" pitchFamily="18" charset="0"/>
              </a:rPr>
              <a:t> </a:t>
            </a:r>
            <a:r>
              <a:rPr lang="en-US" altLang="ko-KR" sz="900" dirty="0" err="1" smtClean="0">
                <a:latin typeface="Times New Roman" panose="02020603050405020304" pitchFamily="18" charset="0"/>
                <a:cs typeface="Times New Roman" panose="02020603050405020304" pitchFamily="18" charset="0"/>
              </a:rPr>
              <a:t>giao</a:t>
            </a:r>
            <a:r>
              <a:rPr lang="en-US" altLang="ko-KR" sz="900" dirty="0" smtClean="0">
                <a:latin typeface="Times New Roman" panose="02020603050405020304" pitchFamily="18" charset="0"/>
                <a:cs typeface="Times New Roman" panose="02020603050405020304" pitchFamily="18" charset="0"/>
              </a:rPr>
              <a:t> </a:t>
            </a:r>
            <a:r>
              <a:rPr lang="en-US" altLang="ko-KR" sz="900" dirty="0" err="1" smtClean="0">
                <a:latin typeface="Times New Roman" panose="02020603050405020304" pitchFamily="18" charset="0"/>
                <a:cs typeface="Times New Roman" panose="02020603050405020304" pitchFamily="18" charset="0"/>
              </a:rPr>
              <a:t>nhau</a:t>
            </a:r>
            <a:r>
              <a:rPr lang="en-US" altLang="ko-KR" sz="900" dirty="0" smtClean="0">
                <a:latin typeface="Times New Roman" panose="02020603050405020304" pitchFamily="18" charset="0"/>
                <a:cs typeface="Times New Roman" panose="02020603050405020304" pitchFamily="18" charset="0"/>
              </a:rPr>
              <a:t> </a:t>
            </a:r>
            <a:r>
              <a:rPr lang="en-US" altLang="ko-KR" sz="900" dirty="0" err="1" smtClean="0">
                <a:latin typeface="Times New Roman" panose="02020603050405020304" pitchFamily="18" charset="0"/>
                <a:cs typeface="Times New Roman" panose="02020603050405020304" pitchFamily="18" charset="0"/>
              </a:rPr>
              <a:t>thì</a:t>
            </a:r>
            <a:r>
              <a:rPr lang="en-US" altLang="ko-KR" sz="900" dirty="0" smtClean="0">
                <a:latin typeface="Times New Roman" panose="02020603050405020304" pitchFamily="18" charset="0"/>
                <a:cs typeface="Times New Roman" panose="02020603050405020304" pitchFamily="18" charset="0"/>
              </a:rPr>
              <a:t> </a:t>
            </a:r>
            <a:r>
              <a:rPr lang="en-US" altLang="ko-KR" sz="900" dirty="0" err="1" smtClean="0">
                <a:latin typeface="Times New Roman" panose="02020603050405020304" pitchFamily="18" charset="0"/>
                <a:cs typeface="Times New Roman" panose="02020603050405020304" pitchFamily="18" charset="0"/>
              </a:rPr>
              <a:t>sử</a:t>
            </a:r>
            <a:r>
              <a:rPr lang="en-US" altLang="ko-KR" sz="900" dirty="0" smtClean="0">
                <a:latin typeface="Times New Roman" panose="02020603050405020304" pitchFamily="18" charset="0"/>
                <a:cs typeface="Times New Roman" panose="02020603050405020304" pitchFamily="18" charset="0"/>
              </a:rPr>
              <a:t> </a:t>
            </a:r>
            <a:r>
              <a:rPr lang="en-US" altLang="ko-KR" sz="900" dirty="0" err="1" smtClean="0">
                <a:latin typeface="Times New Roman" panose="02020603050405020304" pitchFamily="18" charset="0"/>
                <a:cs typeface="Times New Roman" panose="02020603050405020304" pitchFamily="18" charset="0"/>
              </a:rPr>
              <a:t>dụng</a:t>
            </a:r>
            <a:r>
              <a:rPr lang="en-US" altLang="ko-KR" sz="900" dirty="0" smtClean="0">
                <a:latin typeface="Times New Roman" panose="02020603050405020304" pitchFamily="18" charset="0"/>
                <a:cs typeface="Times New Roman" panose="02020603050405020304" pitchFamily="18" charset="0"/>
              </a:rPr>
              <a:t> Gear </a:t>
            </a:r>
            <a:r>
              <a:rPr lang="en-US" altLang="ko-KR" sz="900" dirty="0" err="1" smtClean="0">
                <a:latin typeface="Times New Roman" panose="02020603050405020304" pitchFamily="18" charset="0"/>
                <a:cs typeface="Times New Roman" panose="02020603050405020304" pitchFamily="18" charset="0"/>
              </a:rPr>
              <a:t>gì</a:t>
            </a:r>
            <a:r>
              <a:rPr lang="en-US" altLang="ko-KR" sz="900" dirty="0" smtClean="0">
                <a:latin typeface="Times New Roman" panose="02020603050405020304" pitchFamily="18" charset="0"/>
                <a:cs typeface="Times New Roman" panose="02020603050405020304" pitchFamily="18" charset="0"/>
              </a:rPr>
              <a:t>?</a:t>
            </a:r>
            <a:endParaRPr lang="en-US" altLang="ko-KR" sz="900" dirty="0">
              <a:latin typeface="Times New Roman" panose="02020603050405020304" pitchFamily="18" charset="0"/>
              <a:cs typeface="Times New Roman" panose="02020603050405020304" pitchFamily="18" charset="0"/>
            </a:endParaRPr>
          </a:p>
          <a:p>
            <a:pPr eaLnBrk="1" hangingPunct="1"/>
            <a:endParaRPr lang="en-US" altLang="ko-KR" sz="900" dirty="0">
              <a:latin typeface="Times New Roman" panose="02020603050405020304" pitchFamily="18" charset="0"/>
              <a:cs typeface="Times New Roman" panose="02020603050405020304" pitchFamily="18" charset="0"/>
            </a:endParaRPr>
          </a:p>
          <a:p>
            <a:pPr eaLnBrk="1" hangingPunct="1"/>
            <a:r>
              <a:rPr lang="en-US" altLang="ko-KR" sz="900" dirty="0">
                <a:latin typeface="Times New Roman" panose="02020603050405020304" pitchFamily="18" charset="0"/>
                <a:cs typeface="Times New Roman" panose="02020603050405020304" pitchFamily="18" charset="0"/>
              </a:rPr>
              <a:t>   </a:t>
            </a:r>
            <a:r>
              <a:rPr lang="en-US" altLang="ko-KR" sz="900">
                <a:latin typeface="Times New Roman" panose="02020603050405020304" pitchFamily="18" charset="0"/>
                <a:cs typeface="Times New Roman" panose="02020603050405020304" pitchFamily="18" charset="0"/>
              </a:rPr>
              <a:t>① Straight Bevel Gear </a:t>
            </a:r>
            <a:r>
              <a:rPr lang="en-US" altLang="ko-KR" sz="900" smtClean="0">
                <a:latin typeface="Times New Roman" panose="02020603050405020304" pitchFamily="18" charset="0"/>
                <a:cs typeface="Times New Roman" panose="02020603050405020304" pitchFamily="18" charset="0"/>
              </a:rPr>
              <a:t>       </a:t>
            </a:r>
            <a:r>
              <a:rPr lang="ko-KR" altLang="en-US" sz="900" smtClean="0">
                <a:latin typeface="Times New Roman" panose="02020603050405020304" pitchFamily="18" charset="0"/>
                <a:cs typeface="Times New Roman" panose="02020603050405020304" pitchFamily="18" charset="0"/>
              </a:rPr>
              <a:t>② </a:t>
            </a:r>
            <a:r>
              <a:rPr lang="en-US" altLang="ko-KR" sz="900">
                <a:latin typeface="Times New Roman" panose="02020603050405020304" pitchFamily="18" charset="0"/>
                <a:cs typeface="Times New Roman" panose="02020603050405020304" pitchFamily="18" charset="0"/>
              </a:rPr>
              <a:t>Spur </a:t>
            </a:r>
            <a:r>
              <a:rPr lang="en-US" altLang="ko-KR" sz="900" smtClean="0">
                <a:latin typeface="Times New Roman" panose="02020603050405020304" pitchFamily="18" charset="0"/>
                <a:cs typeface="Times New Roman" panose="02020603050405020304" pitchFamily="18" charset="0"/>
              </a:rPr>
              <a:t>Gear</a:t>
            </a:r>
          </a:p>
          <a:p>
            <a:pPr eaLnBrk="1" hangingPunct="1"/>
            <a:r>
              <a:rPr lang="ko-KR" altLang="en-US" sz="900" smtClean="0">
                <a:latin typeface="Times New Roman" panose="02020603050405020304" pitchFamily="18" charset="0"/>
                <a:cs typeface="Times New Roman" panose="02020603050405020304" pitchFamily="18" charset="0"/>
              </a:rPr>
              <a:t>   </a:t>
            </a:r>
            <a:r>
              <a:rPr lang="ko-KR" altLang="en-US" sz="900">
                <a:latin typeface="Times New Roman" panose="02020603050405020304" pitchFamily="18" charset="0"/>
                <a:cs typeface="Times New Roman" panose="02020603050405020304" pitchFamily="18" charset="0"/>
              </a:rPr>
              <a:t>③ </a:t>
            </a:r>
            <a:r>
              <a:rPr lang="en-US" altLang="ko-KR" sz="900">
                <a:latin typeface="Times New Roman" panose="02020603050405020304" pitchFamily="18" charset="0"/>
                <a:cs typeface="Times New Roman" panose="02020603050405020304" pitchFamily="18" charset="0"/>
              </a:rPr>
              <a:t>Worm Gear </a:t>
            </a:r>
            <a:r>
              <a:rPr lang="en-US" altLang="ko-KR" sz="900" smtClean="0">
                <a:latin typeface="Times New Roman" panose="02020603050405020304" pitchFamily="18" charset="0"/>
                <a:cs typeface="Times New Roman" panose="02020603050405020304" pitchFamily="18" charset="0"/>
              </a:rPr>
              <a:t>                    </a:t>
            </a:r>
            <a:r>
              <a:rPr lang="ko-KR" altLang="en-US" sz="900" smtClean="0">
                <a:latin typeface="Times New Roman" panose="02020603050405020304" pitchFamily="18" charset="0"/>
                <a:cs typeface="Times New Roman" panose="02020603050405020304" pitchFamily="18" charset="0"/>
              </a:rPr>
              <a:t>④ </a:t>
            </a:r>
            <a:r>
              <a:rPr lang="en-US" altLang="ko-KR" sz="900">
                <a:latin typeface="Times New Roman" panose="02020603050405020304" pitchFamily="18" charset="0"/>
                <a:cs typeface="Times New Roman" panose="02020603050405020304" pitchFamily="18" charset="0"/>
              </a:rPr>
              <a:t>Screw Gear</a:t>
            </a:r>
            <a:endParaRPr lang="ko-KR" altLang="en-US" sz="900" dirty="0">
              <a:latin typeface="Times New Roman" panose="02020603050405020304" pitchFamily="18" charset="0"/>
              <a:ea typeface="돋움" pitchFamily="50" charset="-127"/>
              <a:cs typeface="Times New Roman" panose="02020603050405020304" pitchFamily="18" charset="0"/>
            </a:endParaRPr>
          </a:p>
        </p:txBody>
      </p:sp>
    </p:spTree>
    <p:extLst>
      <p:ext uri="{BB962C8B-B14F-4D97-AF65-F5344CB8AC3E}">
        <p14:creationId xmlns:p14="http://schemas.microsoft.com/office/powerpoint/2010/main" val="1335517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Line 2"/>
          <p:cNvSpPr>
            <a:spLocks noChangeShapeType="1"/>
          </p:cNvSpPr>
          <p:nvPr/>
        </p:nvSpPr>
        <p:spPr bwMode="auto">
          <a:xfrm>
            <a:off x="228600" y="610528"/>
            <a:ext cx="63246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US" sz="800">
              <a:latin typeface="Arial" panose="020B0604020202020204" pitchFamily="34" charset="0"/>
              <a:cs typeface="Arial" panose="020B0604020202020204" pitchFamily="34" charset="0"/>
            </a:endParaRPr>
          </a:p>
        </p:txBody>
      </p:sp>
      <p:sp>
        <p:nvSpPr>
          <p:cNvPr id="5123" name="Text Box 3"/>
          <p:cNvSpPr txBox="1">
            <a:spLocks noChangeArrowheads="1"/>
          </p:cNvSpPr>
          <p:nvPr/>
        </p:nvSpPr>
        <p:spPr bwMode="auto">
          <a:xfrm>
            <a:off x="228605" y="736070"/>
            <a:ext cx="313098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r>
              <a:rPr lang="en-US" altLang="ko-KR" sz="800">
                <a:solidFill>
                  <a:srgbClr val="000000"/>
                </a:solidFill>
                <a:latin typeface="Arial" panose="020B0604020202020204" pitchFamily="34" charset="0"/>
                <a:cs typeface="Arial" panose="020B0604020202020204" pitchFamily="34" charset="0"/>
              </a:rPr>
              <a:t>2</a:t>
            </a:r>
            <a:r>
              <a:rPr lang="en-US" altLang="ko-KR" sz="800" smtClean="0">
                <a:solidFill>
                  <a:srgbClr val="000000"/>
                </a:solidFill>
                <a:latin typeface="Arial" panose="020B0604020202020204" pitchFamily="34" charset="0"/>
                <a:cs typeface="Arial" panose="020B0604020202020204" pitchFamily="34" charset="0"/>
              </a:rPr>
              <a:t>Bộ </a:t>
            </a:r>
            <a:r>
              <a:rPr lang="en-US" altLang="ko-KR" sz="800" dirty="0" err="1" smtClean="0">
                <a:solidFill>
                  <a:srgbClr val="000000"/>
                </a:solidFill>
                <a:latin typeface="Arial" panose="020B0604020202020204" pitchFamily="34" charset="0"/>
                <a:cs typeface="Arial" panose="020B0604020202020204" pitchFamily="34" charset="0"/>
              </a:rPr>
              <a:t>phận</a:t>
            </a:r>
            <a:r>
              <a:rPr lang="ko-KR" altLang="en-US" sz="800" dirty="0" smtClean="0">
                <a:solidFill>
                  <a:srgbClr val="000000"/>
                </a:solidFill>
                <a:latin typeface="Arial" panose="020B0604020202020204" pitchFamily="34" charset="0"/>
                <a:cs typeface="Arial" panose="020B0604020202020204" pitchFamily="34" charset="0"/>
              </a:rPr>
              <a:t> </a:t>
            </a:r>
            <a:r>
              <a:rPr lang="en-US" altLang="ko-KR" sz="800" dirty="0">
                <a:solidFill>
                  <a:srgbClr val="000000"/>
                </a:solidFill>
                <a:latin typeface="Arial" panose="020B0604020202020204" pitchFamily="34" charset="0"/>
                <a:cs typeface="Arial" panose="020B0604020202020204" pitchFamily="34" charset="0"/>
              </a:rPr>
              <a:t>:                                                </a:t>
            </a:r>
            <a:r>
              <a:rPr lang="en-US" altLang="ko-KR" sz="800" dirty="0" smtClean="0">
                <a:solidFill>
                  <a:srgbClr val="000000"/>
                </a:solidFill>
                <a:latin typeface="Arial" panose="020B0604020202020204" pitchFamily="34" charset="0"/>
                <a:cs typeface="Arial" panose="020B0604020202020204" pitchFamily="34" charset="0"/>
              </a:rPr>
              <a:t>ID</a:t>
            </a:r>
            <a:r>
              <a:rPr lang="ko-KR" altLang="en-US" sz="800" dirty="0" smtClean="0">
                <a:solidFill>
                  <a:srgbClr val="000000"/>
                </a:solidFill>
                <a:latin typeface="Arial" panose="020B0604020202020204" pitchFamily="34" charset="0"/>
                <a:cs typeface="Arial" panose="020B0604020202020204" pitchFamily="34" charset="0"/>
              </a:rPr>
              <a:t> </a:t>
            </a:r>
            <a:r>
              <a:rPr lang="en-US" altLang="ko-KR" sz="800" dirty="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Tên</a:t>
            </a:r>
            <a:r>
              <a:rPr lang="ko-KR" altLang="en-US" sz="800" dirty="0" smtClean="0">
                <a:solidFill>
                  <a:srgbClr val="000000"/>
                </a:solidFill>
                <a:latin typeface="Arial" panose="020B0604020202020204" pitchFamily="34" charset="0"/>
                <a:cs typeface="Arial" panose="020B0604020202020204" pitchFamily="34" charset="0"/>
              </a:rPr>
              <a:t> </a:t>
            </a:r>
            <a:r>
              <a:rPr lang="en-US" altLang="ko-KR" sz="800" dirty="0">
                <a:solidFill>
                  <a:srgbClr val="000000"/>
                </a:solidFill>
                <a:latin typeface="Arial" panose="020B0604020202020204" pitchFamily="34" charset="0"/>
                <a:cs typeface="Arial" panose="020B0604020202020204" pitchFamily="34" charset="0"/>
              </a:rPr>
              <a:t>: </a:t>
            </a:r>
          </a:p>
        </p:txBody>
      </p:sp>
      <p:sp>
        <p:nvSpPr>
          <p:cNvPr id="5124" name="Rectangle 4"/>
          <p:cNvSpPr>
            <a:spLocks noChangeArrowheads="1"/>
          </p:cNvSpPr>
          <p:nvPr/>
        </p:nvSpPr>
        <p:spPr bwMode="auto">
          <a:xfrm>
            <a:off x="304800" y="1066274"/>
            <a:ext cx="3124200" cy="861099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lnSpc>
                <a:spcPct val="110000"/>
              </a:lnSpc>
            </a:pPr>
            <a:endParaRPr lang="ko-KR" altLang="ko-KR" sz="800">
              <a:solidFill>
                <a:srgbClr val="000000"/>
              </a:solidFill>
              <a:latin typeface="Arial" panose="020B0604020202020204" pitchFamily="34" charset="0"/>
              <a:ea typeface="돋움" pitchFamily="50" charset="-127"/>
              <a:cs typeface="Arial" panose="020B0604020202020204" pitchFamily="34" charset="0"/>
            </a:endParaRPr>
          </a:p>
        </p:txBody>
      </p:sp>
      <p:sp>
        <p:nvSpPr>
          <p:cNvPr id="5125" name="Rectangle 5"/>
          <p:cNvSpPr>
            <a:spLocks noChangeArrowheads="1"/>
          </p:cNvSpPr>
          <p:nvPr/>
        </p:nvSpPr>
        <p:spPr bwMode="auto">
          <a:xfrm>
            <a:off x="3429000" y="1066274"/>
            <a:ext cx="3124200" cy="861099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endParaRPr lang="en-US" altLang="ko-KR" sz="800">
              <a:solidFill>
                <a:srgbClr val="000000"/>
              </a:solidFill>
              <a:latin typeface="Arial" panose="020B0604020202020204" pitchFamily="34" charset="0"/>
              <a:ea typeface="돋움" pitchFamily="50" charset="-127"/>
              <a:cs typeface="Arial" panose="020B0604020202020204" pitchFamily="34" charset="0"/>
            </a:endParaRPr>
          </a:p>
          <a:p>
            <a:pPr eaLnBrk="1" hangingPunct="1"/>
            <a:endParaRPr lang="en-US" altLang="ko-KR" sz="800">
              <a:solidFill>
                <a:srgbClr val="000000"/>
              </a:solidFill>
              <a:latin typeface="Arial" panose="020B0604020202020204" pitchFamily="34" charset="0"/>
              <a:ea typeface="돋움" pitchFamily="50" charset="-127"/>
              <a:cs typeface="Arial" panose="020B0604020202020204" pitchFamily="34" charset="0"/>
            </a:endParaRPr>
          </a:p>
          <a:p>
            <a:pPr eaLnBrk="1" hangingPunct="1"/>
            <a:endParaRPr lang="en-US" altLang="ko-KR" sz="800">
              <a:solidFill>
                <a:srgbClr val="000000"/>
              </a:solidFill>
              <a:latin typeface="Arial" panose="020B0604020202020204" pitchFamily="34" charset="0"/>
              <a:ea typeface="돋움" pitchFamily="50" charset="-127"/>
              <a:cs typeface="Arial" panose="020B0604020202020204" pitchFamily="34" charset="0"/>
            </a:endParaRPr>
          </a:p>
          <a:p>
            <a:pPr eaLnBrk="1" hangingPunct="1"/>
            <a:endParaRPr lang="en-US" altLang="ko-KR" sz="800">
              <a:solidFill>
                <a:srgbClr val="000000"/>
              </a:solidFill>
              <a:latin typeface="Arial" panose="020B0604020202020204" pitchFamily="34" charset="0"/>
              <a:ea typeface="돋움" pitchFamily="50" charset="-127"/>
              <a:cs typeface="Arial" panose="020B0604020202020204" pitchFamily="34" charset="0"/>
            </a:endParaRPr>
          </a:p>
          <a:p>
            <a:pPr eaLnBrk="1" hangingPunct="1"/>
            <a:endParaRPr lang="en-US" altLang="ko-KR" sz="800">
              <a:solidFill>
                <a:srgbClr val="000000"/>
              </a:solidFill>
              <a:latin typeface="Arial" panose="020B0604020202020204" pitchFamily="34" charset="0"/>
              <a:ea typeface="돋움" pitchFamily="50" charset="-127"/>
              <a:cs typeface="Arial" panose="020B0604020202020204" pitchFamily="34" charset="0"/>
            </a:endParaRPr>
          </a:p>
        </p:txBody>
      </p:sp>
      <p:graphicFrame>
        <p:nvGraphicFramePr>
          <p:cNvPr id="2" name="Group 6"/>
          <p:cNvGraphicFramePr>
            <a:graphicFrameLocks noGrp="1"/>
          </p:cNvGraphicFramePr>
          <p:nvPr>
            <p:extLst>
              <p:ext uri="{D42A27DB-BD31-4B8C-83A1-F6EECF244321}">
                <p14:modId xmlns:p14="http://schemas.microsoft.com/office/powerpoint/2010/main" val="3694680492"/>
              </p:ext>
            </p:extLst>
          </p:nvPr>
        </p:nvGraphicFramePr>
        <p:xfrm>
          <a:off x="5346737" y="151343"/>
          <a:ext cx="1223963" cy="839258"/>
        </p:xfrm>
        <a:graphic>
          <a:graphicData uri="http://schemas.openxmlformats.org/drawingml/2006/table">
            <a:tbl>
              <a:tblPr/>
              <a:tblGrid>
                <a:gridCol w="1223963">
                  <a:extLst>
                    <a:ext uri="{9D8B030D-6E8A-4147-A177-3AD203B41FA5}">
                      <a16:colId xmlns:a16="http://schemas.microsoft.com/office/drawing/2014/main" val="20000"/>
                    </a:ext>
                  </a:extLst>
                </a:gridCol>
              </a:tblGrid>
              <a:tr h="302683">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ko-KR" altLang="en-US" sz="1200" b="1" i="0" u="none" strike="noStrike" cap="none" normalizeH="0" baseline="0" dirty="0" smtClean="0">
                          <a:ln>
                            <a:noFill/>
                          </a:ln>
                          <a:solidFill>
                            <a:schemeClr val="tx1"/>
                          </a:solidFill>
                          <a:effectLst/>
                          <a:latin typeface="굴림" pitchFamily="50" charset="-127"/>
                          <a:ea typeface="굴림" pitchFamily="50" charset="-127"/>
                        </a:rPr>
                        <a:t>점 수</a:t>
                      </a:r>
                    </a:p>
                  </a:txBody>
                  <a:tcPr marL="91425" marR="91425" marT="49530" marB="495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36575">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1200" b="0" i="0" u="none" strike="noStrike" cap="none" normalizeH="0" baseline="0" dirty="0" smtClean="0">
                        <a:ln>
                          <a:noFill/>
                        </a:ln>
                        <a:solidFill>
                          <a:schemeClr val="tx1"/>
                        </a:solidFill>
                        <a:effectLst/>
                        <a:latin typeface="굴림" pitchFamily="50" charset="-127"/>
                        <a:ea typeface="굴림" pitchFamily="50" charset="-127"/>
                      </a:endParaRPr>
                    </a:p>
                  </a:txBody>
                  <a:tcPr marL="91425" marR="91425"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
        <p:nvSpPr>
          <p:cNvPr id="91" name="Text Box 13"/>
          <p:cNvSpPr txBox="1">
            <a:spLocks noChangeArrowheads="1"/>
          </p:cNvSpPr>
          <p:nvPr/>
        </p:nvSpPr>
        <p:spPr bwMode="auto">
          <a:xfrm>
            <a:off x="260350" y="247650"/>
            <a:ext cx="162897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defRPr/>
            </a:pPr>
            <a:r>
              <a:rPr lang="en-US" altLang="ko-KR" sz="1600" b="1" dirty="0" err="1" smtClean="0">
                <a:effectLst>
                  <a:outerShdw blurRad="38100" dist="38100" dir="2700000" algn="tl">
                    <a:srgbClr val="C0C0C0"/>
                  </a:outerShdw>
                </a:effectLst>
                <a:latin typeface="Arial" panose="020B0604020202020204" pitchFamily="34" charset="0"/>
                <a:cs typeface="Arial" panose="020B0604020202020204" pitchFamily="34" charset="0"/>
              </a:rPr>
              <a:t>Cơ</a:t>
            </a:r>
            <a:r>
              <a:rPr lang="en-US" altLang="ko-KR" sz="1600" b="1" dirty="0" smtClean="0">
                <a:effectLst>
                  <a:outerShdw blurRad="38100" dist="38100" dir="2700000" algn="tl">
                    <a:srgbClr val="C0C0C0"/>
                  </a:outerShdw>
                </a:effectLst>
                <a:latin typeface="Arial" panose="020B0604020202020204" pitchFamily="34" charset="0"/>
                <a:cs typeface="Arial" panose="020B0604020202020204" pitchFamily="34" charset="0"/>
              </a:rPr>
              <a:t> </a:t>
            </a:r>
            <a:r>
              <a:rPr lang="en-US" altLang="ko-KR" sz="1600" b="1" dirty="0" err="1" smtClean="0">
                <a:effectLst>
                  <a:outerShdw blurRad="38100" dist="38100" dir="2700000" algn="tl">
                    <a:srgbClr val="C0C0C0"/>
                  </a:outerShdw>
                </a:effectLst>
                <a:latin typeface="Arial" panose="020B0604020202020204" pitchFamily="34" charset="0"/>
                <a:cs typeface="Arial" panose="020B0604020202020204" pitchFamily="34" charset="0"/>
              </a:rPr>
              <a:t>khí</a:t>
            </a:r>
            <a:r>
              <a:rPr lang="en-US" altLang="ko-KR" sz="1600" b="1" dirty="0" smtClean="0">
                <a:effectLst>
                  <a:outerShdw blurRad="38100" dist="38100" dir="2700000" algn="tl">
                    <a:srgbClr val="C0C0C0"/>
                  </a:outerShdw>
                </a:effectLst>
                <a:latin typeface="Arial" panose="020B0604020202020204" pitchFamily="34" charset="0"/>
                <a:cs typeface="Arial" panose="020B0604020202020204" pitchFamily="34" charset="0"/>
              </a:rPr>
              <a:t> </a:t>
            </a:r>
            <a:r>
              <a:rPr lang="en-US" altLang="ko-KR" sz="1600" b="1" dirty="0" err="1" smtClean="0">
                <a:effectLst>
                  <a:outerShdw blurRad="38100" dist="38100" dir="2700000" algn="tl">
                    <a:srgbClr val="C0C0C0"/>
                  </a:outerShdw>
                </a:effectLst>
                <a:latin typeface="Arial" panose="020B0604020202020204" pitchFamily="34" charset="0"/>
                <a:cs typeface="Arial" panose="020B0604020202020204" pitchFamily="34" charset="0"/>
              </a:rPr>
              <a:t>cơ</a:t>
            </a:r>
            <a:r>
              <a:rPr lang="en-US" altLang="ko-KR" sz="1600" b="1" dirty="0" smtClean="0">
                <a:effectLst>
                  <a:outerShdw blurRad="38100" dist="38100" dir="2700000" algn="tl">
                    <a:srgbClr val="C0C0C0"/>
                  </a:outerShdw>
                </a:effectLst>
                <a:latin typeface="Arial" panose="020B0604020202020204" pitchFamily="34" charset="0"/>
                <a:cs typeface="Arial" panose="020B0604020202020204" pitchFamily="34" charset="0"/>
              </a:rPr>
              <a:t> </a:t>
            </a:r>
            <a:r>
              <a:rPr lang="en-US" altLang="ko-KR" sz="1600" b="1" dirty="0" err="1" smtClean="0">
                <a:effectLst>
                  <a:outerShdw blurRad="38100" dist="38100" dir="2700000" algn="tl">
                    <a:srgbClr val="C0C0C0"/>
                  </a:outerShdw>
                </a:effectLst>
                <a:latin typeface="Arial" panose="020B0604020202020204" pitchFamily="34" charset="0"/>
                <a:cs typeface="Arial" panose="020B0604020202020204" pitchFamily="34" charset="0"/>
              </a:rPr>
              <a:t>bản</a:t>
            </a:r>
            <a:r>
              <a:rPr lang="en-US" altLang="ko-KR" sz="1600" b="1" dirty="0" smtClean="0">
                <a:effectLst>
                  <a:outerShdw blurRad="38100" dist="38100" dir="2700000" algn="tl">
                    <a:srgbClr val="C0C0C0"/>
                  </a:outerShdw>
                </a:effectLst>
                <a:latin typeface="Arial" panose="020B0604020202020204" pitchFamily="34" charset="0"/>
                <a:cs typeface="Arial" panose="020B0604020202020204" pitchFamily="34" charset="0"/>
              </a:rPr>
              <a:t> </a:t>
            </a:r>
            <a:endParaRPr lang="ko-KR" altLang="en-US" sz="1600" b="1" dirty="0" smtClean="0">
              <a:latin typeface="Arial" panose="020B0604020202020204" pitchFamily="34" charset="0"/>
              <a:cs typeface="Arial" panose="020B0604020202020204" pitchFamily="34" charset="0"/>
            </a:endParaRPr>
          </a:p>
        </p:txBody>
      </p:sp>
      <p:graphicFrame>
        <p:nvGraphicFramePr>
          <p:cNvPr id="8" name="Group 5"/>
          <p:cNvGraphicFramePr>
            <a:graphicFrameLocks noGrp="1"/>
          </p:cNvGraphicFramePr>
          <p:nvPr>
            <p:extLst>
              <p:ext uri="{D42A27DB-BD31-4B8C-83A1-F6EECF244321}">
                <p14:modId xmlns:p14="http://schemas.microsoft.com/office/powerpoint/2010/main" val="390386322"/>
              </p:ext>
            </p:extLst>
          </p:nvPr>
        </p:nvGraphicFramePr>
        <p:xfrm>
          <a:off x="1412911" y="1958146"/>
          <a:ext cx="1781175" cy="5247971"/>
        </p:xfrm>
        <a:graphic>
          <a:graphicData uri="http://schemas.openxmlformats.org/drawingml/2006/table">
            <a:tbl>
              <a:tblPr/>
              <a:tblGrid>
                <a:gridCol w="890588">
                  <a:extLst>
                    <a:ext uri="{9D8B030D-6E8A-4147-A177-3AD203B41FA5}">
                      <a16:colId xmlns:a16="http://schemas.microsoft.com/office/drawing/2014/main" val="20000"/>
                    </a:ext>
                  </a:extLst>
                </a:gridCol>
                <a:gridCol w="890587">
                  <a:extLst>
                    <a:ext uri="{9D8B030D-6E8A-4147-A177-3AD203B41FA5}">
                      <a16:colId xmlns:a16="http://schemas.microsoft.com/office/drawing/2014/main" val="20001"/>
                    </a:ext>
                  </a:extLst>
                </a:gridCol>
              </a:tblGrid>
              <a:tr h="442594">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ko-KR" altLang="en-US" sz="2200" b="1" i="0" u="none" strike="noStrike" cap="none" normalizeH="0" baseline="0" dirty="0" smtClean="0">
                          <a:ln>
                            <a:noFill/>
                          </a:ln>
                          <a:solidFill>
                            <a:schemeClr val="tx1"/>
                          </a:solidFill>
                          <a:effectLst/>
                          <a:latin typeface="굴림" pitchFamily="50" charset="-127"/>
                          <a:ea typeface="굴림" pitchFamily="50" charset="-127"/>
                        </a:rPr>
                        <a:t>번호</a:t>
                      </a:r>
                    </a:p>
                  </a:txBody>
                  <a:tcPr marT="53657" marB="53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ko-KR" altLang="en-US" sz="2200" b="1" i="0" u="none" strike="noStrike" cap="none" normalizeH="0" baseline="0" smtClean="0">
                          <a:ln>
                            <a:noFill/>
                          </a:ln>
                          <a:solidFill>
                            <a:schemeClr val="tx1"/>
                          </a:solidFill>
                          <a:effectLst/>
                          <a:latin typeface="굴림" pitchFamily="50" charset="-127"/>
                          <a:ea typeface="굴림" pitchFamily="50" charset="-127"/>
                        </a:rPr>
                        <a:t>정답</a:t>
                      </a:r>
                    </a:p>
                  </a:txBody>
                  <a:tcPr marT="53657" marB="53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501176">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200" b="1" i="0" u="none" strike="noStrike" cap="none" normalizeH="0" baseline="0" smtClean="0">
                          <a:ln>
                            <a:noFill/>
                          </a:ln>
                          <a:solidFill>
                            <a:schemeClr val="tx1"/>
                          </a:solidFill>
                          <a:effectLst/>
                          <a:latin typeface="굴림" pitchFamily="50" charset="-127"/>
                          <a:ea typeface="굴림" pitchFamily="50" charset="-127"/>
                        </a:rPr>
                        <a:t>1</a:t>
                      </a:r>
                      <a:endParaRPr kumimoji="0" lang="ko-KR" altLang="en-US" sz="2200" b="1" i="0" u="none" strike="noStrike" cap="none" normalizeH="0" baseline="0" smtClean="0">
                        <a:ln>
                          <a:noFill/>
                        </a:ln>
                        <a:solidFill>
                          <a:schemeClr val="tx1"/>
                        </a:solidFill>
                        <a:effectLst/>
                        <a:latin typeface="굴림" pitchFamily="50" charset="-127"/>
                        <a:ea typeface="굴림" pitchFamily="50" charset="-127"/>
                      </a:endParaRPr>
                    </a:p>
                  </a:txBody>
                  <a:tcPr marT="53657" marB="53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200" b="1" i="0" u="none" strike="noStrike" cap="none" normalizeH="0" baseline="0" smtClean="0">
                          <a:ln>
                            <a:noFill/>
                          </a:ln>
                          <a:solidFill>
                            <a:schemeClr val="tx1"/>
                          </a:solidFill>
                          <a:effectLst/>
                          <a:latin typeface="굴림" pitchFamily="50" charset="-127"/>
                          <a:ea typeface="굴림" pitchFamily="50" charset="-127"/>
                        </a:rPr>
                        <a:t>4</a:t>
                      </a:r>
                      <a:endParaRPr kumimoji="0" lang="en-US" altLang="ko-KR" sz="2200" b="1" i="0" u="none" strike="noStrike" cap="none" normalizeH="0" baseline="0" dirty="0" smtClean="0">
                        <a:ln>
                          <a:noFill/>
                        </a:ln>
                        <a:solidFill>
                          <a:schemeClr val="tx1"/>
                        </a:solidFill>
                        <a:effectLst/>
                        <a:latin typeface="굴림" pitchFamily="50" charset="-127"/>
                        <a:ea typeface="굴림" pitchFamily="50" charset="-127"/>
                      </a:endParaRPr>
                    </a:p>
                  </a:txBody>
                  <a:tcPr marT="53657" marB="53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50676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200" b="1" i="0" u="none" strike="noStrike" cap="none" normalizeH="0" baseline="0" smtClean="0">
                          <a:ln>
                            <a:noFill/>
                          </a:ln>
                          <a:solidFill>
                            <a:schemeClr val="tx1"/>
                          </a:solidFill>
                          <a:effectLst/>
                          <a:latin typeface="굴림" pitchFamily="50" charset="-127"/>
                          <a:ea typeface="굴림" pitchFamily="50" charset="-127"/>
                        </a:rPr>
                        <a:t>2</a:t>
                      </a:r>
                      <a:endParaRPr kumimoji="0" lang="ko-KR" altLang="en-US" sz="2200" b="1" i="0" u="none" strike="noStrike" cap="none" normalizeH="0" baseline="0" smtClean="0">
                        <a:ln>
                          <a:noFill/>
                        </a:ln>
                        <a:solidFill>
                          <a:schemeClr val="tx1"/>
                        </a:solidFill>
                        <a:effectLst/>
                        <a:latin typeface="굴림" pitchFamily="50" charset="-127"/>
                        <a:ea typeface="굴림" pitchFamily="50" charset="-127"/>
                      </a:endParaRPr>
                    </a:p>
                  </a:txBody>
                  <a:tcPr marT="53657" marB="53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200" b="1" i="0" u="none" strike="noStrike" cap="none" normalizeH="0" baseline="0" smtClean="0">
                          <a:ln>
                            <a:noFill/>
                          </a:ln>
                          <a:solidFill>
                            <a:schemeClr val="tx1"/>
                          </a:solidFill>
                          <a:effectLst/>
                          <a:latin typeface="굴림" pitchFamily="50" charset="-127"/>
                          <a:ea typeface="굴림" pitchFamily="50" charset="-127"/>
                        </a:rPr>
                        <a:t>4</a:t>
                      </a:r>
                      <a:endParaRPr kumimoji="0" lang="en-US" altLang="ko-KR" sz="2200" b="1" i="0" u="none" strike="noStrike" cap="none" normalizeH="0" baseline="0" dirty="0" smtClean="0">
                        <a:ln>
                          <a:noFill/>
                        </a:ln>
                        <a:solidFill>
                          <a:schemeClr val="tx1"/>
                        </a:solidFill>
                        <a:effectLst/>
                        <a:latin typeface="굴림" pitchFamily="50" charset="-127"/>
                        <a:ea typeface="굴림" pitchFamily="50" charset="-127"/>
                      </a:endParaRPr>
                    </a:p>
                  </a:txBody>
                  <a:tcPr marT="53657" marB="53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50676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200" b="1" i="0" u="none" strike="noStrike" cap="none" normalizeH="0" baseline="0" dirty="0" smtClean="0">
                          <a:ln>
                            <a:noFill/>
                          </a:ln>
                          <a:solidFill>
                            <a:schemeClr val="tx1"/>
                          </a:solidFill>
                          <a:effectLst/>
                          <a:latin typeface="굴림" pitchFamily="50" charset="-127"/>
                          <a:ea typeface="굴림" pitchFamily="50" charset="-127"/>
                        </a:rPr>
                        <a:t>3</a:t>
                      </a:r>
                      <a:endParaRPr kumimoji="0" lang="ko-KR" altLang="en-US" sz="2200" b="1" i="0" u="none" strike="noStrike" cap="none" normalizeH="0" baseline="0" dirty="0" smtClean="0">
                        <a:ln>
                          <a:noFill/>
                        </a:ln>
                        <a:solidFill>
                          <a:schemeClr val="tx1"/>
                        </a:solidFill>
                        <a:effectLst/>
                        <a:latin typeface="굴림" pitchFamily="50" charset="-127"/>
                        <a:ea typeface="굴림" pitchFamily="50" charset="-127"/>
                      </a:endParaRPr>
                    </a:p>
                  </a:txBody>
                  <a:tcPr marT="53657" marB="53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200" b="1" i="0" u="none" strike="noStrike" cap="none" normalizeH="0" baseline="0" smtClean="0">
                          <a:ln>
                            <a:noFill/>
                          </a:ln>
                          <a:solidFill>
                            <a:schemeClr val="tx1"/>
                          </a:solidFill>
                          <a:effectLst/>
                          <a:latin typeface="굴림" pitchFamily="50" charset="-127"/>
                          <a:ea typeface="굴림" pitchFamily="50" charset="-127"/>
                        </a:rPr>
                        <a:t>3</a:t>
                      </a:r>
                      <a:endParaRPr kumimoji="0" lang="en-US" altLang="ko-KR" sz="2200" b="1" i="0" u="none" strike="noStrike" cap="none" normalizeH="0" baseline="0" dirty="0" smtClean="0">
                        <a:ln>
                          <a:noFill/>
                        </a:ln>
                        <a:solidFill>
                          <a:schemeClr val="tx1"/>
                        </a:solidFill>
                        <a:effectLst/>
                        <a:latin typeface="굴림" pitchFamily="50" charset="-127"/>
                        <a:ea typeface="굴림" pitchFamily="50" charset="-127"/>
                      </a:endParaRPr>
                    </a:p>
                  </a:txBody>
                  <a:tcPr marT="53657" marB="53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50676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200" b="1" i="0" u="none" strike="noStrike" cap="none" normalizeH="0" baseline="0" smtClean="0">
                          <a:ln>
                            <a:noFill/>
                          </a:ln>
                          <a:solidFill>
                            <a:schemeClr val="tx1"/>
                          </a:solidFill>
                          <a:effectLst/>
                          <a:latin typeface="굴림" pitchFamily="50" charset="-127"/>
                          <a:ea typeface="굴림" pitchFamily="50" charset="-127"/>
                        </a:rPr>
                        <a:t>4</a:t>
                      </a:r>
                      <a:endParaRPr kumimoji="0" lang="ko-KR" altLang="en-US" sz="2200" b="1" i="0" u="none" strike="noStrike" cap="none" normalizeH="0" baseline="0" smtClean="0">
                        <a:ln>
                          <a:noFill/>
                        </a:ln>
                        <a:solidFill>
                          <a:schemeClr val="tx1"/>
                        </a:solidFill>
                        <a:effectLst/>
                        <a:latin typeface="굴림" pitchFamily="50" charset="-127"/>
                        <a:ea typeface="굴림" pitchFamily="50" charset="-127"/>
                      </a:endParaRPr>
                    </a:p>
                  </a:txBody>
                  <a:tcPr marT="53657" marB="53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200" b="1" i="0" u="none" strike="noStrike" cap="none" normalizeH="0" baseline="0" smtClean="0">
                          <a:ln>
                            <a:noFill/>
                          </a:ln>
                          <a:solidFill>
                            <a:schemeClr val="tx1"/>
                          </a:solidFill>
                          <a:effectLst/>
                          <a:latin typeface="굴림" pitchFamily="50" charset="-127"/>
                          <a:ea typeface="굴림" pitchFamily="50" charset="-127"/>
                        </a:rPr>
                        <a:t>1</a:t>
                      </a:r>
                      <a:endParaRPr kumimoji="0" lang="en-US" altLang="ko-KR" sz="2200" b="1" i="0" u="none" strike="noStrike" cap="none" normalizeH="0" baseline="0" dirty="0" smtClean="0">
                        <a:ln>
                          <a:noFill/>
                        </a:ln>
                        <a:solidFill>
                          <a:schemeClr val="tx1"/>
                        </a:solidFill>
                        <a:effectLst/>
                        <a:latin typeface="굴림" pitchFamily="50" charset="-127"/>
                        <a:ea typeface="굴림" pitchFamily="50" charset="-127"/>
                      </a:endParaRPr>
                    </a:p>
                  </a:txBody>
                  <a:tcPr marT="53657" marB="53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50676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200" b="1" i="0" u="none" strike="noStrike" cap="none" normalizeH="0" baseline="0" smtClean="0">
                          <a:ln>
                            <a:noFill/>
                          </a:ln>
                          <a:solidFill>
                            <a:schemeClr val="tx1"/>
                          </a:solidFill>
                          <a:effectLst/>
                          <a:latin typeface="굴림" pitchFamily="50" charset="-127"/>
                          <a:ea typeface="굴림" pitchFamily="50" charset="-127"/>
                        </a:rPr>
                        <a:t>5</a:t>
                      </a:r>
                      <a:endParaRPr kumimoji="0" lang="ko-KR" altLang="en-US" sz="2200" b="1" i="0" u="none" strike="noStrike" cap="none" normalizeH="0" baseline="0" smtClean="0">
                        <a:ln>
                          <a:noFill/>
                        </a:ln>
                        <a:solidFill>
                          <a:schemeClr val="tx1"/>
                        </a:solidFill>
                        <a:effectLst/>
                        <a:latin typeface="굴림" pitchFamily="50" charset="-127"/>
                        <a:ea typeface="굴림" pitchFamily="50" charset="-127"/>
                      </a:endParaRPr>
                    </a:p>
                  </a:txBody>
                  <a:tcPr marT="53657" marB="53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200" b="1" i="0" u="none" strike="noStrike" cap="none" normalizeH="0" baseline="0" smtClean="0">
                          <a:ln>
                            <a:noFill/>
                          </a:ln>
                          <a:solidFill>
                            <a:schemeClr val="tx1"/>
                          </a:solidFill>
                          <a:effectLst/>
                          <a:latin typeface="굴림" pitchFamily="50" charset="-127"/>
                          <a:ea typeface="굴림" pitchFamily="50" charset="-127"/>
                        </a:rPr>
                        <a:t>3</a:t>
                      </a:r>
                      <a:endParaRPr kumimoji="0" lang="en-US" altLang="ko-KR" sz="2200" b="1" i="0" u="none" strike="noStrike" cap="none" normalizeH="0" baseline="0" dirty="0" smtClean="0">
                        <a:ln>
                          <a:noFill/>
                        </a:ln>
                        <a:solidFill>
                          <a:schemeClr val="tx1"/>
                        </a:solidFill>
                        <a:effectLst/>
                        <a:latin typeface="굴림" pitchFamily="50" charset="-127"/>
                        <a:ea typeface="굴림" pitchFamily="50" charset="-127"/>
                      </a:endParaRPr>
                    </a:p>
                  </a:txBody>
                  <a:tcPr marT="53657" marB="53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50676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200" b="1" i="0" u="none" strike="noStrike" cap="none" normalizeH="0" baseline="0" smtClean="0">
                          <a:ln>
                            <a:noFill/>
                          </a:ln>
                          <a:solidFill>
                            <a:schemeClr val="tx1"/>
                          </a:solidFill>
                          <a:effectLst/>
                          <a:latin typeface="굴림" pitchFamily="50" charset="-127"/>
                          <a:ea typeface="굴림" pitchFamily="50" charset="-127"/>
                        </a:rPr>
                        <a:t>6</a:t>
                      </a:r>
                      <a:endParaRPr kumimoji="0" lang="ko-KR" altLang="en-US" sz="2200" b="1" i="0" u="none" strike="noStrike" cap="none" normalizeH="0" baseline="0" smtClean="0">
                        <a:ln>
                          <a:noFill/>
                        </a:ln>
                        <a:solidFill>
                          <a:schemeClr val="tx1"/>
                        </a:solidFill>
                        <a:effectLst/>
                        <a:latin typeface="굴림" pitchFamily="50" charset="-127"/>
                        <a:ea typeface="굴림" pitchFamily="50" charset="-127"/>
                      </a:endParaRPr>
                    </a:p>
                  </a:txBody>
                  <a:tcPr marT="53657" marB="53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200" b="1" i="0" u="none" strike="noStrike" cap="none" normalizeH="0" baseline="0" smtClean="0">
                          <a:ln>
                            <a:noFill/>
                          </a:ln>
                          <a:solidFill>
                            <a:schemeClr val="tx1"/>
                          </a:solidFill>
                          <a:effectLst/>
                          <a:latin typeface="굴림" pitchFamily="50" charset="-127"/>
                          <a:ea typeface="굴림" pitchFamily="50" charset="-127"/>
                        </a:rPr>
                        <a:t>2</a:t>
                      </a:r>
                      <a:endParaRPr kumimoji="0" lang="en-US" altLang="ko-KR" sz="2200" b="1" i="0" u="none" strike="noStrike" cap="none" normalizeH="0" baseline="0" dirty="0" smtClean="0">
                        <a:ln>
                          <a:noFill/>
                        </a:ln>
                        <a:solidFill>
                          <a:schemeClr val="tx1"/>
                        </a:solidFill>
                        <a:effectLst/>
                        <a:latin typeface="굴림" pitchFamily="50" charset="-127"/>
                        <a:ea typeface="굴림" pitchFamily="50" charset="-127"/>
                      </a:endParaRPr>
                    </a:p>
                  </a:txBody>
                  <a:tcPr marT="53657" marB="53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442594">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200" b="1" i="0" u="none" strike="noStrike" cap="none" normalizeH="0" baseline="0" smtClean="0">
                          <a:ln>
                            <a:noFill/>
                          </a:ln>
                          <a:solidFill>
                            <a:schemeClr val="tx1"/>
                          </a:solidFill>
                          <a:effectLst/>
                          <a:latin typeface="굴림" pitchFamily="50" charset="-127"/>
                          <a:ea typeface="굴림" pitchFamily="50" charset="-127"/>
                        </a:rPr>
                        <a:t>7</a:t>
                      </a:r>
                      <a:endParaRPr kumimoji="0" lang="ko-KR" altLang="en-US" sz="2200" b="1" i="0" u="none" strike="noStrike" cap="none" normalizeH="0" baseline="0" smtClean="0">
                        <a:ln>
                          <a:noFill/>
                        </a:ln>
                        <a:solidFill>
                          <a:schemeClr val="tx1"/>
                        </a:solidFill>
                        <a:effectLst/>
                        <a:latin typeface="굴림" pitchFamily="50" charset="-127"/>
                        <a:ea typeface="굴림" pitchFamily="50" charset="-127"/>
                      </a:endParaRPr>
                    </a:p>
                  </a:txBody>
                  <a:tcPr marT="53657" marB="53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200" b="1" i="0" u="none" strike="noStrike" cap="none" normalizeH="0" baseline="0" smtClean="0">
                          <a:ln>
                            <a:noFill/>
                          </a:ln>
                          <a:solidFill>
                            <a:schemeClr val="tx1"/>
                          </a:solidFill>
                          <a:effectLst/>
                          <a:latin typeface="굴림" pitchFamily="50" charset="-127"/>
                          <a:ea typeface="굴림" pitchFamily="50" charset="-127"/>
                        </a:rPr>
                        <a:t>4</a:t>
                      </a:r>
                      <a:endParaRPr kumimoji="0" lang="en-US" altLang="ko-KR" sz="2200" b="1" i="0" u="none" strike="noStrike" cap="none" normalizeH="0" baseline="0" dirty="0" smtClean="0">
                        <a:ln>
                          <a:noFill/>
                        </a:ln>
                        <a:solidFill>
                          <a:schemeClr val="tx1"/>
                        </a:solidFill>
                        <a:effectLst/>
                        <a:latin typeface="굴림" pitchFamily="50" charset="-127"/>
                        <a:ea typeface="굴림" pitchFamily="50" charset="-127"/>
                      </a:endParaRPr>
                    </a:p>
                  </a:txBody>
                  <a:tcPr marT="53657" marB="53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r h="442594">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200" b="1" i="0" u="none" strike="noStrike" cap="none" normalizeH="0" baseline="0" smtClean="0">
                          <a:ln>
                            <a:noFill/>
                          </a:ln>
                          <a:solidFill>
                            <a:schemeClr val="tx1"/>
                          </a:solidFill>
                          <a:effectLst/>
                          <a:latin typeface="굴림" pitchFamily="50" charset="-127"/>
                          <a:ea typeface="굴림" pitchFamily="50" charset="-127"/>
                        </a:rPr>
                        <a:t>8</a:t>
                      </a:r>
                      <a:endParaRPr kumimoji="0" lang="ko-KR" altLang="en-US" sz="2200" b="1" i="0" u="none" strike="noStrike" cap="none" normalizeH="0" baseline="0" smtClean="0">
                        <a:ln>
                          <a:noFill/>
                        </a:ln>
                        <a:solidFill>
                          <a:schemeClr val="tx1"/>
                        </a:solidFill>
                        <a:effectLst/>
                        <a:latin typeface="굴림" pitchFamily="50" charset="-127"/>
                        <a:ea typeface="굴림" pitchFamily="50" charset="-127"/>
                      </a:endParaRPr>
                    </a:p>
                  </a:txBody>
                  <a:tcPr marT="53657" marB="53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200" b="1" i="0" u="none" strike="noStrike" cap="none" normalizeH="0" baseline="0" smtClean="0">
                          <a:ln>
                            <a:noFill/>
                          </a:ln>
                          <a:solidFill>
                            <a:schemeClr val="tx1"/>
                          </a:solidFill>
                          <a:effectLst/>
                          <a:latin typeface="굴림" pitchFamily="50" charset="-127"/>
                          <a:ea typeface="굴림" pitchFamily="50" charset="-127"/>
                        </a:rPr>
                        <a:t>3</a:t>
                      </a:r>
                      <a:endParaRPr kumimoji="0" lang="en-US" altLang="ko-KR" sz="2200" b="1" i="0" u="none" strike="noStrike" cap="none" normalizeH="0" baseline="0" dirty="0" smtClean="0">
                        <a:ln>
                          <a:noFill/>
                        </a:ln>
                        <a:solidFill>
                          <a:schemeClr val="tx1"/>
                        </a:solidFill>
                        <a:effectLst/>
                        <a:latin typeface="굴림" pitchFamily="50" charset="-127"/>
                        <a:ea typeface="굴림" pitchFamily="50" charset="-127"/>
                      </a:endParaRPr>
                    </a:p>
                  </a:txBody>
                  <a:tcPr marT="53657" marB="53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8"/>
                  </a:ext>
                </a:extLst>
              </a:tr>
              <a:tr h="442594">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200" b="1" i="0" u="none" strike="noStrike" cap="none" normalizeH="0" baseline="0" smtClean="0">
                          <a:ln>
                            <a:noFill/>
                          </a:ln>
                          <a:solidFill>
                            <a:schemeClr val="tx1"/>
                          </a:solidFill>
                          <a:effectLst/>
                          <a:latin typeface="굴림" pitchFamily="50" charset="-127"/>
                          <a:ea typeface="굴림" pitchFamily="50" charset="-127"/>
                        </a:rPr>
                        <a:t>9</a:t>
                      </a:r>
                      <a:endParaRPr kumimoji="0" lang="ko-KR" altLang="en-US" sz="2200" b="1" i="0" u="none" strike="noStrike" cap="none" normalizeH="0" baseline="0" smtClean="0">
                        <a:ln>
                          <a:noFill/>
                        </a:ln>
                        <a:solidFill>
                          <a:schemeClr val="tx1"/>
                        </a:solidFill>
                        <a:effectLst/>
                        <a:latin typeface="굴림" pitchFamily="50" charset="-127"/>
                        <a:ea typeface="굴림" pitchFamily="50" charset="-127"/>
                      </a:endParaRPr>
                    </a:p>
                  </a:txBody>
                  <a:tcPr marT="53657" marB="53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200" b="1" i="0" u="none" strike="noStrike" cap="none" normalizeH="0" baseline="0" smtClean="0">
                          <a:ln>
                            <a:noFill/>
                          </a:ln>
                          <a:solidFill>
                            <a:schemeClr val="tx1"/>
                          </a:solidFill>
                          <a:effectLst/>
                          <a:latin typeface="굴림" pitchFamily="50" charset="-127"/>
                          <a:ea typeface="굴림" pitchFamily="50" charset="-127"/>
                        </a:rPr>
                        <a:t>2</a:t>
                      </a:r>
                      <a:endParaRPr kumimoji="0" lang="en-US" altLang="ko-KR" sz="2200" b="1" i="0" u="none" strike="noStrike" cap="none" normalizeH="0" baseline="0" dirty="0" smtClean="0">
                        <a:ln>
                          <a:noFill/>
                        </a:ln>
                        <a:solidFill>
                          <a:schemeClr val="tx1"/>
                        </a:solidFill>
                        <a:effectLst/>
                        <a:latin typeface="굴림" pitchFamily="50" charset="-127"/>
                        <a:ea typeface="굴림" pitchFamily="50" charset="-127"/>
                      </a:endParaRPr>
                    </a:p>
                  </a:txBody>
                  <a:tcPr marT="53657" marB="53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9"/>
                  </a:ext>
                </a:extLst>
              </a:tr>
              <a:tr h="442594">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200" b="1" i="0" u="none" strike="noStrike" cap="none" normalizeH="0" baseline="0" smtClean="0">
                          <a:ln>
                            <a:noFill/>
                          </a:ln>
                          <a:solidFill>
                            <a:schemeClr val="tx1"/>
                          </a:solidFill>
                          <a:effectLst/>
                          <a:latin typeface="굴림" pitchFamily="50" charset="-127"/>
                          <a:ea typeface="굴림" pitchFamily="50" charset="-127"/>
                        </a:rPr>
                        <a:t>10</a:t>
                      </a:r>
                      <a:endParaRPr kumimoji="0" lang="ko-KR" altLang="en-US" sz="2200" b="1" i="0" u="none" strike="noStrike" cap="none" normalizeH="0" baseline="0" smtClean="0">
                        <a:ln>
                          <a:noFill/>
                        </a:ln>
                        <a:solidFill>
                          <a:schemeClr val="tx1"/>
                        </a:solidFill>
                        <a:effectLst/>
                        <a:latin typeface="굴림" pitchFamily="50" charset="-127"/>
                        <a:ea typeface="굴림" pitchFamily="50" charset="-127"/>
                      </a:endParaRPr>
                    </a:p>
                  </a:txBody>
                  <a:tcPr marT="53657" marB="53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200" b="1" i="0" u="none" strike="noStrike" cap="none" normalizeH="0" baseline="0" smtClean="0">
                          <a:ln>
                            <a:noFill/>
                          </a:ln>
                          <a:solidFill>
                            <a:schemeClr val="tx1"/>
                          </a:solidFill>
                          <a:effectLst/>
                          <a:latin typeface="굴림" pitchFamily="50" charset="-127"/>
                          <a:ea typeface="굴림" pitchFamily="50" charset="-127"/>
                        </a:rPr>
                        <a:t>4</a:t>
                      </a:r>
                      <a:endParaRPr kumimoji="0" lang="en-US" altLang="ko-KR" sz="2200" b="1" i="0" u="none" strike="noStrike" cap="none" normalizeH="0" baseline="0" dirty="0" smtClean="0">
                        <a:ln>
                          <a:noFill/>
                        </a:ln>
                        <a:solidFill>
                          <a:schemeClr val="tx1"/>
                        </a:solidFill>
                        <a:effectLst/>
                        <a:latin typeface="굴림" pitchFamily="50" charset="-127"/>
                        <a:ea typeface="굴림" pitchFamily="50" charset="-127"/>
                      </a:endParaRPr>
                    </a:p>
                  </a:txBody>
                  <a:tcPr marT="53657" marB="53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0"/>
                  </a:ext>
                </a:extLst>
              </a:tr>
            </a:tbl>
          </a:graphicData>
        </a:graphic>
      </p:graphicFrame>
      <p:graphicFrame>
        <p:nvGraphicFramePr>
          <p:cNvPr id="9" name="Group 43"/>
          <p:cNvGraphicFramePr>
            <a:graphicFrameLocks noGrp="1"/>
          </p:cNvGraphicFramePr>
          <p:nvPr>
            <p:extLst>
              <p:ext uri="{D42A27DB-BD31-4B8C-83A1-F6EECF244321}">
                <p14:modId xmlns:p14="http://schemas.microsoft.com/office/powerpoint/2010/main" val="2731896779"/>
              </p:ext>
            </p:extLst>
          </p:nvPr>
        </p:nvGraphicFramePr>
        <p:xfrm>
          <a:off x="3735424" y="1963734"/>
          <a:ext cx="1781175" cy="5247971"/>
        </p:xfrm>
        <a:graphic>
          <a:graphicData uri="http://schemas.openxmlformats.org/drawingml/2006/table">
            <a:tbl>
              <a:tblPr/>
              <a:tblGrid>
                <a:gridCol w="890587">
                  <a:extLst>
                    <a:ext uri="{9D8B030D-6E8A-4147-A177-3AD203B41FA5}">
                      <a16:colId xmlns:a16="http://schemas.microsoft.com/office/drawing/2014/main" val="20000"/>
                    </a:ext>
                  </a:extLst>
                </a:gridCol>
                <a:gridCol w="890588">
                  <a:extLst>
                    <a:ext uri="{9D8B030D-6E8A-4147-A177-3AD203B41FA5}">
                      <a16:colId xmlns:a16="http://schemas.microsoft.com/office/drawing/2014/main" val="20001"/>
                    </a:ext>
                  </a:extLst>
                </a:gridCol>
              </a:tblGrid>
              <a:tr h="442594">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ko-KR" altLang="en-US" sz="2200" b="1" i="0" u="none" strike="noStrike" cap="none" normalizeH="0" baseline="0" dirty="0" smtClean="0">
                          <a:ln>
                            <a:noFill/>
                          </a:ln>
                          <a:solidFill>
                            <a:schemeClr val="tx1"/>
                          </a:solidFill>
                          <a:effectLst/>
                          <a:latin typeface="굴림" pitchFamily="50" charset="-127"/>
                          <a:ea typeface="굴림" pitchFamily="50" charset="-127"/>
                        </a:rPr>
                        <a:t>번호</a:t>
                      </a:r>
                    </a:p>
                  </a:txBody>
                  <a:tcPr marT="53657" marB="53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ko-KR" altLang="en-US" sz="2200" b="1" i="0" u="none" strike="noStrike" cap="none" normalizeH="0" baseline="0" smtClean="0">
                          <a:ln>
                            <a:noFill/>
                          </a:ln>
                          <a:solidFill>
                            <a:schemeClr val="tx1"/>
                          </a:solidFill>
                          <a:effectLst/>
                          <a:latin typeface="굴림" pitchFamily="50" charset="-127"/>
                          <a:ea typeface="굴림" pitchFamily="50" charset="-127"/>
                        </a:rPr>
                        <a:t>정답</a:t>
                      </a:r>
                    </a:p>
                  </a:txBody>
                  <a:tcPr marT="53657" marB="53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1176">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200" b="1" i="0" u="none" strike="noStrike" cap="none" normalizeH="0" baseline="0" smtClean="0">
                          <a:ln>
                            <a:noFill/>
                          </a:ln>
                          <a:solidFill>
                            <a:schemeClr val="tx1"/>
                          </a:solidFill>
                          <a:effectLst/>
                          <a:latin typeface="굴림" pitchFamily="50" charset="-127"/>
                          <a:ea typeface="굴림" pitchFamily="50" charset="-127"/>
                        </a:rPr>
                        <a:t>11</a:t>
                      </a:r>
                      <a:endParaRPr kumimoji="0" lang="ko-KR" altLang="en-US" sz="2200" b="1" i="0" u="none" strike="noStrike" cap="none" normalizeH="0" baseline="0" smtClean="0">
                        <a:ln>
                          <a:noFill/>
                        </a:ln>
                        <a:solidFill>
                          <a:schemeClr val="tx1"/>
                        </a:solidFill>
                        <a:effectLst/>
                        <a:latin typeface="굴림" pitchFamily="50" charset="-127"/>
                        <a:ea typeface="굴림" pitchFamily="50" charset="-127"/>
                      </a:endParaRPr>
                    </a:p>
                  </a:txBody>
                  <a:tcPr marT="53657" marB="53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200" b="1" i="0" u="none" strike="noStrike" cap="none" normalizeH="0" baseline="0" smtClean="0">
                          <a:ln>
                            <a:noFill/>
                          </a:ln>
                          <a:solidFill>
                            <a:schemeClr val="tx1"/>
                          </a:solidFill>
                          <a:effectLst/>
                          <a:latin typeface="굴림" pitchFamily="50" charset="-127"/>
                          <a:ea typeface="굴림" pitchFamily="50" charset="-127"/>
                        </a:rPr>
                        <a:t>4</a:t>
                      </a:r>
                      <a:endParaRPr kumimoji="0" lang="en-US" altLang="ko-KR" sz="2200" b="1" i="0" u="none" strike="noStrike" cap="none" normalizeH="0" baseline="0" dirty="0" smtClean="0">
                        <a:ln>
                          <a:noFill/>
                        </a:ln>
                        <a:solidFill>
                          <a:schemeClr val="tx1"/>
                        </a:solidFill>
                        <a:effectLst/>
                        <a:latin typeface="굴림" pitchFamily="50" charset="-127"/>
                        <a:ea typeface="굴림" pitchFamily="50" charset="-127"/>
                      </a:endParaRPr>
                    </a:p>
                  </a:txBody>
                  <a:tcPr marT="53657" marB="53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676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200" b="1" i="0" u="none" strike="noStrike" cap="none" normalizeH="0" baseline="0" smtClean="0">
                          <a:ln>
                            <a:noFill/>
                          </a:ln>
                          <a:solidFill>
                            <a:schemeClr val="tx1"/>
                          </a:solidFill>
                          <a:effectLst/>
                          <a:latin typeface="굴림" pitchFamily="50" charset="-127"/>
                          <a:ea typeface="굴림" pitchFamily="50" charset="-127"/>
                        </a:rPr>
                        <a:t>12</a:t>
                      </a:r>
                      <a:endParaRPr kumimoji="0" lang="ko-KR" altLang="en-US" sz="2200" b="1" i="0" u="none" strike="noStrike" cap="none" normalizeH="0" baseline="0" smtClean="0">
                        <a:ln>
                          <a:noFill/>
                        </a:ln>
                        <a:solidFill>
                          <a:schemeClr val="tx1"/>
                        </a:solidFill>
                        <a:effectLst/>
                        <a:latin typeface="굴림" pitchFamily="50" charset="-127"/>
                        <a:ea typeface="굴림" pitchFamily="50" charset="-127"/>
                      </a:endParaRPr>
                    </a:p>
                  </a:txBody>
                  <a:tcPr marT="53657" marB="53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200" b="1" i="0" u="none" strike="noStrike" cap="none" normalizeH="0" baseline="0" smtClean="0">
                          <a:ln>
                            <a:noFill/>
                          </a:ln>
                          <a:solidFill>
                            <a:schemeClr val="tx1"/>
                          </a:solidFill>
                          <a:effectLst/>
                          <a:latin typeface="굴림" pitchFamily="50" charset="-127"/>
                          <a:ea typeface="굴림" pitchFamily="50" charset="-127"/>
                        </a:rPr>
                        <a:t>1</a:t>
                      </a:r>
                      <a:endParaRPr kumimoji="0" lang="en-US" altLang="ko-KR" sz="2200" b="1" i="0" u="none" strike="noStrike" cap="none" normalizeH="0" baseline="0" dirty="0" smtClean="0">
                        <a:ln>
                          <a:noFill/>
                        </a:ln>
                        <a:solidFill>
                          <a:schemeClr val="tx1"/>
                        </a:solidFill>
                        <a:effectLst/>
                        <a:latin typeface="굴림" pitchFamily="50" charset="-127"/>
                        <a:ea typeface="굴림" pitchFamily="50" charset="-127"/>
                      </a:endParaRPr>
                    </a:p>
                  </a:txBody>
                  <a:tcPr marT="53657" marB="53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676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200" b="1" i="0" u="none" strike="noStrike" cap="none" normalizeH="0" baseline="0" smtClean="0">
                          <a:ln>
                            <a:noFill/>
                          </a:ln>
                          <a:solidFill>
                            <a:schemeClr val="tx1"/>
                          </a:solidFill>
                          <a:effectLst/>
                          <a:latin typeface="굴림" pitchFamily="50" charset="-127"/>
                          <a:ea typeface="굴림" pitchFamily="50" charset="-127"/>
                        </a:rPr>
                        <a:t>13</a:t>
                      </a:r>
                      <a:endParaRPr kumimoji="0" lang="ko-KR" altLang="en-US" sz="2200" b="1" i="0" u="none" strike="noStrike" cap="none" normalizeH="0" baseline="0" smtClean="0">
                        <a:ln>
                          <a:noFill/>
                        </a:ln>
                        <a:solidFill>
                          <a:schemeClr val="tx1"/>
                        </a:solidFill>
                        <a:effectLst/>
                        <a:latin typeface="굴림" pitchFamily="50" charset="-127"/>
                        <a:ea typeface="굴림" pitchFamily="50" charset="-127"/>
                      </a:endParaRPr>
                    </a:p>
                  </a:txBody>
                  <a:tcPr marT="53657" marB="53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200" b="1" i="0" u="none" strike="noStrike" cap="none" normalizeH="0" baseline="0" smtClean="0">
                          <a:ln>
                            <a:noFill/>
                          </a:ln>
                          <a:solidFill>
                            <a:schemeClr val="tx1"/>
                          </a:solidFill>
                          <a:effectLst/>
                          <a:latin typeface="굴림" pitchFamily="50" charset="-127"/>
                          <a:ea typeface="굴림" pitchFamily="50" charset="-127"/>
                        </a:rPr>
                        <a:t>4</a:t>
                      </a:r>
                      <a:endParaRPr kumimoji="0" lang="en-US" altLang="ko-KR" sz="2200" b="1" i="0" u="none" strike="noStrike" cap="none" normalizeH="0" baseline="0" dirty="0" smtClean="0">
                        <a:ln>
                          <a:noFill/>
                        </a:ln>
                        <a:solidFill>
                          <a:schemeClr val="tx1"/>
                        </a:solidFill>
                        <a:effectLst/>
                        <a:latin typeface="굴림" pitchFamily="50" charset="-127"/>
                        <a:ea typeface="굴림" pitchFamily="50" charset="-127"/>
                      </a:endParaRPr>
                    </a:p>
                  </a:txBody>
                  <a:tcPr marT="53657" marB="53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676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200" b="1" i="0" u="none" strike="noStrike" cap="none" normalizeH="0" baseline="0" smtClean="0">
                          <a:ln>
                            <a:noFill/>
                          </a:ln>
                          <a:solidFill>
                            <a:schemeClr val="tx1"/>
                          </a:solidFill>
                          <a:effectLst/>
                          <a:latin typeface="굴림" pitchFamily="50" charset="-127"/>
                          <a:ea typeface="굴림" pitchFamily="50" charset="-127"/>
                        </a:rPr>
                        <a:t>14</a:t>
                      </a:r>
                      <a:endParaRPr kumimoji="0" lang="ko-KR" altLang="en-US" sz="2200" b="1" i="0" u="none" strike="noStrike" cap="none" normalizeH="0" baseline="0" smtClean="0">
                        <a:ln>
                          <a:noFill/>
                        </a:ln>
                        <a:solidFill>
                          <a:schemeClr val="tx1"/>
                        </a:solidFill>
                        <a:effectLst/>
                        <a:latin typeface="굴림" pitchFamily="50" charset="-127"/>
                        <a:ea typeface="굴림" pitchFamily="50" charset="-127"/>
                      </a:endParaRPr>
                    </a:p>
                  </a:txBody>
                  <a:tcPr marT="53657" marB="53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200" b="1" i="0" u="none" strike="noStrike" cap="none" normalizeH="0" baseline="0" smtClean="0">
                          <a:ln>
                            <a:noFill/>
                          </a:ln>
                          <a:solidFill>
                            <a:schemeClr val="tx1"/>
                          </a:solidFill>
                          <a:effectLst/>
                          <a:latin typeface="굴림" pitchFamily="50" charset="-127"/>
                          <a:ea typeface="굴림" pitchFamily="50" charset="-127"/>
                        </a:rPr>
                        <a:t>1</a:t>
                      </a:r>
                      <a:endParaRPr kumimoji="0" lang="en-US" altLang="ko-KR" sz="2200" b="1" i="0" u="none" strike="noStrike" cap="none" normalizeH="0" baseline="0" dirty="0" smtClean="0">
                        <a:ln>
                          <a:noFill/>
                        </a:ln>
                        <a:solidFill>
                          <a:schemeClr val="tx1"/>
                        </a:solidFill>
                        <a:effectLst/>
                        <a:latin typeface="굴림" pitchFamily="50" charset="-127"/>
                        <a:ea typeface="굴림" pitchFamily="50" charset="-127"/>
                      </a:endParaRPr>
                    </a:p>
                  </a:txBody>
                  <a:tcPr marT="53657" marB="53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676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200" b="1" i="0" u="none" strike="noStrike" cap="none" normalizeH="0" baseline="0" smtClean="0">
                          <a:ln>
                            <a:noFill/>
                          </a:ln>
                          <a:solidFill>
                            <a:schemeClr val="tx1"/>
                          </a:solidFill>
                          <a:effectLst/>
                          <a:latin typeface="굴림" pitchFamily="50" charset="-127"/>
                          <a:ea typeface="굴림" pitchFamily="50" charset="-127"/>
                        </a:rPr>
                        <a:t>15</a:t>
                      </a:r>
                      <a:endParaRPr kumimoji="0" lang="ko-KR" altLang="en-US" sz="2200" b="1" i="0" u="none" strike="noStrike" cap="none" normalizeH="0" baseline="0" smtClean="0">
                        <a:ln>
                          <a:noFill/>
                        </a:ln>
                        <a:solidFill>
                          <a:schemeClr val="tx1"/>
                        </a:solidFill>
                        <a:effectLst/>
                        <a:latin typeface="굴림" pitchFamily="50" charset="-127"/>
                        <a:ea typeface="굴림" pitchFamily="50" charset="-127"/>
                      </a:endParaRPr>
                    </a:p>
                  </a:txBody>
                  <a:tcPr marT="53657" marB="53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200" b="1" i="0" u="none" strike="noStrike" cap="none" normalizeH="0" baseline="0" smtClean="0">
                          <a:ln>
                            <a:noFill/>
                          </a:ln>
                          <a:solidFill>
                            <a:schemeClr val="tx1"/>
                          </a:solidFill>
                          <a:effectLst/>
                          <a:latin typeface="굴림" pitchFamily="50" charset="-127"/>
                          <a:ea typeface="굴림" pitchFamily="50" charset="-127"/>
                        </a:rPr>
                        <a:t>1</a:t>
                      </a:r>
                      <a:endParaRPr kumimoji="0" lang="en-US" altLang="ko-KR" sz="2200" b="1" i="0" u="none" strike="noStrike" cap="none" normalizeH="0" baseline="0" dirty="0" smtClean="0">
                        <a:ln>
                          <a:noFill/>
                        </a:ln>
                        <a:solidFill>
                          <a:schemeClr val="tx1"/>
                        </a:solidFill>
                        <a:effectLst/>
                        <a:latin typeface="굴림" pitchFamily="50" charset="-127"/>
                        <a:ea typeface="굴림" pitchFamily="50" charset="-127"/>
                      </a:endParaRPr>
                    </a:p>
                  </a:txBody>
                  <a:tcPr marT="53657" marB="53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0676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200" b="1" i="0" u="none" strike="noStrike" cap="none" normalizeH="0" baseline="0" smtClean="0">
                          <a:ln>
                            <a:noFill/>
                          </a:ln>
                          <a:solidFill>
                            <a:schemeClr val="tx1"/>
                          </a:solidFill>
                          <a:effectLst/>
                          <a:latin typeface="굴림" pitchFamily="50" charset="-127"/>
                          <a:ea typeface="굴림" pitchFamily="50" charset="-127"/>
                        </a:rPr>
                        <a:t>16</a:t>
                      </a:r>
                      <a:endParaRPr kumimoji="0" lang="ko-KR" altLang="en-US" sz="2200" b="1" i="0" u="none" strike="noStrike" cap="none" normalizeH="0" baseline="0" smtClean="0">
                        <a:ln>
                          <a:noFill/>
                        </a:ln>
                        <a:solidFill>
                          <a:schemeClr val="tx1"/>
                        </a:solidFill>
                        <a:effectLst/>
                        <a:latin typeface="굴림" pitchFamily="50" charset="-127"/>
                        <a:ea typeface="굴림" pitchFamily="50" charset="-127"/>
                      </a:endParaRPr>
                    </a:p>
                  </a:txBody>
                  <a:tcPr marT="53657" marB="53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200" b="1" i="0" u="none" strike="noStrike" cap="none" normalizeH="0" baseline="0" smtClean="0">
                          <a:ln>
                            <a:noFill/>
                          </a:ln>
                          <a:solidFill>
                            <a:schemeClr val="tx1"/>
                          </a:solidFill>
                          <a:effectLst/>
                          <a:latin typeface="굴림" pitchFamily="50" charset="-127"/>
                          <a:ea typeface="굴림" pitchFamily="50" charset="-127"/>
                        </a:rPr>
                        <a:t>1</a:t>
                      </a:r>
                      <a:endParaRPr kumimoji="0" lang="en-US" altLang="ko-KR" sz="2200" b="1" i="0" u="none" strike="noStrike" cap="none" normalizeH="0" baseline="0" dirty="0" smtClean="0">
                        <a:ln>
                          <a:noFill/>
                        </a:ln>
                        <a:solidFill>
                          <a:schemeClr val="tx1"/>
                        </a:solidFill>
                        <a:effectLst/>
                        <a:latin typeface="굴림" pitchFamily="50" charset="-127"/>
                        <a:ea typeface="굴림" pitchFamily="50" charset="-127"/>
                      </a:endParaRPr>
                    </a:p>
                  </a:txBody>
                  <a:tcPr marT="53657" marB="53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42594">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200" b="1" i="0" u="none" strike="noStrike" cap="none" normalizeH="0" baseline="0" smtClean="0">
                          <a:ln>
                            <a:noFill/>
                          </a:ln>
                          <a:solidFill>
                            <a:schemeClr val="tx1"/>
                          </a:solidFill>
                          <a:effectLst/>
                          <a:latin typeface="굴림" pitchFamily="50" charset="-127"/>
                          <a:ea typeface="굴림" pitchFamily="50" charset="-127"/>
                        </a:rPr>
                        <a:t>17</a:t>
                      </a:r>
                      <a:endParaRPr kumimoji="0" lang="ko-KR" altLang="en-US" sz="2200" b="1" i="0" u="none" strike="noStrike" cap="none" normalizeH="0" baseline="0" smtClean="0">
                        <a:ln>
                          <a:noFill/>
                        </a:ln>
                        <a:solidFill>
                          <a:schemeClr val="tx1"/>
                        </a:solidFill>
                        <a:effectLst/>
                        <a:latin typeface="굴림" pitchFamily="50" charset="-127"/>
                        <a:ea typeface="굴림" pitchFamily="50" charset="-127"/>
                      </a:endParaRPr>
                    </a:p>
                  </a:txBody>
                  <a:tcPr marT="53657" marB="53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200" b="1" i="0" u="none" strike="noStrike" cap="none" normalizeH="0" baseline="0" smtClean="0">
                          <a:ln>
                            <a:noFill/>
                          </a:ln>
                          <a:solidFill>
                            <a:schemeClr val="tx1"/>
                          </a:solidFill>
                          <a:effectLst/>
                          <a:latin typeface="굴림" pitchFamily="50" charset="-127"/>
                          <a:ea typeface="굴림" pitchFamily="50" charset="-127"/>
                        </a:rPr>
                        <a:t>4</a:t>
                      </a:r>
                      <a:endParaRPr kumimoji="0" lang="en-US" altLang="ko-KR" sz="2200" b="1" i="0" u="none" strike="noStrike" cap="none" normalizeH="0" baseline="0" dirty="0" smtClean="0">
                        <a:ln>
                          <a:noFill/>
                        </a:ln>
                        <a:solidFill>
                          <a:schemeClr val="tx1"/>
                        </a:solidFill>
                        <a:effectLst/>
                        <a:latin typeface="굴림" pitchFamily="50" charset="-127"/>
                        <a:ea typeface="굴림" pitchFamily="50" charset="-127"/>
                      </a:endParaRPr>
                    </a:p>
                  </a:txBody>
                  <a:tcPr marT="53657" marB="53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42594">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200" b="1" i="0" u="none" strike="noStrike" cap="none" normalizeH="0" baseline="0" smtClean="0">
                          <a:ln>
                            <a:noFill/>
                          </a:ln>
                          <a:solidFill>
                            <a:schemeClr val="tx1"/>
                          </a:solidFill>
                          <a:effectLst/>
                          <a:latin typeface="굴림" pitchFamily="50" charset="-127"/>
                          <a:ea typeface="굴림" pitchFamily="50" charset="-127"/>
                        </a:rPr>
                        <a:t>18</a:t>
                      </a:r>
                      <a:endParaRPr kumimoji="0" lang="ko-KR" altLang="en-US" sz="2200" b="1" i="0" u="none" strike="noStrike" cap="none" normalizeH="0" baseline="0" smtClean="0">
                        <a:ln>
                          <a:noFill/>
                        </a:ln>
                        <a:solidFill>
                          <a:schemeClr val="tx1"/>
                        </a:solidFill>
                        <a:effectLst/>
                        <a:latin typeface="굴림" pitchFamily="50" charset="-127"/>
                        <a:ea typeface="굴림" pitchFamily="50" charset="-127"/>
                      </a:endParaRPr>
                    </a:p>
                  </a:txBody>
                  <a:tcPr marT="53657" marB="53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200" b="1" i="0" u="none" strike="noStrike" cap="none" normalizeH="0" baseline="0" smtClean="0">
                          <a:ln>
                            <a:noFill/>
                          </a:ln>
                          <a:solidFill>
                            <a:schemeClr val="tx1"/>
                          </a:solidFill>
                          <a:effectLst/>
                          <a:latin typeface="굴림" pitchFamily="50" charset="-127"/>
                          <a:ea typeface="굴림" pitchFamily="50" charset="-127"/>
                        </a:rPr>
                        <a:t>3</a:t>
                      </a:r>
                      <a:endParaRPr kumimoji="0" lang="en-US" altLang="ko-KR" sz="2200" b="1" i="0" u="none" strike="noStrike" cap="none" normalizeH="0" baseline="0" dirty="0" smtClean="0">
                        <a:ln>
                          <a:noFill/>
                        </a:ln>
                        <a:solidFill>
                          <a:schemeClr val="tx1"/>
                        </a:solidFill>
                        <a:effectLst/>
                        <a:latin typeface="굴림" pitchFamily="50" charset="-127"/>
                        <a:ea typeface="굴림" pitchFamily="50" charset="-127"/>
                      </a:endParaRPr>
                    </a:p>
                  </a:txBody>
                  <a:tcPr marT="53657" marB="53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42594">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200" b="1" i="0" u="none" strike="noStrike" cap="none" normalizeH="0" baseline="0" smtClean="0">
                          <a:ln>
                            <a:noFill/>
                          </a:ln>
                          <a:solidFill>
                            <a:schemeClr val="tx1"/>
                          </a:solidFill>
                          <a:effectLst/>
                          <a:latin typeface="굴림" pitchFamily="50" charset="-127"/>
                          <a:ea typeface="굴림" pitchFamily="50" charset="-127"/>
                        </a:rPr>
                        <a:t>19</a:t>
                      </a:r>
                      <a:endParaRPr kumimoji="0" lang="ko-KR" altLang="en-US" sz="2200" b="1" i="0" u="none" strike="noStrike" cap="none" normalizeH="0" baseline="0" smtClean="0">
                        <a:ln>
                          <a:noFill/>
                        </a:ln>
                        <a:solidFill>
                          <a:schemeClr val="tx1"/>
                        </a:solidFill>
                        <a:effectLst/>
                        <a:latin typeface="굴림" pitchFamily="50" charset="-127"/>
                        <a:ea typeface="굴림" pitchFamily="50" charset="-127"/>
                      </a:endParaRPr>
                    </a:p>
                  </a:txBody>
                  <a:tcPr marT="53657" marB="53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200" b="1" i="0" u="none" strike="noStrike" cap="none" normalizeH="0" baseline="0" smtClean="0">
                          <a:ln>
                            <a:noFill/>
                          </a:ln>
                          <a:solidFill>
                            <a:schemeClr val="tx1"/>
                          </a:solidFill>
                          <a:effectLst/>
                          <a:latin typeface="굴림" pitchFamily="50" charset="-127"/>
                          <a:ea typeface="굴림" pitchFamily="50" charset="-127"/>
                        </a:rPr>
                        <a:t>2</a:t>
                      </a:r>
                      <a:endParaRPr kumimoji="0" lang="en-US" altLang="ko-KR" sz="2200" b="1" i="0" u="none" strike="noStrike" cap="none" normalizeH="0" baseline="0" dirty="0" smtClean="0">
                        <a:ln>
                          <a:noFill/>
                        </a:ln>
                        <a:solidFill>
                          <a:schemeClr val="tx1"/>
                        </a:solidFill>
                        <a:effectLst/>
                        <a:latin typeface="굴림" pitchFamily="50" charset="-127"/>
                        <a:ea typeface="굴림" pitchFamily="50" charset="-127"/>
                      </a:endParaRPr>
                    </a:p>
                  </a:txBody>
                  <a:tcPr marT="53657" marB="53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42594">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200" b="1" i="0" u="none" strike="noStrike" cap="none" normalizeH="0" baseline="0" smtClean="0">
                          <a:ln>
                            <a:noFill/>
                          </a:ln>
                          <a:solidFill>
                            <a:schemeClr val="tx1"/>
                          </a:solidFill>
                          <a:effectLst/>
                          <a:latin typeface="굴림" pitchFamily="50" charset="-127"/>
                          <a:ea typeface="굴림" pitchFamily="50" charset="-127"/>
                        </a:rPr>
                        <a:t>20</a:t>
                      </a:r>
                      <a:endParaRPr kumimoji="0" lang="ko-KR" altLang="en-US" sz="2200" b="1" i="0" u="none" strike="noStrike" cap="none" normalizeH="0" baseline="0" smtClean="0">
                        <a:ln>
                          <a:noFill/>
                        </a:ln>
                        <a:solidFill>
                          <a:schemeClr val="tx1"/>
                        </a:solidFill>
                        <a:effectLst/>
                        <a:latin typeface="굴림" pitchFamily="50" charset="-127"/>
                        <a:ea typeface="굴림" pitchFamily="50" charset="-127"/>
                      </a:endParaRPr>
                    </a:p>
                  </a:txBody>
                  <a:tcPr marT="53657" marB="53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200" b="1" i="0" u="none" strike="noStrike" cap="none" normalizeH="0" baseline="0" smtClean="0">
                          <a:ln>
                            <a:noFill/>
                          </a:ln>
                          <a:solidFill>
                            <a:schemeClr val="tx1"/>
                          </a:solidFill>
                          <a:effectLst/>
                          <a:latin typeface="굴림" pitchFamily="50" charset="-127"/>
                          <a:ea typeface="굴림" pitchFamily="50" charset="-127"/>
                        </a:rPr>
                        <a:t>1</a:t>
                      </a:r>
                      <a:endParaRPr kumimoji="0" lang="en-US" altLang="ko-KR" sz="2200" b="1" i="0" u="none" strike="noStrike" cap="none" normalizeH="0" baseline="0" dirty="0" smtClean="0">
                        <a:ln>
                          <a:noFill/>
                        </a:ln>
                        <a:solidFill>
                          <a:schemeClr val="tx1"/>
                        </a:solidFill>
                        <a:effectLst/>
                        <a:latin typeface="굴림" pitchFamily="50" charset="-127"/>
                        <a:ea typeface="굴림" pitchFamily="50" charset="-127"/>
                      </a:endParaRPr>
                    </a:p>
                  </a:txBody>
                  <a:tcPr marT="53657" marB="53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8635900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Line 2"/>
          <p:cNvSpPr>
            <a:spLocks noChangeShapeType="1"/>
          </p:cNvSpPr>
          <p:nvPr/>
        </p:nvSpPr>
        <p:spPr bwMode="auto">
          <a:xfrm>
            <a:off x="228600" y="610527"/>
            <a:ext cx="63246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pPr fontAlgn="base" latinLnBrk="1">
              <a:spcBef>
                <a:spcPct val="0"/>
              </a:spcBef>
              <a:spcAft>
                <a:spcPct val="0"/>
              </a:spcAft>
            </a:pPr>
            <a:endParaRPr kumimoji="1" lang="en-US">
              <a:solidFill>
                <a:srgbClr val="000000"/>
              </a:solidFill>
              <a:latin typeface="Times New Roman" panose="02020603050405020304" pitchFamily="18" charset="0"/>
              <a:cs typeface="Times New Roman" panose="02020603050405020304" pitchFamily="18" charset="0"/>
            </a:endParaRPr>
          </a:p>
        </p:txBody>
      </p:sp>
      <p:sp>
        <p:nvSpPr>
          <p:cNvPr id="7171" name="Text Box 3"/>
          <p:cNvSpPr txBox="1">
            <a:spLocks noChangeArrowheads="1"/>
          </p:cNvSpPr>
          <p:nvPr/>
        </p:nvSpPr>
        <p:spPr bwMode="auto">
          <a:xfrm>
            <a:off x="228600" y="736091"/>
            <a:ext cx="343235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ko-KR" altLang="en-US" sz="1000">
                <a:solidFill>
                  <a:srgbClr val="000000"/>
                </a:solidFill>
                <a:latin typeface="Times New Roman" panose="02020603050405020304" pitchFamily="18" charset="0"/>
                <a:cs typeface="Times New Roman" panose="02020603050405020304" pitchFamily="18" charset="0"/>
              </a:rPr>
              <a:t>소속 </a:t>
            </a:r>
            <a:r>
              <a:rPr lang="en-US" altLang="ko-KR" sz="1000">
                <a:solidFill>
                  <a:srgbClr val="000000"/>
                </a:solidFill>
                <a:latin typeface="Times New Roman" panose="02020603050405020304" pitchFamily="18" charset="0"/>
                <a:cs typeface="Times New Roman" panose="02020603050405020304" pitchFamily="18" charset="0"/>
              </a:rPr>
              <a:t>:                                                </a:t>
            </a:r>
            <a:r>
              <a:rPr lang="ko-KR" altLang="en-US" sz="1000">
                <a:solidFill>
                  <a:srgbClr val="000000"/>
                </a:solidFill>
                <a:latin typeface="Times New Roman" panose="02020603050405020304" pitchFamily="18" charset="0"/>
                <a:cs typeface="Times New Roman" panose="02020603050405020304" pitchFamily="18" charset="0"/>
              </a:rPr>
              <a:t>사번 </a:t>
            </a:r>
            <a:r>
              <a:rPr lang="en-US" altLang="ko-KR" sz="1000">
                <a:solidFill>
                  <a:srgbClr val="000000"/>
                </a:solidFill>
                <a:latin typeface="Times New Roman" panose="02020603050405020304" pitchFamily="18" charset="0"/>
                <a:cs typeface="Times New Roman" panose="02020603050405020304" pitchFamily="18" charset="0"/>
              </a:rPr>
              <a:t>:                      </a:t>
            </a:r>
            <a:r>
              <a:rPr lang="ko-KR" altLang="en-US" sz="1000">
                <a:solidFill>
                  <a:srgbClr val="000000"/>
                </a:solidFill>
                <a:latin typeface="Times New Roman" panose="02020603050405020304" pitchFamily="18" charset="0"/>
                <a:cs typeface="Times New Roman" panose="02020603050405020304" pitchFamily="18" charset="0"/>
              </a:rPr>
              <a:t>이름 </a:t>
            </a:r>
            <a:r>
              <a:rPr lang="en-US" altLang="ko-KR" sz="1000">
                <a:solidFill>
                  <a:srgbClr val="000000"/>
                </a:solidFill>
                <a:latin typeface="Times New Roman" panose="02020603050405020304" pitchFamily="18" charset="0"/>
                <a:cs typeface="Times New Roman" panose="02020603050405020304" pitchFamily="18" charset="0"/>
              </a:rPr>
              <a:t>: </a:t>
            </a:r>
          </a:p>
        </p:txBody>
      </p:sp>
      <p:sp>
        <p:nvSpPr>
          <p:cNvPr id="7172" name="Rectangle 4"/>
          <p:cNvSpPr>
            <a:spLocks noChangeArrowheads="1"/>
          </p:cNvSpPr>
          <p:nvPr/>
        </p:nvSpPr>
        <p:spPr bwMode="auto">
          <a:xfrm>
            <a:off x="304800" y="1066289"/>
            <a:ext cx="3124200" cy="861099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lnSpc>
                <a:spcPct val="110000"/>
              </a:lnSpc>
              <a:spcBef>
                <a:spcPct val="0"/>
              </a:spcBef>
              <a:spcAft>
                <a:spcPct val="0"/>
              </a:spcAft>
            </a:pPr>
            <a:endParaRPr lang="ko-KR" altLang="ko-KR" sz="900">
              <a:solidFill>
                <a:srgbClr val="000000"/>
              </a:solidFill>
              <a:latin typeface="Times New Roman" panose="02020603050405020304" pitchFamily="18" charset="0"/>
              <a:ea typeface="돋움" pitchFamily="50" charset="-127"/>
              <a:cs typeface="Times New Roman" panose="02020603050405020304" pitchFamily="18" charset="0"/>
            </a:endParaRPr>
          </a:p>
        </p:txBody>
      </p:sp>
      <p:sp>
        <p:nvSpPr>
          <p:cNvPr id="7173" name="Rectangle 5"/>
          <p:cNvSpPr>
            <a:spLocks noChangeArrowheads="1"/>
          </p:cNvSpPr>
          <p:nvPr/>
        </p:nvSpPr>
        <p:spPr bwMode="auto">
          <a:xfrm>
            <a:off x="3429000" y="1066289"/>
            <a:ext cx="3124200" cy="861099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endParaRPr lang="en-US" altLang="ko-KR" sz="900">
              <a:solidFill>
                <a:srgbClr val="000000"/>
              </a:solidFill>
              <a:latin typeface="Times New Roman" panose="02020603050405020304" pitchFamily="18" charset="0"/>
              <a:ea typeface="돋움" pitchFamily="50" charset="-127"/>
              <a:cs typeface="Times New Roman" panose="02020603050405020304" pitchFamily="18" charset="0"/>
            </a:endParaRPr>
          </a:p>
          <a:p>
            <a:pPr eaLnBrk="1" fontAlgn="base" latinLnBrk="1" hangingPunct="1">
              <a:spcBef>
                <a:spcPct val="0"/>
              </a:spcBef>
              <a:spcAft>
                <a:spcPct val="0"/>
              </a:spcAft>
            </a:pPr>
            <a:endParaRPr lang="en-US" altLang="ko-KR" sz="900">
              <a:solidFill>
                <a:srgbClr val="000000"/>
              </a:solidFill>
              <a:latin typeface="Times New Roman" panose="02020603050405020304" pitchFamily="18" charset="0"/>
              <a:ea typeface="돋움" pitchFamily="50" charset="-127"/>
              <a:cs typeface="Times New Roman" panose="02020603050405020304" pitchFamily="18" charset="0"/>
            </a:endParaRPr>
          </a:p>
          <a:p>
            <a:pPr eaLnBrk="1" fontAlgn="base" latinLnBrk="1" hangingPunct="1">
              <a:spcBef>
                <a:spcPct val="0"/>
              </a:spcBef>
              <a:spcAft>
                <a:spcPct val="0"/>
              </a:spcAft>
            </a:pPr>
            <a:endParaRPr lang="en-US" altLang="ko-KR" sz="900">
              <a:solidFill>
                <a:srgbClr val="000000"/>
              </a:solidFill>
              <a:latin typeface="Times New Roman" panose="02020603050405020304" pitchFamily="18" charset="0"/>
              <a:ea typeface="돋움" pitchFamily="50" charset="-127"/>
              <a:cs typeface="Times New Roman" panose="02020603050405020304" pitchFamily="18" charset="0"/>
            </a:endParaRPr>
          </a:p>
          <a:p>
            <a:pPr eaLnBrk="1" fontAlgn="base" latinLnBrk="1" hangingPunct="1">
              <a:spcBef>
                <a:spcPct val="0"/>
              </a:spcBef>
              <a:spcAft>
                <a:spcPct val="0"/>
              </a:spcAft>
            </a:pPr>
            <a:endParaRPr lang="en-US" altLang="ko-KR" sz="900">
              <a:solidFill>
                <a:srgbClr val="000000"/>
              </a:solidFill>
              <a:latin typeface="Times New Roman" panose="02020603050405020304" pitchFamily="18" charset="0"/>
              <a:ea typeface="돋움" pitchFamily="50" charset="-127"/>
              <a:cs typeface="Times New Roman" panose="02020603050405020304" pitchFamily="18" charset="0"/>
            </a:endParaRPr>
          </a:p>
          <a:p>
            <a:pPr eaLnBrk="1" fontAlgn="base" latinLnBrk="1" hangingPunct="1">
              <a:spcBef>
                <a:spcPct val="0"/>
              </a:spcBef>
              <a:spcAft>
                <a:spcPct val="0"/>
              </a:spcAft>
            </a:pPr>
            <a:endParaRPr lang="en-US" altLang="ko-KR" sz="900">
              <a:solidFill>
                <a:srgbClr val="000000"/>
              </a:solidFill>
              <a:latin typeface="Times New Roman" panose="02020603050405020304" pitchFamily="18" charset="0"/>
              <a:ea typeface="돋움" pitchFamily="50" charset="-127"/>
              <a:cs typeface="Times New Roman" panose="02020603050405020304" pitchFamily="18" charset="0"/>
            </a:endParaRPr>
          </a:p>
        </p:txBody>
      </p:sp>
      <p:sp>
        <p:nvSpPr>
          <p:cNvPr id="7174" name="Line 2"/>
          <p:cNvSpPr>
            <a:spLocks noChangeShapeType="1"/>
          </p:cNvSpPr>
          <p:nvPr/>
        </p:nvSpPr>
        <p:spPr bwMode="auto">
          <a:xfrm>
            <a:off x="228600" y="610527"/>
            <a:ext cx="63246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pPr fontAlgn="base" latinLnBrk="1">
              <a:spcBef>
                <a:spcPct val="0"/>
              </a:spcBef>
              <a:spcAft>
                <a:spcPct val="0"/>
              </a:spcAft>
            </a:pPr>
            <a:endParaRPr kumimoji="1" lang="en-US">
              <a:solidFill>
                <a:srgbClr val="000000"/>
              </a:solidFill>
              <a:latin typeface="Times New Roman" panose="02020603050405020304" pitchFamily="18" charset="0"/>
              <a:cs typeface="Times New Roman" panose="02020603050405020304" pitchFamily="18" charset="0"/>
            </a:endParaRPr>
          </a:p>
        </p:txBody>
      </p:sp>
      <p:graphicFrame>
        <p:nvGraphicFramePr>
          <p:cNvPr id="2" name="Group 6"/>
          <p:cNvGraphicFramePr>
            <a:graphicFrameLocks noGrp="1"/>
          </p:cNvGraphicFramePr>
          <p:nvPr>
            <p:extLst>
              <p:ext uri="{D42A27DB-BD31-4B8C-83A1-F6EECF244321}">
                <p14:modId xmlns:p14="http://schemas.microsoft.com/office/powerpoint/2010/main" val="972364054"/>
              </p:ext>
            </p:extLst>
          </p:nvPr>
        </p:nvGraphicFramePr>
        <p:xfrm>
          <a:off x="5445158" y="151342"/>
          <a:ext cx="1108075" cy="839258"/>
        </p:xfrm>
        <a:graphic>
          <a:graphicData uri="http://schemas.openxmlformats.org/drawingml/2006/table">
            <a:tbl>
              <a:tblPr/>
              <a:tblGrid>
                <a:gridCol w="1108075">
                  <a:extLst>
                    <a:ext uri="{9D8B030D-6E8A-4147-A177-3AD203B41FA5}">
                      <a16:colId xmlns:a16="http://schemas.microsoft.com/office/drawing/2014/main" val="20000"/>
                    </a:ext>
                  </a:extLst>
                </a:gridCol>
              </a:tblGrid>
              <a:tr h="302683">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ko-KR" altLang="en-US" sz="1100" b="1" i="0" u="none" strike="noStrike" cap="none" normalizeH="0" baseline="0" smtClean="0">
                          <a:ln>
                            <a:noFill/>
                          </a:ln>
                          <a:solidFill>
                            <a:schemeClr val="tx1"/>
                          </a:solidFill>
                          <a:effectLst/>
                          <a:latin typeface="굴림" pitchFamily="50" charset="-127"/>
                          <a:ea typeface="굴림" pitchFamily="50" charset="-127"/>
                        </a:rPr>
                        <a:t>점 수</a:t>
                      </a:r>
                    </a:p>
                  </a:txBody>
                  <a:tcPr marL="91453" marR="91453" marT="49530" marB="495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36575">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1100" b="0" i="0" u="none" strike="noStrike" cap="none" normalizeH="0" baseline="0" smtClean="0">
                        <a:ln>
                          <a:noFill/>
                        </a:ln>
                        <a:solidFill>
                          <a:schemeClr val="tx1"/>
                        </a:solidFill>
                        <a:effectLst/>
                        <a:latin typeface="굴림" pitchFamily="50" charset="-127"/>
                        <a:ea typeface="굴림" pitchFamily="50" charset="-127"/>
                      </a:endParaRPr>
                    </a:p>
                  </a:txBody>
                  <a:tcPr marL="91453" marR="91453"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
        <p:nvSpPr>
          <p:cNvPr id="8" name="Text Box 13"/>
          <p:cNvSpPr txBox="1">
            <a:spLocks noChangeArrowheads="1"/>
          </p:cNvSpPr>
          <p:nvPr/>
        </p:nvSpPr>
        <p:spPr bwMode="auto">
          <a:xfrm>
            <a:off x="260350" y="247650"/>
            <a:ext cx="414357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eaLnBrk="1" fontAlgn="base" latinLnBrk="1" hangingPunct="1">
              <a:spcBef>
                <a:spcPct val="0"/>
              </a:spcBef>
              <a:spcAft>
                <a:spcPct val="0"/>
              </a:spcAft>
              <a:defRPr/>
            </a:pPr>
            <a:r>
              <a:rPr lang="en-US" altLang="ko-KR" sz="1600" b="1" smtClean="0">
                <a:solidFill>
                  <a:srgbClr val="00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14</a:t>
            </a:r>
            <a:r>
              <a:rPr lang="ko-KR" altLang="en-US" sz="1600" b="1" smtClean="0">
                <a:solidFill>
                  <a:srgbClr val="00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년 </a:t>
            </a:r>
            <a:r>
              <a:rPr lang="en-US" altLang="ko-KR" sz="1600" b="1" smtClean="0">
                <a:solidFill>
                  <a:srgbClr val="00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WS </a:t>
            </a:r>
            <a:r>
              <a:rPr lang="ko-KR" altLang="en-US" sz="1600" b="1" smtClean="0">
                <a:solidFill>
                  <a:srgbClr val="00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대비 사전평가 </a:t>
            </a:r>
            <a:r>
              <a:rPr lang="en-US" altLang="ko-KR" sz="1600" b="1" smtClean="0">
                <a:solidFill>
                  <a:srgbClr val="00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( 2 ) </a:t>
            </a:r>
            <a:r>
              <a:rPr lang="ko-KR" altLang="en-US" sz="1600" b="1" smtClean="0">
                <a:solidFill>
                  <a:srgbClr val="00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회 </a:t>
            </a:r>
            <a:r>
              <a:rPr lang="en-US" altLang="ko-KR" sz="1600" b="1" smtClean="0">
                <a:solidFill>
                  <a:srgbClr val="00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PLC </a:t>
            </a:r>
            <a:r>
              <a:rPr lang="ko-KR" altLang="en-US" sz="1600" b="1" smtClean="0">
                <a:solidFill>
                  <a:srgbClr val="00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기본      </a:t>
            </a:r>
            <a:endParaRPr lang="ko-KR" altLang="en-US" sz="1000" b="1" smtClean="0">
              <a:solidFill>
                <a:srgbClr val="000000"/>
              </a:solidFill>
              <a:latin typeface="Times New Roman" panose="02020603050405020304" pitchFamily="18" charset="0"/>
              <a:cs typeface="Times New Roman" panose="02020603050405020304" pitchFamily="18" charset="0"/>
            </a:endParaRPr>
          </a:p>
        </p:txBody>
      </p:sp>
      <p:sp>
        <p:nvSpPr>
          <p:cNvPr id="7184" name="Rectangle 102"/>
          <p:cNvSpPr>
            <a:spLocks noChangeArrowheads="1"/>
          </p:cNvSpPr>
          <p:nvPr/>
        </p:nvSpPr>
        <p:spPr bwMode="auto">
          <a:xfrm>
            <a:off x="254000" y="4781021"/>
            <a:ext cx="3429000"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3.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Trong</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cấu</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trúc</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PLC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cơ</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bản</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thì</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khi</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kiểm</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tra</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Error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bằng</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lệnh</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CHK,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và</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khi</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Annunciator F ON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thì</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đèn</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LED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bật</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sáng</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là</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endParaRPr lang="en-US" altLang="ko-KR" sz="900">
              <a:solidFill>
                <a:srgbClr val="000000"/>
              </a:solidFill>
              <a:latin typeface="Times New Roman" panose="02020603050405020304" pitchFamily="18" charset="0"/>
              <a:ea typeface="돋움" pitchFamily="50" charset="-127"/>
              <a:cs typeface="Times New Roman" panose="02020603050405020304" pitchFamily="18" charset="0"/>
            </a:endParaRPr>
          </a:p>
          <a:p>
            <a:pPr eaLnBrk="1" fontAlgn="base" latinLnBrk="1" hangingPunct="1">
              <a:spcBef>
                <a:spcPct val="0"/>
              </a:spcBef>
              <a:spcAft>
                <a:spcPct val="0"/>
              </a:spcAft>
            </a:pPr>
            <a:r>
              <a:rPr lang="en-US" altLang="ko-KR" sz="900">
                <a:solidFill>
                  <a:srgbClr val="000000"/>
                </a:solidFill>
                <a:latin typeface="Times New Roman" panose="02020603050405020304" pitchFamily="18" charset="0"/>
                <a:ea typeface="돋움" pitchFamily="50" charset="-127"/>
                <a:cs typeface="Times New Roman" panose="02020603050405020304" pitchFamily="18" charset="0"/>
              </a:rPr>
              <a:t>   </a:t>
            </a:r>
          </a:p>
          <a:p>
            <a:pPr eaLnBrk="1" fontAlgn="base" latinLnBrk="1" hangingPunct="1">
              <a:spcBef>
                <a:spcPct val="0"/>
              </a:spcBef>
              <a:spcAft>
                <a:spcPct val="0"/>
              </a:spcAft>
            </a:pPr>
            <a:r>
              <a:rPr lang="en-US" altLang="ko-KR" sz="900">
                <a:solidFill>
                  <a:srgbClr val="000000"/>
                </a:solidFill>
                <a:latin typeface="Times New Roman" panose="02020603050405020304" pitchFamily="18" charset="0"/>
                <a:ea typeface="돋움" pitchFamily="50" charset="-127"/>
                <a:cs typeface="Times New Roman" panose="02020603050405020304" pitchFamily="18" charset="0"/>
              </a:rPr>
              <a:t> 1. ERROR LED,    2. USER LED   </a:t>
            </a:r>
          </a:p>
          <a:p>
            <a:pPr eaLnBrk="1" fontAlgn="base" latinLnBrk="1" hangingPunct="1">
              <a:spcBef>
                <a:spcPct val="0"/>
              </a:spcBef>
              <a:spcAft>
                <a:spcPct val="0"/>
              </a:spcAft>
            </a:pPr>
            <a:r>
              <a:rPr lang="en-US" altLang="ko-KR" sz="900">
                <a:solidFill>
                  <a:srgbClr val="000000"/>
                </a:solidFill>
                <a:latin typeface="Times New Roman" panose="02020603050405020304" pitchFamily="18" charset="0"/>
                <a:ea typeface="돋움" pitchFamily="50" charset="-127"/>
                <a:cs typeface="Times New Roman" panose="02020603050405020304" pitchFamily="18" charset="0"/>
              </a:rPr>
              <a:t> 3. BOOT LED       4. BAT. ALARM LED</a:t>
            </a:r>
            <a:endParaRPr lang="ko-KR" altLang="en-US" sz="900">
              <a:solidFill>
                <a:srgbClr val="000000"/>
              </a:solidFill>
              <a:latin typeface="Times New Roman" panose="02020603050405020304" pitchFamily="18" charset="0"/>
              <a:ea typeface="돋움" pitchFamily="50" charset="-127"/>
              <a:cs typeface="Times New Roman" panose="02020603050405020304" pitchFamily="18" charset="0"/>
            </a:endParaRPr>
          </a:p>
        </p:txBody>
      </p:sp>
      <p:sp>
        <p:nvSpPr>
          <p:cNvPr id="7185" name="Rectangle 107"/>
          <p:cNvSpPr>
            <a:spLocks noChangeArrowheads="1"/>
          </p:cNvSpPr>
          <p:nvPr/>
        </p:nvSpPr>
        <p:spPr bwMode="auto">
          <a:xfrm>
            <a:off x="260350" y="6987533"/>
            <a:ext cx="3429000" cy="507831"/>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900">
                <a:solidFill>
                  <a:srgbClr val="000000"/>
                </a:solidFill>
                <a:latin typeface="Times New Roman" panose="02020603050405020304" pitchFamily="18" charset="0"/>
                <a:ea typeface="돋움" pitchFamily="50" charset="-127"/>
                <a:cs typeface="Times New Roman" panose="02020603050405020304" pitchFamily="18" charset="0"/>
              </a:rPr>
              <a:t>6.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Trong</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giải</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thích</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về</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cách</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thay</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Batter CPU,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sau</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khi</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tháo</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Battery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thì</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thời</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gian</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Back up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dựa</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vào</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Condenser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là</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a:t>
            </a:r>
            <a:r>
              <a:rPr lang="ko-KR" altLang="en-US" sz="900" smtClean="0">
                <a:solidFill>
                  <a:srgbClr val="000000"/>
                </a:solidFill>
                <a:latin typeface="Times New Roman" panose="02020603050405020304" pitchFamily="18" charset="0"/>
                <a:ea typeface="돋움" pitchFamily="50" charset="-127"/>
                <a:cs typeface="Times New Roman" panose="02020603050405020304" pitchFamily="18" charset="0"/>
              </a:rPr>
              <a:t> </a:t>
            </a:r>
            <a:endParaRPr lang="en-US" altLang="ko-KR" sz="900">
              <a:solidFill>
                <a:srgbClr val="000000"/>
              </a:solidFill>
              <a:latin typeface="Times New Roman" panose="02020603050405020304" pitchFamily="18" charset="0"/>
              <a:ea typeface="돋움" pitchFamily="50" charset="-127"/>
              <a:cs typeface="Times New Roman" panose="02020603050405020304" pitchFamily="18" charset="0"/>
            </a:endParaRPr>
          </a:p>
          <a:p>
            <a:pPr eaLnBrk="1" fontAlgn="base" latinLnBrk="1" hangingPunct="1">
              <a:spcBef>
                <a:spcPct val="0"/>
              </a:spcBef>
              <a:spcAft>
                <a:spcPct val="0"/>
              </a:spcAft>
            </a:pP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①  3</a:t>
            </a:r>
            <a:r>
              <a:rPr lang="ko-KR" altLang="en-US" sz="90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phút</a:t>
            </a:r>
            <a:r>
              <a:rPr lang="ko-KR" altLang="en-US"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ko-KR" altLang="en-US" sz="900">
                <a:solidFill>
                  <a:srgbClr val="000000"/>
                </a:solidFill>
                <a:latin typeface="Times New Roman" panose="02020603050405020304" pitchFamily="18" charset="0"/>
                <a:ea typeface="돋움" pitchFamily="50" charset="-127"/>
                <a:cs typeface="Times New Roman" panose="02020603050405020304" pitchFamily="18" charset="0"/>
              </a:rPr>
              <a:t>②  </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4</a:t>
            </a:r>
            <a:r>
              <a:rPr lang="ko-KR" altLang="en-US" sz="90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phút</a:t>
            </a:r>
            <a:r>
              <a:rPr lang="ko-KR" altLang="en-US"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ko-KR" altLang="en-US" sz="900">
                <a:solidFill>
                  <a:srgbClr val="000000"/>
                </a:solidFill>
                <a:latin typeface="Times New Roman" panose="02020603050405020304" pitchFamily="18" charset="0"/>
                <a:ea typeface="돋움" pitchFamily="50" charset="-127"/>
                <a:cs typeface="Times New Roman" panose="02020603050405020304" pitchFamily="18" charset="0"/>
              </a:rPr>
              <a:t>③  </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5</a:t>
            </a:r>
            <a:r>
              <a:rPr lang="ko-KR" altLang="en-US" sz="90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phút</a:t>
            </a:r>
            <a:r>
              <a:rPr lang="ko-KR" altLang="en-US"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ko-KR" altLang="en-US" sz="900">
                <a:solidFill>
                  <a:srgbClr val="000000"/>
                </a:solidFill>
                <a:latin typeface="Times New Roman" panose="02020603050405020304" pitchFamily="18" charset="0"/>
                <a:ea typeface="돋움" pitchFamily="50" charset="-127"/>
                <a:cs typeface="Times New Roman" panose="02020603050405020304" pitchFamily="18" charset="0"/>
              </a:rPr>
              <a:t>④  </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10</a:t>
            </a:r>
            <a:r>
              <a:rPr lang="ko-KR" altLang="en-US" sz="90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phút</a:t>
            </a:r>
            <a:endParaRPr lang="en-US" altLang="ko-KR" sz="900">
              <a:solidFill>
                <a:srgbClr val="000000"/>
              </a:solidFill>
              <a:latin typeface="Times New Roman" panose="02020603050405020304" pitchFamily="18" charset="0"/>
              <a:ea typeface="돋움" pitchFamily="50" charset="-127"/>
              <a:cs typeface="Times New Roman" panose="02020603050405020304" pitchFamily="18" charset="0"/>
            </a:endParaRPr>
          </a:p>
        </p:txBody>
      </p:sp>
      <p:sp>
        <p:nvSpPr>
          <p:cNvPr id="7186" name="Rectangle 44"/>
          <p:cNvSpPr>
            <a:spLocks noChangeArrowheads="1"/>
          </p:cNvSpPr>
          <p:nvPr/>
        </p:nvSpPr>
        <p:spPr bwMode="auto">
          <a:xfrm>
            <a:off x="260350" y="5601362"/>
            <a:ext cx="3124200"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900">
                <a:solidFill>
                  <a:srgbClr val="000000"/>
                </a:solidFill>
                <a:latin typeface="Times New Roman" panose="02020603050405020304" pitchFamily="18" charset="0"/>
                <a:ea typeface="돋움" pitchFamily="50" charset="-127"/>
                <a:cs typeface="Times New Roman" panose="02020603050405020304" pitchFamily="18" charset="0"/>
              </a:rPr>
              <a:t>4.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Cái</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nào</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không</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thuộc</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về</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bộ</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nhớ</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Device/Program?</a:t>
            </a:r>
            <a:endParaRPr lang="en-US" altLang="ko-KR" sz="900">
              <a:solidFill>
                <a:srgbClr val="000000"/>
              </a:solidFill>
              <a:latin typeface="Times New Roman" panose="02020603050405020304" pitchFamily="18" charset="0"/>
              <a:ea typeface="돋움" pitchFamily="50" charset="-127"/>
              <a:cs typeface="Times New Roman" panose="02020603050405020304" pitchFamily="18" charset="0"/>
            </a:endParaRPr>
          </a:p>
          <a:p>
            <a:pPr eaLnBrk="1" fontAlgn="base" latinLnBrk="1" hangingPunct="1">
              <a:spcBef>
                <a:spcPct val="0"/>
              </a:spcBef>
              <a:spcAft>
                <a:spcPct val="0"/>
              </a:spcAft>
            </a:pPr>
            <a:r>
              <a:rPr lang="en-US" altLang="ko-KR" sz="900">
                <a:solidFill>
                  <a:srgbClr val="000000"/>
                </a:solidFill>
                <a:latin typeface="Times New Roman" panose="02020603050405020304" pitchFamily="18" charset="0"/>
                <a:ea typeface="돋움" pitchFamily="50" charset="-127"/>
                <a:cs typeface="Times New Roman" panose="02020603050405020304" pitchFamily="18" charset="0"/>
              </a:rPr>
              <a:t>  1. </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Program</a:t>
            </a:r>
            <a:endParaRPr lang="ko-KR" altLang="en-US" sz="900">
              <a:solidFill>
                <a:srgbClr val="000000"/>
              </a:solidFill>
              <a:latin typeface="Times New Roman" panose="02020603050405020304" pitchFamily="18" charset="0"/>
              <a:ea typeface="돋움" pitchFamily="50" charset="-127"/>
              <a:cs typeface="Times New Roman" panose="02020603050405020304" pitchFamily="18" charset="0"/>
            </a:endParaRPr>
          </a:p>
          <a:p>
            <a:pPr eaLnBrk="1" fontAlgn="base" latinLnBrk="1" hangingPunct="1">
              <a:spcBef>
                <a:spcPct val="0"/>
              </a:spcBef>
              <a:spcAft>
                <a:spcPct val="0"/>
              </a:spcAft>
            </a:pPr>
            <a:r>
              <a:rPr lang="en-US" altLang="ko-KR" sz="900">
                <a:solidFill>
                  <a:srgbClr val="000000"/>
                </a:solidFill>
                <a:latin typeface="Times New Roman" panose="02020603050405020304" pitchFamily="18" charset="0"/>
                <a:ea typeface="돋움" pitchFamily="50" charset="-127"/>
                <a:cs typeface="Times New Roman" panose="02020603050405020304" pitchFamily="18" charset="0"/>
              </a:rPr>
              <a:t>  2. </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Device</a:t>
            </a:r>
            <a:endParaRPr lang="ko-KR" altLang="en-US" sz="900">
              <a:solidFill>
                <a:srgbClr val="000000"/>
              </a:solidFill>
              <a:latin typeface="Times New Roman" panose="02020603050405020304" pitchFamily="18" charset="0"/>
              <a:ea typeface="돋움" pitchFamily="50" charset="-127"/>
              <a:cs typeface="Times New Roman" panose="02020603050405020304" pitchFamily="18" charset="0"/>
            </a:endParaRPr>
          </a:p>
          <a:p>
            <a:pPr eaLnBrk="1" fontAlgn="base" latinLnBrk="1" hangingPunct="1">
              <a:spcBef>
                <a:spcPct val="0"/>
              </a:spcBef>
              <a:spcAft>
                <a:spcPct val="0"/>
              </a:spcAft>
            </a:pPr>
            <a:r>
              <a:rPr lang="en-US" altLang="ko-KR" sz="900">
                <a:solidFill>
                  <a:srgbClr val="000000"/>
                </a:solidFill>
                <a:latin typeface="Times New Roman" panose="02020603050405020304" pitchFamily="18" charset="0"/>
                <a:ea typeface="돋움" pitchFamily="50" charset="-127"/>
                <a:cs typeface="Times New Roman" panose="02020603050405020304" pitchFamily="18" charset="0"/>
              </a:rPr>
              <a:t>  3. </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File Register</a:t>
            </a:r>
            <a:endParaRPr lang="ko-KR" altLang="en-US" sz="900">
              <a:solidFill>
                <a:srgbClr val="000000"/>
              </a:solidFill>
              <a:latin typeface="Times New Roman" panose="02020603050405020304" pitchFamily="18" charset="0"/>
              <a:ea typeface="돋움" pitchFamily="50" charset="-127"/>
              <a:cs typeface="Times New Roman" panose="02020603050405020304" pitchFamily="18" charset="0"/>
            </a:endParaRPr>
          </a:p>
          <a:p>
            <a:pPr eaLnBrk="1" fontAlgn="base" latinLnBrk="1" hangingPunct="1">
              <a:spcBef>
                <a:spcPct val="0"/>
              </a:spcBef>
              <a:spcAft>
                <a:spcPct val="0"/>
              </a:spcAft>
            </a:pPr>
            <a:r>
              <a:rPr lang="en-US" altLang="ko-KR" sz="900">
                <a:solidFill>
                  <a:srgbClr val="000000"/>
                </a:solidFill>
                <a:latin typeface="Times New Roman" panose="02020603050405020304" pitchFamily="18" charset="0"/>
                <a:ea typeface="돋움" pitchFamily="50" charset="-127"/>
                <a:cs typeface="Times New Roman" panose="02020603050405020304" pitchFamily="18" charset="0"/>
              </a:rPr>
              <a:t>  4. </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Parameter</a:t>
            </a:r>
            <a:endParaRPr lang="ko-KR" altLang="en-US" sz="900">
              <a:solidFill>
                <a:srgbClr val="000000"/>
              </a:solidFill>
              <a:latin typeface="Times New Roman" panose="02020603050405020304" pitchFamily="18" charset="0"/>
              <a:ea typeface="돋움" pitchFamily="50" charset="-127"/>
              <a:cs typeface="Times New Roman" panose="02020603050405020304" pitchFamily="18" charset="0"/>
            </a:endParaRPr>
          </a:p>
        </p:txBody>
      </p:sp>
      <p:sp>
        <p:nvSpPr>
          <p:cNvPr id="7187" name="Rectangle 101"/>
          <p:cNvSpPr>
            <a:spLocks noChangeArrowheads="1"/>
          </p:cNvSpPr>
          <p:nvPr/>
        </p:nvSpPr>
        <p:spPr bwMode="auto">
          <a:xfrm>
            <a:off x="216030" y="2380567"/>
            <a:ext cx="3429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900">
                <a:solidFill>
                  <a:srgbClr val="000000"/>
                </a:solidFill>
                <a:latin typeface="Times New Roman" panose="02020603050405020304" pitchFamily="18" charset="0"/>
                <a:ea typeface="돋움" pitchFamily="50" charset="-127"/>
                <a:cs typeface="Times New Roman" panose="02020603050405020304" pitchFamily="18" charset="0"/>
              </a:rPr>
              <a:t>①.</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LD(</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Phương</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thức</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Ladder), IL(</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Phương</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thức</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Mnemonics)</a:t>
            </a:r>
            <a:endParaRPr lang="en-US" altLang="ko-KR" sz="900">
              <a:solidFill>
                <a:srgbClr val="000000"/>
              </a:solidFill>
              <a:latin typeface="Times New Roman" panose="02020603050405020304" pitchFamily="18" charset="0"/>
              <a:ea typeface="돋움" pitchFamily="50" charset="-127"/>
              <a:cs typeface="Times New Roman" panose="02020603050405020304" pitchFamily="18" charset="0"/>
            </a:endParaRPr>
          </a:p>
          <a:p>
            <a:pPr eaLnBrk="1" fontAlgn="base" latinLnBrk="1" hangingPunct="1">
              <a:spcBef>
                <a:spcPct val="0"/>
              </a:spcBef>
              <a:spcAft>
                <a:spcPct val="0"/>
              </a:spcAft>
            </a:pPr>
            <a:r>
              <a:rPr lang="en-US" altLang="ko-KR" sz="900">
                <a:solidFill>
                  <a:srgbClr val="000000"/>
                </a:solidFill>
                <a:latin typeface="Times New Roman" panose="02020603050405020304" pitchFamily="18" charset="0"/>
                <a:ea typeface="돋움" pitchFamily="50" charset="-127"/>
                <a:cs typeface="Times New Roman" panose="02020603050405020304" pitchFamily="18" charset="0"/>
              </a:rPr>
              <a:t>②.IL(</a:t>
            </a:r>
            <a:r>
              <a:rPr lang="en-US" altLang="ko-KR" sz="900" err="1">
                <a:solidFill>
                  <a:srgbClr val="000000"/>
                </a:solidFill>
                <a:latin typeface="Times New Roman" panose="02020603050405020304" pitchFamily="18" charset="0"/>
                <a:ea typeface="돋움" pitchFamily="50" charset="-127"/>
                <a:cs typeface="Times New Roman" panose="02020603050405020304" pitchFamily="18" charset="0"/>
              </a:rPr>
              <a:t>Phương</a:t>
            </a:r>
            <a:r>
              <a:rPr lang="en-US" altLang="ko-KR" sz="90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a:solidFill>
                  <a:srgbClr val="000000"/>
                </a:solidFill>
                <a:latin typeface="Times New Roman" panose="02020603050405020304" pitchFamily="18" charset="0"/>
                <a:ea typeface="돋움" pitchFamily="50" charset="-127"/>
                <a:cs typeface="Times New Roman" panose="02020603050405020304" pitchFamily="18" charset="0"/>
              </a:rPr>
              <a:t>thức</a:t>
            </a:r>
            <a:r>
              <a:rPr lang="en-US" altLang="ko-KR" sz="900">
                <a:solidFill>
                  <a:srgbClr val="000000"/>
                </a:solidFill>
                <a:latin typeface="Times New Roman" panose="02020603050405020304" pitchFamily="18" charset="0"/>
                <a:ea typeface="돋움" pitchFamily="50" charset="-127"/>
                <a:cs typeface="Times New Roman" panose="02020603050405020304" pitchFamily="18" charset="0"/>
              </a:rPr>
              <a:t> Mnemonic), LD(</a:t>
            </a:r>
            <a:r>
              <a:rPr lang="en-US" altLang="ko-KR" sz="900" err="1">
                <a:solidFill>
                  <a:srgbClr val="000000"/>
                </a:solidFill>
                <a:latin typeface="Times New Roman" panose="02020603050405020304" pitchFamily="18" charset="0"/>
                <a:ea typeface="돋움" pitchFamily="50" charset="-127"/>
                <a:cs typeface="Times New Roman" panose="02020603050405020304" pitchFamily="18" charset="0"/>
              </a:rPr>
              <a:t>Phương</a:t>
            </a:r>
            <a:r>
              <a:rPr lang="en-US" altLang="ko-KR" sz="90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a:solidFill>
                  <a:srgbClr val="000000"/>
                </a:solidFill>
                <a:latin typeface="Times New Roman" panose="02020603050405020304" pitchFamily="18" charset="0"/>
                <a:ea typeface="돋움" pitchFamily="50" charset="-127"/>
                <a:cs typeface="Times New Roman" panose="02020603050405020304" pitchFamily="18" charset="0"/>
              </a:rPr>
              <a:t>thức</a:t>
            </a:r>
            <a:r>
              <a:rPr lang="en-US" altLang="ko-KR" sz="900">
                <a:solidFill>
                  <a:srgbClr val="000000"/>
                </a:solidFill>
                <a:latin typeface="Times New Roman" panose="02020603050405020304" pitchFamily="18" charset="0"/>
                <a:ea typeface="돋움" pitchFamily="50" charset="-127"/>
                <a:cs typeface="Times New Roman" panose="02020603050405020304" pitchFamily="18" charset="0"/>
              </a:rPr>
              <a:t> Ladder)</a:t>
            </a:r>
          </a:p>
          <a:p>
            <a:pPr eaLnBrk="1" fontAlgn="base" latinLnBrk="1" hangingPunct="1">
              <a:spcBef>
                <a:spcPct val="0"/>
              </a:spcBef>
              <a:spcAft>
                <a:spcPct val="0"/>
              </a:spcAft>
            </a:pPr>
            <a:r>
              <a:rPr lang="en-US" altLang="ko-KR" sz="900">
                <a:solidFill>
                  <a:srgbClr val="000000"/>
                </a:solidFill>
                <a:latin typeface="Times New Roman" panose="02020603050405020304" pitchFamily="18" charset="0"/>
                <a:ea typeface="돋움" pitchFamily="50" charset="-127"/>
                <a:cs typeface="Times New Roman" panose="02020603050405020304" pitchFamily="18" charset="0"/>
              </a:rPr>
              <a:t>③.LD(</a:t>
            </a:r>
            <a:r>
              <a:rPr lang="en-US" altLang="ko-KR" sz="900" err="1">
                <a:solidFill>
                  <a:srgbClr val="000000"/>
                </a:solidFill>
                <a:latin typeface="Times New Roman" panose="02020603050405020304" pitchFamily="18" charset="0"/>
                <a:ea typeface="돋움" pitchFamily="50" charset="-127"/>
                <a:cs typeface="Times New Roman" panose="02020603050405020304" pitchFamily="18" charset="0"/>
              </a:rPr>
              <a:t>Phương</a:t>
            </a:r>
            <a:r>
              <a:rPr lang="en-US" altLang="ko-KR" sz="90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a:solidFill>
                  <a:srgbClr val="000000"/>
                </a:solidFill>
                <a:latin typeface="Times New Roman" panose="02020603050405020304" pitchFamily="18" charset="0"/>
                <a:ea typeface="돋움" pitchFamily="50" charset="-127"/>
                <a:cs typeface="Times New Roman" panose="02020603050405020304" pitchFamily="18" charset="0"/>
              </a:rPr>
              <a:t>thức</a:t>
            </a:r>
            <a:r>
              <a:rPr lang="en-US" altLang="ko-KR" sz="900">
                <a:solidFill>
                  <a:srgbClr val="000000"/>
                </a:solidFill>
                <a:latin typeface="Times New Roman" panose="02020603050405020304" pitchFamily="18" charset="0"/>
                <a:ea typeface="돋움" pitchFamily="50" charset="-127"/>
                <a:cs typeface="Times New Roman" panose="02020603050405020304" pitchFamily="18" charset="0"/>
              </a:rPr>
              <a:t> Ladder), SFC(Sequential Function Charts) </a:t>
            </a:r>
          </a:p>
          <a:p>
            <a:pPr eaLnBrk="1" fontAlgn="base" latinLnBrk="1" hangingPunct="1">
              <a:spcBef>
                <a:spcPct val="0"/>
              </a:spcBef>
              <a:spcAft>
                <a:spcPct val="0"/>
              </a:spcAft>
            </a:pPr>
            <a:r>
              <a:rPr lang="en-US" altLang="ko-KR" sz="900">
                <a:solidFill>
                  <a:srgbClr val="000000"/>
                </a:solidFill>
                <a:latin typeface="Times New Roman" panose="02020603050405020304" pitchFamily="18" charset="0"/>
                <a:ea typeface="돋움" pitchFamily="50" charset="-127"/>
                <a:cs typeface="Times New Roman" panose="02020603050405020304" pitchFamily="18" charset="0"/>
              </a:rPr>
              <a:t>④.FBD(Function Block Diagram</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),IL(</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Phương</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a:solidFill>
                  <a:srgbClr val="000000"/>
                </a:solidFill>
                <a:latin typeface="Times New Roman" panose="02020603050405020304" pitchFamily="18" charset="0"/>
                <a:ea typeface="돋움" pitchFamily="50" charset="-127"/>
                <a:cs typeface="Times New Roman" panose="02020603050405020304" pitchFamily="18" charset="0"/>
              </a:rPr>
              <a:t>thức</a:t>
            </a:r>
            <a:r>
              <a:rPr lang="en-US" altLang="ko-KR" sz="900">
                <a:solidFill>
                  <a:srgbClr val="000000"/>
                </a:solidFill>
                <a:latin typeface="Times New Roman" panose="02020603050405020304" pitchFamily="18" charset="0"/>
                <a:ea typeface="돋움" pitchFamily="50" charset="-127"/>
                <a:cs typeface="Times New Roman" panose="02020603050405020304" pitchFamily="18" charset="0"/>
              </a:rPr>
              <a:t> Mnemonic)</a:t>
            </a:r>
            <a:endParaRPr lang="ko-KR" altLang="en-US" sz="900">
              <a:solidFill>
                <a:srgbClr val="000000"/>
              </a:solidFill>
              <a:latin typeface="Times New Roman" panose="02020603050405020304" pitchFamily="18" charset="0"/>
              <a:ea typeface="돋움" pitchFamily="50" charset="-127"/>
              <a:cs typeface="Times New Roman" panose="02020603050405020304" pitchFamily="18" charset="0"/>
            </a:endParaRPr>
          </a:p>
        </p:txBody>
      </p:sp>
      <p:sp>
        <p:nvSpPr>
          <p:cNvPr id="7188" name="Rectangle 44"/>
          <p:cNvSpPr>
            <a:spLocks noChangeArrowheads="1"/>
          </p:cNvSpPr>
          <p:nvPr/>
        </p:nvSpPr>
        <p:spPr bwMode="auto">
          <a:xfrm>
            <a:off x="260350" y="6591962"/>
            <a:ext cx="3124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900">
                <a:solidFill>
                  <a:srgbClr val="000000"/>
                </a:solidFill>
                <a:latin typeface="Times New Roman" panose="02020603050405020304" pitchFamily="18" charset="0"/>
                <a:ea typeface="돋움" pitchFamily="50" charset="-127"/>
                <a:cs typeface="Times New Roman" panose="02020603050405020304" pitchFamily="18" charset="0"/>
              </a:rPr>
              <a:t>5.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Nguồn</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sử</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dụng</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trong</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PLC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là</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mấy</a:t>
            </a:r>
            <a:r>
              <a:rPr lang="ko-KR" altLang="en-US"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V?</a:t>
            </a:r>
            <a:endParaRPr lang="en-US" altLang="ko-KR" sz="900">
              <a:solidFill>
                <a:srgbClr val="000000"/>
              </a:solidFill>
              <a:latin typeface="Times New Roman" panose="02020603050405020304" pitchFamily="18" charset="0"/>
              <a:ea typeface="돋움" pitchFamily="50" charset="-127"/>
              <a:cs typeface="Times New Roman" panose="02020603050405020304" pitchFamily="18" charset="0"/>
            </a:endParaRPr>
          </a:p>
          <a:p>
            <a:pPr eaLnBrk="1" fontAlgn="base" latinLnBrk="1" hangingPunct="1">
              <a:spcBef>
                <a:spcPct val="0"/>
              </a:spcBef>
              <a:spcAft>
                <a:spcPct val="0"/>
              </a:spcAft>
            </a:pPr>
            <a:r>
              <a:rPr lang="en-US" altLang="ko-KR" sz="900">
                <a:solidFill>
                  <a:srgbClr val="000000"/>
                </a:solidFill>
                <a:latin typeface="Times New Roman" panose="02020603050405020304" pitchFamily="18" charset="0"/>
                <a:ea typeface="돋움" pitchFamily="50" charset="-127"/>
                <a:cs typeface="Times New Roman" panose="02020603050405020304" pitchFamily="18" charset="0"/>
              </a:rPr>
              <a:t>  1. 5V  2. 220V  3. 24V  4. 110V</a:t>
            </a:r>
            <a:endParaRPr lang="ko-KR" altLang="en-US" sz="900">
              <a:solidFill>
                <a:srgbClr val="000000"/>
              </a:solidFill>
              <a:latin typeface="Times New Roman" panose="02020603050405020304" pitchFamily="18" charset="0"/>
              <a:ea typeface="돋움" pitchFamily="50" charset="-127"/>
              <a:cs typeface="Times New Roman" panose="02020603050405020304" pitchFamily="18" charset="0"/>
            </a:endParaRPr>
          </a:p>
        </p:txBody>
      </p:sp>
      <p:sp>
        <p:nvSpPr>
          <p:cNvPr id="7189" name="Rectangle 104"/>
          <p:cNvSpPr>
            <a:spLocks noChangeArrowheads="1"/>
          </p:cNvSpPr>
          <p:nvPr/>
        </p:nvSpPr>
        <p:spPr bwMode="auto">
          <a:xfrm>
            <a:off x="3384550" y="1582208"/>
            <a:ext cx="3284538" cy="230832"/>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900">
                <a:solidFill>
                  <a:srgbClr val="000000"/>
                </a:solidFill>
                <a:latin typeface="Times New Roman" panose="02020603050405020304" pitchFamily="18" charset="0"/>
                <a:ea typeface="돋움" pitchFamily="50" charset="-127"/>
                <a:cs typeface="Times New Roman" panose="02020603050405020304" pitchFamily="18" charset="0"/>
              </a:rPr>
              <a:t>9.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Nếu</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định</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viết</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mạch</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tự</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duy</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trì</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thì</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ở (   )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sẽ</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là</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gì</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a:t>
            </a:r>
            <a:endParaRPr lang="ko-KR" altLang="en-US" sz="900">
              <a:solidFill>
                <a:srgbClr val="000000"/>
              </a:solidFill>
              <a:latin typeface="Times New Roman" panose="02020603050405020304" pitchFamily="18" charset="0"/>
              <a:ea typeface="돋움" pitchFamily="50" charset="-127"/>
              <a:cs typeface="Times New Roman" panose="02020603050405020304" pitchFamily="18" charset="0"/>
            </a:endParaRPr>
          </a:p>
        </p:txBody>
      </p:sp>
      <p:sp>
        <p:nvSpPr>
          <p:cNvPr id="7190" name="Rectangle 103"/>
          <p:cNvSpPr>
            <a:spLocks noChangeArrowheads="1"/>
          </p:cNvSpPr>
          <p:nvPr/>
        </p:nvSpPr>
        <p:spPr bwMode="auto">
          <a:xfrm>
            <a:off x="268291" y="7371046"/>
            <a:ext cx="3398837" cy="646331"/>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endParaRPr lang="en-US" altLang="ko-KR" sz="900">
              <a:solidFill>
                <a:srgbClr val="000000"/>
              </a:solidFill>
              <a:latin typeface="Times New Roman" panose="02020603050405020304" pitchFamily="18" charset="0"/>
              <a:ea typeface="돋움" pitchFamily="50" charset="-127"/>
              <a:cs typeface="Times New Roman" panose="02020603050405020304" pitchFamily="18" charset="0"/>
            </a:endParaRPr>
          </a:p>
          <a:p>
            <a:pPr eaLnBrk="1" fontAlgn="base" latinLnBrk="1" hangingPunct="1">
              <a:spcBef>
                <a:spcPct val="0"/>
              </a:spcBef>
              <a:spcAft>
                <a:spcPct val="0"/>
              </a:spcAft>
            </a:pPr>
            <a:r>
              <a:rPr lang="en-US" altLang="ko-KR" sz="900">
                <a:solidFill>
                  <a:srgbClr val="000000"/>
                </a:solidFill>
                <a:latin typeface="Times New Roman" panose="02020603050405020304" pitchFamily="18" charset="0"/>
                <a:ea typeface="돋움" pitchFamily="50" charset="-127"/>
                <a:cs typeface="Times New Roman" panose="02020603050405020304" pitchFamily="18" charset="0"/>
              </a:rPr>
              <a:t>7.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Nhìn</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vào</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ảnh</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và</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cho</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biết</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đây</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là</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ảnh</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giải</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thích</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về</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gì</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a:t>
            </a:r>
          </a:p>
          <a:p>
            <a:pPr eaLnBrk="1" fontAlgn="base" latinLnBrk="1" hangingPunct="1">
              <a:spcBef>
                <a:spcPct val="0"/>
              </a:spcBef>
              <a:spcAft>
                <a:spcPct val="0"/>
              </a:spcAft>
            </a:pPr>
            <a:endParaRPr lang="en-US" altLang="ko-KR" sz="900">
              <a:solidFill>
                <a:srgbClr val="000000"/>
              </a:solidFill>
              <a:latin typeface="Times New Roman" panose="02020603050405020304" pitchFamily="18" charset="0"/>
              <a:ea typeface="돋움" pitchFamily="50" charset="-127"/>
              <a:cs typeface="Times New Roman" panose="02020603050405020304" pitchFamily="18" charset="0"/>
            </a:endParaRPr>
          </a:p>
          <a:p>
            <a:pPr eaLnBrk="1" fontAlgn="base" latinLnBrk="1" hangingPunct="1">
              <a:spcBef>
                <a:spcPct val="0"/>
              </a:spcBef>
              <a:spcAft>
                <a:spcPct val="0"/>
              </a:spcAft>
            </a:pPr>
            <a:r>
              <a:rPr lang="en-US" altLang="ko-KR" sz="900">
                <a:solidFill>
                  <a:srgbClr val="000000"/>
                </a:solidFill>
                <a:latin typeface="Times New Roman" panose="02020603050405020304" pitchFamily="18" charset="0"/>
                <a:ea typeface="돋움" pitchFamily="50" charset="-127"/>
                <a:cs typeface="Times New Roman" panose="02020603050405020304" pitchFamily="18" charset="0"/>
              </a:rPr>
              <a:t> </a:t>
            </a:r>
            <a:r>
              <a:rPr lang="ko-KR" altLang="en-US" sz="900">
                <a:solidFill>
                  <a:srgbClr val="000000"/>
                </a:solidFill>
                <a:latin typeface="Times New Roman" panose="02020603050405020304" pitchFamily="18" charset="0"/>
                <a:ea typeface="돋움" pitchFamily="50" charset="-127"/>
                <a:cs typeface="Times New Roman" panose="02020603050405020304" pitchFamily="18" charset="0"/>
              </a:rPr>
              <a:t>① </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Unit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đầu</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vào</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a:solidFill>
                  <a:srgbClr val="000000"/>
                </a:solidFill>
                <a:latin typeface="Times New Roman" panose="02020603050405020304" pitchFamily="18" charset="0"/>
                <a:ea typeface="돋움" pitchFamily="50" charset="-127"/>
                <a:cs typeface="Times New Roman" panose="02020603050405020304" pitchFamily="18" charset="0"/>
              </a:rPr>
              <a:t>② </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Unit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đầu</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ra</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③</a:t>
            </a:r>
            <a:r>
              <a:rPr lang="ko-KR" altLang="en-US"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Unit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đặc</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thù</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④ Card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đặc</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thù</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endParaRPr lang="en-US" altLang="ko-KR" sz="900">
              <a:solidFill>
                <a:srgbClr val="000000"/>
              </a:solidFill>
              <a:latin typeface="Times New Roman" panose="02020603050405020304" pitchFamily="18" charset="0"/>
              <a:ea typeface="돋움" pitchFamily="50" charset="-127"/>
              <a:cs typeface="Times New Roman" panose="02020603050405020304" pitchFamily="18" charset="0"/>
            </a:endParaRPr>
          </a:p>
        </p:txBody>
      </p:sp>
      <p:sp>
        <p:nvSpPr>
          <p:cNvPr id="7191" name="Rectangle 101"/>
          <p:cNvSpPr>
            <a:spLocks noChangeArrowheads="1"/>
          </p:cNvSpPr>
          <p:nvPr/>
        </p:nvSpPr>
        <p:spPr bwMode="auto">
          <a:xfrm>
            <a:off x="3384550" y="4875610"/>
            <a:ext cx="3429000"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900">
                <a:solidFill>
                  <a:srgbClr val="000000"/>
                </a:solidFill>
                <a:latin typeface="Times New Roman" panose="02020603050405020304" pitchFamily="18" charset="0"/>
                <a:ea typeface="돋움" pitchFamily="50" charset="-127"/>
                <a:cs typeface="Times New Roman" panose="02020603050405020304" pitchFamily="18" charset="0"/>
              </a:rPr>
              <a:t>11</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Mạch</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hoạt</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động</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đúng</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với</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Timing Chart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sau</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là</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a:t>
            </a:r>
            <a:endParaRPr lang="en-US" altLang="ko-KR" sz="900">
              <a:solidFill>
                <a:srgbClr val="000000"/>
              </a:solidFill>
              <a:latin typeface="Times New Roman" panose="02020603050405020304" pitchFamily="18" charset="0"/>
              <a:ea typeface="돋움" pitchFamily="50" charset="-127"/>
              <a:cs typeface="Times New Roman" panose="02020603050405020304" pitchFamily="18" charset="0"/>
            </a:endParaRPr>
          </a:p>
        </p:txBody>
      </p:sp>
      <p:sp>
        <p:nvSpPr>
          <p:cNvPr id="7192" name="Rectangle 101"/>
          <p:cNvSpPr>
            <a:spLocks noChangeArrowheads="1"/>
          </p:cNvSpPr>
          <p:nvPr/>
        </p:nvSpPr>
        <p:spPr bwMode="auto">
          <a:xfrm>
            <a:off x="3384550" y="1052533"/>
            <a:ext cx="3429000"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900">
                <a:solidFill>
                  <a:srgbClr val="000000"/>
                </a:solidFill>
                <a:latin typeface="Times New Roman" panose="02020603050405020304" pitchFamily="18" charset="0"/>
                <a:ea typeface="돋움" pitchFamily="50" charset="-127"/>
                <a:cs typeface="Times New Roman" panose="02020603050405020304" pitchFamily="18" charset="0"/>
              </a:rPr>
              <a:t>8.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Cái</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nào</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không</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phải</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thuộc</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chủng</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loại</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đầu</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ra</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tại</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Unit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đầu</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ra</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a:t>
            </a:r>
            <a:endParaRPr lang="en-US" altLang="ko-KR" sz="900">
              <a:solidFill>
                <a:srgbClr val="000000"/>
              </a:solidFill>
              <a:latin typeface="Times New Roman" panose="02020603050405020304" pitchFamily="18" charset="0"/>
              <a:ea typeface="돋움" pitchFamily="50" charset="-127"/>
              <a:cs typeface="Times New Roman" panose="02020603050405020304" pitchFamily="18" charset="0"/>
            </a:endParaRPr>
          </a:p>
          <a:p>
            <a:pPr eaLnBrk="1" fontAlgn="base" latinLnBrk="1" hangingPunct="1">
              <a:spcBef>
                <a:spcPct val="0"/>
              </a:spcBef>
              <a:spcAft>
                <a:spcPct val="0"/>
              </a:spcAft>
            </a:pPr>
            <a:r>
              <a:rPr lang="en-US" altLang="ko-KR" sz="900">
                <a:solidFill>
                  <a:srgbClr val="000000"/>
                </a:solidFill>
                <a:latin typeface="Times New Roman" panose="02020603050405020304" pitchFamily="18" charset="0"/>
                <a:ea typeface="돋움" pitchFamily="50" charset="-127"/>
                <a:cs typeface="Times New Roman" panose="02020603050405020304" pitchFamily="18" charset="0"/>
              </a:rPr>
              <a:t>   ①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Đầu</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ra</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Rơ</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le </a:t>
            </a:r>
            <a:r>
              <a:rPr lang="ko-KR" altLang="en-US"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ko-KR" altLang="en-US" sz="900">
                <a:solidFill>
                  <a:srgbClr val="000000"/>
                </a:solidFill>
                <a:latin typeface="Times New Roman" panose="02020603050405020304" pitchFamily="18" charset="0"/>
                <a:ea typeface="돋움" pitchFamily="50" charset="-127"/>
                <a:cs typeface="Times New Roman" panose="02020603050405020304" pitchFamily="18" charset="0"/>
              </a:rPr>
              <a:t>②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Đầu</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ra</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Transistor</a:t>
            </a:r>
            <a:r>
              <a:rPr lang="ko-KR" altLang="en-US" sz="900" smtClean="0">
                <a:solidFill>
                  <a:srgbClr val="000000"/>
                </a:solidFill>
                <a:latin typeface="Times New Roman" panose="02020603050405020304" pitchFamily="18" charset="0"/>
                <a:ea typeface="돋움" pitchFamily="50" charset="-127"/>
                <a:cs typeface="Times New Roman" panose="02020603050405020304" pitchFamily="18" charset="0"/>
              </a:rPr>
              <a:t>   </a:t>
            </a:r>
            <a:endParaRPr lang="en-US" altLang="ko-KR" sz="900">
              <a:solidFill>
                <a:srgbClr val="000000"/>
              </a:solidFill>
              <a:latin typeface="Times New Roman" panose="02020603050405020304" pitchFamily="18" charset="0"/>
              <a:ea typeface="돋움" pitchFamily="50" charset="-127"/>
              <a:cs typeface="Times New Roman" panose="02020603050405020304" pitchFamily="18" charset="0"/>
            </a:endParaRPr>
          </a:p>
          <a:p>
            <a:pPr eaLnBrk="1" fontAlgn="base" latinLnBrk="1" hangingPunct="1">
              <a:spcBef>
                <a:spcPct val="0"/>
              </a:spcBef>
              <a:spcAft>
                <a:spcPct val="0"/>
              </a:spcAft>
            </a:pPr>
            <a:r>
              <a:rPr lang="ko-KR" altLang="en-US" sz="900">
                <a:solidFill>
                  <a:srgbClr val="000000"/>
                </a:solidFill>
                <a:latin typeface="Times New Roman" panose="02020603050405020304" pitchFamily="18" charset="0"/>
                <a:ea typeface="돋움" pitchFamily="50" charset="-127"/>
                <a:cs typeface="Times New Roman" panose="02020603050405020304" pitchFamily="18" charset="0"/>
              </a:rPr>
              <a:t>   ③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Đầu</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ra</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SSR</a:t>
            </a:r>
            <a:r>
              <a:rPr lang="ko-KR" altLang="en-US"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ko-KR" altLang="en-US" sz="900">
                <a:solidFill>
                  <a:srgbClr val="000000"/>
                </a:solidFill>
                <a:latin typeface="Times New Roman" panose="02020603050405020304" pitchFamily="18" charset="0"/>
                <a:ea typeface="돋움" pitchFamily="50" charset="-127"/>
                <a:cs typeface="Times New Roman" panose="02020603050405020304" pitchFamily="18" charset="0"/>
              </a:rPr>
              <a:t>④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Đầu</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ra</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SCR</a:t>
            </a:r>
            <a:endParaRPr lang="ko-KR" altLang="en-US" sz="900">
              <a:solidFill>
                <a:srgbClr val="000000"/>
              </a:solidFill>
              <a:latin typeface="Times New Roman" panose="02020603050405020304" pitchFamily="18" charset="0"/>
              <a:ea typeface="돋움" pitchFamily="50" charset="-127"/>
              <a:cs typeface="Times New Roman" panose="02020603050405020304" pitchFamily="18" charset="0"/>
            </a:endParaRPr>
          </a:p>
        </p:txBody>
      </p:sp>
      <p:sp>
        <p:nvSpPr>
          <p:cNvPr id="7193" name="Rectangle 101"/>
          <p:cNvSpPr>
            <a:spLocks noChangeArrowheads="1"/>
          </p:cNvSpPr>
          <p:nvPr/>
        </p:nvSpPr>
        <p:spPr bwMode="auto">
          <a:xfrm>
            <a:off x="3367088" y="3455081"/>
            <a:ext cx="3302000"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900">
                <a:solidFill>
                  <a:srgbClr val="000000"/>
                </a:solidFill>
                <a:latin typeface="Times New Roman" panose="02020603050405020304" pitchFamily="18" charset="0"/>
                <a:ea typeface="돋움" pitchFamily="50" charset="-127"/>
                <a:cs typeface="Times New Roman" panose="02020603050405020304" pitchFamily="18" charset="0"/>
              </a:rPr>
              <a:t>10.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Phạm</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vi I/O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của</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Card ở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vị</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trí</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ko-KR" altLang="en-US" sz="900" smtClean="0">
                <a:solidFill>
                  <a:srgbClr val="000000"/>
                </a:solidFill>
                <a:latin typeface="Times New Roman" panose="02020603050405020304" pitchFamily="18" charset="0"/>
                <a:ea typeface="돋움" pitchFamily="50" charset="-127"/>
                <a:cs typeface="Times New Roman" panose="02020603050405020304" pitchFamily="18" charset="0"/>
              </a:rPr>
              <a:t>②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là</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a:t>
            </a:r>
            <a:endParaRPr lang="en-US" altLang="ko-KR" sz="900">
              <a:solidFill>
                <a:srgbClr val="000000"/>
              </a:solidFill>
              <a:latin typeface="Times New Roman" panose="02020603050405020304" pitchFamily="18" charset="0"/>
              <a:ea typeface="돋움" pitchFamily="50" charset="-127"/>
              <a:cs typeface="Times New Roman" panose="02020603050405020304" pitchFamily="18" charset="0"/>
            </a:endParaRPr>
          </a:p>
          <a:p>
            <a:pPr eaLnBrk="1" fontAlgn="base" latinLnBrk="1" hangingPunct="1">
              <a:spcBef>
                <a:spcPct val="0"/>
              </a:spcBef>
              <a:spcAft>
                <a:spcPct val="0"/>
              </a:spcAft>
            </a:pPr>
            <a:r>
              <a:rPr lang="en-US" altLang="ko-KR" sz="900">
                <a:solidFill>
                  <a:srgbClr val="000000"/>
                </a:solidFill>
                <a:latin typeface="Times New Roman" panose="02020603050405020304" pitchFamily="18" charset="0"/>
                <a:ea typeface="돋움" pitchFamily="50" charset="-127"/>
                <a:cs typeface="Times New Roman" panose="02020603050405020304" pitchFamily="18" charset="0"/>
              </a:rPr>
              <a:t>   ① XB0~XDF   ② XCO~XCF   </a:t>
            </a:r>
          </a:p>
          <a:p>
            <a:pPr eaLnBrk="1" fontAlgn="base" latinLnBrk="1" hangingPunct="1">
              <a:spcBef>
                <a:spcPct val="0"/>
              </a:spcBef>
              <a:spcAft>
                <a:spcPct val="0"/>
              </a:spcAft>
            </a:pPr>
            <a:r>
              <a:rPr lang="en-US" altLang="ko-KR" sz="900">
                <a:solidFill>
                  <a:srgbClr val="000000"/>
                </a:solidFill>
                <a:latin typeface="Times New Roman" panose="02020603050405020304" pitchFamily="18" charset="0"/>
                <a:ea typeface="돋움" pitchFamily="50" charset="-127"/>
                <a:cs typeface="Times New Roman" panose="02020603050405020304" pitchFamily="18" charset="0"/>
              </a:rPr>
              <a:t>   ③ YBO~YDF   ④ YBO~YEF</a:t>
            </a:r>
            <a:endParaRPr lang="ko-KR" altLang="en-US" sz="900">
              <a:solidFill>
                <a:srgbClr val="000000"/>
              </a:solidFill>
              <a:latin typeface="Times New Roman" panose="02020603050405020304" pitchFamily="18" charset="0"/>
              <a:ea typeface="돋움" pitchFamily="50" charset="-127"/>
              <a:cs typeface="Times New Roman" panose="02020603050405020304" pitchFamily="18" charset="0"/>
            </a:endParaRPr>
          </a:p>
        </p:txBody>
      </p:sp>
      <p:sp>
        <p:nvSpPr>
          <p:cNvPr id="7194" name="Rectangle 101"/>
          <p:cNvSpPr>
            <a:spLocks noChangeArrowheads="1"/>
          </p:cNvSpPr>
          <p:nvPr/>
        </p:nvSpPr>
        <p:spPr bwMode="auto">
          <a:xfrm>
            <a:off x="3384550" y="7529248"/>
            <a:ext cx="3429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900">
                <a:solidFill>
                  <a:srgbClr val="000000"/>
                </a:solidFill>
                <a:latin typeface="Times New Roman" panose="02020603050405020304" pitchFamily="18" charset="0"/>
                <a:ea typeface="돋움" pitchFamily="50" charset="-127"/>
                <a:cs typeface="Times New Roman" panose="02020603050405020304" pitchFamily="18" charset="0"/>
              </a:rPr>
              <a:t>12. P/B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số</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1</a:t>
            </a:r>
            <a:r>
              <a:rPr lang="ko-KR" altLang="en-US"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a:solidFill>
                  <a:srgbClr val="000000"/>
                </a:solidFill>
                <a:latin typeface="Times New Roman" panose="02020603050405020304" pitchFamily="18" charset="0"/>
                <a:ea typeface="돋움" pitchFamily="50" charset="-127"/>
                <a:cs typeface="Times New Roman" panose="02020603050405020304" pitchFamily="18" charset="0"/>
              </a:rPr>
              <a:t>ON → P/B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số</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2</a:t>
            </a:r>
            <a:r>
              <a:rPr lang="ko-KR" altLang="en-US"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a:solidFill>
                  <a:srgbClr val="000000"/>
                </a:solidFill>
                <a:latin typeface="Times New Roman" panose="02020603050405020304" pitchFamily="18" charset="0"/>
                <a:ea typeface="돋움" pitchFamily="50" charset="-127"/>
                <a:cs typeface="Times New Roman" panose="02020603050405020304" pitchFamily="18" charset="0"/>
              </a:rPr>
              <a:t>ON → P/B </a:t>
            </a:r>
          </a:p>
          <a:p>
            <a:pPr eaLnBrk="1" fontAlgn="base" latinLnBrk="1" hangingPunct="1">
              <a:spcBef>
                <a:spcPct val="0"/>
              </a:spcBef>
              <a:spcAft>
                <a:spcPct val="0"/>
              </a:spcAft>
            </a:pPr>
            <a:r>
              <a:rPr lang="en-US" altLang="ko-KR" sz="90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Số</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1</a:t>
            </a:r>
            <a:r>
              <a:rPr lang="ko-KR" altLang="en-US"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a:solidFill>
                  <a:srgbClr val="000000"/>
                </a:solidFill>
                <a:latin typeface="Times New Roman" panose="02020603050405020304" pitchFamily="18" charset="0"/>
                <a:ea typeface="돋움" pitchFamily="50" charset="-127"/>
                <a:cs typeface="Times New Roman" panose="02020603050405020304" pitchFamily="18" charset="0"/>
              </a:rPr>
              <a:t>ON → P/B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số</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2</a:t>
            </a:r>
            <a:r>
              <a:rPr lang="ko-KR" altLang="en-US"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ON.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Rơ</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le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nào</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sẽ</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hoạt</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động</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a:t>
            </a:r>
            <a:endParaRPr lang="ko-KR" altLang="en-US" sz="900">
              <a:solidFill>
                <a:srgbClr val="000000"/>
              </a:solidFill>
              <a:latin typeface="Times New Roman" panose="02020603050405020304" pitchFamily="18" charset="0"/>
              <a:ea typeface="돋움" pitchFamily="50" charset="-127"/>
              <a:cs typeface="Times New Roman" panose="02020603050405020304" pitchFamily="18" charset="0"/>
            </a:endParaRPr>
          </a:p>
        </p:txBody>
      </p:sp>
      <p:sp>
        <p:nvSpPr>
          <p:cNvPr id="7195" name="Rectangle 101"/>
          <p:cNvSpPr>
            <a:spLocks noChangeArrowheads="1"/>
          </p:cNvSpPr>
          <p:nvPr/>
        </p:nvSpPr>
        <p:spPr bwMode="auto">
          <a:xfrm>
            <a:off x="3538538" y="9116617"/>
            <a:ext cx="3014662"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900">
                <a:solidFill>
                  <a:srgbClr val="000000"/>
                </a:solidFill>
                <a:latin typeface="Times New Roman" panose="02020603050405020304" pitchFamily="18" charset="0"/>
                <a:ea typeface="돋움" pitchFamily="50" charset="-127"/>
                <a:cs typeface="Times New Roman" panose="02020603050405020304" pitchFamily="18" charset="0"/>
              </a:rPr>
              <a:t>① R1    ② R2    </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③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Cả</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R1,R2</a:t>
            </a:r>
            <a:r>
              <a:rPr lang="ko-KR" altLang="en-US"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ko-KR" altLang="en-US" sz="900">
                <a:solidFill>
                  <a:srgbClr val="000000"/>
                </a:solidFill>
                <a:latin typeface="Times New Roman" panose="02020603050405020304" pitchFamily="18" charset="0"/>
                <a:ea typeface="돋움" pitchFamily="50" charset="-127"/>
                <a:cs typeface="Times New Roman" panose="02020603050405020304" pitchFamily="18" charset="0"/>
              </a:rPr>
              <a:t>④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Không</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có</a:t>
            </a:r>
            <a:endParaRPr lang="ko-KR" altLang="en-US" sz="900">
              <a:solidFill>
                <a:srgbClr val="000000"/>
              </a:solidFill>
              <a:latin typeface="Times New Roman" panose="02020603050405020304" pitchFamily="18" charset="0"/>
              <a:ea typeface="돋움" pitchFamily="50" charset="-127"/>
              <a:cs typeface="Times New Roman" panose="02020603050405020304" pitchFamily="18" charset="0"/>
            </a:endParaRPr>
          </a:p>
        </p:txBody>
      </p:sp>
      <p:sp>
        <p:nvSpPr>
          <p:cNvPr id="7196" name="Rectangle 100"/>
          <p:cNvSpPr>
            <a:spLocks noChangeArrowheads="1"/>
          </p:cNvSpPr>
          <p:nvPr/>
        </p:nvSpPr>
        <p:spPr bwMode="auto">
          <a:xfrm>
            <a:off x="260350" y="1059392"/>
            <a:ext cx="3429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900">
                <a:solidFill>
                  <a:srgbClr val="000000"/>
                </a:solidFill>
                <a:latin typeface="Times New Roman" panose="02020603050405020304" pitchFamily="18" charset="0"/>
                <a:ea typeface="돋움" pitchFamily="50" charset="-127"/>
                <a:cs typeface="Times New Roman" panose="02020603050405020304" pitchFamily="18" charset="0"/>
              </a:rPr>
              <a:t>1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Ngôn</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ngữ</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PLC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được</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định</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nghĩa</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theo</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tiêu</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chuẩn</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quốc</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tế</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ảnh</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bên</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dưới</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là</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gì</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a:t>
            </a:r>
            <a:endParaRPr lang="en-US" altLang="ko-KR" sz="900">
              <a:solidFill>
                <a:srgbClr val="000000"/>
              </a:solidFill>
              <a:latin typeface="Times New Roman" panose="02020603050405020304" pitchFamily="18" charset="0"/>
              <a:ea typeface="돋움" pitchFamily="50" charset="-127"/>
              <a:cs typeface="Times New Roman" panose="02020603050405020304" pitchFamily="18" charset="0"/>
            </a:endParaRPr>
          </a:p>
        </p:txBody>
      </p:sp>
      <p:grpSp>
        <p:nvGrpSpPr>
          <p:cNvPr id="7197" name="Group 8"/>
          <p:cNvGrpSpPr>
            <a:grpSpLocks/>
          </p:cNvGrpSpPr>
          <p:nvPr/>
        </p:nvGrpSpPr>
        <p:grpSpPr bwMode="auto">
          <a:xfrm>
            <a:off x="1197008" y="1482460"/>
            <a:ext cx="2143125" cy="908050"/>
            <a:chOff x="337" y="0"/>
            <a:chExt cx="278" cy="88"/>
          </a:xfrm>
        </p:grpSpPr>
        <p:pic>
          <p:nvPicPr>
            <p:cNvPr id="7212" name="Picture 2"/>
            <p:cNvPicPr>
              <a:picLocks noChangeAspect="1" noChangeArrowheads="1"/>
            </p:cNvPicPr>
            <p:nvPr/>
          </p:nvPicPr>
          <p:blipFill>
            <a:blip r:embed="rId3">
              <a:extLst>
                <a:ext uri="{28A0092B-C50C-407E-A947-70E740481C1C}">
                  <a14:useLocalDpi xmlns:a14="http://schemas.microsoft.com/office/drawing/2010/main" val="0"/>
                </a:ext>
              </a:extLst>
            </a:blip>
            <a:srcRect l="75722" t="19098" r="10286" b="62326"/>
            <a:stretch>
              <a:fillRect/>
            </a:stretch>
          </p:blipFill>
          <p:spPr bwMode="auto">
            <a:xfrm>
              <a:off x="337" y="0"/>
              <a:ext cx="91" cy="8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213" name="Picture 3"/>
            <p:cNvPicPr>
              <a:picLocks noChangeAspect="1" noChangeArrowheads="1"/>
            </p:cNvPicPr>
            <p:nvPr/>
          </p:nvPicPr>
          <p:blipFill>
            <a:blip r:embed="rId4">
              <a:extLst>
                <a:ext uri="{28A0092B-C50C-407E-A947-70E740481C1C}">
                  <a14:useLocalDpi xmlns:a14="http://schemas.microsoft.com/office/drawing/2010/main" val="0"/>
                </a:ext>
              </a:extLst>
            </a:blip>
            <a:srcRect l="22397" t="19272" r="59895" b="68402"/>
            <a:stretch>
              <a:fillRect/>
            </a:stretch>
          </p:blipFill>
          <p:spPr bwMode="auto">
            <a:xfrm>
              <a:off x="479" y="10"/>
              <a:ext cx="136" cy="6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214" name="Line 6"/>
            <p:cNvSpPr>
              <a:spLocks noChangeShapeType="1"/>
            </p:cNvSpPr>
            <p:nvPr/>
          </p:nvSpPr>
          <p:spPr bwMode="auto">
            <a:xfrm>
              <a:off x="442" y="50"/>
              <a:ext cx="17"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base" latinLnBrk="1">
                <a:spcBef>
                  <a:spcPct val="0"/>
                </a:spcBef>
                <a:spcAft>
                  <a:spcPct val="0"/>
                </a:spcAft>
              </a:pPr>
              <a:endParaRPr kumimoji="1" lang="en-US">
                <a:solidFill>
                  <a:srgbClr val="000000"/>
                </a:solidFill>
                <a:latin typeface="Times New Roman" panose="02020603050405020304" pitchFamily="18" charset="0"/>
                <a:cs typeface="Times New Roman" panose="02020603050405020304" pitchFamily="18" charset="0"/>
              </a:endParaRPr>
            </a:p>
          </p:txBody>
        </p:sp>
        <p:sp>
          <p:nvSpPr>
            <p:cNvPr id="7215" name="Line 7"/>
            <p:cNvSpPr>
              <a:spLocks noChangeShapeType="1"/>
            </p:cNvSpPr>
            <p:nvPr/>
          </p:nvSpPr>
          <p:spPr bwMode="auto">
            <a:xfrm>
              <a:off x="442" y="42"/>
              <a:ext cx="17"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base" latinLnBrk="1">
                <a:spcBef>
                  <a:spcPct val="0"/>
                </a:spcBef>
                <a:spcAft>
                  <a:spcPct val="0"/>
                </a:spcAft>
              </a:pPr>
              <a:endParaRPr kumimoji="1" lang="en-US">
                <a:solidFill>
                  <a:srgbClr val="000000"/>
                </a:solidFill>
                <a:latin typeface="Times New Roman" panose="02020603050405020304" pitchFamily="18" charset="0"/>
                <a:cs typeface="Times New Roman" panose="02020603050405020304" pitchFamily="18" charset="0"/>
              </a:endParaRPr>
            </a:p>
          </p:txBody>
        </p:sp>
      </p:grpSp>
      <p:grpSp>
        <p:nvGrpSpPr>
          <p:cNvPr id="7198" name="Group 8"/>
          <p:cNvGrpSpPr>
            <a:grpSpLocks/>
          </p:cNvGrpSpPr>
          <p:nvPr/>
        </p:nvGrpSpPr>
        <p:grpSpPr bwMode="auto">
          <a:xfrm>
            <a:off x="382621" y="1482460"/>
            <a:ext cx="4371975" cy="908050"/>
            <a:chOff x="0" y="0"/>
            <a:chExt cx="459" cy="88"/>
          </a:xfrm>
        </p:grpSpPr>
        <p:pic>
          <p:nvPicPr>
            <p:cNvPr id="7209" name="Picture 2"/>
            <p:cNvPicPr>
              <a:picLocks noChangeAspect="1" noChangeArrowheads="1"/>
            </p:cNvPicPr>
            <p:nvPr/>
          </p:nvPicPr>
          <p:blipFill>
            <a:blip r:embed="rId3">
              <a:extLst>
                <a:ext uri="{28A0092B-C50C-407E-A947-70E740481C1C}">
                  <a14:useLocalDpi xmlns:a14="http://schemas.microsoft.com/office/drawing/2010/main" val="0"/>
                </a:ext>
              </a:extLst>
            </a:blip>
            <a:srcRect l="24219" t="19098" r="59325" b="62326"/>
            <a:stretch>
              <a:fillRect/>
            </a:stretch>
          </p:blipFill>
          <p:spPr bwMode="auto">
            <a:xfrm>
              <a:off x="0" y="0"/>
              <a:ext cx="108" cy="88"/>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210" name="Line 6"/>
            <p:cNvSpPr>
              <a:spLocks noChangeShapeType="1"/>
            </p:cNvSpPr>
            <p:nvPr/>
          </p:nvSpPr>
          <p:spPr bwMode="auto">
            <a:xfrm>
              <a:off x="442" y="50"/>
              <a:ext cx="17"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base" latinLnBrk="1">
                <a:spcBef>
                  <a:spcPct val="0"/>
                </a:spcBef>
                <a:spcAft>
                  <a:spcPct val="0"/>
                </a:spcAft>
              </a:pPr>
              <a:endParaRPr kumimoji="1" lang="en-US">
                <a:solidFill>
                  <a:srgbClr val="000000"/>
                </a:solidFill>
                <a:latin typeface="Times New Roman" panose="02020603050405020304" pitchFamily="18" charset="0"/>
                <a:cs typeface="Times New Roman" panose="02020603050405020304" pitchFamily="18" charset="0"/>
              </a:endParaRPr>
            </a:p>
          </p:txBody>
        </p:sp>
        <p:sp>
          <p:nvSpPr>
            <p:cNvPr id="7211" name="Line 7"/>
            <p:cNvSpPr>
              <a:spLocks noChangeShapeType="1"/>
            </p:cNvSpPr>
            <p:nvPr/>
          </p:nvSpPr>
          <p:spPr bwMode="auto">
            <a:xfrm>
              <a:off x="442" y="42"/>
              <a:ext cx="17"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base" latinLnBrk="1">
                <a:spcBef>
                  <a:spcPct val="0"/>
                </a:spcBef>
                <a:spcAft>
                  <a:spcPct val="0"/>
                </a:spcAft>
              </a:pPr>
              <a:endParaRPr kumimoji="1" lang="en-US">
                <a:solidFill>
                  <a:srgbClr val="000000"/>
                </a:solidFill>
                <a:latin typeface="Times New Roman" panose="02020603050405020304" pitchFamily="18" charset="0"/>
                <a:cs typeface="Times New Roman" panose="02020603050405020304" pitchFamily="18" charset="0"/>
              </a:endParaRPr>
            </a:p>
          </p:txBody>
        </p:sp>
      </p:grpSp>
      <p:pic>
        <p:nvPicPr>
          <p:cNvPr id="7199" name="Picture 3"/>
          <p:cNvPicPr>
            <a:picLocks noChangeAspect="1" noChangeArrowheads="1"/>
          </p:cNvPicPr>
          <p:nvPr/>
        </p:nvPicPr>
        <p:blipFill>
          <a:blip r:embed="rId5">
            <a:extLst>
              <a:ext uri="{28A0092B-C50C-407E-A947-70E740481C1C}">
                <a14:useLocalDpi xmlns:a14="http://schemas.microsoft.com/office/drawing/2010/main" val="0"/>
              </a:ext>
            </a:extLst>
          </a:blip>
          <a:srcRect r="53496"/>
          <a:stretch>
            <a:fillRect/>
          </a:stretch>
        </p:blipFill>
        <p:spPr bwMode="auto">
          <a:xfrm>
            <a:off x="398463" y="3234928"/>
            <a:ext cx="1422400" cy="84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00" name="Picture 3"/>
          <p:cNvPicPr>
            <a:picLocks noChangeAspect="1" noChangeArrowheads="1"/>
          </p:cNvPicPr>
          <p:nvPr/>
        </p:nvPicPr>
        <p:blipFill>
          <a:blip r:embed="rId5">
            <a:extLst>
              <a:ext uri="{28A0092B-C50C-407E-A947-70E740481C1C}">
                <a14:useLocalDpi xmlns:a14="http://schemas.microsoft.com/office/drawing/2010/main" val="0"/>
              </a:ext>
            </a:extLst>
          </a:blip>
          <a:srcRect l="48299"/>
          <a:stretch>
            <a:fillRect/>
          </a:stretch>
        </p:blipFill>
        <p:spPr bwMode="auto">
          <a:xfrm>
            <a:off x="1800225" y="3248687"/>
            <a:ext cx="1581150" cy="84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01" name="Rectangle 101"/>
          <p:cNvSpPr>
            <a:spLocks noChangeArrowheads="1"/>
          </p:cNvSpPr>
          <p:nvPr/>
        </p:nvSpPr>
        <p:spPr bwMode="auto">
          <a:xfrm>
            <a:off x="260350" y="3081867"/>
            <a:ext cx="3429000"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900">
                <a:solidFill>
                  <a:srgbClr val="000000"/>
                </a:solidFill>
                <a:latin typeface="Times New Roman" panose="02020603050405020304" pitchFamily="18" charset="0"/>
                <a:ea typeface="돋움" pitchFamily="50" charset="-127"/>
                <a:cs typeface="Times New Roman" panose="02020603050405020304" pitchFamily="18" charset="0"/>
              </a:rPr>
              <a:t>2.</a:t>
            </a:r>
            <a:r>
              <a:rPr lang="ko-KR" altLang="en-US" sz="90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Đây</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là</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mạch</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giải</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thích</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cho</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điều</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gì</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a:t>
            </a:r>
            <a:endParaRPr lang="en-US" altLang="ko-KR" sz="900">
              <a:solidFill>
                <a:srgbClr val="000000"/>
              </a:solidFill>
              <a:latin typeface="Times New Roman" panose="02020603050405020304" pitchFamily="18" charset="0"/>
              <a:ea typeface="돋움" pitchFamily="50" charset="-127"/>
              <a:cs typeface="Times New Roman" panose="02020603050405020304" pitchFamily="18" charset="0"/>
            </a:endParaRPr>
          </a:p>
        </p:txBody>
      </p:sp>
      <p:sp>
        <p:nvSpPr>
          <p:cNvPr id="7202" name="Rectangle 101"/>
          <p:cNvSpPr>
            <a:spLocks noChangeArrowheads="1"/>
          </p:cNvSpPr>
          <p:nvPr/>
        </p:nvSpPr>
        <p:spPr bwMode="auto">
          <a:xfrm>
            <a:off x="331788" y="4079366"/>
            <a:ext cx="300831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ko-KR" altLang="en-US" sz="900">
                <a:solidFill>
                  <a:srgbClr val="000000"/>
                </a:solidFill>
                <a:latin typeface="Times New Roman" panose="02020603050405020304" pitchFamily="18" charset="0"/>
                <a:ea typeface="돋움" pitchFamily="50" charset="-127"/>
                <a:cs typeface="Times New Roman" panose="02020603050405020304" pitchFamily="18" charset="0"/>
              </a:rPr>
              <a:t>①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Mạch</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ưu</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tiên</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khởi</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động</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a:solidFill>
                  <a:srgbClr val="000000"/>
                </a:solidFill>
                <a:latin typeface="Times New Roman" panose="02020603050405020304" pitchFamily="18" charset="0"/>
                <a:ea typeface="돋움" pitchFamily="50" charset="-127"/>
                <a:cs typeface="Times New Roman" panose="02020603050405020304" pitchFamily="18" charset="0"/>
              </a:rPr>
              <a:t>M</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ạch</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ưu</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tiên</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dừng</a:t>
            </a:r>
            <a:r>
              <a:rPr lang="ko-KR" altLang="en-US" sz="900" smtClean="0">
                <a:solidFill>
                  <a:srgbClr val="000000"/>
                </a:solidFill>
                <a:latin typeface="Times New Roman" panose="02020603050405020304" pitchFamily="18" charset="0"/>
                <a:ea typeface="돋움" pitchFamily="50" charset="-127"/>
                <a:cs typeface="Times New Roman" panose="02020603050405020304" pitchFamily="18" charset="0"/>
              </a:rPr>
              <a:t> </a:t>
            </a:r>
            <a:endParaRPr lang="en-US" altLang="ko-KR" sz="900">
              <a:solidFill>
                <a:srgbClr val="000000"/>
              </a:solidFill>
              <a:latin typeface="Times New Roman" panose="02020603050405020304" pitchFamily="18" charset="0"/>
              <a:ea typeface="돋움" pitchFamily="50" charset="-127"/>
              <a:cs typeface="Times New Roman" panose="02020603050405020304" pitchFamily="18" charset="0"/>
            </a:endParaRPr>
          </a:p>
          <a:p>
            <a:pPr eaLnBrk="1" fontAlgn="base" latinLnBrk="1" hangingPunct="1">
              <a:spcBef>
                <a:spcPct val="0"/>
              </a:spcBef>
              <a:spcAft>
                <a:spcPct val="0"/>
              </a:spcAft>
            </a:pPr>
            <a:r>
              <a:rPr lang="ko-KR" altLang="en-US" sz="900">
                <a:solidFill>
                  <a:srgbClr val="000000"/>
                </a:solidFill>
                <a:latin typeface="Times New Roman" panose="02020603050405020304" pitchFamily="18" charset="0"/>
                <a:ea typeface="돋움" pitchFamily="50" charset="-127"/>
                <a:cs typeface="Times New Roman" panose="02020603050405020304" pitchFamily="18" charset="0"/>
              </a:rPr>
              <a:t>②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Mạch</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ưu</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tiên</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dừng</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a:solidFill>
                  <a:srgbClr val="000000"/>
                </a:solidFill>
                <a:latin typeface="Times New Roman" panose="02020603050405020304" pitchFamily="18" charset="0"/>
                <a:ea typeface="돋움" pitchFamily="50" charset="-127"/>
                <a:cs typeface="Times New Roman" panose="02020603050405020304" pitchFamily="18" charset="0"/>
              </a:rPr>
              <a:t>M</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ạch</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OR</a:t>
            </a:r>
            <a:r>
              <a:rPr lang="ko-KR" altLang="en-US" sz="900" smtClean="0">
                <a:solidFill>
                  <a:srgbClr val="000000"/>
                </a:solidFill>
                <a:latin typeface="Times New Roman" panose="02020603050405020304" pitchFamily="18" charset="0"/>
                <a:ea typeface="돋움" pitchFamily="50" charset="-127"/>
                <a:cs typeface="Times New Roman" panose="02020603050405020304" pitchFamily="18" charset="0"/>
              </a:rPr>
              <a:t> </a:t>
            </a:r>
            <a:endParaRPr lang="en-US" altLang="ko-KR" sz="900">
              <a:solidFill>
                <a:srgbClr val="000000"/>
              </a:solidFill>
              <a:latin typeface="Times New Roman" panose="02020603050405020304" pitchFamily="18" charset="0"/>
              <a:ea typeface="돋움" pitchFamily="50" charset="-127"/>
              <a:cs typeface="Times New Roman" panose="02020603050405020304" pitchFamily="18" charset="0"/>
            </a:endParaRPr>
          </a:p>
          <a:p>
            <a:pPr eaLnBrk="1" fontAlgn="base" latinLnBrk="1" hangingPunct="1">
              <a:spcBef>
                <a:spcPct val="0"/>
              </a:spcBef>
              <a:spcAft>
                <a:spcPct val="0"/>
              </a:spcAft>
            </a:pPr>
            <a:r>
              <a:rPr lang="ko-KR" altLang="en-US" sz="900">
                <a:solidFill>
                  <a:srgbClr val="000000"/>
                </a:solidFill>
                <a:latin typeface="Times New Roman" panose="02020603050405020304" pitchFamily="18" charset="0"/>
                <a:ea typeface="돋움" pitchFamily="50" charset="-127"/>
                <a:cs typeface="Times New Roman" panose="02020603050405020304" pitchFamily="18" charset="0"/>
              </a:rPr>
              <a:t>③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Mạch</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Interlock,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Mạch</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OR</a:t>
            </a:r>
            <a:r>
              <a:rPr lang="ko-KR" altLang="en-US" sz="900" smtClean="0">
                <a:solidFill>
                  <a:srgbClr val="000000"/>
                </a:solidFill>
                <a:latin typeface="Times New Roman" panose="02020603050405020304" pitchFamily="18" charset="0"/>
                <a:ea typeface="돋움" pitchFamily="50" charset="-127"/>
                <a:cs typeface="Times New Roman" panose="02020603050405020304" pitchFamily="18" charset="0"/>
              </a:rPr>
              <a:t> </a:t>
            </a:r>
            <a:endParaRPr lang="en-US" altLang="ko-KR" sz="900">
              <a:solidFill>
                <a:srgbClr val="000000"/>
              </a:solidFill>
              <a:latin typeface="Times New Roman" panose="02020603050405020304" pitchFamily="18" charset="0"/>
              <a:ea typeface="돋움" pitchFamily="50" charset="-127"/>
              <a:cs typeface="Times New Roman" panose="02020603050405020304" pitchFamily="18" charset="0"/>
            </a:endParaRPr>
          </a:p>
          <a:p>
            <a:pPr eaLnBrk="1" fontAlgn="base" latinLnBrk="1" hangingPunct="1">
              <a:spcBef>
                <a:spcPct val="0"/>
              </a:spcBef>
              <a:spcAft>
                <a:spcPct val="0"/>
              </a:spcAft>
            </a:pPr>
            <a:r>
              <a:rPr lang="ko-KR" altLang="en-US" sz="900">
                <a:solidFill>
                  <a:srgbClr val="000000"/>
                </a:solidFill>
                <a:latin typeface="Times New Roman" panose="02020603050405020304" pitchFamily="18" charset="0"/>
                <a:ea typeface="돋움" pitchFamily="50" charset="-127"/>
                <a:cs typeface="Times New Roman" panose="02020603050405020304" pitchFamily="18" charset="0"/>
              </a:rPr>
              <a:t>④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Mạch</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ưu</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tiên</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khởi</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động</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Mạch</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tự</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duy</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trì</a:t>
            </a:r>
            <a:endParaRPr lang="en-US" altLang="ko-KR" sz="900">
              <a:solidFill>
                <a:srgbClr val="000000"/>
              </a:solidFill>
              <a:latin typeface="Times New Roman" panose="02020603050405020304" pitchFamily="18" charset="0"/>
              <a:ea typeface="돋움" pitchFamily="50" charset="-127"/>
              <a:cs typeface="Times New Roman" panose="02020603050405020304" pitchFamily="18" charset="0"/>
            </a:endParaRPr>
          </a:p>
        </p:txBody>
      </p:sp>
      <p:pic>
        <p:nvPicPr>
          <p:cNvPr id="7203" name="Picture 318" descr="clip_image005"/>
          <p:cNvPicPr>
            <a:picLocks noChangeAspect="1" noChangeArrowheads="1"/>
          </p:cNvPicPr>
          <p:nvPr/>
        </p:nvPicPr>
        <p:blipFill>
          <a:blip r:embed="rId6">
            <a:extLst>
              <a:ext uri="{28A0092B-C50C-407E-A947-70E740481C1C}">
                <a14:useLocalDpi xmlns:a14="http://schemas.microsoft.com/office/drawing/2010/main" val="0"/>
              </a:ext>
            </a:extLst>
          </a:blip>
          <a:srcRect b="15100"/>
          <a:stretch>
            <a:fillRect/>
          </a:stretch>
        </p:blipFill>
        <p:spPr bwMode="auto">
          <a:xfrm>
            <a:off x="404815" y="8070983"/>
            <a:ext cx="2935287" cy="1484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04" name="그림 67"/>
          <p:cNvPicPr>
            <a:picLocks noChangeAspect="1"/>
          </p:cNvPicPr>
          <p:nvPr/>
        </p:nvPicPr>
        <p:blipFill>
          <a:blip r:embed="rId7">
            <a:extLst>
              <a:ext uri="{28A0092B-C50C-407E-A947-70E740481C1C}">
                <a14:useLocalDpi xmlns:a14="http://schemas.microsoft.com/office/drawing/2010/main" val="0"/>
              </a:ext>
            </a:extLst>
          </a:blip>
          <a:srcRect r="4118"/>
          <a:stretch>
            <a:fillRect/>
          </a:stretch>
        </p:blipFill>
        <p:spPr bwMode="auto">
          <a:xfrm>
            <a:off x="3441700" y="1759348"/>
            <a:ext cx="3011488" cy="1656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05"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41700" y="4024331"/>
            <a:ext cx="3011488" cy="851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06" name="Picture 5"/>
          <p:cNvPicPr>
            <a:picLocks noChangeAspect="1" noChangeArrowheads="1"/>
          </p:cNvPicPr>
          <p:nvPr/>
        </p:nvPicPr>
        <p:blipFill>
          <a:blip r:embed="rId9">
            <a:extLst>
              <a:ext uri="{28A0092B-C50C-407E-A947-70E740481C1C}">
                <a14:useLocalDpi xmlns:a14="http://schemas.microsoft.com/office/drawing/2010/main" val="0"/>
              </a:ext>
            </a:extLst>
          </a:blip>
          <a:srcRect t="9850" r="53334" b="27148"/>
          <a:stretch>
            <a:fillRect/>
          </a:stretch>
        </p:blipFill>
        <p:spPr bwMode="auto">
          <a:xfrm>
            <a:off x="3538538" y="5087147"/>
            <a:ext cx="2914650" cy="1102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07" name="Picture 6"/>
          <p:cNvPicPr>
            <a:picLocks noChangeAspect="1" noChangeArrowheads="1"/>
          </p:cNvPicPr>
          <p:nvPr/>
        </p:nvPicPr>
        <p:blipFill>
          <a:blip r:embed="rId9">
            <a:extLst>
              <a:ext uri="{28A0092B-C50C-407E-A947-70E740481C1C}">
                <a14:useLocalDpi xmlns:a14="http://schemas.microsoft.com/office/drawing/2010/main" val="0"/>
              </a:ext>
            </a:extLst>
          </a:blip>
          <a:srcRect l="46954"/>
          <a:stretch>
            <a:fillRect/>
          </a:stretch>
        </p:blipFill>
        <p:spPr bwMode="auto">
          <a:xfrm>
            <a:off x="3500471" y="6063991"/>
            <a:ext cx="2924175" cy="1540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08" name="Picture 1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44900" y="7948895"/>
            <a:ext cx="2554288" cy="1193535"/>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pic>
    </p:spTree>
    <p:extLst>
      <p:ext uri="{BB962C8B-B14F-4D97-AF65-F5344CB8AC3E}">
        <p14:creationId xmlns:p14="http://schemas.microsoft.com/office/powerpoint/2010/main" val="37242265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Line 2"/>
          <p:cNvSpPr>
            <a:spLocks noChangeShapeType="1"/>
          </p:cNvSpPr>
          <p:nvPr/>
        </p:nvSpPr>
        <p:spPr bwMode="auto">
          <a:xfrm>
            <a:off x="228600" y="610527"/>
            <a:ext cx="63246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pPr fontAlgn="base" latinLnBrk="1">
              <a:spcBef>
                <a:spcPct val="0"/>
              </a:spcBef>
              <a:spcAft>
                <a:spcPct val="0"/>
              </a:spcAft>
            </a:pPr>
            <a:endParaRPr kumimoji="1" lang="en-US">
              <a:solidFill>
                <a:srgbClr val="000000"/>
              </a:solidFill>
              <a:latin typeface="Times New Roman" panose="02020603050405020304" pitchFamily="18" charset="0"/>
              <a:cs typeface="Times New Roman" panose="02020603050405020304" pitchFamily="18" charset="0"/>
            </a:endParaRPr>
          </a:p>
        </p:txBody>
      </p:sp>
      <p:sp>
        <p:nvSpPr>
          <p:cNvPr id="8195" name="Text Box 3"/>
          <p:cNvSpPr txBox="1">
            <a:spLocks noChangeArrowheads="1"/>
          </p:cNvSpPr>
          <p:nvPr/>
        </p:nvSpPr>
        <p:spPr bwMode="auto">
          <a:xfrm>
            <a:off x="228600" y="736091"/>
            <a:ext cx="343235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ko-KR" altLang="en-US" sz="1000">
                <a:solidFill>
                  <a:srgbClr val="000000"/>
                </a:solidFill>
                <a:latin typeface="Times New Roman" panose="02020603050405020304" pitchFamily="18" charset="0"/>
                <a:cs typeface="Times New Roman" panose="02020603050405020304" pitchFamily="18" charset="0"/>
              </a:rPr>
              <a:t>소속 </a:t>
            </a:r>
            <a:r>
              <a:rPr lang="en-US" altLang="ko-KR" sz="1000">
                <a:solidFill>
                  <a:srgbClr val="000000"/>
                </a:solidFill>
                <a:latin typeface="Times New Roman" panose="02020603050405020304" pitchFamily="18" charset="0"/>
                <a:cs typeface="Times New Roman" panose="02020603050405020304" pitchFamily="18" charset="0"/>
              </a:rPr>
              <a:t>:                                                </a:t>
            </a:r>
            <a:r>
              <a:rPr lang="ko-KR" altLang="en-US" sz="1000">
                <a:solidFill>
                  <a:srgbClr val="000000"/>
                </a:solidFill>
                <a:latin typeface="Times New Roman" panose="02020603050405020304" pitchFamily="18" charset="0"/>
                <a:cs typeface="Times New Roman" panose="02020603050405020304" pitchFamily="18" charset="0"/>
              </a:rPr>
              <a:t>사번 </a:t>
            </a:r>
            <a:r>
              <a:rPr lang="en-US" altLang="ko-KR" sz="1000">
                <a:solidFill>
                  <a:srgbClr val="000000"/>
                </a:solidFill>
                <a:latin typeface="Times New Roman" panose="02020603050405020304" pitchFamily="18" charset="0"/>
                <a:cs typeface="Times New Roman" panose="02020603050405020304" pitchFamily="18" charset="0"/>
              </a:rPr>
              <a:t>:                      </a:t>
            </a:r>
            <a:r>
              <a:rPr lang="ko-KR" altLang="en-US" sz="1000">
                <a:solidFill>
                  <a:srgbClr val="000000"/>
                </a:solidFill>
                <a:latin typeface="Times New Roman" panose="02020603050405020304" pitchFamily="18" charset="0"/>
                <a:cs typeface="Times New Roman" panose="02020603050405020304" pitchFamily="18" charset="0"/>
              </a:rPr>
              <a:t>이름 </a:t>
            </a:r>
            <a:r>
              <a:rPr lang="en-US" altLang="ko-KR" sz="1000">
                <a:solidFill>
                  <a:srgbClr val="000000"/>
                </a:solidFill>
                <a:latin typeface="Times New Roman" panose="02020603050405020304" pitchFamily="18" charset="0"/>
                <a:cs typeface="Times New Roman" panose="02020603050405020304" pitchFamily="18" charset="0"/>
              </a:rPr>
              <a:t>: </a:t>
            </a:r>
          </a:p>
        </p:txBody>
      </p:sp>
      <p:sp>
        <p:nvSpPr>
          <p:cNvPr id="8196" name="Rectangle 4"/>
          <p:cNvSpPr>
            <a:spLocks noChangeArrowheads="1"/>
          </p:cNvSpPr>
          <p:nvPr/>
        </p:nvSpPr>
        <p:spPr bwMode="auto">
          <a:xfrm>
            <a:off x="304800" y="1066289"/>
            <a:ext cx="3124200" cy="861099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lnSpc>
                <a:spcPct val="110000"/>
              </a:lnSpc>
              <a:spcBef>
                <a:spcPct val="0"/>
              </a:spcBef>
              <a:spcAft>
                <a:spcPct val="0"/>
              </a:spcAft>
            </a:pPr>
            <a:endParaRPr lang="ko-KR" altLang="ko-KR" sz="900">
              <a:solidFill>
                <a:srgbClr val="000000"/>
              </a:solidFill>
              <a:latin typeface="Times New Roman" panose="02020603050405020304" pitchFamily="18" charset="0"/>
              <a:ea typeface="돋움" pitchFamily="50" charset="-127"/>
              <a:cs typeface="Times New Roman" panose="02020603050405020304" pitchFamily="18" charset="0"/>
            </a:endParaRPr>
          </a:p>
        </p:txBody>
      </p:sp>
      <p:sp>
        <p:nvSpPr>
          <p:cNvPr id="8197" name="Line 2"/>
          <p:cNvSpPr>
            <a:spLocks noChangeShapeType="1"/>
          </p:cNvSpPr>
          <p:nvPr/>
        </p:nvSpPr>
        <p:spPr bwMode="auto">
          <a:xfrm>
            <a:off x="228600" y="610527"/>
            <a:ext cx="63246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pPr fontAlgn="base" latinLnBrk="1">
              <a:spcBef>
                <a:spcPct val="0"/>
              </a:spcBef>
              <a:spcAft>
                <a:spcPct val="0"/>
              </a:spcAft>
            </a:pPr>
            <a:endParaRPr kumimoji="1" lang="en-US">
              <a:solidFill>
                <a:srgbClr val="000000"/>
              </a:solidFill>
              <a:latin typeface="Times New Roman" panose="02020603050405020304" pitchFamily="18" charset="0"/>
              <a:cs typeface="Times New Roman" panose="02020603050405020304" pitchFamily="18" charset="0"/>
            </a:endParaRPr>
          </a:p>
        </p:txBody>
      </p:sp>
      <p:graphicFrame>
        <p:nvGraphicFramePr>
          <p:cNvPr id="2" name="Group 6"/>
          <p:cNvGraphicFramePr>
            <a:graphicFrameLocks noGrp="1"/>
          </p:cNvGraphicFramePr>
          <p:nvPr>
            <p:extLst>
              <p:ext uri="{D42A27DB-BD31-4B8C-83A1-F6EECF244321}">
                <p14:modId xmlns:p14="http://schemas.microsoft.com/office/powerpoint/2010/main" val="810817434"/>
              </p:ext>
            </p:extLst>
          </p:nvPr>
        </p:nvGraphicFramePr>
        <p:xfrm>
          <a:off x="5445158" y="151342"/>
          <a:ext cx="1108075" cy="839258"/>
        </p:xfrm>
        <a:graphic>
          <a:graphicData uri="http://schemas.openxmlformats.org/drawingml/2006/table">
            <a:tbl>
              <a:tblPr/>
              <a:tblGrid>
                <a:gridCol w="1108075">
                  <a:extLst>
                    <a:ext uri="{9D8B030D-6E8A-4147-A177-3AD203B41FA5}">
                      <a16:colId xmlns:a16="http://schemas.microsoft.com/office/drawing/2014/main" val="20000"/>
                    </a:ext>
                  </a:extLst>
                </a:gridCol>
              </a:tblGrid>
              <a:tr h="302683">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ko-KR" altLang="en-US" sz="1100" b="1" i="0" u="none" strike="noStrike" cap="none" normalizeH="0" baseline="0" smtClean="0">
                          <a:ln>
                            <a:noFill/>
                          </a:ln>
                          <a:solidFill>
                            <a:schemeClr val="tx1"/>
                          </a:solidFill>
                          <a:effectLst/>
                          <a:latin typeface="굴림" pitchFamily="50" charset="-127"/>
                          <a:ea typeface="굴림" pitchFamily="50" charset="-127"/>
                        </a:rPr>
                        <a:t>점 수</a:t>
                      </a:r>
                    </a:p>
                  </a:txBody>
                  <a:tcPr marL="91453" marR="91453" marT="49530" marB="495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36575">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1100" b="0" i="0" u="none" strike="noStrike" cap="none" normalizeH="0" baseline="0" smtClean="0">
                        <a:ln>
                          <a:noFill/>
                        </a:ln>
                        <a:solidFill>
                          <a:schemeClr val="tx1"/>
                        </a:solidFill>
                        <a:effectLst/>
                        <a:latin typeface="굴림" pitchFamily="50" charset="-127"/>
                        <a:ea typeface="굴림" pitchFamily="50" charset="-127"/>
                      </a:endParaRPr>
                    </a:p>
                  </a:txBody>
                  <a:tcPr marL="91453" marR="91453"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
        <p:nvSpPr>
          <p:cNvPr id="8" name="Text Box 13"/>
          <p:cNvSpPr txBox="1">
            <a:spLocks noChangeArrowheads="1"/>
          </p:cNvSpPr>
          <p:nvPr/>
        </p:nvSpPr>
        <p:spPr bwMode="auto">
          <a:xfrm>
            <a:off x="260350" y="247650"/>
            <a:ext cx="414357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eaLnBrk="1" fontAlgn="base" latinLnBrk="1" hangingPunct="1">
              <a:spcBef>
                <a:spcPct val="0"/>
              </a:spcBef>
              <a:spcAft>
                <a:spcPct val="0"/>
              </a:spcAft>
              <a:defRPr/>
            </a:pPr>
            <a:r>
              <a:rPr lang="en-US" altLang="ko-KR" sz="1600" b="1" smtClean="0">
                <a:solidFill>
                  <a:srgbClr val="00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14</a:t>
            </a:r>
            <a:r>
              <a:rPr lang="ko-KR" altLang="en-US" sz="1600" b="1" smtClean="0">
                <a:solidFill>
                  <a:srgbClr val="00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년 </a:t>
            </a:r>
            <a:r>
              <a:rPr lang="en-US" altLang="ko-KR" sz="1600" b="1" smtClean="0">
                <a:solidFill>
                  <a:srgbClr val="00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WS </a:t>
            </a:r>
            <a:r>
              <a:rPr lang="ko-KR" altLang="en-US" sz="1600" b="1" smtClean="0">
                <a:solidFill>
                  <a:srgbClr val="00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대비 사전평가 </a:t>
            </a:r>
            <a:r>
              <a:rPr lang="en-US" altLang="ko-KR" sz="1600" b="1" smtClean="0">
                <a:solidFill>
                  <a:srgbClr val="00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( 2 ) </a:t>
            </a:r>
            <a:r>
              <a:rPr lang="ko-KR" altLang="en-US" sz="1600" b="1" smtClean="0">
                <a:solidFill>
                  <a:srgbClr val="00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회 </a:t>
            </a:r>
            <a:r>
              <a:rPr lang="en-US" altLang="ko-KR" sz="1600" b="1" smtClean="0">
                <a:solidFill>
                  <a:srgbClr val="00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PLC </a:t>
            </a:r>
            <a:r>
              <a:rPr lang="ko-KR" altLang="en-US" sz="1600" b="1" smtClean="0">
                <a:solidFill>
                  <a:srgbClr val="00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기본      </a:t>
            </a:r>
            <a:endParaRPr lang="ko-KR" altLang="en-US" sz="1000" b="1" smtClean="0">
              <a:solidFill>
                <a:srgbClr val="000000"/>
              </a:solidFill>
              <a:latin typeface="Times New Roman" panose="02020603050405020304" pitchFamily="18" charset="0"/>
              <a:cs typeface="Times New Roman" panose="02020603050405020304" pitchFamily="18" charset="0"/>
            </a:endParaRPr>
          </a:p>
        </p:txBody>
      </p:sp>
      <p:sp>
        <p:nvSpPr>
          <p:cNvPr id="8207" name="Rectangle 102"/>
          <p:cNvSpPr>
            <a:spLocks noChangeArrowheads="1"/>
          </p:cNvSpPr>
          <p:nvPr/>
        </p:nvSpPr>
        <p:spPr bwMode="auto">
          <a:xfrm>
            <a:off x="254000" y="4325297"/>
            <a:ext cx="3429000"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endParaRPr lang="en-US" altLang="ko-KR" sz="900">
              <a:solidFill>
                <a:srgbClr val="000000"/>
              </a:solidFill>
              <a:latin typeface="Times New Roman" panose="02020603050405020304" pitchFamily="18" charset="0"/>
              <a:ea typeface="돋움" pitchFamily="50" charset="-127"/>
              <a:cs typeface="Times New Roman" panose="02020603050405020304" pitchFamily="18" charset="0"/>
            </a:endParaRPr>
          </a:p>
          <a:p>
            <a:pPr eaLnBrk="1" fontAlgn="base" latinLnBrk="1" hangingPunct="1">
              <a:spcBef>
                <a:spcPct val="0"/>
              </a:spcBef>
              <a:spcAft>
                <a:spcPct val="0"/>
              </a:spcAft>
            </a:pPr>
            <a:r>
              <a:rPr lang="en-US" altLang="ko-KR" sz="900">
                <a:solidFill>
                  <a:srgbClr val="000000"/>
                </a:solidFill>
                <a:latin typeface="Times New Roman" panose="02020603050405020304" pitchFamily="18" charset="0"/>
                <a:ea typeface="돋움" pitchFamily="50" charset="-127"/>
                <a:cs typeface="Times New Roman" panose="02020603050405020304" pitchFamily="18" charset="0"/>
              </a:rPr>
              <a:t>  1</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Note Edit</a:t>
            </a:r>
            <a:r>
              <a:rPr lang="ko-KR" altLang="en-US"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2</a:t>
            </a:r>
            <a:r>
              <a:rPr lang="en-US" altLang="ko-KR" sz="90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Statement Edit</a:t>
            </a:r>
            <a:r>
              <a:rPr lang="ko-KR" altLang="en-US" sz="900" smtClean="0">
                <a:solidFill>
                  <a:srgbClr val="000000"/>
                </a:solidFill>
                <a:latin typeface="Times New Roman" panose="02020603050405020304" pitchFamily="18" charset="0"/>
                <a:ea typeface="돋움" pitchFamily="50" charset="-127"/>
                <a:cs typeface="Times New Roman" panose="02020603050405020304" pitchFamily="18" charset="0"/>
              </a:rPr>
              <a:t>   </a:t>
            </a:r>
            <a:endParaRPr lang="en-US" altLang="ko-KR" sz="900">
              <a:solidFill>
                <a:srgbClr val="000000"/>
              </a:solidFill>
              <a:latin typeface="Times New Roman" panose="02020603050405020304" pitchFamily="18" charset="0"/>
              <a:ea typeface="돋움" pitchFamily="50" charset="-127"/>
              <a:cs typeface="Times New Roman" panose="02020603050405020304" pitchFamily="18" charset="0"/>
            </a:endParaRPr>
          </a:p>
          <a:p>
            <a:pPr eaLnBrk="1" fontAlgn="base" latinLnBrk="1" hangingPunct="1">
              <a:spcBef>
                <a:spcPct val="0"/>
              </a:spcBef>
              <a:spcAft>
                <a:spcPct val="0"/>
              </a:spcAft>
            </a:pPr>
            <a:r>
              <a:rPr lang="en-US" altLang="ko-KR" sz="900">
                <a:solidFill>
                  <a:srgbClr val="000000"/>
                </a:solidFill>
                <a:latin typeface="Times New Roman" panose="02020603050405020304" pitchFamily="18" charset="0"/>
                <a:ea typeface="돋움" pitchFamily="50" charset="-127"/>
                <a:cs typeface="Times New Roman" panose="02020603050405020304" pitchFamily="18" charset="0"/>
              </a:rPr>
              <a:t>  3. </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Device Edit   </a:t>
            </a:r>
            <a:r>
              <a:rPr lang="ko-KR" altLang="en-US"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a:solidFill>
                  <a:srgbClr val="000000"/>
                </a:solidFill>
                <a:latin typeface="Times New Roman" panose="02020603050405020304" pitchFamily="18" charset="0"/>
                <a:ea typeface="돋움" pitchFamily="50" charset="-127"/>
                <a:cs typeface="Times New Roman" panose="02020603050405020304" pitchFamily="18" charset="0"/>
              </a:rPr>
              <a:t>4. </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Program Edit</a:t>
            </a:r>
            <a:endParaRPr lang="ko-KR" altLang="en-US" sz="900">
              <a:solidFill>
                <a:srgbClr val="000000"/>
              </a:solidFill>
              <a:latin typeface="Times New Roman" panose="02020603050405020304" pitchFamily="18" charset="0"/>
              <a:ea typeface="돋움" pitchFamily="50" charset="-127"/>
              <a:cs typeface="Times New Roman" panose="02020603050405020304" pitchFamily="18" charset="0"/>
            </a:endParaRPr>
          </a:p>
        </p:txBody>
      </p:sp>
      <p:sp>
        <p:nvSpPr>
          <p:cNvPr id="8208" name="Rectangle 44"/>
          <p:cNvSpPr>
            <a:spLocks noChangeArrowheads="1"/>
          </p:cNvSpPr>
          <p:nvPr/>
        </p:nvSpPr>
        <p:spPr bwMode="auto">
          <a:xfrm>
            <a:off x="260352" y="4796978"/>
            <a:ext cx="3313113"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900">
                <a:solidFill>
                  <a:srgbClr val="000000"/>
                </a:solidFill>
                <a:latin typeface="Times New Roman" panose="02020603050405020304" pitchFamily="18" charset="0"/>
                <a:ea typeface="돋움" pitchFamily="50" charset="-127"/>
                <a:cs typeface="Times New Roman" panose="02020603050405020304" pitchFamily="18" charset="0"/>
              </a:rPr>
              <a:t>15.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Đây</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là</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giải</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thích</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cho</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điều</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gì</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a:t>
            </a:r>
            <a:endParaRPr lang="en-US" altLang="ko-KR" sz="900">
              <a:solidFill>
                <a:srgbClr val="000000"/>
              </a:solidFill>
              <a:latin typeface="Times New Roman" panose="02020603050405020304" pitchFamily="18" charset="0"/>
              <a:ea typeface="돋움" pitchFamily="50" charset="-127"/>
              <a:cs typeface="Times New Roman" panose="02020603050405020304" pitchFamily="18" charset="0"/>
            </a:endParaRPr>
          </a:p>
          <a:p>
            <a:pPr eaLnBrk="1" fontAlgn="base" latinLnBrk="1" hangingPunct="1">
              <a:spcBef>
                <a:spcPct val="0"/>
              </a:spcBef>
              <a:spcAft>
                <a:spcPct val="0"/>
              </a:spcAft>
            </a:pPr>
            <a:r>
              <a:rPr lang="en-US" altLang="ko-KR" sz="90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Là</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chương</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trình</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chỉ</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được</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tiến</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hành</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ở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Thời</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gian</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tiến</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hành</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Program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chạy</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tốc</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độ</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thấp</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được</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cài</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đặt</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và</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ở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Thời</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gian</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dư</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của</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Constant Scan).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Trong</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trường</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hợp</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ưu</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tiên</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mức</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độ</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điều</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khiển</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và</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thời</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gian</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Scan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được</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quy</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định</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thì</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cài</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đặt</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thời</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gian</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Constant Scan]</a:t>
            </a:r>
            <a:endParaRPr lang="en-US" altLang="ko-KR" sz="900">
              <a:solidFill>
                <a:srgbClr val="000000"/>
              </a:solidFill>
              <a:latin typeface="Times New Roman" panose="02020603050405020304" pitchFamily="18" charset="0"/>
              <a:ea typeface="돋움" pitchFamily="50" charset="-127"/>
              <a:cs typeface="Times New Roman" panose="02020603050405020304" pitchFamily="18" charset="0"/>
            </a:endParaRPr>
          </a:p>
          <a:p>
            <a:pPr eaLnBrk="1" fontAlgn="base" latinLnBrk="1" hangingPunct="1">
              <a:spcBef>
                <a:spcPct val="0"/>
              </a:spcBef>
              <a:spcAft>
                <a:spcPct val="0"/>
              </a:spcAft>
            </a:pPr>
            <a:endParaRPr lang="en-US" altLang="ko-KR" sz="900">
              <a:solidFill>
                <a:srgbClr val="000000"/>
              </a:solidFill>
              <a:latin typeface="Times New Roman" panose="02020603050405020304" pitchFamily="18" charset="0"/>
              <a:ea typeface="돋움" pitchFamily="50" charset="-127"/>
              <a:cs typeface="Times New Roman" panose="02020603050405020304" pitchFamily="18" charset="0"/>
            </a:endParaRPr>
          </a:p>
          <a:p>
            <a:pPr eaLnBrk="1" fontAlgn="base" latinLnBrk="1" hangingPunct="1">
              <a:spcBef>
                <a:spcPct val="0"/>
              </a:spcBef>
              <a:spcAft>
                <a:spcPct val="0"/>
              </a:spcAft>
            </a:pPr>
            <a:r>
              <a:rPr lang="en-US" altLang="ko-KR" sz="900">
                <a:solidFill>
                  <a:srgbClr val="000000"/>
                </a:solidFill>
                <a:latin typeface="Times New Roman" panose="02020603050405020304" pitchFamily="18" charset="0"/>
                <a:ea typeface="돋움" pitchFamily="50" charset="-127"/>
                <a:cs typeface="Times New Roman" panose="02020603050405020304" pitchFamily="18" charset="0"/>
              </a:rPr>
              <a:t> ① </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Program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loại</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tiến</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hành</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ban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đầu</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ko-KR" altLang="en-US" sz="900" smtClean="0">
                <a:solidFill>
                  <a:srgbClr val="000000"/>
                </a:solidFill>
                <a:latin typeface="Times New Roman" panose="02020603050405020304" pitchFamily="18" charset="0"/>
                <a:ea typeface="돋움" pitchFamily="50" charset="-127"/>
                <a:cs typeface="Times New Roman" panose="02020603050405020304" pitchFamily="18" charset="0"/>
              </a:rPr>
              <a:t>② </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Program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tiến</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hành</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theo</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chu</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kỳ</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cố</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định</a:t>
            </a:r>
            <a:endParaRPr lang="ko-KR" altLang="en-US" sz="900">
              <a:solidFill>
                <a:srgbClr val="000000"/>
              </a:solidFill>
              <a:latin typeface="Times New Roman" panose="02020603050405020304" pitchFamily="18" charset="0"/>
              <a:ea typeface="돋움" pitchFamily="50" charset="-127"/>
              <a:cs typeface="Times New Roman" panose="02020603050405020304" pitchFamily="18" charset="0"/>
            </a:endParaRPr>
          </a:p>
          <a:p>
            <a:pPr eaLnBrk="1" fontAlgn="base" latinLnBrk="1" hangingPunct="1">
              <a:spcBef>
                <a:spcPct val="0"/>
              </a:spcBef>
              <a:spcAft>
                <a:spcPct val="0"/>
              </a:spcAft>
            </a:pPr>
            <a:r>
              <a:rPr lang="ko-KR" altLang="en-US" sz="900">
                <a:solidFill>
                  <a:srgbClr val="000000"/>
                </a:solidFill>
                <a:latin typeface="Times New Roman" panose="02020603050405020304" pitchFamily="18" charset="0"/>
                <a:ea typeface="돋움" pitchFamily="50" charset="-127"/>
                <a:cs typeface="Times New Roman" panose="02020603050405020304" pitchFamily="18" charset="0"/>
              </a:rPr>
              <a:t> ③ </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Program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loại</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tiến</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hành</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tốc</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độ</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thấp</a:t>
            </a:r>
            <a:r>
              <a:rPr lang="ko-KR" altLang="en-US"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ko-KR" altLang="en-US" sz="900">
                <a:solidFill>
                  <a:srgbClr val="000000"/>
                </a:solidFill>
                <a:latin typeface="Times New Roman" panose="02020603050405020304" pitchFamily="18" charset="0"/>
                <a:ea typeface="돋움" pitchFamily="50" charset="-127"/>
                <a:cs typeface="Times New Roman" panose="02020603050405020304" pitchFamily="18" charset="0"/>
              </a:rPr>
              <a:t>④ </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Program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loại</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tiến</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hành</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Scan</a:t>
            </a:r>
            <a:endParaRPr lang="ko-KR" altLang="en-US" sz="900">
              <a:solidFill>
                <a:srgbClr val="000000"/>
              </a:solidFill>
              <a:latin typeface="Times New Roman" panose="02020603050405020304" pitchFamily="18" charset="0"/>
              <a:ea typeface="돋움" pitchFamily="50" charset="-127"/>
              <a:cs typeface="Times New Roman" panose="02020603050405020304" pitchFamily="18" charset="0"/>
            </a:endParaRPr>
          </a:p>
        </p:txBody>
      </p:sp>
      <p:sp>
        <p:nvSpPr>
          <p:cNvPr id="8209" name="Rectangle 44"/>
          <p:cNvSpPr>
            <a:spLocks noChangeArrowheads="1"/>
          </p:cNvSpPr>
          <p:nvPr/>
        </p:nvSpPr>
        <p:spPr bwMode="auto">
          <a:xfrm>
            <a:off x="260350" y="6278960"/>
            <a:ext cx="3124200"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900">
                <a:solidFill>
                  <a:srgbClr val="000000"/>
                </a:solidFill>
                <a:latin typeface="Times New Roman" panose="02020603050405020304" pitchFamily="18" charset="0"/>
                <a:ea typeface="돋움" pitchFamily="50" charset="-127"/>
                <a:cs typeface="Times New Roman" panose="02020603050405020304" pitchFamily="18" charset="0"/>
              </a:rPr>
              <a:t>16.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Đây</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là</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ảnh</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giải</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thích</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cho</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điều</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gì</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a:t>
            </a:r>
            <a:endParaRPr lang="en-US" altLang="ko-KR" sz="900">
              <a:solidFill>
                <a:srgbClr val="000000"/>
              </a:solidFill>
              <a:latin typeface="Times New Roman" panose="02020603050405020304" pitchFamily="18" charset="0"/>
              <a:ea typeface="돋움" pitchFamily="50" charset="-127"/>
              <a:cs typeface="Times New Roman" panose="02020603050405020304" pitchFamily="18" charset="0"/>
            </a:endParaRPr>
          </a:p>
        </p:txBody>
      </p:sp>
      <p:sp>
        <p:nvSpPr>
          <p:cNvPr id="8210" name="Rectangle 103"/>
          <p:cNvSpPr>
            <a:spLocks noChangeArrowheads="1"/>
          </p:cNvSpPr>
          <p:nvPr/>
        </p:nvSpPr>
        <p:spPr bwMode="auto">
          <a:xfrm>
            <a:off x="317500" y="7594600"/>
            <a:ext cx="3398838" cy="369332"/>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endParaRPr lang="en-US" altLang="ko-KR" sz="900">
              <a:solidFill>
                <a:srgbClr val="000000"/>
              </a:solidFill>
              <a:latin typeface="Times New Roman" panose="02020603050405020304" pitchFamily="18" charset="0"/>
              <a:ea typeface="돋움" pitchFamily="50" charset="-127"/>
              <a:cs typeface="Times New Roman" panose="02020603050405020304" pitchFamily="18" charset="0"/>
            </a:endParaRPr>
          </a:p>
          <a:p>
            <a:pPr eaLnBrk="1" fontAlgn="base" latinLnBrk="1" hangingPunct="1">
              <a:spcBef>
                <a:spcPct val="0"/>
              </a:spcBef>
              <a:spcAft>
                <a:spcPct val="0"/>
              </a:spcAft>
            </a:pPr>
            <a:r>
              <a:rPr lang="ko-KR" altLang="en-US" sz="900">
                <a:solidFill>
                  <a:srgbClr val="000000"/>
                </a:solidFill>
                <a:latin typeface="Times New Roman" panose="02020603050405020304" pitchFamily="18" charset="0"/>
                <a:ea typeface="돋움" pitchFamily="50" charset="-127"/>
                <a:cs typeface="Times New Roman" panose="02020603050405020304" pitchFamily="18" charset="0"/>
              </a:rPr>
              <a:t>①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Lệnh</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PLS</a:t>
            </a:r>
            <a:r>
              <a:rPr lang="ko-KR" altLang="en-US"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ko-KR" altLang="en-US" sz="900">
                <a:solidFill>
                  <a:srgbClr val="000000"/>
                </a:solidFill>
                <a:latin typeface="Times New Roman" panose="02020603050405020304" pitchFamily="18" charset="0"/>
                <a:ea typeface="돋움" pitchFamily="50" charset="-127"/>
                <a:cs typeface="Times New Roman" panose="02020603050405020304" pitchFamily="18" charset="0"/>
              </a:rPr>
              <a:t>②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Lệnh</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PLF</a:t>
            </a:r>
            <a:r>
              <a:rPr lang="ko-KR" altLang="en-US"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ko-KR" altLang="en-US" sz="900">
                <a:solidFill>
                  <a:srgbClr val="000000"/>
                </a:solidFill>
                <a:latin typeface="Times New Roman" panose="02020603050405020304" pitchFamily="18" charset="0"/>
                <a:ea typeface="돋움" pitchFamily="50" charset="-127"/>
                <a:cs typeface="Times New Roman" panose="02020603050405020304" pitchFamily="18" charset="0"/>
              </a:rPr>
              <a:t>③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Lệnh</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OUT</a:t>
            </a:r>
            <a:r>
              <a:rPr lang="ko-KR" altLang="en-US"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ko-KR" altLang="en-US" sz="900">
                <a:solidFill>
                  <a:srgbClr val="000000"/>
                </a:solidFill>
                <a:latin typeface="Times New Roman" panose="02020603050405020304" pitchFamily="18" charset="0"/>
                <a:ea typeface="돋움" pitchFamily="50" charset="-127"/>
                <a:cs typeface="Times New Roman" panose="02020603050405020304" pitchFamily="18" charset="0"/>
              </a:rPr>
              <a:t>④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Lệnh</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FF </a:t>
            </a:r>
            <a:endParaRPr lang="en-US" altLang="ko-KR" sz="900">
              <a:solidFill>
                <a:srgbClr val="000000"/>
              </a:solidFill>
              <a:latin typeface="Times New Roman" panose="02020603050405020304" pitchFamily="18" charset="0"/>
              <a:ea typeface="돋움" pitchFamily="50" charset="-127"/>
              <a:cs typeface="Times New Roman" panose="02020603050405020304" pitchFamily="18" charset="0"/>
            </a:endParaRPr>
          </a:p>
        </p:txBody>
      </p:sp>
      <p:sp>
        <p:nvSpPr>
          <p:cNvPr id="8211" name="Rectangle 101"/>
          <p:cNvSpPr>
            <a:spLocks noChangeArrowheads="1"/>
          </p:cNvSpPr>
          <p:nvPr/>
        </p:nvSpPr>
        <p:spPr bwMode="auto">
          <a:xfrm>
            <a:off x="3384550" y="1052511"/>
            <a:ext cx="3429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900">
                <a:solidFill>
                  <a:srgbClr val="000000"/>
                </a:solidFill>
                <a:latin typeface="Times New Roman" panose="02020603050405020304" pitchFamily="18" charset="0"/>
                <a:ea typeface="돋움" pitchFamily="50" charset="-127"/>
                <a:cs typeface="Times New Roman" panose="02020603050405020304" pitchFamily="18" charset="0"/>
              </a:rPr>
              <a:t>18. </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Timing Chart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đúng</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với</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hoạt</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động</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của</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mạch</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Ladder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sau</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là</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a:t>
            </a:r>
            <a:r>
              <a:rPr lang="ko-KR" altLang="en-US" sz="900" smtClean="0">
                <a:solidFill>
                  <a:srgbClr val="000000"/>
                </a:solidFill>
                <a:latin typeface="Times New Roman" panose="02020603050405020304" pitchFamily="18" charset="0"/>
                <a:ea typeface="돋움" pitchFamily="50" charset="-127"/>
                <a:cs typeface="Times New Roman" panose="02020603050405020304" pitchFamily="18" charset="0"/>
              </a:rPr>
              <a:t> </a:t>
            </a:r>
            <a:endParaRPr lang="en-US" altLang="ko-KR" sz="900">
              <a:solidFill>
                <a:srgbClr val="000000"/>
              </a:solidFill>
              <a:latin typeface="Times New Roman" panose="02020603050405020304" pitchFamily="18" charset="0"/>
              <a:ea typeface="돋움" pitchFamily="50" charset="-127"/>
              <a:cs typeface="Times New Roman" panose="02020603050405020304" pitchFamily="18" charset="0"/>
            </a:endParaRPr>
          </a:p>
          <a:p>
            <a:pPr eaLnBrk="1" fontAlgn="base" latinLnBrk="1" hangingPunct="1">
              <a:spcBef>
                <a:spcPct val="0"/>
              </a:spcBef>
              <a:spcAft>
                <a:spcPct val="0"/>
              </a:spcAft>
            </a:pPr>
            <a:r>
              <a:rPr lang="en-US" altLang="ko-KR" sz="900">
                <a:solidFill>
                  <a:srgbClr val="000000"/>
                </a:solidFill>
                <a:latin typeface="Times New Roman" panose="02020603050405020304" pitchFamily="18" charset="0"/>
                <a:ea typeface="돋움" pitchFamily="50" charset="-127"/>
                <a:cs typeface="Times New Roman" panose="02020603050405020304" pitchFamily="18" charset="0"/>
              </a:rPr>
              <a:t>     </a:t>
            </a:r>
            <a:r>
              <a:rPr lang="ko-KR" altLang="en-US" sz="900">
                <a:solidFill>
                  <a:srgbClr val="000000"/>
                </a:solidFill>
                <a:latin typeface="Times New Roman" panose="02020603050405020304" pitchFamily="18" charset="0"/>
                <a:ea typeface="돋움" pitchFamily="50" charset="-127"/>
                <a:cs typeface="Times New Roman" panose="02020603050405020304" pitchFamily="18" charset="0"/>
              </a:rPr>
              <a:t>나타낸 것은</a:t>
            </a:r>
            <a:r>
              <a:rPr lang="en-US" altLang="ko-KR" sz="900">
                <a:solidFill>
                  <a:srgbClr val="000000"/>
                </a:solidFill>
                <a:latin typeface="Times New Roman" panose="02020603050405020304" pitchFamily="18" charset="0"/>
                <a:ea typeface="돋움" pitchFamily="50" charset="-127"/>
                <a:cs typeface="Times New Roman" panose="02020603050405020304" pitchFamily="18" charset="0"/>
              </a:rPr>
              <a:t>?</a:t>
            </a:r>
            <a:endParaRPr lang="ko-KR" altLang="en-US" sz="900">
              <a:solidFill>
                <a:srgbClr val="000000"/>
              </a:solidFill>
              <a:latin typeface="Times New Roman" panose="02020603050405020304" pitchFamily="18" charset="0"/>
              <a:ea typeface="돋움" pitchFamily="50" charset="-127"/>
              <a:cs typeface="Times New Roman" panose="02020603050405020304" pitchFamily="18" charset="0"/>
            </a:endParaRPr>
          </a:p>
        </p:txBody>
      </p:sp>
      <p:sp>
        <p:nvSpPr>
          <p:cNvPr id="8212" name="Rectangle 101"/>
          <p:cNvSpPr>
            <a:spLocks noChangeArrowheads="1"/>
          </p:cNvSpPr>
          <p:nvPr/>
        </p:nvSpPr>
        <p:spPr bwMode="auto">
          <a:xfrm>
            <a:off x="3484563" y="4017433"/>
            <a:ext cx="3429000"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90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Trả</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lời</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câu</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hỏi</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sau</a:t>
            </a:r>
            <a:endParaRPr lang="ko-KR" altLang="en-US" sz="900">
              <a:solidFill>
                <a:srgbClr val="000000"/>
              </a:solidFill>
              <a:latin typeface="Times New Roman" panose="02020603050405020304" pitchFamily="18" charset="0"/>
              <a:ea typeface="돋움" pitchFamily="50" charset="-127"/>
              <a:cs typeface="Times New Roman" panose="02020603050405020304" pitchFamily="18" charset="0"/>
            </a:endParaRPr>
          </a:p>
        </p:txBody>
      </p:sp>
      <p:sp>
        <p:nvSpPr>
          <p:cNvPr id="8213" name="Rectangle 100"/>
          <p:cNvSpPr>
            <a:spLocks noChangeArrowheads="1"/>
          </p:cNvSpPr>
          <p:nvPr/>
        </p:nvSpPr>
        <p:spPr bwMode="auto">
          <a:xfrm>
            <a:off x="260350" y="1059392"/>
            <a:ext cx="3429000"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13.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Cái</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nào</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là</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mạch</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ưu</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tiên</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khởi</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động</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a:t>
            </a:r>
            <a:endParaRPr lang="en-US" altLang="ko-KR" sz="900">
              <a:solidFill>
                <a:srgbClr val="000000"/>
              </a:solidFill>
              <a:latin typeface="Times New Roman" panose="02020603050405020304" pitchFamily="18" charset="0"/>
              <a:ea typeface="돋움" pitchFamily="50" charset="-127"/>
              <a:cs typeface="Times New Roman" panose="02020603050405020304" pitchFamily="18" charset="0"/>
            </a:endParaRPr>
          </a:p>
        </p:txBody>
      </p:sp>
      <p:sp>
        <p:nvSpPr>
          <p:cNvPr id="8214" name="Rectangle 101"/>
          <p:cNvSpPr>
            <a:spLocks noChangeArrowheads="1"/>
          </p:cNvSpPr>
          <p:nvPr/>
        </p:nvSpPr>
        <p:spPr bwMode="auto">
          <a:xfrm>
            <a:off x="260350" y="2612364"/>
            <a:ext cx="3429000"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900">
                <a:solidFill>
                  <a:srgbClr val="000000"/>
                </a:solidFill>
                <a:latin typeface="Times New Roman" panose="02020603050405020304" pitchFamily="18" charset="0"/>
                <a:ea typeface="돋움" pitchFamily="50" charset="-127"/>
                <a:cs typeface="Times New Roman" panose="02020603050405020304" pitchFamily="18" charset="0"/>
              </a:rPr>
              <a:t>14.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Cái</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nào</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là</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để</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giải</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thích</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phần</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đặc</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tính</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của</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Ladder?</a:t>
            </a:r>
            <a:endParaRPr lang="en-US" altLang="ko-KR" sz="900">
              <a:solidFill>
                <a:srgbClr val="000000"/>
              </a:solidFill>
              <a:latin typeface="Times New Roman" panose="02020603050405020304" pitchFamily="18" charset="0"/>
              <a:ea typeface="돋움" pitchFamily="50" charset="-127"/>
              <a:cs typeface="Times New Roman" panose="02020603050405020304" pitchFamily="18" charset="0"/>
            </a:endParaRPr>
          </a:p>
        </p:txBody>
      </p:sp>
      <p:pic>
        <p:nvPicPr>
          <p:cNvPr id="8215" name="그림 43"/>
          <p:cNvPicPr>
            <a:picLocks noChangeAspect="1"/>
          </p:cNvPicPr>
          <p:nvPr/>
        </p:nvPicPr>
        <p:blipFill>
          <a:blip r:embed="rId3">
            <a:extLst>
              <a:ext uri="{28A0092B-C50C-407E-A947-70E740481C1C}">
                <a14:useLocalDpi xmlns:a14="http://schemas.microsoft.com/office/drawing/2010/main" val="0"/>
              </a:ext>
            </a:extLst>
          </a:blip>
          <a:srcRect r="1939"/>
          <a:stretch>
            <a:fillRect/>
          </a:stretch>
        </p:blipFill>
        <p:spPr bwMode="auto">
          <a:xfrm>
            <a:off x="398464" y="1308762"/>
            <a:ext cx="2986087" cy="1368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216" name="Group 421"/>
          <p:cNvGrpSpPr>
            <a:grpSpLocks/>
          </p:cNvGrpSpPr>
          <p:nvPr/>
        </p:nvGrpSpPr>
        <p:grpSpPr bwMode="auto">
          <a:xfrm>
            <a:off x="404813" y="3006198"/>
            <a:ext cx="2736850" cy="1444625"/>
            <a:chOff x="0" y="0"/>
            <a:chExt cx="231" cy="131"/>
          </a:xfrm>
        </p:grpSpPr>
        <p:pic>
          <p:nvPicPr>
            <p:cNvPr id="8231" name="Picture 415"/>
            <p:cNvPicPr>
              <a:picLocks noChangeAspect="1" noChangeArrowheads="1"/>
            </p:cNvPicPr>
            <p:nvPr/>
          </p:nvPicPr>
          <p:blipFill>
            <a:blip r:embed="rId4">
              <a:extLst>
                <a:ext uri="{28A0092B-C50C-407E-A947-70E740481C1C}">
                  <a14:useLocalDpi xmlns:a14="http://schemas.microsoft.com/office/drawing/2010/main" val="0"/>
                </a:ext>
              </a:extLst>
            </a:blip>
            <a:srcRect l="37500" t="35417" r="22742" b="57352"/>
            <a:stretch>
              <a:fillRect/>
            </a:stretch>
          </p:blipFill>
          <p:spPr bwMode="auto">
            <a:xfrm>
              <a:off x="0" y="97"/>
              <a:ext cx="230" cy="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8232" name="Group 419"/>
            <p:cNvGrpSpPr>
              <a:grpSpLocks/>
            </p:cNvGrpSpPr>
            <p:nvPr/>
          </p:nvGrpSpPr>
          <p:grpSpPr bwMode="auto">
            <a:xfrm>
              <a:off x="4" y="0"/>
              <a:ext cx="227" cy="92"/>
              <a:chOff x="4" y="0"/>
              <a:chExt cx="227" cy="92"/>
            </a:xfrm>
          </p:grpSpPr>
          <p:pic>
            <p:nvPicPr>
              <p:cNvPr id="8233" name="Picture 414"/>
              <p:cNvPicPr>
                <a:picLocks noChangeAspect="1" noChangeArrowheads="1"/>
              </p:cNvPicPr>
              <p:nvPr/>
            </p:nvPicPr>
            <p:blipFill>
              <a:blip r:embed="rId5">
                <a:extLst>
                  <a:ext uri="{28A0092B-C50C-407E-A947-70E740481C1C}">
                    <a14:useLocalDpi xmlns:a14="http://schemas.microsoft.com/office/drawing/2010/main" val="0"/>
                  </a:ext>
                </a:extLst>
              </a:blip>
              <a:srcRect l="35156" t="32292" r="25000" b="47917"/>
              <a:stretch>
                <a:fillRect/>
              </a:stretch>
            </p:blipFill>
            <p:spPr bwMode="auto">
              <a:xfrm>
                <a:off x="4" y="0"/>
                <a:ext cx="227"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234" name="Rectangle 416"/>
              <p:cNvSpPr>
                <a:spLocks noChangeArrowheads="1"/>
              </p:cNvSpPr>
              <p:nvPr/>
            </p:nvSpPr>
            <p:spPr bwMode="auto">
              <a:xfrm>
                <a:off x="44" y="39"/>
                <a:ext cx="96" cy="16"/>
              </a:xfrm>
              <a:prstGeom prst="rect">
                <a:avLst/>
              </a:prstGeom>
              <a:solidFill>
                <a:srgbClr val="FFFFFF"/>
              </a:solidFill>
              <a:ln w="9525">
                <a:solidFill>
                  <a:srgbClr val="000000"/>
                </a:solidFill>
                <a:miter lim="800000"/>
                <a:headEnd/>
                <a:tailEnd/>
              </a:ln>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endParaRPr lang="ko-KR" altLang="en-US">
                  <a:solidFill>
                    <a:srgbClr val="000000"/>
                  </a:solidFill>
                  <a:latin typeface="Times New Roman" panose="02020603050405020304" pitchFamily="18" charset="0"/>
                  <a:cs typeface="Times New Roman" panose="02020603050405020304" pitchFamily="18" charset="0"/>
                </a:endParaRPr>
              </a:p>
            </p:txBody>
          </p:sp>
        </p:grpSp>
      </p:grpSp>
      <p:pic>
        <p:nvPicPr>
          <p:cNvPr id="8217" name="Picture 426"/>
          <p:cNvPicPr>
            <a:picLocks noChangeAspect="1" noChangeArrowheads="1"/>
          </p:cNvPicPr>
          <p:nvPr/>
        </p:nvPicPr>
        <p:blipFill>
          <a:blip r:embed="rId6">
            <a:extLst>
              <a:ext uri="{28A0092B-C50C-407E-A947-70E740481C1C}">
                <a14:useLocalDpi xmlns:a14="http://schemas.microsoft.com/office/drawing/2010/main" val="0"/>
              </a:ext>
            </a:extLst>
          </a:blip>
          <a:srcRect l="11812" t="42477" r="54639" b="46304"/>
          <a:stretch>
            <a:fillRect/>
          </a:stretch>
        </p:blipFill>
        <p:spPr bwMode="auto">
          <a:xfrm>
            <a:off x="311150" y="6512852"/>
            <a:ext cx="3073400" cy="3903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218" name="Picture 426"/>
          <p:cNvPicPr>
            <a:picLocks noChangeAspect="1" noChangeArrowheads="1"/>
          </p:cNvPicPr>
          <p:nvPr/>
        </p:nvPicPr>
        <p:blipFill>
          <a:blip r:embed="rId6">
            <a:extLst>
              <a:ext uri="{28A0092B-C50C-407E-A947-70E740481C1C}">
                <a14:useLocalDpi xmlns:a14="http://schemas.microsoft.com/office/drawing/2010/main" val="0"/>
              </a:ext>
            </a:extLst>
          </a:blip>
          <a:srcRect l="52187" t="37505" r="18221" b="39572"/>
          <a:stretch>
            <a:fillRect/>
          </a:stretch>
        </p:blipFill>
        <p:spPr bwMode="auto">
          <a:xfrm>
            <a:off x="331790" y="6877451"/>
            <a:ext cx="3025775" cy="889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모서리가 둥근 직사각형 3"/>
          <p:cNvSpPr/>
          <p:nvPr/>
        </p:nvSpPr>
        <p:spPr>
          <a:xfrm>
            <a:off x="1993900" y="6683115"/>
            <a:ext cx="285750" cy="8599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latinLnBrk="1">
              <a:spcBef>
                <a:spcPct val="0"/>
              </a:spcBef>
              <a:spcAft>
                <a:spcPct val="0"/>
              </a:spcAft>
              <a:defRPr/>
            </a:pPr>
            <a:endParaRPr kumimoji="1" lang="ko-KR" altLang="en-US">
              <a:solidFill>
                <a:srgbClr val="FFFFFF"/>
              </a:solidFill>
              <a:latin typeface="Times New Roman" panose="02020603050405020304" pitchFamily="18" charset="0"/>
              <a:cs typeface="Times New Roman" panose="02020603050405020304" pitchFamily="18" charset="0"/>
            </a:endParaRPr>
          </a:p>
        </p:txBody>
      </p:sp>
      <p:sp>
        <p:nvSpPr>
          <p:cNvPr id="8220" name="직사각형 4"/>
          <p:cNvSpPr>
            <a:spLocks noChangeArrowheads="1"/>
          </p:cNvSpPr>
          <p:nvPr/>
        </p:nvSpPr>
        <p:spPr bwMode="auto">
          <a:xfrm>
            <a:off x="2038350" y="6590242"/>
            <a:ext cx="23596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900">
                <a:solidFill>
                  <a:srgbClr val="000000"/>
                </a:solidFill>
                <a:latin typeface="Times New Roman" panose="02020603050405020304" pitchFamily="18" charset="0"/>
                <a:ea typeface="돋움" pitchFamily="50" charset="-127"/>
                <a:cs typeface="Times New Roman" panose="02020603050405020304" pitchFamily="18" charset="0"/>
              </a:rPr>
              <a:t>?</a:t>
            </a:r>
            <a:endParaRPr lang="ko-KR" altLang="en-US">
              <a:solidFill>
                <a:srgbClr val="000000"/>
              </a:solidFill>
              <a:latin typeface="Times New Roman" panose="02020603050405020304" pitchFamily="18" charset="0"/>
              <a:cs typeface="Times New Roman" panose="02020603050405020304" pitchFamily="18" charset="0"/>
            </a:endParaRPr>
          </a:p>
        </p:txBody>
      </p:sp>
      <p:sp>
        <p:nvSpPr>
          <p:cNvPr id="8221" name="Rectangle 101"/>
          <p:cNvSpPr>
            <a:spLocks noChangeArrowheads="1"/>
          </p:cNvSpPr>
          <p:nvPr/>
        </p:nvSpPr>
        <p:spPr bwMode="auto">
          <a:xfrm>
            <a:off x="260350" y="7995312"/>
            <a:ext cx="3429000"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900">
                <a:solidFill>
                  <a:srgbClr val="000000"/>
                </a:solidFill>
                <a:latin typeface="Times New Roman" panose="02020603050405020304" pitchFamily="18" charset="0"/>
                <a:ea typeface="돋움" pitchFamily="50" charset="-127"/>
                <a:cs typeface="Times New Roman" panose="02020603050405020304" pitchFamily="18" charset="0"/>
              </a:rPr>
              <a:t>17.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Nhìn</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ảnh</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sau</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đầu</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ra</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Y50 ON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sau</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mấy</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giây</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a:t>
            </a:r>
            <a:endParaRPr lang="ko-KR" altLang="en-US" sz="900">
              <a:solidFill>
                <a:srgbClr val="000000"/>
              </a:solidFill>
              <a:latin typeface="Times New Roman" panose="02020603050405020304" pitchFamily="18" charset="0"/>
              <a:ea typeface="돋움" pitchFamily="50" charset="-127"/>
              <a:cs typeface="Times New Roman" panose="02020603050405020304" pitchFamily="18" charset="0"/>
            </a:endParaRPr>
          </a:p>
        </p:txBody>
      </p:sp>
      <p:pic>
        <p:nvPicPr>
          <p:cNvPr id="8222" name="Picture 433" descr="ScreenHunter_003"/>
          <p:cNvPicPr>
            <a:picLocks noChangeAspect="1" noChangeArrowheads="1"/>
          </p:cNvPicPr>
          <p:nvPr/>
        </p:nvPicPr>
        <p:blipFill>
          <a:blip r:embed="rId7">
            <a:extLst>
              <a:ext uri="{28A0092B-C50C-407E-A947-70E740481C1C}">
                <a14:useLocalDpi xmlns:a14="http://schemas.microsoft.com/office/drawing/2010/main" val="0"/>
              </a:ext>
            </a:extLst>
          </a:blip>
          <a:srcRect r="86728"/>
          <a:stretch>
            <a:fillRect/>
          </a:stretch>
        </p:blipFill>
        <p:spPr bwMode="auto">
          <a:xfrm>
            <a:off x="374650" y="8270496"/>
            <a:ext cx="857250" cy="1282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23" name="Picture 433" descr="ScreenHunter_003"/>
          <p:cNvPicPr>
            <a:picLocks noChangeAspect="1" noChangeArrowheads="1"/>
          </p:cNvPicPr>
          <p:nvPr/>
        </p:nvPicPr>
        <p:blipFill>
          <a:blip r:embed="rId7">
            <a:extLst>
              <a:ext uri="{28A0092B-C50C-407E-A947-70E740481C1C}">
                <a14:useLocalDpi xmlns:a14="http://schemas.microsoft.com/office/drawing/2010/main" val="0"/>
              </a:ext>
            </a:extLst>
          </a:blip>
          <a:srcRect l="76247"/>
          <a:stretch>
            <a:fillRect/>
          </a:stretch>
        </p:blipFill>
        <p:spPr bwMode="auto">
          <a:xfrm>
            <a:off x="1176340" y="8270496"/>
            <a:ext cx="1531937" cy="1282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24" name="Rectangle 101"/>
          <p:cNvSpPr>
            <a:spLocks noChangeArrowheads="1"/>
          </p:cNvSpPr>
          <p:nvPr/>
        </p:nvSpPr>
        <p:spPr bwMode="auto">
          <a:xfrm>
            <a:off x="2708308" y="8296275"/>
            <a:ext cx="830263" cy="10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ko-KR" altLang="en-US" sz="900">
                <a:solidFill>
                  <a:srgbClr val="000000"/>
                </a:solidFill>
                <a:latin typeface="Times New Roman" panose="02020603050405020304" pitchFamily="18" charset="0"/>
                <a:ea typeface="돋움" pitchFamily="50" charset="-127"/>
                <a:cs typeface="Times New Roman" panose="02020603050405020304" pitchFamily="18" charset="0"/>
              </a:rPr>
              <a:t>① </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Sau 6s</a:t>
            </a:r>
            <a:r>
              <a:rPr lang="ko-KR" altLang="en-US" sz="900" smtClean="0">
                <a:solidFill>
                  <a:srgbClr val="000000"/>
                </a:solidFill>
                <a:latin typeface="Times New Roman" panose="02020603050405020304" pitchFamily="18" charset="0"/>
                <a:ea typeface="돋움" pitchFamily="50" charset="-127"/>
                <a:cs typeface="Times New Roman" panose="02020603050405020304" pitchFamily="18" charset="0"/>
              </a:rPr>
              <a:t>  </a:t>
            </a:r>
            <a:endParaRPr lang="en-US" altLang="ko-KR" sz="900">
              <a:solidFill>
                <a:srgbClr val="000000"/>
              </a:solidFill>
              <a:latin typeface="Times New Roman" panose="02020603050405020304" pitchFamily="18" charset="0"/>
              <a:ea typeface="돋움" pitchFamily="50" charset="-127"/>
              <a:cs typeface="Times New Roman" panose="02020603050405020304" pitchFamily="18" charset="0"/>
            </a:endParaRPr>
          </a:p>
          <a:p>
            <a:pPr eaLnBrk="1" fontAlgn="base" latinLnBrk="1" hangingPunct="1">
              <a:spcBef>
                <a:spcPct val="0"/>
              </a:spcBef>
              <a:spcAft>
                <a:spcPct val="0"/>
              </a:spcAft>
            </a:pPr>
            <a:endParaRPr lang="en-US" altLang="ko-KR" sz="900">
              <a:solidFill>
                <a:srgbClr val="000000"/>
              </a:solidFill>
              <a:latin typeface="Times New Roman" panose="02020603050405020304" pitchFamily="18" charset="0"/>
              <a:ea typeface="돋움" pitchFamily="50" charset="-127"/>
              <a:cs typeface="Times New Roman" panose="02020603050405020304" pitchFamily="18" charset="0"/>
            </a:endParaRPr>
          </a:p>
          <a:p>
            <a:pPr eaLnBrk="1" fontAlgn="base" latinLnBrk="1" hangingPunct="1">
              <a:spcBef>
                <a:spcPct val="0"/>
              </a:spcBef>
              <a:spcAft>
                <a:spcPct val="0"/>
              </a:spcAft>
            </a:pPr>
            <a:r>
              <a:rPr lang="ko-KR" altLang="en-US" sz="900">
                <a:solidFill>
                  <a:srgbClr val="000000"/>
                </a:solidFill>
                <a:latin typeface="Times New Roman" panose="02020603050405020304" pitchFamily="18" charset="0"/>
                <a:ea typeface="돋움" pitchFamily="50" charset="-127"/>
                <a:cs typeface="Times New Roman" panose="02020603050405020304" pitchFamily="18" charset="0"/>
              </a:rPr>
              <a:t>② </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Sau 60s</a:t>
            </a:r>
          </a:p>
          <a:p>
            <a:pPr eaLnBrk="1" fontAlgn="base" latinLnBrk="1" hangingPunct="1">
              <a:spcBef>
                <a:spcPct val="0"/>
              </a:spcBef>
              <a:spcAft>
                <a:spcPct val="0"/>
              </a:spcAft>
            </a:pPr>
            <a:endPar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endParaRPr>
          </a:p>
          <a:p>
            <a:pPr eaLnBrk="1" fontAlgn="base" latinLnBrk="1" hangingPunct="1">
              <a:spcBef>
                <a:spcPct val="0"/>
              </a:spcBef>
              <a:spcAft>
                <a:spcPct val="0"/>
              </a:spcAft>
            </a:pPr>
            <a:r>
              <a:rPr lang="ko-KR" altLang="en-US" sz="900" smtClean="0">
                <a:solidFill>
                  <a:srgbClr val="000000"/>
                </a:solidFill>
                <a:latin typeface="Times New Roman" panose="02020603050405020304" pitchFamily="18" charset="0"/>
                <a:ea typeface="돋움" pitchFamily="50" charset="-127"/>
                <a:cs typeface="Times New Roman" panose="02020603050405020304" pitchFamily="18" charset="0"/>
              </a:rPr>
              <a:t>③ </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Sau 15s</a:t>
            </a:r>
            <a:r>
              <a:rPr lang="ko-KR" altLang="en-US" sz="900" smtClean="0">
                <a:solidFill>
                  <a:srgbClr val="000000"/>
                </a:solidFill>
                <a:latin typeface="Times New Roman" panose="02020603050405020304" pitchFamily="18" charset="0"/>
                <a:ea typeface="돋움" pitchFamily="50" charset="-127"/>
                <a:cs typeface="Times New Roman" panose="02020603050405020304" pitchFamily="18" charset="0"/>
              </a:rPr>
              <a:t> </a:t>
            </a:r>
            <a:endPar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endParaRPr>
          </a:p>
          <a:p>
            <a:pPr eaLnBrk="1" fontAlgn="base" latinLnBrk="1" hangingPunct="1">
              <a:spcBef>
                <a:spcPct val="0"/>
              </a:spcBef>
              <a:spcAft>
                <a:spcPct val="0"/>
              </a:spcAft>
            </a:pPr>
            <a:endParaRPr lang="en-US" altLang="ko-KR" sz="900">
              <a:solidFill>
                <a:srgbClr val="000000"/>
              </a:solidFill>
              <a:latin typeface="Times New Roman" panose="02020603050405020304" pitchFamily="18" charset="0"/>
              <a:ea typeface="돋움" pitchFamily="50" charset="-127"/>
              <a:cs typeface="Times New Roman" panose="02020603050405020304" pitchFamily="18" charset="0"/>
            </a:endParaRPr>
          </a:p>
          <a:p>
            <a:pPr eaLnBrk="1" fontAlgn="base" latinLnBrk="1" hangingPunct="1">
              <a:spcBef>
                <a:spcPct val="0"/>
              </a:spcBef>
              <a:spcAft>
                <a:spcPct val="0"/>
              </a:spcAft>
            </a:pPr>
            <a:r>
              <a:rPr lang="ko-KR" altLang="en-US" sz="900">
                <a:solidFill>
                  <a:srgbClr val="000000"/>
                </a:solidFill>
                <a:latin typeface="Times New Roman" panose="02020603050405020304" pitchFamily="18" charset="0"/>
                <a:ea typeface="돋움" pitchFamily="50" charset="-127"/>
                <a:cs typeface="Times New Roman" panose="02020603050405020304" pitchFamily="18" charset="0"/>
              </a:rPr>
              <a:t>④ </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Sau 16s</a:t>
            </a:r>
            <a:endParaRPr lang="ko-KR" altLang="en-US" sz="900">
              <a:solidFill>
                <a:srgbClr val="000000"/>
              </a:solidFill>
              <a:latin typeface="Times New Roman" panose="02020603050405020304" pitchFamily="18" charset="0"/>
              <a:ea typeface="돋움" pitchFamily="50" charset="-127"/>
              <a:cs typeface="Times New Roman" panose="02020603050405020304" pitchFamily="18" charset="0"/>
            </a:endParaRPr>
          </a:p>
        </p:txBody>
      </p:sp>
      <p:pic>
        <p:nvPicPr>
          <p:cNvPr id="8225"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73463" y="1408528"/>
            <a:ext cx="2851150" cy="1179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26"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84563" y="2550455"/>
            <a:ext cx="3041650" cy="1470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27" name="Picture 17400"/>
          <p:cNvPicPr>
            <a:picLocks noChangeAspect="1" noChangeArrowheads="1"/>
          </p:cNvPicPr>
          <p:nvPr/>
        </p:nvPicPr>
        <p:blipFill>
          <a:blip r:embed="rId10">
            <a:extLst>
              <a:ext uri="{28A0092B-C50C-407E-A947-70E740481C1C}">
                <a14:useLocalDpi xmlns:a14="http://schemas.microsoft.com/office/drawing/2010/main" val="0"/>
              </a:ext>
            </a:extLst>
          </a:blip>
          <a:srcRect r="3514"/>
          <a:stretch>
            <a:fillRect/>
          </a:stretch>
        </p:blipFill>
        <p:spPr bwMode="auto">
          <a:xfrm>
            <a:off x="3395696" y="4251325"/>
            <a:ext cx="3157537" cy="3512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28" name="Rectangle 101"/>
          <p:cNvSpPr>
            <a:spLocks noChangeArrowheads="1"/>
          </p:cNvSpPr>
          <p:nvPr/>
        </p:nvSpPr>
        <p:spPr bwMode="auto">
          <a:xfrm>
            <a:off x="3429000" y="7761420"/>
            <a:ext cx="3429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900">
                <a:solidFill>
                  <a:srgbClr val="000000"/>
                </a:solidFill>
                <a:latin typeface="Times New Roman" panose="02020603050405020304" pitchFamily="18" charset="0"/>
                <a:ea typeface="돋움" pitchFamily="50" charset="-127"/>
                <a:cs typeface="Times New Roman" panose="02020603050405020304" pitchFamily="18" charset="0"/>
              </a:rPr>
              <a:t>19.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Đây</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là</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giải</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thích</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về</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MC/MCR.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Cái</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tương</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ứng</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với</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chỗ</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trống</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là</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gì</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a:t>
            </a:r>
            <a:endParaRPr lang="en-US" altLang="ko-KR" sz="900">
              <a:solidFill>
                <a:srgbClr val="000000"/>
              </a:solidFill>
              <a:latin typeface="Times New Roman" panose="02020603050405020304" pitchFamily="18" charset="0"/>
              <a:ea typeface="돋움" pitchFamily="50" charset="-127"/>
              <a:cs typeface="Times New Roman" panose="02020603050405020304" pitchFamily="18" charset="0"/>
            </a:endParaRPr>
          </a:p>
          <a:p>
            <a:pPr eaLnBrk="1" fontAlgn="base" latinLnBrk="1" hangingPunct="1">
              <a:spcBef>
                <a:spcPct val="0"/>
              </a:spcBef>
              <a:spcAft>
                <a:spcPct val="0"/>
              </a:spcAft>
            </a:pPr>
            <a:r>
              <a:rPr lang="en-US" altLang="ko-KR" sz="900">
                <a:solidFill>
                  <a:srgbClr val="000000"/>
                </a:solidFill>
                <a:latin typeface="Times New Roman" panose="02020603050405020304" pitchFamily="18" charset="0"/>
                <a:ea typeface="돋움" pitchFamily="50" charset="-127"/>
                <a:cs typeface="Times New Roman" panose="02020603050405020304" pitchFamily="18" charset="0"/>
              </a:rPr>
              <a:t> 1.M6  2. M7  3.  M8  4.  M9</a:t>
            </a:r>
          </a:p>
        </p:txBody>
      </p:sp>
      <p:sp>
        <p:nvSpPr>
          <p:cNvPr id="8229" name="Rectangle 101"/>
          <p:cNvSpPr>
            <a:spLocks noChangeArrowheads="1"/>
          </p:cNvSpPr>
          <p:nvPr/>
        </p:nvSpPr>
        <p:spPr bwMode="auto">
          <a:xfrm>
            <a:off x="3429000" y="8229204"/>
            <a:ext cx="3429000"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900">
                <a:solidFill>
                  <a:srgbClr val="000000"/>
                </a:solidFill>
                <a:latin typeface="Times New Roman" panose="02020603050405020304" pitchFamily="18" charset="0"/>
                <a:ea typeface="돋움" pitchFamily="50" charset="-127"/>
                <a:cs typeface="Times New Roman" panose="02020603050405020304" pitchFamily="18" charset="0"/>
              </a:rPr>
              <a:t>20</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Cái</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nào</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sai</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trong</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những</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giải</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thích</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về</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MC/MCR</a:t>
            </a:r>
            <a:r>
              <a:rPr lang="ko-KR" altLang="en-US" sz="90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sau</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endParaRPr lang="en-US" altLang="ko-KR" sz="900">
              <a:solidFill>
                <a:srgbClr val="000000"/>
              </a:solidFill>
              <a:latin typeface="Times New Roman" panose="02020603050405020304" pitchFamily="18" charset="0"/>
              <a:ea typeface="돋움" pitchFamily="50" charset="-127"/>
              <a:cs typeface="Times New Roman" panose="02020603050405020304" pitchFamily="18" charset="0"/>
            </a:endParaRPr>
          </a:p>
          <a:p>
            <a:pPr eaLnBrk="1" fontAlgn="base" latinLnBrk="1" hangingPunct="1">
              <a:spcBef>
                <a:spcPct val="0"/>
              </a:spcBef>
              <a:spcAft>
                <a:spcPct val="0"/>
              </a:spcAft>
            </a:pPr>
            <a:r>
              <a:rPr lang="en-US" altLang="ko-KR" sz="900">
                <a:solidFill>
                  <a:srgbClr val="000000"/>
                </a:solidFill>
                <a:latin typeface="Times New Roman" panose="02020603050405020304" pitchFamily="18" charset="0"/>
                <a:ea typeface="돋움" pitchFamily="50" charset="-127"/>
                <a:cs typeface="Times New Roman" panose="02020603050405020304" pitchFamily="18" charset="0"/>
              </a:rPr>
              <a:t> ①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Trường</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hợp</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lệnh</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MC</a:t>
            </a:r>
            <a:r>
              <a:rPr lang="ko-KR" altLang="en-US"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OFF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thì</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giá</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trị</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COUNT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trong</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MC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tương</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ứng</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được</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duy</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trì</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a:t>
            </a:r>
            <a:endParaRPr lang="en-US" altLang="ko-KR" sz="900">
              <a:solidFill>
                <a:srgbClr val="000000"/>
              </a:solidFill>
              <a:latin typeface="Times New Roman" panose="02020603050405020304" pitchFamily="18" charset="0"/>
              <a:ea typeface="돋움" pitchFamily="50" charset="-127"/>
              <a:cs typeface="Times New Roman" panose="02020603050405020304" pitchFamily="18" charset="0"/>
            </a:endParaRPr>
          </a:p>
          <a:p>
            <a:pPr eaLnBrk="1" fontAlgn="base" latinLnBrk="1" hangingPunct="1">
              <a:spcBef>
                <a:spcPct val="0"/>
              </a:spcBef>
              <a:spcAft>
                <a:spcPct val="0"/>
              </a:spcAft>
            </a:pPr>
            <a:r>
              <a:rPr lang="en-US" altLang="ko-KR" sz="900">
                <a:solidFill>
                  <a:srgbClr val="000000"/>
                </a:solidFill>
                <a:latin typeface="Times New Roman" panose="02020603050405020304" pitchFamily="18" charset="0"/>
                <a:ea typeface="돋움" pitchFamily="50" charset="-127"/>
                <a:cs typeface="Times New Roman" panose="02020603050405020304" pitchFamily="18" charset="0"/>
              </a:rPr>
              <a:t> ②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Trường</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hợp</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MC</a:t>
            </a:r>
            <a:r>
              <a:rPr lang="ko-KR" altLang="en-US"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OFF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thì</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tất</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cả</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lệnh</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OUT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trong</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MC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tương</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ứng</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đều</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OFF.  </a:t>
            </a:r>
            <a:endParaRPr lang="en-US" altLang="ko-KR" sz="900">
              <a:solidFill>
                <a:srgbClr val="000000"/>
              </a:solidFill>
              <a:latin typeface="Times New Roman" panose="02020603050405020304" pitchFamily="18" charset="0"/>
              <a:ea typeface="돋움" pitchFamily="50" charset="-127"/>
              <a:cs typeface="Times New Roman" panose="02020603050405020304" pitchFamily="18" charset="0"/>
            </a:endParaRPr>
          </a:p>
          <a:p>
            <a:pPr eaLnBrk="1" fontAlgn="base" latinLnBrk="1" hangingPunct="1">
              <a:spcBef>
                <a:spcPct val="0"/>
              </a:spcBef>
              <a:spcAft>
                <a:spcPct val="0"/>
              </a:spcAft>
            </a:pPr>
            <a:r>
              <a:rPr lang="en-US" altLang="ko-KR" sz="900">
                <a:solidFill>
                  <a:srgbClr val="000000"/>
                </a:solidFill>
                <a:latin typeface="Times New Roman" panose="02020603050405020304" pitchFamily="18" charset="0"/>
                <a:ea typeface="돋움" pitchFamily="50" charset="-127"/>
                <a:cs typeface="Times New Roman" panose="02020603050405020304" pitchFamily="18" charset="0"/>
              </a:rPr>
              <a:t> ③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Trường</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hợp</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MC</a:t>
            </a:r>
            <a:r>
              <a:rPr lang="ko-KR" altLang="en-US"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OFF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thì</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lệnh</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SET/RST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trong</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MC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tương</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ứng</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được</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duy</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trì</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endParaRPr lang="en-US" altLang="ko-KR" sz="900">
              <a:solidFill>
                <a:srgbClr val="000000"/>
              </a:solidFill>
              <a:latin typeface="Times New Roman" panose="02020603050405020304" pitchFamily="18" charset="0"/>
              <a:ea typeface="돋움" pitchFamily="50" charset="-127"/>
              <a:cs typeface="Times New Roman" panose="02020603050405020304" pitchFamily="18" charset="0"/>
            </a:endParaRPr>
          </a:p>
          <a:p>
            <a:pPr eaLnBrk="1" fontAlgn="base" latinLnBrk="1" hangingPunct="1">
              <a:spcBef>
                <a:spcPct val="0"/>
              </a:spcBef>
              <a:spcAft>
                <a:spcPct val="0"/>
              </a:spcAft>
            </a:pPr>
            <a:r>
              <a:rPr lang="en-US" altLang="ko-KR" sz="900">
                <a:solidFill>
                  <a:srgbClr val="000000"/>
                </a:solidFill>
                <a:latin typeface="Times New Roman" panose="02020603050405020304" pitchFamily="18" charset="0"/>
                <a:ea typeface="돋움" pitchFamily="50" charset="-127"/>
                <a:cs typeface="Times New Roman" panose="02020603050405020304" pitchFamily="18" charset="0"/>
              </a:rPr>
              <a:t> ④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Trường</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hợp</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MC</a:t>
            </a:r>
            <a:r>
              <a:rPr lang="ko-KR" altLang="en-US"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OFF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thì</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10ms Timer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trong</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MC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tương</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ứng</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vẫn</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duy</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trì</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giá</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 </a:t>
            </a:r>
            <a:r>
              <a:rPr lang="en-US" altLang="ko-KR" sz="900" err="1" smtClean="0">
                <a:solidFill>
                  <a:srgbClr val="000000"/>
                </a:solidFill>
                <a:latin typeface="Times New Roman" panose="02020603050405020304" pitchFamily="18" charset="0"/>
                <a:ea typeface="돋움" pitchFamily="50" charset="-127"/>
                <a:cs typeface="Times New Roman" panose="02020603050405020304" pitchFamily="18" charset="0"/>
              </a:rPr>
              <a:t>trị</a:t>
            </a: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a:t>
            </a:r>
            <a:endParaRPr lang="en-US" altLang="ko-KR" sz="900">
              <a:solidFill>
                <a:srgbClr val="000000"/>
              </a:solidFill>
              <a:latin typeface="Times New Roman" panose="02020603050405020304" pitchFamily="18" charset="0"/>
              <a:ea typeface="돋움" pitchFamily="50" charset="-127"/>
              <a:cs typeface="Times New Roman" panose="02020603050405020304" pitchFamily="18" charset="0"/>
            </a:endParaRPr>
          </a:p>
        </p:txBody>
      </p:sp>
      <p:sp>
        <p:nvSpPr>
          <p:cNvPr id="8230" name="Rectangle 5"/>
          <p:cNvSpPr>
            <a:spLocks noChangeArrowheads="1"/>
          </p:cNvSpPr>
          <p:nvPr/>
        </p:nvSpPr>
        <p:spPr bwMode="auto">
          <a:xfrm>
            <a:off x="3429000" y="1066289"/>
            <a:ext cx="3124200" cy="861099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endParaRPr lang="en-US" altLang="ko-KR" sz="900">
              <a:solidFill>
                <a:srgbClr val="000000"/>
              </a:solidFill>
              <a:latin typeface="Times New Roman" panose="02020603050405020304" pitchFamily="18" charset="0"/>
              <a:ea typeface="돋움" pitchFamily="50" charset="-127"/>
              <a:cs typeface="Times New Roman" panose="02020603050405020304" pitchFamily="18" charset="0"/>
            </a:endParaRPr>
          </a:p>
          <a:p>
            <a:pPr eaLnBrk="1" fontAlgn="base" latinLnBrk="1" hangingPunct="1">
              <a:spcBef>
                <a:spcPct val="0"/>
              </a:spcBef>
              <a:spcAft>
                <a:spcPct val="0"/>
              </a:spcAft>
            </a:pPr>
            <a:endParaRPr lang="en-US" altLang="ko-KR" sz="900">
              <a:solidFill>
                <a:srgbClr val="000000"/>
              </a:solidFill>
              <a:latin typeface="Times New Roman" panose="02020603050405020304" pitchFamily="18" charset="0"/>
              <a:ea typeface="돋움" pitchFamily="50" charset="-127"/>
              <a:cs typeface="Times New Roman" panose="02020603050405020304" pitchFamily="18" charset="0"/>
            </a:endParaRPr>
          </a:p>
          <a:p>
            <a:pPr eaLnBrk="1" fontAlgn="base" latinLnBrk="1" hangingPunct="1">
              <a:spcBef>
                <a:spcPct val="0"/>
              </a:spcBef>
              <a:spcAft>
                <a:spcPct val="0"/>
              </a:spcAft>
            </a:pPr>
            <a:endParaRPr lang="en-US" altLang="ko-KR" sz="900">
              <a:solidFill>
                <a:srgbClr val="000000"/>
              </a:solidFill>
              <a:latin typeface="Times New Roman" panose="02020603050405020304" pitchFamily="18" charset="0"/>
              <a:ea typeface="돋움" pitchFamily="50" charset="-127"/>
              <a:cs typeface="Times New Roman" panose="02020603050405020304" pitchFamily="18" charset="0"/>
            </a:endParaRPr>
          </a:p>
          <a:p>
            <a:pPr eaLnBrk="1" fontAlgn="base" latinLnBrk="1" hangingPunct="1">
              <a:spcBef>
                <a:spcPct val="0"/>
              </a:spcBef>
              <a:spcAft>
                <a:spcPct val="0"/>
              </a:spcAft>
            </a:pPr>
            <a:endParaRPr lang="en-US" altLang="ko-KR" sz="900">
              <a:solidFill>
                <a:srgbClr val="000000"/>
              </a:solidFill>
              <a:latin typeface="Times New Roman" panose="02020603050405020304" pitchFamily="18" charset="0"/>
              <a:ea typeface="돋움" pitchFamily="50" charset="-127"/>
              <a:cs typeface="Times New Roman" panose="02020603050405020304" pitchFamily="18" charset="0"/>
            </a:endParaRPr>
          </a:p>
          <a:p>
            <a:pPr eaLnBrk="1" fontAlgn="base" latinLnBrk="1" hangingPunct="1">
              <a:spcBef>
                <a:spcPct val="0"/>
              </a:spcBef>
              <a:spcAft>
                <a:spcPct val="0"/>
              </a:spcAft>
            </a:pPr>
            <a:endParaRPr lang="en-US" altLang="ko-KR" sz="900">
              <a:solidFill>
                <a:srgbClr val="000000"/>
              </a:solidFill>
              <a:latin typeface="Times New Roman" panose="02020603050405020304" pitchFamily="18" charset="0"/>
              <a:ea typeface="돋움" pitchFamily="50" charset="-127"/>
              <a:cs typeface="Times New Roman" panose="02020603050405020304" pitchFamily="18" charset="0"/>
            </a:endParaRPr>
          </a:p>
        </p:txBody>
      </p:sp>
    </p:spTree>
    <p:extLst>
      <p:ext uri="{BB962C8B-B14F-4D97-AF65-F5344CB8AC3E}">
        <p14:creationId xmlns:p14="http://schemas.microsoft.com/office/powerpoint/2010/main" val="24515855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Line 2"/>
          <p:cNvSpPr>
            <a:spLocks noChangeShapeType="1"/>
          </p:cNvSpPr>
          <p:nvPr/>
        </p:nvSpPr>
        <p:spPr bwMode="auto">
          <a:xfrm>
            <a:off x="228600" y="610527"/>
            <a:ext cx="63246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pPr fontAlgn="base" latinLnBrk="1">
              <a:spcBef>
                <a:spcPct val="0"/>
              </a:spcBef>
              <a:spcAft>
                <a:spcPct val="0"/>
              </a:spcAft>
            </a:pPr>
            <a:endParaRPr kumimoji="1" lang="en-US">
              <a:solidFill>
                <a:srgbClr val="000000"/>
              </a:solidFill>
            </a:endParaRPr>
          </a:p>
        </p:txBody>
      </p:sp>
      <p:sp>
        <p:nvSpPr>
          <p:cNvPr id="9219" name="Rectangle 4"/>
          <p:cNvSpPr>
            <a:spLocks noChangeArrowheads="1"/>
          </p:cNvSpPr>
          <p:nvPr/>
        </p:nvSpPr>
        <p:spPr bwMode="auto">
          <a:xfrm>
            <a:off x="304800" y="1066271"/>
            <a:ext cx="6248400" cy="84888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lnSpc>
                <a:spcPct val="110000"/>
              </a:lnSpc>
              <a:spcBef>
                <a:spcPct val="0"/>
              </a:spcBef>
              <a:spcAft>
                <a:spcPct val="0"/>
              </a:spcAft>
            </a:pPr>
            <a:endParaRPr lang="ko-KR" altLang="ko-KR" sz="900">
              <a:solidFill>
                <a:srgbClr val="000000"/>
              </a:solidFill>
              <a:latin typeface="돋움" pitchFamily="50" charset="-127"/>
              <a:ea typeface="돋움" pitchFamily="50" charset="-127"/>
            </a:endParaRPr>
          </a:p>
        </p:txBody>
      </p:sp>
      <p:sp>
        <p:nvSpPr>
          <p:cNvPr id="7" name="Text Box 13"/>
          <p:cNvSpPr txBox="1">
            <a:spLocks noChangeArrowheads="1"/>
          </p:cNvSpPr>
          <p:nvPr/>
        </p:nvSpPr>
        <p:spPr bwMode="auto">
          <a:xfrm>
            <a:off x="260351" y="247650"/>
            <a:ext cx="480452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defRPr/>
            </a:pPr>
            <a:r>
              <a:rPr lang="en-US" altLang="ko-KR" sz="1600" b="1" smtClean="0">
                <a:solidFill>
                  <a:srgbClr val="000000"/>
                </a:solidFill>
                <a:effectLst>
                  <a:outerShdw blurRad="38100" dist="38100" dir="2700000" algn="tl">
                    <a:srgbClr val="C0C0C0"/>
                  </a:outerShdw>
                </a:effectLst>
              </a:rPr>
              <a:t>14</a:t>
            </a:r>
            <a:r>
              <a:rPr lang="ko-KR" altLang="en-US" sz="1600" b="1" smtClean="0">
                <a:solidFill>
                  <a:srgbClr val="000000"/>
                </a:solidFill>
                <a:effectLst>
                  <a:outerShdw blurRad="38100" dist="38100" dir="2700000" algn="tl">
                    <a:srgbClr val="C0C0C0"/>
                  </a:outerShdw>
                </a:effectLst>
              </a:rPr>
              <a:t>년 </a:t>
            </a:r>
            <a:r>
              <a:rPr lang="en-US" altLang="ko-KR" sz="1600" b="1" smtClean="0">
                <a:solidFill>
                  <a:srgbClr val="000000"/>
                </a:solidFill>
                <a:effectLst>
                  <a:outerShdw blurRad="38100" dist="38100" dir="2700000" algn="tl">
                    <a:srgbClr val="C0C0C0"/>
                  </a:outerShdw>
                </a:effectLst>
              </a:rPr>
              <a:t>WS </a:t>
            </a:r>
            <a:r>
              <a:rPr lang="ko-KR" altLang="en-US" sz="1600" b="1" smtClean="0">
                <a:solidFill>
                  <a:srgbClr val="000000"/>
                </a:solidFill>
                <a:effectLst>
                  <a:outerShdw blurRad="38100" dist="38100" dir="2700000" algn="tl">
                    <a:srgbClr val="C0C0C0"/>
                  </a:outerShdw>
                </a:effectLst>
              </a:rPr>
              <a:t>대비 사전평가 </a:t>
            </a:r>
            <a:r>
              <a:rPr lang="en-US" altLang="ko-KR" sz="1600" b="1" smtClean="0">
                <a:solidFill>
                  <a:srgbClr val="000000"/>
                </a:solidFill>
                <a:effectLst>
                  <a:outerShdw blurRad="38100" dist="38100" dir="2700000" algn="tl">
                    <a:srgbClr val="C0C0C0"/>
                  </a:outerShdw>
                </a:effectLst>
              </a:rPr>
              <a:t>( 2 ) </a:t>
            </a:r>
            <a:r>
              <a:rPr lang="ko-KR" altLang="en-US" sz="1600" b="1" smtClean="0">
                <a:solidFill>
                  <a:srgbClr val="000000"/>
                </a:solidFill>
                <a:effectLst>
                  <a:outerShdw blurRad="38100" dist="38100" dir="2700000" algn="tl">
                    <a:srgbClr val="C0C0C0"/>
                  </a:outerShdw>
                </a:effectLst>
              </a:rPr>
              <a:t>회 </a:t>
            </a:r>
            <a:r>
              <a:rPr lang="en-US" altLang="ko-KR" sz="1600" b="1" smtClean="0">
                <a:solidFill>
                  <a:srgbClr val="000000"/>
                </a:solidFill>
                <a:effectLst>
                  <a:outerShdw blurRad="38100" dist="38100" dir="2700000" algn="tl">
                    <a:srgbClr val="C0C0C0"/>
                  </a:outerShdw>
                </a:effectLst>
              </a:rPr>
              <a:t>PLC</a:t>
            </a:r>
            <a:r>
              <a:rPr lang="ko-KR" altLang="en-US" sz="1600" b="1" smtClean="0">
                <a:solidFill>
                  <a:srgbClr val="000000"/>
                </a:solidFill>
                <a:effectLst>
                  <a:outerShdw blurRad="38100" dist="38100" dir="2700000" algn="tl">
                    <a:srgbClr val="C0C0C0"/>
                  </a:outerShdw>
                </a:effectLst>
              </a:rPr>
              <a:t> 기본  답안    </a:t>
            </a:r>
            <a:endParaRPr lang="ko-KR" altLang="en-US" sz="1000" b="1" smtClean="0">
              <a:solidFill>
                <a:srgbClr val="000000"/>
              </a:solidFill>
            </a:endParaRPr>
          </a:p>
        </p:txBody>
      </p:sp>
      <p:graphicFrame>
        <p:nvGraphicFramePr>
          <p:cNvPr id="9" name="Group 5"/>
          <p:cNvGraphicFramePr>
            <a:graphicFrameLocks noGrp="1"/>
          </p:cNvGraphicFramePr>
          <p:nvPr>
            <p:extLst>
              <p:ext uri="{D42A27DB-BD31-4B8C-83A1-F6EECF244321}">
                <p14:modId xmlns:p14="http://schemas.microsoft.com/office/powerpoint/2010/main" val="174772269"/>
              </p:ext>
            </p:extLst>
          </p:nvPr>
        </p:nvGraphicFramePr>
        <p:xfrm>
          <a:off x="1412908" y="1807506"/>
          <a:ext cx="1781175" cy="5125639"/>
        </p:xfrm>
        <a:graphic>
          <a:graphicData uri="http://schemas.openxmlformats.org/drawingml/2006/table">
            <a:tbl>
              <a:tblPr/>
              <a:tblGrid>
                <a:gridCol w="890588">
                  <a:extLst>
                    <a:ext uri="{9D8B030D-6E8A-4147-A177-3AD203B41FA5}">
                      <a16:colId xmlns:a16="http://schemas.microsoft.com/office/drawing/2014/main" val="20000"/>
                    </a:ext>
                  </a:extLst>
                </a:gridCol>
                <a:gridCol w="890587">
                  <a:extLst>
                    <a:ext uri="{9D8B030D-6E8A-4147-A177-3AD203B41FA5}">
                      <a16:colId xmlns:a16="http://schemas.microsoft.com/office/drawing/2014/main" val="20001"/>
                    </a:ext>
                  </a:extLst>
                </a:gridCol>
              </a:tblGrid>
              <a:tr h="708660">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err="1" smtClean="0">
                          <a:ln>
                            <a:noFill/>
                          </a:ln>
                          <a:solidFill>
                            <a:schemeClr val="tx1"/>
                          </a:solidFill>
                          <a:effectLst/>
                          <a:latin typeface="굴림" pitchFamily="50" charset="-127"/>
                          <a:ea typeface="굴림" pitchFamily="50" charset="-127"/>
                        </a:rPr>
                        <a:t>Số</a:t>
                      </a:r>
                      <a:endParaRPr kumimoji="0" lang="ko-KR" altLang="en-US" sz="2000" b="1" i="0" u="none" strike="noStrike" cap="none" normalizeH="0" baseline="0" smtClean="0">
                        <a:ln>
                          <a:noFill/>
                        </a:ln>
                        <a:solidFill>
                          <a:schemeClr val="tx1"/>
                        </a:solidFill>
                        <a:effectLst/>
                        <a:latin typeface="굴림" pitchFamily="50" charset="-127"/>
                        <a:ea typeface="굴림" pitchFamily="50" charset="-127"/>
                      </a:endParaRP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err="1" smtClean="0">
                          <a:ln>
                            <a:noFill/>
                          </a:ln>
                          <a:solidFill>
                            <a:schemeClr val="tx1"/>
                          </a:solidFill>
                          <a:effectLst/>
                          <a:latin typeface="굴림" pitchFamily="50" charset="-127"/>
                          <a:ea typeface="굴림" pitchFamily="50" charset="-127"/>
                        </a:rPr>
                        <a:t>Đáp</a:t>
                      </a: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 </a:t>
                      </a:r>
                      <a:r>
                        <a:rPr kumimoji="0" lang="en-US" altLang="ko-KR" sz="2000" b="1" i="0" u="none" strike="noStrike" cap="none" normalizeH="0" baseline="0" err="1" smtClean="0">
                          <a:ln>
                            <a:noFill/>
                          </a:ln>
                          <a:solidFill>
                            <a:schemeClr val="tx1"/>
                          </a:solidFill>
                          <a:effectLst/>
                          <a:latin typeface="굴림" pitchFamily="50" charset="-127"/>
                          <a:ea typeface="굴림" pitchFamily="50" charset="-127"/>
                        </a:rPr>
                        <a:t>án</a:t>
                      </a:r>
                      <a:endParaRPr kumimoji="0" lang="ko-KR" altLang="en-US" sz="2000" b="1" i="0" u="none" strike="noStrike" cap="none" normalizeH="0" baseline="0" smtClean="0">
                        <a:ln>
                          <a:noFill/>
                        </a:ln>
                        <a:solidFill>
                          <a:schemeClr val="tx1"/>
                        </a:solidFill>
                        <a:effectLst/>
                        <a:latin typeface="굴림" pitchFamily="50" charset="-127"/>
                        <a:ea typeface="굴림" pitchFamily="50" charset="-127"/>
                      </a:endParaRP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462624">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1</a:t>
                      </a:r>
                      <a:endParaRPr kumimoji="0" lang="ko-KR" altLang="en-US" sz="2000" b="1" i="0" u="none" strike="noStrike" cap="none" normalizeH="0" baseline="0" smtClean="0">
                        <a:ln>
                          <a:noFill/>
                        </a:ln>
                        <a:solidFill>
                          <a:schemeClr val="tx1"/>
                        </a:solidFill>
                        <a:effectLst/>
                        <a:latin typeface="굴림" pitchFamily="50" charset="-127"/>
                        <a:ea typeface="굴림" pitchFamily="50" charset="-127"/>
                      </a:endParaRP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1</a:t>
                      </a: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467783">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2</a:t>
                      </a:r>
                      <a:endParaRPr kumimoji="0" lang="ko-KR" altLang="en-US" sz="2000" b="1" i="0" u="none" strike="noStrike" cap="none" normalizeH="0" baseline="0" smtClean="0">
                        <a:ln>
                          <a:noFill/>
                        </a:ln>
                        <a:solidFill>
                          <a:schemeClr val="tx1"/>
                        </a:solidFill>
                        <a:effectLst/>
                        <a:latin typeface="굴림" pitchFamily="50" charset="-127"/>
                        <a:ea typeface="굴림" pitchFamily="50" charset="-127"/>
                      </a:endParaRP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3</a:t>
                      </a: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467783">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3</a:t>
                      </a:r>
                      <a:endParaRPr kumimoji="0" lang="ko-KR" altLang="en-US" sz="2000" b="1" i="0" u="none" strike="noStrike" cap="none" normalizeH="0" baseline="0" smtClean="0">
                        <a:ln>
                          <a:noFill/>
                        </a:ln>
                        <a:solidFill>
                          <a:schemeClr val="tx1"/>
                        </a:solidFill>
                        <a:effectLst/>
                        <a:latin typeface="굴림" pitchFamily="50" charset="-127"/>
                        <a:ea typeface="굴림" pitchFamily="50" charset="-127"/>
                      </a:endParaRP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2</a:t>
                      </a: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467783">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4</a:t>
                      </a:r>
                      <a:endParaRPr kumimoji="0" lang="ko-KR" altLang="en-US" sz="2000" b="1" i="0" u="none" strike="noStrike" cap="none" normalizeH="0" baseline="0" smtClean="0">
                        <a:ln>
                          <a:noFill/>
                        </a:ln>
                        <a:solidFill>
                          <a:schemeClr val="tx1"/>
                        </a:solidFill>
                        <a:effectLst/>
                        <a:latin typeface="굴림" pitchFamily="50" charset="-127"/>
                        <a:ea typeface="굴림" pitchFamily="50" charset="-127"/>
                      </a:endParaRP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3</a:t>
                      </a: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467783">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5</a:t>
                      </a:r>
                      <a:endParaRPr kumimoji="0" lang="ko-KR" altLang="en-US" sz="2000" b="1" i="0" u="none" strike="noStrike" cap="none" normalizeH="0" baseline="0" smtClean="0">
                        <a:ln>
                          <a:noFill/>
                        </a:ln>
                        <a:solidFill>
                          <a:schemeClr val="tx1"/>
                        </a:solidFill>
                        <a:effectLst/>
                        <a:latin typeface="굴림" pitchFamily="50" charset="-127"/>
                        <a:ea typeface="굴림" pitchFamily="50" charset="-127"/>
                      </a:endParaRP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1</a:t>
                      </a: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467783">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6</a:t>
                      </a:r>
                      <a:endParaRPr kumimoji="0" lang="ko-KR" altLang="en-US" sz="2000" b="1" i="0" u="none" strike="noStrike" cap="none" normalizeH="0" baseline="0" smtClean="0">
                        <a:ln>
                          <a:noFill/>
                        </a:ln>
                        <a:solidFill>
                          <a:schemeClr val="tx1"/>
                        </a:solidFill>
                        <a:effectLst/>
                        <a:latin typeface="굴림" pitchFamily="50" charset="-127"/>
                        <a:ea typeface="굴림" pitchFamily="50" charset="-127"/>
                      </a:endParaRP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1</a:t>
                      </a: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403860">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7</a:t>
                      </a:r>
                      <a:endParaRPr kumimoji="0" lang="ko-KR" altLang="en-US" sz="2000" b="1" i="0" u="none" strike="noStrike" cap="none" normalizeH="0" baseline="0" smtClean="0">
                        <a:ln>
                          <a:noFill/>
                        </a:ln>
                        <a:solidFill>
                          <a:schemeClr val="tx1"/>
                        </a:solidFill>
                        <a:effectLst/>
                        <a:latin typeface="굴림" pitchFamily="50" charset="-127"/>
                        <a:ea typeface="굴림" pitchFamily="50" charset="-127"/>
                      </a:endParaRP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2</a:t>
                      </a: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r h="403860">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8</a:t>
                      </a:r>
                      <a:endParaRPr kumimoji="0" lang="ko-KR" altLang="en-US" sz="2000" b="1" i="0" u="none" strike="noStrike" cap="none" normalizeH="0" baseline="0" smtClean="0">
                        <a:ln>
                          <a:noFill/>
                        </a:ln>
                        <a:solidFill>
                          <a:schemeClr val="tx1"/>
                        </a:solidFill>
                        <a:effectLst/>
                        <a:latin typeface="굴림" pitchFamily="50" charset="-127"/>
                        <a:ea typeface="굴림" pitchFamily="50" charset="-127"/>
                      </a:endParaRP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4</a:t>
                      </a: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8"/>
                  </a:ext>
                </a:extLst>
              </a:tr>
              <a:tr h="403860">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9</a:t>
                      </a:r>
                      <a:endParaRPr kumimoji="0" lang="ko-KR" altLang="en-US" sz="2000" b="1" i="0" u="none" strike="noStrike" cap="none" normalizeH="0" baseline="0" smtClean="0">
                        <a:ln>
                          <a:noFill/>
                        </a:ln>
                        <a:solidFill>
                          <a:schemeClr val="tx1"/>
                        </a:solidFill>
                        <a:effectLst/>
                        <a:latin typeface="굴림" pitchFamily="50" charset="-127"/>
                        <a:ea typeface="굴림" pitchFamily="50" charset="-127"/>
                      </a:endParaRP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2</a:t>
                      </a: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9"/>
                  </a:ext>
                </a:extLst>
              </a:tr>
              <a:tr h="403860">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10</a:t>
                      </a:r>
                      <a:endParaRPr kumimoji="0" lang="ko-KR" altLang="en-US" sz="2000" b="1" i="0" u="none" strike="noStrike" cap="none" normalizeH="0" baseline="0" smtClean="0">
                        <a:ln>
                          <a:noFill/>
                        </a:ln>
                        <a:solidFill>
                          <a:schemeClr val="tx1"/>
                        </a:solidFill>
                        <a:effectLst/>
                        <a:latin typeface="굴림" pitchFamily="50" charset="-127"/>
                        <a:ea typeface="굴림" pitchFamily="50" charset="-127"/>
                      </a:endParaRP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4</a:t>
                      </a: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0"/>
                  </a:ext>
                </a:extLst>
              </a:tr>
            </a:tbl>
          </a:graphicData>
        </a:graphic>
      </p:graphicFrame>
      <p:graphicFrame>
        <p:nvGraphicFramePr>
          <p:cNvPr id="10" name="Group 43"/>
          <p:cNvGraphicFramePr>
            <a:graphicFrameLocks noGrp="1"/>
          </p:cNvGraphicFramePr>
          <p:nvPr/>
        </p:nvGraphicFramePr>
        <p:xfrm>
          <a:off x="3735421" y="1812665"/>
          <a:ext cx="1781175" cy="5125639"/>
        </p:xfrm>
        <a:graphic>
          <a:graphicData uri="http://schemas.openxmlformats.org/drawingml/2006/table">
            <a:tbl>
              <a:tblPr/>
              <a:tblGrid>
                <a:gridCol w="890587">
                  <a:extLst>
                    <a:ext uri="{9D8B030D-6E8A-4147-A177-3AD203B41FA5}">
                      <a16:colId xmlns:a16="http://schemas.microsoft.com/office/drawing/2014/main" val="20000"/>
                    </a:ext>
                  </a:extLst>
                </a:gridCol>
                <a:gridCol w="890588">
                  <a:extLst>
                    <a:ext uri="{9D8B030D-6E8A-4147-A177-3AD203B41FA5}">
                      <a16:colId xmlns:a16="http://schemas.microsoft.com/office/drawing/2014/main" val="20001"/>
                    </a:ext>
                  </a:extLst>
                </a:gridCol>
              </a:tblGrid>
              <a:tr h="708660">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err="1" smtClean="0">
                          <a:ln>
                            <a:noFill/>
                          </a:ln>
                          <a:solidFill>
                            <a:schemeClr val="tx1"/>
                          </a:solidFill>
                          <a:effectLst/>
                          <a:latin typeface="굴림" pitchFamily="50" charset="-127"/>
                          <a:ea typeface="굴림" pitchFamily="50" charset="-127"/>
                        </a:rPr>
                        <a:t>Số</a:t>
                      </a:r>
                      <a:endParaRPr kumimoji="0" lang="ko-KR" altLang="en-US" sz="2000" b="1" i="0" u="none" strike="noStrike" cap="none" normalizeH="0" baseline="0" smtClean="0">
                        <a:ln>
                          <a:noFill/>
                        </a:ln>
                        <a:solidFill>
                          <a:schemeClr val="tx1"/>
                        </a:solidFill>
                        <a:effectLst/>
                        <a:latin typeface="굴림" pitchFamily="50" charset="-127"/>
                        <a:ea typeface="굴림" pitchFamily="50" charset="-127"/>
                      </a:endParaRP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err="1" smtClean="0">
                          <a:ln>
                            <a:noFill/>
                          </a:ln>
                          <a:solidFill>
                            <a:schemeClr val="tx1"/>
                          </a:solidFill>
                          <a:effectLst/>
                          <a:latin typeface="굴림" pitchFamily="50" charset="-127"/>
                          <a:ea typeface="굴림" pitchFamily="50" charset="-127"/>
                        </a:rPr>
                        <a:t>Đáp</a:t>
                      </a: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 </a:t>
                      </a:r>
                      <a:r>
                        <a:rPr kumimoji="0" lang="en-US" altLang="ko-KR" sz="2000" b="1" i="0" u="none" strike="noStrike" cap="none" normalizeH="0" baseline="0" err="1" smtClean="0">
                          <a:ln>
                            <a:noFill/>
                          </a:ln>
                          <a:solidFill>
                            <a:schemeClr val="tx1"/>
                          </a:solidFill>
                          <a:effectLst/>
                          <a:latin typeface="굴림" pitchFamily="50" charset="-127"/>
                          <a:ea typeface="굴림" pitchFamily="50" charset="-127"/>
                        </a:rPr>
                        <a:t>án</a:t>
                      </a:r>
                      <a:endParaRPr kumimoji="0" lang="ko-KR" altLang="en-US" sz="2000" b="1" i="0" u="none" strike="noStrike" cap="none" normalizeH="0" baseline="0" smtClean="0">
                        <a:ln>
                          <a:noFill/>
                        </a:ln>
                        <a:solidFill>
                          <a:schemeClr val="tx1"/>
                        </a:solidFill>
                        <a:effectLst/>
                        <a:latin typeface="굴림" pitchFamily="50" charset="-127"/>
                        <a:ea typeface="굴림" pitchFamily="50" charset="-127"/>
                      </a:endParaRP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2624">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11</a:t>
                      </a:r>
                      <a:endParaRPr kumimoji="0" lang="ko-KR" altLang="en-US" sz="2000" b="1" i="0" u="none" strike="noStrike" cap="none" normalizeH="0" baseline="0" smtClean="0">
                        <a:ln>
                          <a:noFill/>
                        </a:ln>
                        <a:solidFill>
                          <a:schemeClr val="tx1"/>
                        </a:solidFill>
                        <a:effectLst/>
                        <a:latin typeface="굴림" pitchFamily="50" charset="-127"/>
                        <a:ea typeface="굴림" pitchFamily="50" charset="-127"/>
                      </a:endParaRP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3</a:t>
                      </a: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7783">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12</a:t>
                      </a:r>
                      <a:endParaRPr kumimoji="0" lang="ko-KR" altLang="en-US" sz="2000" b="1" i="0" u="none" strike="noStrike" cap="none" normalizeH="0" baseline="0" smtClean="0">
                        <a:ln>
                          <a:noFill/>
                        </a:ln>
                        <a:solidFill>
                          <a:schemeClr val="tx1"/>
                        </a:solidFill>
                        <a:effectLst/>
                        <a:latin typeface="굴림" pitchFamily="50" charset="-127"/>
                        <a:ea typeface="굴림" pitchFamily="50" charset="-127"/>
                      </a:endParaRP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1</a:t>
                      </a: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7783">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13</a:t>
                      </a:r>
                      <a:endParaRPr kumimoji="0" lang="ko-KR" altLang="en-US" sz="2000" b="1" i="0" u="none" strike="noStrike" cap="none" normalizeH="0" baseline="0" smtClean="0">
                        <a:ln>
                          <a:noFill/>
                        </a:ln>
                        <a:solidFill>
                          <a:schemeClr val="tx1"/>
                        </a:solidFill>
                        <a:effectLst/>
                        <a:latin typeface="굴림" pitchFamily="50" charset="-127"/>
                        <a:ea typeface="굴림" pitchFamily="50" charset="-127"/>
                      </a:endParaRP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2</a:t>
                      </a: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7783">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14</a:t>
                      </a:r>
                      <a:endParaRPr kumimoji="0" lang="ko-KR" altLang="en-US" sz="2000" b="1" i="0" u="none" strike="noStrike" cap="none" normalizeH="0" baseline="0" smtClean="0">
                        <a:ln>
                          <a:noFill/>
                        </a:ln>
                        <a:solidFill>
                          <a:schemeClr val="tx1"/>
                        </a:solidFill>
                        <a:effectLst/>
                        <a:latin typeface="굴림" pitchFamily="50" charset="-127"/>
                        <a:ea typeface="굴림" pitchFamily="50" charset="-127"/>
                      </a:endParaRP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2</a:t>
                      </a: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67783">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15</a:t>
                      </a:r>
                      <a:endParaRPr kumimoji="0" lang="ko-KR" altLang="en-US" sz="2000" b="1" i="0" u="none" strike="noStrike" cap="none" normalizeH="0" baseline="0" smtClean="0">
                        <a:ln>
                          <a:noFill/>
                        </a:ln>
                        <a:solidFill>
                          <a:schemeClr val="tx1"/>
                        </a:solidFill>
                        <a:effectLst/>
                        <a:latin typeface="굴림" pitchFamily="50" charset="-127"/>
                        <a:ea typeface="굴림" pitchFamily="50" charset="-127"/>
                      </a:endParaRP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3</a:t>
                      </a: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67783">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16</a:t>
                      </a:r>
                      <a:endParaRPr kumimoji="0" lang="ko-KR" altLang="en-US" sz="2000" b="1" i="0" u="none" strike="noStrike" cap="none" normalizeH="0" baseline="0" smtClean="0">
                        <a:ln>
                          <a:noFill/>
                        </a:ln>
                        <a:solidFill>
                          <a:schemeClr val="tx1"/>
                        </a:solidFill>
                        <a:effectLst/>
                        <a:latin typeface="굴림" pitchFamily="50" charset="-127"/>
                        <a:ea typeface="굴림" pitchFamily="50" charset="-127"/>
                      </a:endParaRP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2</a:t>
                      </a: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3860">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17</a:t>
                      </a:r>
                      <a:endParaRPr kumimoji="0" lang="ko-KR" altLang="en-US" sz="2000" b="1" i="0" u="none" strike="noStrike" cap="none" normalizeH="0" baseline="0" smtClean="0">
                        <a:ln>
                          <a:noFill/>
                        </a:ln>
                        <a:solidFill>
                          <a:schemeClr val="tx1"/>
                        </a:solidFill>
                        <a:effectLst/>
                        <a:latin typeface="굴림" pitchFamily="50" charset="-127"/>
                        <a:ea typeface="굴림" pitchFamily="50" charset="-127"/>
                      </a:endParaRP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1</a:t>
                      </a: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03860">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18</a:t>
                      </a:r>
                      <a:endParaRPr kumimoji="0" lang="ko-KR" altLang="en-US" sz="2000" b="1" i="0" u="none" strike="noStrike" cap="none" normalizeH="0" baseline="0" smtClean="0">
                        <a:ln>
                          <a:noFill/>
                        </a:ln>
                        <a:solidFill>
                          <a:schemeClr val="tx1"/>
                        </a:solidFill>
                        <a:effectLst/>
                        <a:latin typeface="굴림" pitchFamily="50" charset="-127"/>
                        <a:ea typeface="굴림" pitchFamily="50" charset="-127"/>
                      </a:endParaRP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1</a:t>
                      </a: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03860">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19</a:t>
                      </a:r>
                      <a:endParaRPr kumimoji="0" lang="ko-KR" altLang="en-US" sz="2000" b="1" i="0" u="none" strike="noStrike" cap="none" normalizeH="0" baseline="0" smtClean="0">
                        <a:ln>
                          <a:noFill/>
                        </a:ln>
                        <a:solidFill>
                          <a:schemeClr val="tx1"/>
                        </a:solidFill>
                        <a:effectLst/>
                        <a:latin typeface="굴림" pitchFamily="50" charset="-127"/>
                        <a:ea typeface="굴림" pitchFamily="50" charset="-127"/>
                      </a:endParaRP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2</a:t>
                      </a: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03860">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20</a:t>
                      </a:r>
                      <a:endParaRPr kumimoji="0" lang="ko-KR" altLang="en-US" sz="2000" b="1" i="0" u="none" strike="noStrike" cap="none" normalizeH="0" baseline="0" smtClean="0">
                        <a:ln>
                          <a:noFill/>
                        </a:ln>
                        <a:solidFill>
                          <a:schemeClr val="tx1"/>
                        </a:solidFill>
                        <a:effectLst/>
                        <a:latin typeface="굴림" pitchFamily="50" charset="-127"/>
                        <a:ea typeface="굴림" pitchFamily="50" charset="-127"/>
                      </a:endParaRP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4</a:t>
                      </a: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40464793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Line 2"/>
          <p:cNvSpPr>
            <a:spLocks noChangeShapeType="1"/>
          </p:cNvSpPr>
          <p:nvPr/>
        </p:nvSpPr>
        <p:spPr bwMode="auto">
          <a:xfrm>
            <a:off x="228600" y="610527"/>
            <a:ext cx="63246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pPr fontAlgn="base" latinLnBrk="1">
              <a:spcBef>
                <a:spcPct val="0"/>
              </a:spcBef>
              <a:spcAft>
                <a:spcPct val="0"/>
              </a:spcAft>
            </a:pPr>
            <a:endParaRPr kumimoji="1" lang="en-US" sz="750">
              <a:solidFill>
                <a:srgbClr val="000000"/>
              </a:solidFill>
              <a:latin typeface="Arial" panose="020B0604020202020204" pitchFamily="34" charset="0"/>
              <a:cs typeface="Arial" panose="020B0604020202020204" pitchFamily="34" charset="0"/>
            </a:endParaRPr>
          </a:p>
        </p:txBody>
      </p:sp>
      <p:sp>
        <p:nvSpPr>
          <p:cNvPr id="10244" name="Rectangle 4"/>
          <p:cNvSpPr>
            <a:spLocks noChangeArrowheads="1"/>
          </p:cNvSpPr>
          <p:nvPr/>
        </p:nvSpPr>
        <p:spPr bwMode="auto">
          <a:xfrm>
            <a:off x="304800" y="1066280"/>
            <a:ext cx="3124200" cy="861099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lnSpc>
                <a:spcPct val="110000"/>
              </a:lnSpc>
              <a:spcBef>
                <a:spcPct val="0"/>
              </a:spcBef>
              <a:spcAft>
                <a:spcPct val="0"/>
              </a:spcAft>
            </a:pPr>
            <a:endParaRPr lang="ko-KR" altLang="ko-KR" sz="750">
              <a:solidFill>
                <a:srgbClr val="000000"/>
              </a:solidFill>
              <a:latin typeface="Arial" panose="020B0604020202020204" pitchFamily="34" charset="0"/>
              <a:ea typeface="돋움" pitchFamily="50" charset="-127"/>
              <a:cs typeface="Arial" panose="020B0604020202020204" pitchFamily="34" charset="0"/>
            </a:endParaRPr>
          </a:p>
        </p:txBody>
      </p:sp>
      <p:sp>
        <p:nvSpPr>
          <p:cNvPr id="10245" name="Rectangle 5"/>
          <p:cNvSpPr>
            <a:spLocks noChangeArrowheads="1"/>
          </p:cNvSpPr>
          <p:nvPr/>
        </p:nvSpPr>
        <p:spPr bwMode="auto">
          <a:xfrm>
            <a:off x="3429000" y="1066280"/>
            <a:ext cx="3124200" cy="861099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endParaRPr lang="en-US" altLang="ko-KR" sz="750">
              <a:solidFill>
                <a:srgbClr val="000000"/>
              </a:solidFill>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endParaRPr lang="en-US" altLang="ko-KR" sz="750">
              <a:solidFill>
                <a:srgbClr val="000000"/>
              </a:solidFill>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endParaRPr lang="en-US" altLang="ko-KR" sz="750">
              <a:solidFill>
                <a:srgbClr val="000000"/>
              </a:solidFill>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endParaRPr lang="en-US" altLang="ko-KR" sz="750">
              <a:solidFill>
                <a:srgbClr val="000000"/>
              </a:solidFill>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endParaRPr lang="en-US" altLang="ko-KR" sz="750">
              <a:solidFill>
                <a:srgbClr val="000000"/>
              </a:solidFill>
              <a:latin typeface="Arial" panose="020B0604020202020204" pitchFamily="34" charset="0"/>
              <a:ea typeface="돋움" pitchFamily="50" charset="-127"/>
              <a:cs typeface="Arial" panose="020B0604020202020204" pitchFamily="34" charset="0"/>
            </a:endParaRPr>
          </a:p>
        </p:txBody>
      </p:sp>
      <p:graphicFrame>
        <p:nvGraphicFramePr>
          <p:cNvPr id="2" name="Group 6"/>
          <p:cNvGraphicFramePr>
            <a:graphicFrameLocks noGrp="1"/>
          </p:cNvGraphicFramePr>
          <p:nvPr>
            <p:extLst>
              <p:ext uri="{D42A27DB-BD31-4B8C-83A1-F6EECF244321}">
                <p14:modId xmlns:p14="http://schemas.microsoft.com/office/powerpoint/2010/main" val="1247380711"/>
              </p:ext>
            </p:extLst>
          </p:nvPr>
        </p:nvGraphicFramePr>
        <p:xfrm>
          <a:off x="5346717" y="151342"/>
          <a:ext cx="1223963" cy="839258"/>
        </p:xfrm>
        <a:graphic>
          <a:graphicData uri="http://schemas.openxmlformats.org/drawingml/2006/table">
            <a:tbl>
              <a:tblPr/>
              <a:tblGrid>
                <a:gridCol w="1223963">
                  <a:extLst>
                    <a:ext uri="{9D8B030D-6E8A-4147-A177-3AD203B41FA5}">
                      <a16:colId xmlns:a16="http://schemas.microsoft.com/office/drawing/2014/main" val="20000"/>
                    </a:ext>
                  </a:extLst>
                </a:gridCol>
              </a:tblGrid>
              <a:tr h="302683">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ko-KR" altLang="en-US" sz="1100" b="1" i="0" u="none" strike="noStrike" cap="none" normalizeH="0" baseline="0" dirty="0" smtClean="0">
                          <a:ln>
                            <a:noFill/>
                          </a:ln>
                          <a:solidFill>
                            <a:schemeClr val="tx1"/>
                          </a:solidFill>
                          <a:effectLst/>
                          <a:latin typeface="굴림" pitchFamily="50" charset="-127"/>
                          <a:ea typeface="굴림" pitchFamily="50" charset="-127"/>
                        </a:rPr>
                        <a:t>점 수</a:t>
                      </a:r>
                    </a:p>
                  </a:txBody>
                  <a:tcPr marL="91425" marR="91425" marT="49530" marB="495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36575">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1100" b="0" i="0" u="none" strike="noStrike" cap="none" normalizeH="0" baseline="0" dirty="0" smtClean="0">
                        <a:ln>
                          <a:noFill/>
                        </a:ln>
                        <a:solidFill>
                          <a:schemeClr val="tx1"/>
                        </a:solidFill>
                        <a:effectLst/>
                        <a:latin typeface="굴림" pitchFamily="50" charset="-127"/>
                        <a:ea typeface="굴림" pitchFamily="50" charset="-127"/>
                      </a:endParaRPr>
                    </a:p>
                  </a:txBody>
                  <a:tcPr marL="91425" marR="91425"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
        <p:nvSpPr>
          <p:cNvPr id="10255" name="Rectangle 464"/>
          <p:cNvSpPr>
            <a:spLocks noChangeArrowheads="1"/>
          </p:cNvSpPr>
          <p:nvPr/>
        </p:nvSpPr>
        <p:spPr bwMode="auto">
          <a:xfrm>
            <a:off x="250825" y="1054244"/>
            <a:ext cx="2728632" cy="207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ctr" latinLnBrk="1" hangingPunct="1">
              <a:spcBef>
                <a:spcPct val="0"/>
              </a:spcBef>
              <a:spcAft>
                <a:spcPct val="0"/>
              </a:spcAft>
            </a:pPr>
            <a:r>
              <a:rPr lang="en-US" altLang="ko-KR" sz="750" dirty="0">
                <a:solidFill>
                  <a:srgbClr val="000000"/>
                </a:solidFill>
                <a:latin typeface="Arial" panose="020B0604020202020204" pitchFamily="34" charset="0"/>
                <a:cs typeface="Arial" panose="020B0604020202020204" pitchFamily="34" charset="0"/>
              </a:rPr>
              <a:t>1. </a:t>
            </a:r>
            <a:r>
              <a:rPr lang="en-US" altLang="ko-KR" sz="750" dirty="0" err="1" smtClean="0">
                <a:solidFill>
                  <a:srgbClr val="000000"/>
                </a:solidFill>
                <a:latin typeface="Arial" panose="020B0604020202020204" pitchFamily="34" charset="0"/>
                <a:cs typeface="Arial" panose="020B0604020202020204" pitchFamily="34" charset="0"/>
              </a:rPr>
              <a:t>Chọn</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đáp</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án</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sai</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với</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nội</a:t>
            </a:r>
            <a:r>
              <a:rPr lang="en-US" altLang="ko-KR" sz="750" dirty="0" smtClean="0">
                <a:solidFill>
                  <a:srgbClr val="000000"/>
                </a:solidFill>
                <a:latin typeface="Arial" panose="020B0604020202020204" pitchFamily="34" charset="0"/>
                <a:cs typeface="Arial" panose="020B0604020202020204" pitchFamily="34" charset="0"/>
              </a:rPr>
              <a:t> dung </a:t>
            </a:r>
            <a:r>
              <a:rPr lang="en-US" altLang="ko-KR" sz="750" dirty="0" err="1" smtClean="0">
                <a:solidFill>
                  <a:srgbClr val="000000"/>
                </a:solidFill>
                <a:latin typeface="Arial" panose="020B0604020202020204" pitchFamily="34" charset="0"/>
                <a:cs typeface="Arial" panose="020B0604020202020204" pitchFamily="34" charset="0"/>
              </a:rPr>
              <a:t>cấu</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trúc</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nguyên</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tử</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a:solidFill>
                  <a:srgbClr val="000000"/>
                </a:solidFill>
                <a:latin typeface="Arial" panose="020B0604020202020204" pitchFamily="34" charset="0"/>
                <a:cs typeface="Arial" panose="020B0604020202020204" pitchFamily="34" charset="0"/>
              </a:rPr>
              <a:t>(        )</a:t>
            </a:r>
          </a:p>
        </p:txBody>
      </p:sp>
      <p:grpSp>
        <p:nvGrpSpPr>
          <p:cNvPr id="10256" name="Group 523"/>
          <p:cNvGrpSpPr>
            <a:grpSpLocks/>
          </p:cNvGrpSpPr>
          <p:nvPr/>
        </p:nvGrpSpPr>
        <p:grpSpPr bwMode="auto">
          <a:xfrm>
            <a:off x="311150" y="1286414"/>
            <a:ext cx="3117850" cy="1298443"/>
            <a:chOff x="196" y="839"/>
            <a:chExt cx="1964" cy="876"/>
          </a:xfrm>
        </p:grpSpPr>
        <p:grpSp>
          <p:nvGrpSpPr>
            <p:cNvPr id="10313" name="Group 521"/>
            <p:cNvGrpSpPr>
              <a:grpSpLocks/>
            </p:cNvGrpSpPr>
            <p:nvPr/>
          </p:nvGrpSpPr>
          <p:grpSpPr bwMode="auto">
            <a:xfrm>
              <a:off x="196" y="839"/>
              <a:ext cx="1964" cy="876"/>
              <a:chOff x="196" y="915"/>
              <a:chExt cx="1964" cy="876"/>
            </a:xfrm>
          </p:grpSpPr>
          <p:grpSp>
            <p:nvGrpSpPr>
              <p:cNvPr id="10315" name="Group 494"/>
              <p:cNvGrpSpPr>
                <a:grpSpLocks/>
              </p:cNvGrpSpPr>
              <p:nvPr/>
            </p:nvGrpSpPr>
            <p:grpSpPr bwMode="auto">
              <a:xfrm>
                <a:off x="196" y="915"/>
                <a:ext cx="1964" cy="876"/>
                <a:chOff x="23" y="156"/>
                <a:chExt cx="494" cy="138"/>
              </a:xfrm>
            </p:grpSpPr>
            <p:sp>
              <p:nvSpPr>
                <p:cNvPr id="10321" name="Rectangle 495"/>
                <p:cNvSpPr>
                  <a:spLocks noChangeArrowheads="1"/>
                </p:cNvSpPr>
                <p:nvPr/>
              </p:nvSpPr>
              <p:spPr bwMode="auto">
                <a:xfrm>
                  <a:off x="316" y="187"/>
                  <a:ext cx="201" cy="3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750">
                      <a:solidFill>
                        <a:srgbClr val="000000"/>
                      </a:solidFill>
                      <a:latin typeface="Arial" panose="020B0604020202020204" pitchFamily="34" charset="0"/>
                      <a:cs typeface="Arial" panose="020B0604020202020204" pitchFamily="34" charset="0"/>
                    </a:rPr>
                    <a:t>②</a:t>
                  </a:r>
                </a:p>
              </p:txBody>
            </p:sp>
            <p:sp>
              <p:nvSpPr>
                <p:cNvPr id="10322" name="Rectangle 496"/>
                <p:cNvSpPr>
                  <a:spLocks noChangeArrowheads="1"/>
                </p:cNvSpPr>
                <p:nvPr/>
              </p:nvSpPr>
              <p:spPr bwMode="auto">
                <a:xfrm>
                  <a:off x="132" y="187"/>
                  <a:ext cx="184" cy="3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750">
                      <a:solidFill>
                        <a:srgbClr val="000000"/>
                      </a:solidFill>
                      <a:latin typeface="Arial" panose="020B0604020202020204" pitchFamily="34" charset="0"/>
                      <a:cs typeface="Arial" panose="020B0604020202020204" pitchFamily="34" charset="0"/>
                    </a:rPr>
                    <a:t>①</a:t>
                  </a:r>
                </a:p>
              </p:txBody>
            </p:sp>
            <p:sp>
              <p:nvSpPr>
                <p:cNvPr id="10323" name="Rectangle 497"/>
                <p:cNvSpPr>
                  <a:spLocks noChangeArrowheads="1"/>
                </p:cNvSpPr>
                <p:nvPr/>
              </p:nvSpPr>
              <p:spPr bwMode="auto">
                <a:xfrm>
                  <a:off x="23" y="187"/>
                  <a:ext cx="109" cy="3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algn="ctr" eaLnBrk="1" fontAlgn="base" latinLnBrk="1" hangingPunct="1">
                    <a:spcBef>
                      <a:spcPct val="0"/>
                    </a:spcBef>
                    <a:spcAft>
                      <a:spcPct val="0"/>
                    </a:spcAft>
                  </a:pPr>
                  <a:r>
                    <a:rPr lang="en-US" altLang="ko-KR" sz="750" dirty="0" smtClean="0">
                      <a:solidFill>
                        <a:srgbClr val="000000"/>
                      </a:solidFill>
                      <a:latin typeface="Arial" panose="020B0604020202020204" pitchFamily="34" charset="0"/>
                      <a:cs typeface="Arial" panose="020B0604020202020204" pitchFamily="34" charset="0"/>
                    </a:rPr>
                    <a:t>Proton</a:t>
                  </a:r>
                  <a:endParaRPr lang="ko-KR" altLang="en-US" sz="750" dirty="0">
                    <a:solidFill>
                      <a:srgbClr val="000000"/>
                    </a:solidFill>
                    <a:latin typeface="Arial" panose="020B0604020202020204" pitchFamily="34" charset="0"/>
                    <a:cs typeface="Arial" panose="020B0604020202020204" pitchFamily="34" charset="0"/>
                  </a:endParaRPr>
                </a:p>
              </p:txBody>
            </p:sp>
            <p:sp>
              <p:nvSpPr>
                <p:cNvPr id="10324" name="Rectangle 498"/>
                <p:cNvSpPr>
                  <a:spLocks noChangeArrowheads="1"/>
                </p:cNvSpPr>
                <p:nvPr/>
              </p:nvSpPr>
              <p:spPr bwMode="auto">
                <a:xfrm>
                  <a:off x="316" y="217"/>
                  <a:ext cx="201" cy="31"/>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750">
                      <a:solidFill>
                        <a:srgbClr val="000000"/>
                      </a:solidFill>
                      <a:latin typeface="Arial" panose="020B0604020202020204" pitchFamily="34" charset="0"/>
                      <a:cs typeface="Arial" panose="020B0604020202020204" pitchFamily="34" charset="0"/>
                    </a:rPr>
                    <a:t>③</a:t>
                  </a:r>
                </a:p>
              </p:txBody>
            </p:sp>
            <p:sp>
              <p:nvSpPr>
                <p:cNvPr id="10325" name="Rectangle 499"/>
                <p:cNvSpPr>
                  <a:spLocks noChangeArrowheads="1"/>
                </p:cNvSpPr>
                <p:nvPr/>
              </p:nvSpPr>
              <p:spPr bwMode="auto">
                <a:xfrm>
                  <a:off x="132" y="217"/>
                  <a:ext cx="184" cy="31"/>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algn="ctr" eaLnBrk="1" fontAlgn="base" latinLnBrk="1" hangingPunct="1">
                    <a:spcBef>
                      <a:spcPct val="0"/>
                    </a:spcBef>
                    <a:spcAft>
                      <a:spcPct val="0"/>
                    </a:spcAft>
                  </a:pPr>
                  <a:endParaRPr lang="ko-KR" altLang="ko-KR" sz="750">
                    <a:solidFill>
                      <a:srgbClr val="000000"/>
                    </a:solidFill>
                    <a:latin typeface="Arial" panose="020B0604020202020204" pitchFamily="34" charset="0"/>
                    <a:cs typeface="Arial" panose="020B0604020202020204" pitchFamily="34" charset="0"/>
                  </a:endParaRPr>
                </a:p>
              </p:txBody>
            </p:sp>
            <p:sp>
              <p:nvSpPr>
                <p:cNvPr id="10326" name="Rectangle 500"/>
                <p:cNvSpPr>
                  <a:spLocks noChangeArrowheads="1"/>
                </p:cNvSpPr>
                <p:nvPr/>
              </p:nvSpPr>
              <p:spPr bwMode="auto">
                <a:xfrm>
                  <a:off x="23" y="217"/>
                  <a:ext cx="109" cy="31"/>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algn="ctr" eaLnBrk="1" fontAlgn="base" latinLnBrk="1" hangingPunct="1">
                    <a:spcBef>
                      <a:spcPct val="0"/>
                    </a:spcBef>
                    <a:spcAft>
                      <a:spcPct val="0"/>
                    </a:spcAft>
                  </a:pPr>
                  <a:r>
                    <a:rPr lang="en-US" altLang="ko-KR" sz="750" dirty="0" smtClean="0">
                      <a:solidFill>
                        <a:srgbClr val="000000"/>
                      </a:solidFill>
                      <a:latin typeface="Arial" panose="020B0604020202020204" pitchFamily="34" charset="0"/>
                      <a:cs typeface="Arial" panose="020B0604020202020204" pitchFamily="34" charset="0"/>
                    </a:rPr>
                    <a:t>Neutron</a:t>
                  </a:r>
                  <a:endParaRPr lang="ko-KR" altLang="en-US" sz="750" dirty="0">
                    <a:solidFill>
                      <a:srgbClr val="000000"/>
                    </a:solidFill>
                    <a:latin typeface="Arial" panose="020B0604020202020204" pitchFamily="34" charset="0"/>
                    <a:cs typeface="Arial" panose="020B0604020202020204" pitchFamily="34" charset="0"/>
                  </a:endParaRPr>
                </a:p>
              </p:txBody>
            </p:sp>
            <p:sp>
              <p:nvSpPr>
                <p:cNvPr id="10327" name="Rectangle 501"/>
                <p:cNvSpPr>
                  <a:spLocks noChangeArrowheads="1"/>
                </p:cNvSpPr>
                <p:nvPr/>
              </p:nvSpPr>
              <p:spPr bwMode="auto">
                <a:xfrm>
                  <a:off x="132" y="248"/>
                  <a:ext cx="184" cy="46"/>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algn="ctr" eaLnBrk="1" fontAlgn="base" latinLnBrk="1" hangingPunct="1">
                    <a:spcBef>
                      <a:spcPct val="0"/>
                    </a:spcBef>
                    <a:spcAft>
                      <a:spcPct val="0"/>
                    </a:spcAft>
                  </a:pPr>
                  <a:endParaRPr lang="ko-KR" altLang="ko-KR" sz="750">
                    <a:solidFill>
                      <a:srgbClr val="000000"/>
                    </a:solidFill>
                    <a:latin typeface="Arial" panose="020B0604020202020204" pitchFamily="34" charset="0"/>
                    <a:cs typeface="Arial" panose="020B0604020202020204" pitchFamily="34" charset="0"/>
                  </a:endParaRPr>
                </a:p>
              </p:txBody>
            </p:sp>
            <p:sp>
              <p:nvSpPr>
                <p:cNvPr id="10328" name="Rectangle 502"/>
                <p:cNvSpPr>
                  <a:spLocks noChangeArrowheads="1"/>
                </p:cNvSpPr>
                <p:nvPr/>
              </p:nvSpPr>
              <p:spPr bwMode="auto">
                <a:xfrm>
                  <a:off x="132" y="156"/>
                  <a:ext cx="184" cy="31"/>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algn="ctr" eaLnBrk="1" fontAlgn="base" latinLnBrk="1" hangingPunct="1">
                    <a:spcBef>
                      <a:spcPct val="0"/>
                    </a:spcBef>
                    <a:spcAft>
                      <a:spcPct val="0"/>
                    </a:spcAft>
                  </a:pPr>
                  <a:r>
                    <a:rPr lang="en-US" altLang="ko-KR" sz="750" dirty="0" err="1" smtClean="0">
                      <a:solidFill>
                        <a:srgbClr val="000000"/>
                      </a:solidFill>
                      <a:latin typeface="Arial" panose="020B0604020202020204" pitchFamily="34" charset="0"/>
                      <a:cs typeface="Arial" panose="020B0604020202020204" pitchFamily="34" charset="0"/>
                    </a:rPr>
                    <a:t>Điện</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tích</a:t>
                  </a:r>
                  <a:endParaRPr lang="ko-KR" altLang="en-US" sz="750" dirty="0">
                    <a:solidFill>
                      <a:srgbClr val="000000"/>
                    </a:solidFill>
                    <a:latin typeface="Arial" panose="020B0604020202020204" pitchFamily="34" charset="0"/>
                    <a:cs typeface="Arial" panose="020B0604020202020204" pitchFamily="34" charset="0"/>
                  </a:endParaRPr>
                </a:p>
              </p:txBody>
            </p:sp>
            <p:sp>
              <p:nvSpPr>
                <p:cNvPr id="10329" name="Rectangle 503"/>
                <p:cNvSpPr>
                  <a:spLocks noChangeArrowheads="1"/>
                </p:cNvSpPr>
                <p:nvPr/>
              </p:nvSpPr>
              <p:spPr bwMode="auto">
                <a:xfrm>
                  <a:off x="316" y="248"/>
                  <a:ext cx="201" cy="46"/>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750" dirty="0">
                      <a:solidFill>
                        <a:srgbClr val="C00000"/>
                      </a:solidFill>
                      <a:latin typeface="Arial" panose="020B0604020202020204" pitchFamily="34" charset="0"/>
                      <a:cs typeface="Arial" panose="020B0604020202020204" pitchFamily="34" charset="0"/>
                    </a:rPr>
                    <a:t>④</a:t>
                  </a:r>
                </a:p>
              </p:txBody>
            </p:sp>
            <p:sp>
              <p:nvSpPr>
                <p:cNvPr id="10330" name="Rectangle 504"/>
                <p:cNvSpPr>
                  <a:spLocks noChangeArrowheads="1"/>
                </p:cNvSpPr>
                <p:nvPr/>
              </p:nvSpPr>
              <p:spPr bwMode="auto">
                <a:xfrm>
                  <a:off x="23" y="248"/>
                  <a:ext cx="109" cy="46"/>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algn="ctr" eaLnBrk="1" fontAlgn="base" latinLnBrk="1" hangingPunct="1">
                    <a:spcBef>
                      <a:spcPct val="0"/>
                    </a:spcBef>
                    <a:spcAft>
                      <a:spcPct val="0"/>
                    </a:spcAft>
                  </a:pPr>
                  <a:r>
                    <a:rPr lang="en-US" altLang="ko-KR" sz="750" dirty="0" err="1" smtClean="0">
                      <a:solidFill>
                        <a:srgbClr val="000000"/>
                      </a:solidFill>
                      <a:latin typeface="Arial" panose="020B0604020202020204" pitchFamily="34" charset="0"/>
                      <a:cs typeface="Arial" panose="020B0604020202020204" pitchFamily="34" charset="0"/>
                    </a:rPr>
                    <a:t>Điện</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tử</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tự</a:t>
                  </a:r>
                  <a:r>
                    <a:rPr lang="en-US" altLang="ko-KR" sz="750" dirty="0" smtClean="0">
                      <a:solidFill>
                        <a:srgbClr val="000000"/>
                      </a:solidFill>
                      <a:latin typeface="Arial" panose="020B0604020202020204" pitchFamily="34" charset="0"/>
                      <a:cs typeface="Arial" panose="020B0604020202020204" pitchFamily="34" charset="0"/>
                    </a:rPr>
                    <a:t> do</a:t>
                  </a:r>
                  <a:endParaRPr lang="ko-KR" altLang="en-US" sz="750" dirty="0">
                    <a:solidFill>
                      <a:srgbClr val="000000"/>
                    </a:solidFill>
                    <a:latin typeface="Arial" panose="020B0604020202020204" pitchFamily="34" charset="0"/>
                    <a:cs typeface="Arial" panose="020B0604020202020204" pitchFamily="34" charset="0"/>
                  </a:endParaRPr>
                </a:p>
                <a:p>
                  <a:pPr algn="ctr" eaLnBrk="1" fontAlgn="base" latinLnBrk="1" hangingPunct="1">
                    <a:spcBef>
                      <a:spcPct val="0"/>
                    </a:spcBef>
                    <a:spcAft>
                      <a:spcPct val="0"/>
                    </a:spcAft>
                  </a:pPr>
                  <a:r>
                    <a:rPr lang="en-US" altLang="ko-KR" sz="750" dirty="0" err="1" smtClean="0">
                      <a:solidFill>
                        <a:srgbClr val="000000"/>
                      </a:solidFill>
                      <a:latin typeface="Arial" panose="020B0604020202020204" pitchFamily="34" charset="0"/>
                      <a:cs typeface="Arial" panose="020B0604020202020204" pitchFamily="34" charset="0"/>
                    </a:rPr>
                    <a:t>Điện</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tử</a:t>
                  </a:r>
                  <a:r>
                    <a:rPr lang="en-US" altLang="ko-KR" sz="750" dirty="0" smtClean="0">
                      <a:solidFill>
                        <a:srgbClr val="000000"/>
                      </a:solidFill>
                      <a:latin typeface="Arial" panose="020B0604020202020204" pitchFamily="34" charset="0"/>
                      <a:cs typeface="Arial" panose="020B0604020202020204" pitchFamily="34" charset="0"/>
                    </a:rPr>
                    <a:t> OR </a:t>
                  </a:r>
                  <a:endParaRPr lang="ko-KR" altLang="en-US" sz="750" dirty="0">
                    <a:solidFill>
                      <a:srgbClr val="000000"/>
                    </a:solidFill>
                    <a:latin typeface="Arial" panose="020B0604020202020204" pitchFamily="34" charset="0"/>
                    <a:cs typeface="Arial" panose="020B0604020202020204" pitchFamily="34" charset="0"/>
                  </a:endParaRPr>
                </a:p>
              </p:txBody>
            </p:sp>
            <p:sp>
              <p:nvSpPr>
                <p:cNvPr id="10331" name="Rectangle 505"/>
                <p:cNvSpPr>
                  <a:spLocks noChangeArrowheads="1"/>
                </p:cNvSpPr>
                <p:nvPr/>
              </p:nvSpPr>
              <p:spPr bwMode="auto">
                <a:xfrm>
                  <a:off x="316" y="156"/>
                  <a:ext cx="201" cy="31"/>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algn="ctr" eaLnBrk="1" fontAlgn="base" latinLnBrk="1" hangingPunct="1">
                    <a:spcBef>
                      <a:spcPct val="0"/>
                    </a:spcBef>
                    <a:spcAft>
                      <a:spcPct val="0"/>
                    </a:spcAft>
                  </a:pPr>
                  <a:r>
                    <a:rPr lang="en-US" altLang="ko-KR" sz="750" dirty="0" err="1" smtClean="0">
                      <a:solidFill>
                        <a:srgbClr val="000000"/>
                      </a:solidFill>
                      <a:latin typeface="Arial" panose="020B0604020202020204" pitchFamily="34" charset="0"/>
                      <a:cs typeface="Arial" panose="020B0604020202020204" pitchFamily="34" charset="0"/>
                    </a:rPr>
                    <a:t>Khối</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lượng</a:t>
                  </a:r>
                  <a:endParaRPr lang="ko-KR" altLang="en-US" sz="750" dirty="0">
                    <a:solidFill>
                      <a:srgbClr val="000000"/>
                    </a:solidFill>
                    <a:latin typeface="Arial" panose="020B0604020202020204" pitchFamily="34" charset="0"/>
                    <a:cs typeface="Arial" panose="020B0604020202020204" pitchFamily="34" charset="0"/>
                  </a:endParaRPr>
                </a:p>
              </p:txBody>
            </p:sp>
            <p:sp>
              <p:nvSpPr>
                <p:cNvPr id="10332" name="Rectangle 506"/>
                <p:cNvSpPr>
                  <a:spLocks noChangeArrowheads="1"/>
                </p:cNvSpPr>
                <p:nvPr/>
              </p:nvSpPr>
              <p:spPr bwMode="auto">
                <a:xfrm>
                  <a:off x="23" y="156"/>
                  <a:ext cx="109" cy="31"/>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algn="ctr" eaLnBrk="1" fontAlgn="base" latinLnBrk="1" hangingPunct="1">
                    <a:spcBef>
                      <a:spcPct val="0"/>
                    </a:spcBef>
                    <a:spcAft>
                      <a:spcPct val="0"/>
                    </a:spcAft>
                  </a:pPr>
                  <a:r>
                    <a:rPr lang="en-US" altLang="ko-KR" sz="750" dirty="0" err="1" smtClean="0">
                      <a:solidFill>
                        <a:srgbClr val="000000"/>
                      </a:solidFill>
                      <a:latin typeface="Arial" panose="020B0604020202020204" pitchFamily="34" charset="0"/>
                      <a:cs typeface="Arial" panose="020B0604020202020204" pitchFamily="34" charset="0"/>
                    </a:rPr>
                    <a:t>Hạt</a:t>
                  </a:r>
                  <a:endParaRPr lang="ko-KR" altLang="en-US" sz="750" dirty="0">
                    <a:solidFill>
                      <a:srgbClr val="000000"/>
                    </a:solidFill>
                    <a:latin typeface="Arial" panose="020B0604020202020204" pitchFamily="34" charset="0"/>
                    <a:cs typeface="Arial" panose="020B0604020202020204" pitchFamily="34" charset="0"/>
                  </a:endParaRPr>
                </a:p>
              </p:txBody>
            </p:sp>
            <p:sp>
              <p:nvSpPr>
                <p:cNvPr id="10333" name="Line 507"/>
                <p:cNvSpPr>
                  <a:spLocks noChangeShapeType="1"/>
                </p:cNvSpPr>
                <p:nvPr/>
              </p:nvSpPr>
              <p:spPr bwMode="auto">
                <a:xfrm>
                  <a:off x="23" y="187"/>
                  <a:ext cx="49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fontAlgn="base" latinLnBrk="1">
                    <a:spcBef>
                      <a:spcPct val="0"/>
                    </a:spcBef>
                    <a:spcAft>
                      <a:spcPct val="0"/>
                    </a:spcAft>
                  </a:pPr>
                  <a:endParaRPr kumimoji="1" lang="en-US" sz="750">
                    <a:solidFill>
                      <a:srgbClr val="000000"/>
                    </a:solidFill>
                    <a:latin typeface="Arial" panose="020B0604020202020204" pitchFamily="34" charset="0"/>
                    <a:cs typeface="Arial" panose="020B0604020202020204" pitchFamily="34" charset="0"/>
                  </a:endParaRPr>
                </a:p>
              </p:txBody>
            </p:sp>
            <p:sp>
              <p:nvSpPr>
                <p:cNvPr id="10334" name="Line 508"/>
                <p:cNvSpPr>
                  <a:spLocks noChangeShapeType="1"/>
                </p:cNvSpPr>
                <p:nvPr/>
              </p:nvSpPr>
              <p:spPr bwMode="auto">
                <a:xfrm>
                  <a:off x="132" y="156"/>
                  <a:ext cx="0" cy="13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fontAlgn="base" latinLnBrk="1">
                    <a:spcBef>
                      <a:spcPct val="0"/>
                    </a:spcBef>
                    <a:spcAft>
                      <a:spcPct val="0"/>
                    </a:spcAft>
                  </a:pPr>
                  <a:endParaRPr kumimoji="1" lang="en-US" sz="750">
                    <a:solidFill>
                      <a:srgbClr val="000000"/>
                    </a:solidFill>
                    <a:latin typeface="Arial" panose="020B0604020202020204" pitchFamily="34" charset="0"/>
                    <a:cs typeface="Arial" panose="020B0604020202020204" pitchFamily="34" charset="0"/>
                  </a:endParaRPr>
                </a:p>
              </p:txBody>
            </p:sp>
            <p:sp>
              <p:nvSpPr>
                <p:cNvPr id="10335" name="Line 509"/>
                <p:cNvSpPr>
                  <a:spLocks noChangeShapeType="1"/>
                </p:cNvSpPr>
                <p:nvPr/>
              </p:nvSpPr>
              <p:spPr bwMode="auto">
                <a:xfrm>
                  <a:off x="316" y="156"/>
                  <a:ext cx="0" cy="13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fontAlgn="base" latinLnBrk="1">
                    <a:spcBef>
                      <a:spcPct val="0"/>
                    </a:spcBef>
                    <a:spcAft>
                      <a:spcPct val="0"/>
                    </a:spcAft>
                  </a:pPr>
                  <a:endParaRPr kumimoji="1" lang="en-US" sz="750">
                    <a:solidFill>
                      <a:srgbClr val="000000"/>
                    </a:solidFill>
                    <a:latin typeface="Arial" panose="020B0604020202020204" pitchFamily="34" charset="0"/>
                    <a:cs typeface="Arial" panose="020B0604020202020204" pitchFamily="34" charset="0"/>
                  </a:endParaRPr>
                </a:p>
              </p:txBody>
            </p:sp>
            <p:sp>
              <p:nvSpPr>
                <p:cNvPr id="10336" name="Line 510"/>
                <p:cNvSpPr>
                  <a:spLocks noChangeShapeType="1"/>
                </p:cNvSpPr>
                <p:nvPr/>
              </p:nvSpPr>
              <p:spPr bwMode="auto">
                <a:xfrm>
                  <a:off x="23" y="248"/>
                  <a:ext cx="49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fontAlgn="base" latinLnBrk="1">
                    <a:spcBef>
                      <a:spcPct val="0"/>
                    </a:spcBef>
                    <a:spcAft>
                      <a:spcPct val="0"/>
                    </a:spcAft>
                  </a:pPr>
                  <a:endParaRPr kumimoji="1" lang="en-US" sz="750">
                    <a:solidFill>
                      <a:srgbClr val="000000"/>
                    </a:solidFill>
                    <a:latin typeface="Arial" panose="020B0604020202020204" pitchFamily="34" charset="0"/>
                    <a:cs typeface="Arial" panose="020B0604020202020204" pitchFamily="34" charset="0"/>
                  </a:endParaRPr>
                </a:p>
              </p:txBody>
            </p:sp>
            <p:sp>
              <p:nvSpPr>
                <p:cNvPr id="10337" name="Line 511"/>
                <p:cNvSpPr>
                  <a:spLocks noChangeShapeType="1"/>
                </p:cNvSpPr>
                <p:nvPr/>
              </p:nvSpPr>
              <p:spPr bwMode="auto">
                <a:xfrm>
                  <a:off x="23" y="217"/>
                  <a:ext cx="49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fontAlgn="base" latinLnBrk="1">
                    <a:spcBef>
                      <a:spcPct val="0"/>
                    </a:spcBef>
                    <a:spcAft>
                      <a:spcPct val="0"/>
                    </a:spcAft>
                  </a:pPr>
                  <a:endParaRPr kumimoji="1" lang="en-US" sz="750">
                    <a:solidFill>
                      <a:srgbClr val="000000"/>
                    </a:solidFill>
                    <a:latin typeface="Arial" panose="020B0604020202020204" pitchFamily="34" charset="0"/>
                    <a:cs typeface="Arial" panose="020B0604020202020204" pitchFamily="34" charset="0"/>
                  </a:endParaRPr>
                </a:p>
              </p:txBody>
            </p:sp>
            <p:sp>
              <p:nvSpPr>
                <p:cNvPr id="10338" name="Line 512"/>
                <p:cNvSpPr>
                  <a:spLocks noChangeShapeType="1"/>
                </p:cNvSpPr>
                <p:nvPr/>
              </p:nvSpPr>
              <p:spPr bwMode="auto">
                <a:xfrm>
                  <a:off x="23" y="156"/>
                  <a:ext cx="494" cy="0"/>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fontAlgn="base" latinLnBrk="1">
                    <a:spcBef>
                      <a:spcPct val="0"/>
                    </a:spcBef>
                    <a:spcAft>
                      <a:spcPct val="0"/>
                    </a:spcAft>
                  </a:pPr>
                  <a:endParaRPr kumimoji="1" lang="en-US" sz="750">
                    <a:solidFill>
                      <a:srgbClr val="000000"/>
                    </a:solidFill>
                    <a:latin typeface="Arial" panose="020B0604020202020204" pitchFamily="34" charset="0"/>
                    <a:cs typeface="Arial" panose="020B0604020202020204" pitchFamily="34" charset="0"/>
                  </a:endParaRPr>
                </a:p>
              </p:txBody>
            </p:sp>
            <p:sp>
              <p:nvSpPr>
                <p:cNvPr id="10339" name="Line 513"/>
                <p:cNvSpPr>
                  <a:spLocks noChangeShapeType="1"/>
                </p:cNvSpPr>
                <p:nvPr/>
              </p:nvSpPr>
              <p:spPr bwMode="auto">
                <a:xfrm>
                  <a:off x="23" y="156"/>
                  <a:ext cx="0" cy="138"/>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fontAlgn="base" latinLnBrk="1">
                    <a:spcBef>
                      <a:spcPct val="0"/>
                    </a:spcBef>
                    <a:spcAft>
                      <a:spcPct val="0"/>
                    </a:spcAft>
                  </a:pPr>
                  <a:endParaRPr kumimoji="1" lang="en-US" sz="750">
                    <a:solidFill>
                      <a:srgbClr val="000000"/>
                    </a:solidFill>
                    <a:latin typeface="Arial" panose="020B0604020202020204" pitchFamily="34" charset="0"/>
                    <a:cs typeface="Arial" panose="020B0604020202020204" pitchFamily="34" charset="0"/>
                  </a:endParaRPr>
                </a:p>
              </p:txBody>
            </p:sp>
            <p:sp>
              <p:nvSpPr>
                <p:cNvPr id="10340" name="Line 514"/>
                <p:cNvSpPr>
                  <a:spLocks noChangeShapeType="1"/>
                </p:cNvSpPr>
                <p:nvPr/>
              </p:nvSpPr>
              <p:spPr bwMode="auto">
                <a:xfrm>
                  <a:off x="517" y="156"/>
                  <a:ext cx="0" cy="138"/>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fontAlgn="base" latinLnBrk="1">
                    <a:spcBef>
                      <a:spcPct val="0"/>
                    </a:spcBef>
                    <a:spcAft>
                      <a:spcPct val="0"/>
                    </a:spcAft>
                  </a:pPr>
                  <a:endParaRPr kumimoji="1" lang="en-US" sz="750">
                    <a:solidFill>
                      <a:srgbClr val="000000"/>
                    </a:solidFill>
                    <a:latin typeface="Arial" panose="020B0604020202020204" pitchFamily="34" charset="0"/>
                    <a:cs typeface="Arial" panose="020B0604020202020204" pitchFamily="34" charset="0"/>
                  </a:endParaRPr>
                </a:p>
              </p:txBody>
            </p:sp>
            <p:sp>
              <p:nvSpPr>
                <p:cNvPr id="10341" name="Line 515"/>
                <p:cNvSpPr>
                  <a:spLocks noChangeShapeType="1"/>
                </p:cNvSpPr>
                <p:nvPr/>
              </p:nvSpPr>
              <p:spPr bwMode="auto">
                <a:xfrm>
                  <a:off x="23" y="294"/>
                  <a:ext cx="494" cy="0"/>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fontAlgn="base" latinLnBrk="1">
                    <a:spcBef>
                      <a:spcPct val="0"/>
                    </a:spcBef>
                    <a:spcAft>
                      <a:spcPct val="0"/>
                    </a:spcAft>
                  </a:pPr>
                  <a:endParaRPr kumimoji="1" lang="en-US" sz="750">
                    <a:solidFill>
                      <a:srgbClr val="000000"/>
                    </a:solidFill>
                    <a:latin typeface="Arial" panose="020B0604020202020204" pitchFamily="34" charset="0"/>
                    <a:cs typeface="Arial" panose="020B0604020202020204" pitchFamily="34" charset="0"/>
                  </a:endParaRPr>
                </a:p>
              </p:txBody>
            </p:sp>
          </p:grpSp>
          <p:pic>
            <p:nvPicPr>
              <p:cNvPr id="10316" name="Picture 5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3" y="1117"/>
                <a:ext cx="589" cy="1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317" name="Picture 5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 y="1304"/>
                <a:ext cx="569" cy="1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318" name="Picture 5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9" y="1548"/>
                <a:ext cx="604" cy="1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319" name="Picture 5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4" y="1111"/>
                <a:ext cx="628" cy="1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320" name="Picture 5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99" y="1554"/>
                <a:ext cx="628" cy="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pic>
          <p:nvPicPr>
            <p:cNvPr id="10314" name="Picture 52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3" y="1253"/>
              <a:ext cx="258"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10257" name="Rectangle 441"/>
          <p:cNvSpPr>
            <a:spLocks noChangeArrowheads="1"/>
          </p:cNvSpPr>
          <p:nvPr/>
        </p:nvSpPr>
        <p:spPr bwMode="auto">
          <a:xfrm>
            <a:off x="260350" y="2612364"/>
            <a:ext cx="311785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750" dirty="0">
                <a:solidFill>
                  <a:srgbClr val="000000"/>
                </a:solidFill>
                <a:latin typeface="Arial" panose="020B0604020202020204" pitchFamily="34" charset="0"/>
                <a:cs typeface="Arial" panose="020B0604020202020204" pitchFamily="34" charset="0"/>
              </a:rPr>
              <a:t>2. </a:t>
            </a:r>
            <a:r>
              <a:rPr lang="en-US" altLang="ko-KR" sz="750" dirty="0" err="1" smtClean="0">
                <a:solidFill>
                  <a:srgbClr val="000000"/>
                </a:solidFill>
                <a:latin typeface="Arial" panose="020B0604020202020204" pitchFamily="34" charset="0"/>
                <a:cs typeface="Arial" panose="020B0604020202020204" pitchFamily="34" charset="0"/>
              </a:rPr>
              <a:t>Chọn</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đáp</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án</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sai</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với</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nội</a:t>
            </a:r>
            <a:r>
              <a:rPr lang="en-US" altLang="ko-KR" sz="750" dirty="0" smtClean="0">
                <a:solidFill>
                  <a:srgbClr val="000000"/>
                </a:solidFill>
                <a:latin typeface="Arial" panose="020B0604020202020204" pitchFamily="34" charset="0"/>
                <a:cs typeface="Arial" panose="020B0604020202020204" pitchFamily="34" charset="0"/>
              </a:rPr>
              <a:t> dung </a:t>
            </a:r>
            <a:r>
              <a:rPr lang="en-US" altLang="ko-KR" sz="750" dirty="0" err="1" smtClean="0">
                <a:solidFill>
                  <a:srgbClr val="000000"/>
                </a:solidFill>
                <a:latin typeface="Arial" panose="020B0604020202020204" pitchFamily="34" charset="0"/>
                <a:cs typeface="Arial" panose="020B0604020202020204" pitchFamily="34" charset="0"/>
              </a:rPr>
              <a:t>về</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hạt</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nhân</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nguyên</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tử</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a:solidFill>
                  <a:srgbClr val="000000"/>
                </a:solidFill>
                <a:latin typeface="Arial" panose="020B0604020202020204" pitchFamily="34" charset="0"/>
                <a:cs typeface="Arial" panose="020B0604020202020204" pitchFamily="34" charset="0"/>
              </a:rPr>
              <a:t>(     </a:t>
            </a:r>
            <a:r>
              <a:rPr lang="en-US" altLang="ko-KR" sz="750" dirty="0" smtClean="0">
                <a:solidFill>
                  <a:srgbClr val="000000"/>
                </a:solidFill>
                <a:latin typeface="Arial" panose="020B0604020202020204" pitchFamily="34" charset="0"/>
                <a:cs typeface="Arial" panose="020B0604020202020204" pitchFamily="34" charset="0"/>
              </a:rPr>
              <a:t>)</a:t>
            </a:r>
            <a:endParaRPr lang="en-US" altLang="ko-KR" sz="75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750" dirty="0">
                <a:solidFill>
                  <a:srgbClr val="000000"/>
                </a:solidFill>
                <a:latin typeface="Arial" panose="020B0604020202020204" pitchFamily="34" charset="0"/>
                <a:cs typeface="Arial" panose="020B0604020202020204" pitchFamily="34" charset="0"/>
              </a:rPr>
              <a:t>① </a:t>
            </a:r>
            <a:r>
              <a:rPr lang="en-US" altLang="ko-KR" sz="750" dirty="0" err="1">
                <a:solidFill>
                  <a:srgbClr val="000000"/>
                </a:solidFill>
                <a:latin typeface="Arial" panose="020B0604020202020204" pitchFamily="34" charset="0"/>
                <a:cs typeface="Arial" panose="020B0604020202020204" pitchFamily="34" charset="0"/>
              </a:rPr>
              <a:t>Hạt</a:t>
            </a:r>
            <a:r>
              <a:rPr lang="en-US" altLang="ko-KR" sz="750" dirty="0">
                <a:solidFill>
                  <a:srgbClr val="000000"/>
                </a:solidFill>
                <a:latin typeface="Arial" panose="020B0604020202020204" pitchFamily="34" charset="0"/>
                <a:cs typeface="Arial" panose="020B0604020202020204" pitchFamily="34" charset="0"/>
              </a:rPr>
              <a:t> </a:t>
            </a:r>
            <a:r>
              <a:rPr lang="en-US" altLang="ko-KR" sz="750" dirty="0" err="1">
                <a:solidFill>
                  <a:srgbClr val="000000"/>
                </a:solidFill>
                <a:latin typeface="Arial" panose="020B0604020202020204" pitchFamily="34" charset="0"/>
                <a:cs typeface="Arial" panose="020B0604020202020204" pitchFamily="34" charset="0"/>
              </a:rPr>
              <a:t>nhân</a:t>
            </a:r>
            <a:r>
              <a:rPr lang="en-US" altLang="ko-KR" sz="750" dirty="0">
                <a:solidFill>
                  <a:srgbClr val="000000"/>
                </a:solidFill>
                <a:latin typeface="Arial" panose="020B0604020202020204" pitchFamily="34" charset="0"/>
                <a:cs typeface="Arial" panose="020B0604020202020204" pitchFamily="34" charset="0"/>
              </a:rPr>
              <a:t> </a:t>
            </a:r>
            <a:r>
              <a:rPr lang="en-US" altLang="ko-KR" sz="750" dirty="0" err="1">
                <a:solidFill>
                  <a:srgbClr val="000000"/>
                </a:solidFill>
                <a:latin typeface="Arial" panose="020B0604020202020204" pitchFamily="34" charset="0"/>
                <a:cs typeface="Arial" panose="020B0604020202020204" pitchFamily="34" charset="0"/>
              </a:rPr>
              <a:t>nguyên</a:t>
            </a:r>
            <a:r>
              <a:rPr lang="en-US" altLang="ko-KR" sz="750" dirty="0">
                <a:solidFill>
                  <a:srgbClr val="000000"/>
                </a:solidFill>
                <a:latin typeface="Arial" panose="020B0604020202020204" pitchFamily="34" charset="0"/>
                <a:cs typeface="Arial" panose="020B0604020202020204" pitchFamily="34" charset="0"/>
              </a:rPr>
              <a:t> </a:t>
            </a:r>
            <a:r>
              <a:rPr lang="en-US" altLang="ko-KR" sz="750" dirty="0" err="1">
                <a:solidFill>
                  <a:srgbClr val="000000"/>
                </a:solidFill>
                <a:latin typeface="Arial" panose="020B0604020202020204" pitchFamily="34" charset="0"/>
                <a:cs typeface="Arial" panose="020B0604020202020204" pitchFamily="34" charset="0"/>
              </a:rPr>
              <a:t>tử</a:t>
            </a:r>
            <a:r>
              <a:rPr lang="en-US" altLang="ko-KR" sz="750" dirty="0">
                <a:solidFill>
                  <a:srgbClr val="000000"/>
                </a:solidFill>
                <a:latin typeface="Arial" panose="020B0604020202020204" pitchFamily="34" charset="0"/>
                <a:cs typeface="Arial" panose="020B0604020202020204" pitchFamily="34" charset="0"/>
              </a:rPr>
              <a:t>: </a:t>
            </a:r>
            <a:r>
              <a:rPr lang="en-US" altLang="ko-KR" sz="750" dirty="0" err="1">
                <a:solidFill>
                  <a:srgbClr val="000000"/>
                </a:solidFill>
                <a:latin typeface="Arial" panose="020B0604020202020204" pitchFamily="34" charset="0"/>
                <a:cs typeface="Arial" panose="020B0604020202020204" pitchFamily="34" charset="0"/>
              </a:rPr>
              <a:t>cấu</a:t>
            </a:r>
            <a:r>
              <a:rPr lang="en-US" altLang="ko-KR" sz="750" dirty="0">
                <a:solidFill>
                  <a:srgbClr val="000000"/>
                </a:solidFill>
                <a:latin typeface="Arial" panose="020B0604020202020204" pitchFamily="34" charset="0"/>
                <a:cs typeface="Arial" panose="020B0604020202020204" pitchFamily="34" charset="0"/>
              </a:rPr>
              <a:t> </a:t>
            </a:r>
            <a:r>
              <a:rPr lang="en-US" altLang="ko-KR" sz="750" dirty="0" err="1">
                <a:solidFill>
                  <a:srgbClr val="000000"/>
                </a:solidFill>
                <a:latin typeface="Arial" panose="020B0604020202020204" pitchFamily="34" charset="0"/>
                <a:cs typeface="Arial" panose="020B0604020202020204" pitchFamily="34" charset="0"/>
              </a:rPr>
              <a:t>trúc</a:t>
            </a:r>
            <a:r>
              <a:rPr lang="en-US" altLang="ko-KR" sz="750" dirty="0">
                <a:solidFill>
                  <a:srgbClr val="000000"/>
                </a:solidFill>
                <a:latin typeface="Arial" panose="020B0604020202020204" pitchFamily="34" charset="0"/>
                <a:cs typeface="Arial" panose="020B0604020202020204" pitchFamily="34" charset="0"/>
              </a:rPr>
              <a:t> </a:t>
            </a:r>
            <a:r>
              <a:rPr lang="en-US" altLang="ko-KR" sz="750" dirty="0" err="1">
                <a:solidFill>
                  <a:srgbClr val="000000"/>
                </a:solidFill>
                <a:latin typeface="Arial" panose="020B0604020202020204" pitchFamily="34" charset="0"/>
                <a:cs typeface="Arial" panose="020B0604020202020204" pitchFamily="34" charset="0"/>
              </a:rPr>
              <a:t>bằng</a:t>
            </a:r>
            <a:r>
              <a:rPr lang="en-US" altLang="ko-KR" sz="750" dirty="0">
                <a:solidFill>
                  <a:srgbClr val="000000"/>
                </a:solidFill>
                <a:latin typeface="Arial" panose="020B0604020202020204" pitchFamily="34" charset="0"/>
                <a:cs typeface="Arial" panose="020B0604020202020204" pitchFamily="34" charset="0"/>
              </a:rPr>
              <a:t> proton </a:t>
            </a:r>
            <a:r>
              <a:rPr lang="en-US" altLang="ko-KR" sz="750" dirty="0" err="1">
                <a:solidFill>
                  <a:srgbClr val="000000"/>
                </a:solidFill>
                <a:latin typeface="Arial" panose="020B0604020202020204" pitchFamily="34" charset="0"/>
                <a:cs typeface="Arial" panose="020B0604020202020204" pitchFamily="34" charset="0"/>
              </a:rPr>
              <a:t>và</a:t>
            </a:r>
            <a:r>
              <a:rPr lang="en-US" altLang="ko-KR" sz="750" dirty="0">
                <a:solidFill>
                  <a:srgbClr val="000000"/>
                </a:solidFill>
                <a:latin typeface="Arial" panose="020B0604020202020204" pitchFamily="34" charset="0"/>
                <a:cs typeface="Arial" panose="020B0604020202020204" pitchFamily="34" charset="0"/>
              </a:rPr>
              <a:t> Neutron</a:t>
            </a:r>
            <a:r>
              <a:rPr lang="ko-KR" altLang="en-US" sz="750" dirty="0">
                <a:solidFill>
                  <a:srgbClr val="000000"/>
                </a:solidFill>
                <a:latin typeface="Arial" panose="020B0604020202020204" pitchFamily="34" charset="0"/>
                <a:cs typeface="Arial" panose="020B0604020202020204" pitchFamily="34" charset="0"/>
              </a:rPr>
              <a:t> </a:t>
            </a:r>
          </a:p>
          <a:p>
            <a:pPr eaLnBrk="1" fontAlgn="base" latinLnBrk="1" hangingPunct="1">
              <a:spcBef>
                <a:spcPct val="0"/>
              </a:spcBef>
              <a:spcAft>
                <a:spcPct val="0"/>
              </a:spcAft>
            </a:pPr>
            <a:r>
              <a:rPr lang="ko-KR" altLang="en-US" sz="750" dirty="0">
                <a:solidFill>
                  <a:srgbClr val="000000"/>
                </a:solidFill>
                <a:latin typeface="Arial" panose="020B0604020202020204" pitchFamily="34" charset="0"/>
                <a:cs typeface="Arial" panose="020B0604020202020204" pitchFamily="34" charset="0"/>
              </a:rPr>
              <a:t>② </a:t>
            </a:r>
            <a:r>
              <a:rPr lang="en-US" altLang="ko-KR" sz="750" dirty="0" err="1">
                <a:solidFill>
                  <a:srgbClr val="000000"/>
                </a:solidFill>
                <a:latin typeface="Arial" panose="020B0604020202020204" pitchFamily="34" charset="0"/>
                <a:cs typeface="Arial" panose="020B0604020202020204" pitchFamily="34" charset="0"/>
              </a:rPr>
              <a:t>Khối</a:t>
            </a:r>
            <a:r>
              <a:rPr lang="en-US" altLang="ko-KR" sz="750" dirty="0">
                <a:solidFill>
                  <a:srgbClr val="000000"/>
                </a:solidFill>
                <a:latin typeface="Arial" panose="020B0604020202020204" pitchFamily="34" charset="0"/>
                <a:cs typeface="Arial" panose="020B0604020202020204" pitchFamily="34" charset="0"/>
              </a:rPr>
              <a:t> </a:t>
            </a:r>
            <a:r>
              <a:rPr lang="en-US" altLang="ko-KR" sz="750" dirty="0" err="1">
                <a:solidFill>
                  <a:srgbClr val="000000"/>
                </a:solidFill>
                <a:latin typeface="Arial" panose="020B0604020202020204" pitchFamily="34" charset="0"/>
                <a:cs typeface="Arial" panose="020B0604020202020204" pitchFamily="34" charset="0"/>
              </a:rPr>
              <a:t>lượng</a:t>
            </a:r>
            <a:r>
              <a:rPr lang="en-US" altLang="ko-KR" sz="750" dirty="0">
                <a:solidFill>
                  <a:srgbClr val="000000"/>
                </a:solidFill>
                <a:latin typeface="Arial" panose="020B0604020202020204" pitchFamily="34" charset="0"/>
                <a:cs typeface="Arial" panose="020B0604020202020204" pitchFamily="34" charset="0"/>
              </a:rPr>
              <a:t> </a:t>
            </a:r>
            <a:r>
              <a:rPr lang="en-US" altLang="ko-KR" sz="750" dirty="0" err="1">
                <a:solidFill>
                  <a:srgbClr val="000000"/>
                </a:solidFill>
                <a:latin typeface="Arial" panose="020B0604020202020204" pitchFamily="34" charset="0"/>
                <a:cs typeface="Arial" panose="020B0604020202020204" pitchFamily="34" charset="0"/>
              </a:rPr>
              <a:t>của</a:t>
            </a:r>
            <a:r>
              <a:rPr lang="en-US" altLang="ko-KR" sz="750" dirty="0">
                <a:solidFill>
                  <a:srgbClr val="000000"/>
                </a:solidFill>
                <a:latin typeface="Arial" panose="020B0604020202020204" pitchFamily="34" charset="0"/>
                <a:cs typeface="Arial" panose="020B0604020202020204" pitchFamily="34" charset="0"/>
              </a:rPr>
              <a:t> proton </a:t>
            </a:r>
            <a:r>
              <a:rPr lang="en-US" altLang="ko-KR" sz="750" dirty="0" err="1">
                <a:solidFill>
                  <a:srgbClr val="000000"/>
                </a:solidFill>
                <a:latin typeface="Arial" panose="020B0604020202020204" pitchFamily="34" charset="0"/>
                <a:cs typeface="Arial" panose="020B0604020202020204" pitchFamily="34" charset="0"/>
              </a:rPr>
              <a:t>và</a:t>
            </a:r>
            <a:r>
              <a:rPr lang="en-US" altLang="ko-KR" sz="750" dirty="0">
                <a:solidFill>
                  <a:srgbClr val="000000"/>
                </a:solidFill>
                <a:latin typeface="Arial" panose="020B0604020202020204" pitchFamily="34" charset="0"/>
                <a:cs typeface="Arial" panose="020B0604020202020204" pitchFamily="34" charset="0"/>
              </a:rPr>
              <a:t> neutron </a:t>
            </a:r>
            <a:r>
              <a:rPr lang="en-US" altLang="ko-KR" sz="750" dirty="0" err="1">
                <a:solidFill>
                  <a:srgbClr val="000000"/>
                </a:solidFill>
                <a:latin typeface="Arial" panose="020B0604020202020204" pitchFamily="34" charset="0"/>
                <a:cs typeface="Arial" panose="020B0604020202020204" pitchFamily="34" charset="0"/>
              </a:rPr>
              <a:t>gần</a:t>
            </a:r>
            <a:r>
              <a:rPr lang="en-US" altLang="ko-KR" sz="750" dirty="0">
                <a:solidFill>
                  <a:srgbClr val="000000"/>
                </a:solidFill>
                <a:latin typeface="Arial" panose="020B0604020202020204" pitchFamily="34" charset="0"/>
                <a:cs typeface="Arial" panose="020B0604020202020204" pitchFamily="34" charset="0"/>
              </a:rPr>
              <a:t> </a:t>
            </a:r>
            <a:r>
              <a:rPr lang="en-US" altLang="ko-KR" sz="750" dirty="0" err="1">
                <a:solidFill>
                  <a:srgbClr val="000000"/>
                </a:solidFill>
                <a:latin typeface="Arial" panose="020B0604020202020204" pitchFamily="34" charset="0"/>
                <a:cs typeface="Arial" panose="020B0604020202020204" pitchFamily="34" charset="0"/>
              </a:rPr>
              <a:t>như</a:t>
            </a:r>
            <a:r>
              <a:rPr lang="en-US" altLang="ko-KR" sz="750" dirty="0">
                <a:solidFill>
                  <a:srgbClr val="000000"/>
                </a:solidFill>
                <a:latin typeface="Arial" panose="020B0604020202020204" pitchFamily="34" charset="0"/>
                <a:cs typeface="Arial" panose="020B0604020202020204" pitchFamily="34" charset="0"/>
              </a:rPr>
              <a:t> </a:t>
            </a:r>
            <a:r>
              <a:rPr lang="en-US" altLang="ko-KR" sz="750" dirty="0" err="1">
                <a:solidFill>
                  <a:srgbClr val="000000"/>
                </a:solidFill>
                <a:latin typeface="Arial" panose="020B0604020202020204" pitchFamily="34" charset="0"/>
                <a:cs typeface="Arial" panose="020B0604020202020204" pitchFamily="34" charset="0"/>
              </a:rPr>
              <a:t>giống</a:t>
            </a:r>
            <a:r>
              <a:rPr lang="en-US" altLang="ko-KR" sz="750" dirty="0">
                <a:solidFill>
                  <a:srgbClr val="000000"/>
                </a:solidFill>
                <a:latin typeface="Arial" panose="020B0604020202020204" pitchFamily="34" charset="0"/>
                <a:cs typeface="Arial" panose="020B0604020202020204" pitchFamily="34" charset="0"/>
              </a:rPr>
              <a:t> </a:t>
            </a:r>
            <a:r>
              <a:rPr lang="en-US" altLang="ko-KR" sz="750" dirty="0" err="1">
                <a:solidFill>
                  <a:srgbClr val="000000"/>
                </a:solidFill>
                <a:latin typeface="Arial" panose="020B0604020202020204" pitchFamily="34" charset="0"/>
                <a:cs typeface="Arial" panose="020B0604020202020204" pitchFamily="34" charset="0"/>
              </a:rPr>
              <a:t>nhau</a:t>
            </a:r>
            <a:r>
              <a:rPr lang="en-US" altLang="ko-KR" sz="750" dirty="0">
                <a:solidFill>
                  <a:srgbClr val="000000"/>
                </a:solidFill>
                <a:latin typeface="Arial" panose="020B0604020202020204" pitchFamily="34" charset="0"/>
                <a:cs typeface="Arial" panose="020B0604020202020204" pitchFamily="34" charset="0"/>
              </a:rPr>
              <a:t>, </a:t>
            </a:r>
            <a:r>
              <a:rPr lang="en-US" altLang="ko-KR" sz="750" dirty="0" err="1">
                <a:solidFill>
                  <a:srgbClr val="000000"/>
                </a:solidFill>
                <a:latin typeface="Arial" panose="020B0604020202020204" pitchFamily="34" charset="0"/>
                <a:cs typeface="Arial" panose="020B0604020202020204" pitchFamily="34" charset="0"/>
              </a:rPr>
              <a:t>là</a:t>
            </a:r>
            <a:r>
              <a:rPr lang="en-US" altLang="ko-KR" sz="750" dirty="0">
                <a:solidFill>
                  <a:srgbClr val="000000"/>
                </a:solidFill>
                <a:latin typeface="Arial" panose="020B0604020202020204" pitchFamily="34" charset="0"/>
                <a:cs typeface="Arial" panose="020B0604020202020204" pitchFamily="34" charset="0"/>
              </a:rPr>
              <a:t> </a:t>
            </a:r>
            <a:r>
              <a:rPr lang="en-US" altLang="ko-KR" sz="750" dirty="0" err="1">
                <a:solidFill>
                  <a:srgbClr val="000000"/>
                </a:solidFill>
                <a:latin typeface="Arial" panose="020B0604020202020204" pitchFamily="34" charset="0"/>
                <a:cs typeface="Arial" panose="020B0604020202020204" pitchFamily="34" charset="0"/>
              </a:rPr>
              <a:t>hạt</a:t>
            </a:r>
            <a:r>
              <a:rPr lang="en-US" altLang="ko-KR" sz="750" dirty="0">
                <a:solidFill>
                  <a:srgbClr val="000000"/>
                </a:solidFill>
                <a:latin typeface="Arial" panose="020B0604020202020204" pitchFamily="34" charset="0"/>
                <a:cs typeface="Arial" panose="020B0604020202020204" pitchFamily="34" charset="0"/>
              </a:rPr>
              <a:t> </a:t>
            </a:r>
            <a:r>
              <a:rPr lang="en-US" altLang="ko-KR" sz="750" dirty="0" err="1">
                <a:solidFill>
                  <a:srgbClr val="000000"/>
                </a:solidFill>
                <a:latin typeface="Arial" panose="020B0604020202020204" pitchFamily="34" charset="0"/>
                <a:cs typeface="Arial" panose="020B0604020202020204" pitchFamily="34" charset="0"/>
              </a:rPr>
              <a:t>nặng</a:t>
            </a:r>
            <a:r>
              <a:rPr lang="en-US" altLang="ko-KR" sz="750" dirty="0">
                <a:solidFill>
                  <a:srgbClr val="000000"/>
                </a:solidFill>
                <a:latin typeface="Arial" panose="020B0604020202020204" pitchFamily="34" charset="0"/>
                <a:cs typeface="Arial" panose="020B0604020202020204" pitchFamily="34" charset="0"/>
              </a:rPr>
              <a:t> </a:t>
            </a:r>
            <a:r>
              <a:rPr lang="en-US" altLang="ko-KR" sz="750" dirty="0" err="1">
                <a:solidFill>
                  <a:srgbClr val="000000"/>
                </a:solidFill>
                <a:latin typeface="Arial" panose="020B0604020202020204" pitchFamily="34" charset="0"/>
                <a:cs typeface="Arial" panose="020B0604020202020204" pitchFamily="34" charset="0"/>
              </a:rPr>
              <a:t>gấp</a:t>
            </a:r>
            <a:r>
              <a:rPr lang="en-US" altLang="ko-KR" sz="750" dirty="0">
                <a:solidFill>
                  <a:srgbClr val="000000"/>
                </a:solidFill>
                <a:latin typeface="Arial" panose="020B0604020202020204" pitchFamily="34" charset="0"/>
                <a:cs typeface="Arial" panose="020B0604020202020204" pitchFamily="34" charset="0"/>
              </a:rPr>
              <a:t> 1840 </a:t>
            </a:r>
            <a:r>
              <a:rPr lang="en-US" altLang="ko-KR" sz="750" dirty="0" err="1">
                <a:solidFill>
                  <a:srgbClr val="000000"/>
                </a:solidFill>
                <a:latin typeface="Arial" panose="020B0604020202020204" pitchFamily="34" charset="0"/>
                <a:cs typeface="Arial" panose="020B0604020202020204" pitchFamily="34" charset="0"/>
              </a:rPr>
              <a:t>lần</a:t>
            </a:r>
            <a:r>
              <a:rPr lang="en-US" altLang="ko-KR" sz="750" dirty="0">
                <a:solidFill>
                  <a:srgbClr val="000000"/>
                </a:solidFill>
                <a:latin typeface="Arial" panose="020B0604020202020204" pitchFamily="34" charset="0"/>
                <a:cs typeface="Arial" panose="020B0604020202020204" pitchFamily="34" charset="0"/>
              </a:rPr>
              <a:t> </a:t>
            </a:r>
            <a:r>
              <a:rPr lang="en-US" altLang="ko-KR" sz="750" dirty="0" err="1">
                <a:solidFill>
                  <a:srgbClr val="000000"/>
                </a:solidFill>
                <a:latin typeface="Arial" panose="020B0604020202020204" pitchFamily="34" charset="0"/>
                <a:cs typeface="Arial" panose="020B0604020202020204" pitchFamily="34" charset="0"/>
              </a:rPr>
              <a:t>hạt</a:t>
            </a:r>
            <a:r>
              <a:rPr lang="en-US" altLang="ko-KR" sz="750" dirty="0">
                <a:solidFill>
                  <a:srgbClr val="000000"/>
                </a:solidFill>
                <a:latin typeface="Arial" panose="020B0604020202020204" pitchFamily="34" charset="0"/>
                <a:cs typeface="Arial" panose="020B0604020202020204" pitchFamily="34" charset="0"/>
              </a:rPr>
              <a:t> electron</a:t>
            </a:r>
            <a:endParaRPr lang="ko-KR" altLang="en-US" sz="75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ko-KR" altLang="en-US" sz="750" dirty="0">
                <a:solidFill>
                  <a:srgbClr val="000000"/>
                </a:solidFill>
                <a:latin typeface="Arial" panose="020B0604020202020204" pitchFamily="34" charset="0"/>
                <a:cs typeface="Arial" panose="020B0604020202020204" pitchFamily="34" charset="0"/>
              </a:rPr>
              <a:t>③ </a:t>
            </a:r>
            <a:r>
              <a:rPr lang="en-US" altLang="ko-KR" sz="750" dirty="0">
                <a:solidFill>
                  <a:srgbClr val="000000"/>
                </a:solidFill>
                <a:latin typeface="Arial" panose="020B0604020202020204" pitchFamily="34" charset="0"/>
                <a:cs typeface="Arial" panose="020B0604020202020204" pitchFamily="34" charset="0"/>
              </a:rPr>
              <a:t>Proton </a:t>
            </a:r>
            <a:r>
              <a:rPr lang="en-US" altLang="ko-KR" sz="750" dirty="0" err="1">
                <a:solidFill>
                  <a:srgbClr val="000000"/>
                </a:solidFill>
                <a:latin typeface="Arial" panose="020B0604020202020204" pitchFamily="34" charset="0"/>
                <a:cs typeface="Arial" panose="020B0604020202020204" pitchFamily="34" charset="0"/>
              </a:rPr>
              <a:t>và</a:t>
            </a:r>
            <a:r>
              <a:rPr lang="en-US" altLang="ko-KR" sz="750" dirty="0">
                <a:solidFill>
                  <a:srgbClr val="000000"/>
                </a:solidFill>
                <a:latin typeface="Arial" panose="020B0604020202020204" pitchFamily="34" charset="0"/>
                <a:cs typeface="Arial" panose="020B0604020202020204" pitchFamily="34" charset="0"/>
              </a:rPr>
              <a:t> neutron </a:t>
            </a:r>
            <a:r>
              <a:rPr lang="en-US" altLang="ko-KR" sz="750" dirty="0" err="1">
                <a:solidFill>
                  <a:srgbClr val="000000"/>
                </a:solidFill>
                <a:latin typeface="Arial" panose="020B0604020202020204" pitchFamily="34" charset="0"/>
                <a:cs typeface="Arial" panose="020B0604020202020204" pitchFamily="34" charset="0"/>
              </a:rPr>
              <a:t>gộp</a:t>
            </a:r>
            <a:r>
              <a:rPr lang="en-US" altLang="ko-KR" sz="750" dirty="0">
                <a:solidFill>
                  <a:srgbClr val="000000"/>
                </a:solidFill>
                <a:latin typeface="Arial" panose="020B0604020202020204" pitchFamily="34" charset="0"/>
                <a:cs typeface="Arial" panose="020B0604020202020204" pitchFamily="34" charset="0"/>
              </a:rPr>
              <a:t> </a:t>
            </a:r>
            <a:r>
              <a:rPr lang="en-US" altLang="ko-KR" sz="750" dirty="0" err="1">
                <a:solidFill>
                  <a:srgbClr val="000000"/>
                </a:solidFill>
                <a:latin typeface="Arial" panose="020B0604020202020204" pitchFamily="34" charset="0"/>
                <a:cs typeface="Arial" panose="020B0604020202020204" pitchFamily="34" charset="0"/>
              </a:rPr>
              <a:t>lại</a:t>
            </a:r>
            <a:r>
              <a:rPr lang="en-US" altLang="ko-KR" sz="750" dirty="0">
                <a:solidFill>
                  <a:srgbClr val="000000"/>
                </a:solidFill>
                <a:latin typeface="Arial" panose="020B0604020202020204" pitchFamily="34" charset="0"/>
                <a:cs typeface="Arial" panose="020B0604020202020204" pitchFamily="34" charset="0"/>
              </a:rPr>
              <a:t> </a:t>
            </a:r>
            <a:r>
              <a:rPr lang="en-US" altLang="ko-KR" sz="750" dirty="0" err="1">
                <a:solidFill>
                  <a:srgbClr val="000000"/>
                </a:solidFill>
                <a:latin typeface="Arial" panose="020B0604020202020204" pitchFamily="34" charset="0"/>
                <a:cs typeface="Arial" panose="020B0604020202020204" pitchFamily="34" charset="0"/>
              </a:rPr>
              <a:t>một</a:t>
            </a:r>
            <a:r>
              <a:rPr lang="en-US" altLang="ko-KR" sz="750" dirty="0">
                <a:solidFill>
                  <a:srgbClr val="000000"/>
                </a:solidFill>
                <a:latin typeface="Arial" panose="020B0604020202020204" pitchFamily="34" charset="0"/>
                <a:cs typeface="Arial" panose="020B0604020202020204" pitchFamily="34" charset="0"/>
              </a:rPr>
              <a:t> </a:t>
            </a:r>
            <a:r>
              <a:rPr lang="en-US" altLang="ko-KR" sz="750" dirty="0" err="1">
                <a:solidFill>
                  <a:srgbClr val="000000"/>
                </a:solidFill>
                <a:latin typeface="Arial" panose="020B0604020202020204" pitchFamily="34" charset="0"/>
                <a:cs typeface="Arial" panose="020B0604020202020204" pitchFamily="34" charset="0"/>
              </a:rPr>
              <a:t>chỗ</a:t>
            </a:r>
            <a:r>
              <a:rPr lang="en-US" altLang="ko-KR" sz="750" dirty="0">
                <a:solidFill>
                  <a:srgbClr val="000000"/>
                </a:solidFill>
                <a:latin typeface="Arial" panose="020B0604020202020204" pitchFamily="34" charset="0"/>
                <a:cs typeface="Arial" panose="020B0604020202020204" pitchFamily="34" charset="0"/>
              </a:rPr>
              <a:t> </a:t>
            </a:r>
            <a:r>
              <a:rPr lang="en-US" altLang="ko-KR" sz="750" dirty="0" err="1">
                <a:solidFill>
                  <a:srgbClr val="000000"/>
                </a:solidFill>
                <a:latin typeface="Arial" panose="020B0604020202020204" pitchFamily="34" charset="0"/>
                <a:cs typeface="Arial" panose="020B0604020202020204" pitchFamily="34" charset="0"/>
              </a:rPr>
              <a:t>gọi</a:t>
            </a:r>
            <a:r>
              <a:rPr lang="en-US" altLang="ko-KR" sz="750" dirty="0">
                <a:solidFill>
                  <a:srgbClr val="000000"/>
                </a:solidFill>
                <a:latin typeface="Arial" panose="020B0604020202020204" pitchFamily="34" charset="0"/>
                <a:cs typeface="Arial" panose="020B0604020202020204" pitchFamily="34" charset="0"/>
              </a:rPr>
              <a:t> </a:t>
            </a:r>
            <a:r>
              <a:rPr lang="en-US" altLang="ko-KR" sz="750" dirty="0" err="1">
                <a:solidFill>
                  <a:srgbClr val="000000"/>
                </a:solidFill>
                <a:latin typeface="Arial" panose="020B0604020202020204" pitchFamily="34" charset="0"/>
                <a:cs typeface="Arial" panose="020B0604020202020204" pitchFamily="34" charset="0"/>
              </a:rPr>
              <a:t>là</a:t>
            </a:r>
            <a:r>
              <a:rPr lang="en-US" altLang="ko-KR" sz="750" dirty="0">
                <a:solidFill>
                  <a:srgbClr val="000000"/>
                </a:solidFill>
                <a:latin typeface="Arial" panose="020B0604020202020204" pitchFamily="34" charset="0"/>
                <a:cs typeface="Arial" panose="020B0604020202020204" pitchFamily="34" charset="0"/>
              </a:rPr>
              <a:t> nucleon</a:t>
            </a:r>
            <a:endParaRPr lang="ko-KR" altLang="en-US" sz="75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ko-KR" altLang="en-US" sz="750" dirty="0">
                <a:solidFill>
                  <a:srgbClr val="C00000"/>
                </a:solidFill>
                <a:latin typeface="Arial" panose="020B0604020202020204" pitchFamily="34" charset="0"/>
                <a:cs typeface="Arial" panose="020B0604020202020204" pitchFamily="34" charset="0"/>
              </a:rPr>
              <a:t>④ </a:t>
            </a:r>
            <a:r>
              <a:rPr lang="en-US" altLang="ko-KR" sz="750" dirty="0" err="1">
                <a:solidFill>
                  <a:srgbClr val="C00000"/>
                </a:solidFill>
                <a:latin typeface="Arial" panose="020B0604020202020204" pitchFamily="34" charset="0"/>
                <a:cs typeface="Arial" panose="020B0604020202020204" pitchFamily="34" charset="0"/>
              </a:rPr>
              <a:t>Đồng</a:t>
            </a:r>
            <a:r>
              <a:rPr lang="en-US" altLang="ko-KR" sz="750" dirty="0">
                <a:solidFill>
                  <a:srgbClr val="C00000"/>
                </a:solidFill>
                <a:latin typeface="Arial" panose="020B0604020202020204" pitchFamily="34" charset="0"/>
                <a:cs typeface="Arial" panose="020B0604020202020204" pitchFamily="34" charset="0"/>
              </a:rPr>
              <a:t> </a:t>
            </a:r>
            <a:r>
              <a:rPr lang="en-US" altLang="ko-KR" sz="750" dirty="0" err="1">
                <a:solidFill>
                  <a:srgbClr val="C00000"/>
                </a:solidFill>
                <a:latin typeface="Arial" panose="020B0604020202020204" pitchFamily="34" charset="0"/>
                <a:cs typeface="Arial" panose="020B0604020202020204" pitchFamily="34" charset="0"/>
              </a:rPr>
              <a:t>vị</a:t>
            </a:r>
            <a:r>
              <a:rPr lang="en-US" altLang="ko-KR" sz="750" dirty="0">
                <a:solidFill>
                  <a:srgbClr val="C00000"/>
                </a:solidFill>
                <a:latin typeface="Arial" panose="020B0604020202020204" pitchFamily="34" charset="0"/>
                <a:cs typeface="Arial" panose="020B0604020202020204" pitchFamily="34" charset="0"/>
              </a:rPr>
              <a:t> </a:t>
            </a:r>
            <a:r>
              <a:rPr lang="en-US" altLang="ko-KR" sz="750" dirty="0" err="1">
                <a:solidFill>
                  <a:srgbClr val="C00000"/>
                </a:solidFill>
                <a:latin typeface="Arial" panose="020B0604020202020204" pitchFamily="34" charset="0"/>
                <a:cs typeface="Arial" panose="020B0604020202020204" pitchFamily="34" charset="0"/>
              </a:rPr>
              <a:t>nguyên</a:t>
            </a:r>
            <a:r>
              <a:rPr lang="en-US" altLang="ko-KR" sz="750" dirty="0">
                <a:solidFill>
                  <a:srgbClr val="C00000"/>
                </a:solidFill>
                <a:latin typeface="Arial" panose="020B0604020202020204" pitchFamily="34" charset="0"/>
                <a:cs typeface="Arial" panose="020B0604020202020204" pitchFamily="34" charset="0"/>
              </a:rPr>
              <a:t> </a:t>
            </a:r>
            <a:r>
              <a:rPr lang="en-US" altLang="ko-KR" sz="750" dirty="0" err="1">
                <a:solidFill>
                  <a:srgbClr val="C00000"/>
                </a:solidFill>
                <a:latin typeface="Arial" panose="020B0604020202020204" pitchFamily="34" charset="0"/>
                <a:cs typeface="Arial" panose="020B0604020202020204" pitchFamily="34" charset="0"/>
              </a:rPr>
              <a:t>tố:là</a:t>
            </a:r>
            <a:r>
              <a:rPr lang="en-US" altLang="ko-KR" sz="750" dirty="0">
                <a:solidFill>
                  <a:srgbClr val="C00000"/>
                </a:solidFill>
                <a:latin typeface="Arial" panose="020B0604020202020204" pitchFamily="34" charset="0"/>
                <a:cs typeface="Arial" panose="020B0604020202020204" pitchFamily="34" charset="0"/>
              </a:rPr>
              <a:t> </a:t>
            </a:r>
            <a:r>
              <a:rPr lang="en-US" altLang="ko-KR" sz="750" dirty="0" err="1">
                <a:solidFill>
                  <a:srgbClr val="C00000"/>
                </a:solidFill>
                <a:latin typeface="Arial" panose="020B0604020202020204" pitchFamily="34" charset="0"/>
                <a:cs typeface="Arial" panose="020B0604020202020204" pitchFamily="34" charset="0"/>
              </a:rPr>
              <a:t>những</a:t>
            </a:r>
            <a:r>
              <a:rPr lang="en-US" altLang="ko-KR" sz="750" dirty="0">
                <a:solidFill>
                  <a:srgbClr val="C00000"/>
                </a:solidFill>
                <a:latin typeface="Arial" panose="020B0604020202020204" pitchFamily="34" charset="0"/>
                <a:cs typeface="Arial" panose="020B0604020202020204" pitchFamily="34" charset="0"/>
              </a:rPr>
              <a:t> </a:t>
            </a:r>
            <a:r>
              <a:rPr lang="en-US" altLang="ko-KR" sz="750" dirty="0" err="1">
                <a:solidFill>
                  <a:srgbClr val="C00000"/>
                </a:solidFill>
                <a:latin typeface="Arial" panose="020B0604020202020204" pitchFamily="34" charset="0"/>
                <a:cs typeface="Arial" panose="020B0604020202020204" pitchFamily="34" charset="0"/>
              </a:rPr>
              <a:t>nguyên</a:t>
            </a:r>
            <a:r>
              <a:rPr lang="en-US" altLang="ko-KR" sz="750" dirty="0">
                <a:solidFill>
                  <a:srgbClr val="C00000"/>
                </a:solidFill>
                <a:latin typeface="Arial" panose="020B0604020202020204" pitchFamily="34" charset="0"/>
                <a:cs typeface="Arial" panose="020B0604020202020204" pitchFamily="34" charset="0"/>
              </a:rPr>
              <a:t> </a:t>
            </a:r>
            <a:r>
              <a:rPr lang="en-US" altLang="ko-KR" sz="750" dirty="0" err="1">
                <a:solidFill>
                  <a:srgbClr val="C00000"/>
                </a:solidFill>
                <a:latin typeface="Arial" panose="020B0604020202020204" pitchFamily="34" charset="0"/>
                <a:cs typeface="Arial" panose="020B0604020202020204" pitchFamily="34" charset="0"/>
              </a:rPr>
              <a:t>giống</a:t>
            </a:r>
            <a:r>
              <a:rPr lang="en-US" altLang="ko-KR" sz="750" dirty="0">
                <a:solidFill>
                  <a:srgbClr val="C00000"/>
                </a:solidFill>
                <a:latin typeface="Arial" panose="020B0604020202020204" pitchFamily="34" charset="0"/>
                <a:cs typeface="Arial" panose="020B0604020202020204" pitchFamily="34" charset="0"/>
              </a:rPr>
              <a:t> </a:t>
            </a:r>
            <a:r>
              <a:rPr lang="en-US" altLang="ko-KR" sz="750" dirty="0" err="1">
                <a:solidFill>
                  <a:srgbClr val="C00000"/>
                </a:solidFill>
                <a:latin typeface="Arial" panose="020B0604020202020204" pitchFamily="34" charset="0"/>
                <a:cs typeface="Arial" panose="020B0604020202020204" pitchFamily="34" charset="0"/>
              </a:rPr>
              <a:t>nhau</a:t>
            </a:r>
            <a:r>
              <a:rPr lang="en-US" altLang="ko-KR" sz="750" dirty="0">
                <a:solidFill>
                  <a:srgbClr val="C00000"/>
                </a:solidFill>
                <a:latin typeface="Arial" panose="020B0604020202020204" pitchFamily="34" charset="0"/>
                <a:cs typeface="Arial" panose="020B0604020202020204" pitchFamily="34" charset="0"/>
              </a:rPr>
              <a:t>, </a:t>
            </a:r>
            <a:r>
              <a:rPr lang="en-US" altLang="ko-KR" sz="750" dirty="0" err="1">
                <a:solidFill>
                  <a:srgbClr val="C00000"/>
                </a:solidFill>
                <a:latin typeface="Arial" panose="020B0604020202020204" pitchFamily="34" charset="0"/>
                <a:cs typeface="Arial" panose="020B0604020202020204" pitchFamily="34" charset="0"/>
              </a:rPr>
              <a:t>nếu</a:t>
            </a:r>
            <a:r>
              <a:rPr lang="en-US" altLang="ko-KR" sz="750" dirty="0">
                <a:solidFill>
                  <a:srgbClr val="C00000"/>
                </a:solidFill>
                <a:latin typeface="Arial" panose="020B0604020202020204" pitchFamily="34" charset="0"/>
                <a:cs typeface="Arial" panose="020B0604020202020204" pitchFamily="34" charset="0"/>
              </a:rPr>
              <a:t> so </a:t>
            </a:r>
            <a:r>
              <a:rPr lang="en-US" altLang="ko-KR" sz="750" dirty="0" err="1">
                <a:solidFill>
                  <a:srgbClr val="C00000"/>
                </a:solidFill>
                <a:latin typeface="Arial" panose="020B0604020202020204" pitchFamily="34" charset="0"/>
                <a:cs typeface="Arial" panose="020B0604020202020204" pitchFamily="34" charset="0"/>
              </a:rPr>
              <a:t>sánh</a:t>
            </a:r>
            <a:r>
              <a:rPr lang="en-US" altLang="ko-KR" sz="750" dirty="0">
                <a:solidFill>
                  <a:srgbClr val="C00000"/>
                </a:solidFill>
                <a:latin typeface="Arial" panose="020B0604020202020204" pitchFamily="34" charset="0"/>
                <a:cs typeface="Arial" panose="020B0604020202020204" pitchFamily="34" charset="0"/>
              </a:rPr>
              <a:t> </a:t>
            </a:r>
            <a:r>
              <a:rPr lang="en-US" altLang="ko-KR" sz="750" dirty="0" err="1">
                <a:solidFill>
                  <a:srgbClr val="C00000"/>
                </a:solidFill>
                <a:latin typeface="Arial" panose="020B0604020202020204" pitchFamily="34" charset="0"/>
                <a:cs typeface="Arial" panose="020B0604020202020204" pitchFamily="34" charset="0"/>
              </a:rPr>
              <a:t>hai</a:t>
            </a:r>
            <a:r>
              <a:rPr lang="en-US" altLang="ko-KR" sz="750" dirty="0">
                <a:solidFill>
                  <a:srgbClr val="C00000"/>
                </a:solidFill>
                <a:latin typeface="Arial" panose="020B0604020202020204" pitchFamily="34" charset="0"/>
                <a:cs typeface="Arial" panose="020B0604020202020204" pitchFamily="34" charset="0"/>
              </a:rPr>
              <a:t> </a:t>
            </a:r>
            <a:r>
              <a:rPr lang="en-US" altLang="ko-KR" sz="750" dirty="0" err="1">
                <a:solidFill>
                  <a:srgbClr val="C00000"/>
                </a:solidFill>
                <a:latin typeface="Arial" panose="020B0604020202020204" pitchFamily="34" charset="0"/>
                <a:cs typeface="Arial" panose="020B0604020202020204" pitchFamily="34" charset="0"/>
              </a:rPr>
              <a:t>nguyên</a:t>
            </a:r>
            <a:r>
              <a:rPr lang="en-US" altLang="ko-KR" sz="750" dirty="0">
                <a:solidFill>
                  <a:srgbClr val="C00000"/>
                </a:solidFill>
                <a:latin typeface="Arial" panose="020B0604020202020204" pitchFamily="34" charset="0"/>
                <a:cs typeface="Arial" panose="020B0604020202020204" pitchFamily="34" charset="0"/>
              </a:rPr>
              <a:t> </a:t>
            </a:r>
            <a:r>
              <a:rPr lang="en-US" altLang="ko-KR" sz="750" dirty="0" err="1">
                <a:solidFill>
                  <a:srgbClr val="C00000"/>
                </a:solidFill>
                <a:latin typeface="Arial" panose="020B0604020202020204" pitchFamily="34" charset="0"/>
                <a:cs typeface="Arial" panose="020B0604020202020204" pitchFamily="34" charset="0"/>
              </a:rPr>
              <a:t>tử</a:t>
            </a:r>
            <a:r>
              <a:rPr lang="en-US" altLang="ko-KR" sz="750" dirty="0">
                <a:solidFill>
                  <a:srgbClr val="C00000"/>
                </a:solidFill>
                <a:latin typeface="Arial" panose="020B0604020202020204" pitchFamily="34" charset="0"/>
                <a:cs typeface="Arial" panose="020B0604020202020204" pitchFamily="34" charset="0"/>
              </a:rPr>
              <a:t> </a:t>
            </a:r>
            <a:r>
              <a:rPr lang="en-US" altLang="ko-KR" sz="750" dirty="0" err="1">
                <a:solidFill>
                  <a:srgbClr val="C00000"/>
                </a:solidFill>
                <a:latin typeface="Arial" panose="020B0604020202020204" pitchFamily="34" charset="0"/>
                <a:cs typeface="Arial" panose="020B0604020202020204" pitchFamily="34" charset="0"/>
              </a:rPr>
              <a:t>sẽ</a:t>
            </a:r>
            <a:r>
              <a:rPr lang="en-US" altLang="ko-KR" sz="750" dirty="0">
                <a:solidFill>
                  <a:srgbClr val="C00000"/>
                </a:solidFill>
                <a:latin typeface="Arial" panose="020B0604020202020204" pitchFamily="34" charset="0"/>
                <a:cs typeface="Arial" panose="020B0604020202020204" pitchFamily="34" charset="0"/>
              </a:rPr>
              <a:t> </a:t>
            </a:r>
            <a:r>
              <a:rPr lang="en-US" altLang="ko-KR" sz="750" dirty="0" err="1">
                <a:solidFill>
                  <a:srgbClr val="C00000"/>
                </a:solidFill>
                <a:latin typeface="Arial" panose="020B0604020202020204" pitchFamily="34" charset="0"/>
                <a:cs typeface="Arial" panose="020B0604020202020204" pitchFamily="34" charset="0"/>
              </a:rPr>
              <a:t>thấy</a:t>
            </a:r>
            <a:r>
              <a:rPr lang="en-US" altLang="ko-KR" sz="750" dirty="0">
                <a:solidFill>
                  <a:srgbClr val="C00000"/>
                </a:solidFill>
                <a:latin typeface="Arial" panose="020B0604020202020204" pitchFamily="34" charset="0"/>
                <a:cs typeface="Arial" panose="020B0604020202020204" pitchFamily="34" charset="0"/>
              </a:rPr>
              <a:t> </a:t>
            </a:r>
            <a:r>
              <a:rPr lang="en-US" altLang="ko-KR" sz="750" dirty="0" err="1">
                <a:solidFill>
                  <a:srgbClr val="C00000"/>
                </a:solidFill>
                <a:latin typeface="Arial" panose="020B0604020202020204" pitchFamily="34" charset="0"/>
                <a:cs typeface="Arial" panose="020B0604020202020204" pitchFamily="34" charset="0"/>
              </a:rPr>
              <a:t>số</a:t>
            </a:r>
            <a:r>
              <a:rPr lang="en-US" altLang="ko-KR" sz="750" dirty="0">
                <a:solidFill>
                  <a:srgbClr val="C00000"/>
                </a:solidFill>
                <a:latin typeface="Arial" panose="020B0604020202020204" pitchFamily="34" charset="0"/>
                <a:cs typeface="Arial" panose="020B0604020202020204" pitchFamily="34" charset="0"/>
              </a:rPr>
              <a:t> </a:t>
            </a:r>
            <a:r>
              <a:rPr lang="en-US" altLang="ko-KR" sz="750" dirty="0" err="1">
                <a:solidFill>
                  <a:srgbClr val="C00000"/>
                </a:solidFill>
                <a:latin typeface="Arial" panose="020B0604020202020204" pitchFamily="34" charset="0"/>
                <a:cs typeface="Arial" panose="020B0604020202020204" pitchFamily="34" charset="0"/>
              </a:rPr>
              <a:t>lượng</a:t>
            </a:r>
            <a:r>
              <a:rPr lang="en-US" altLang="ko-KR" sz="750" dirty="0">
                <a:solidFill>
                  <a:srgbClr val="C00000"/>
                </a:solidFill>
                <a:latin typeface="Arial" panose="020B0604020202020204" pitchFamily="34" charset="0"/>
                <a:cs typeface="Arial" panose="020B0604020202020204" pitchFamily="34" charset="0"/>
              </a:rPr>
              <a:t> proton </a:t>
            </a:r>
            <a:r>
              <a:rPr lang="en-US" altLang="ko-KR" sz="750" dirty="0" err="1">
                <a:solidFill>
                  <a:srgbClr val="C00000"/>
                </a:solidFill>
                <a:latin typeface="Arial" panose="020B0604020202020204" pitchFamily="34" charset="0"/>
                <a:cs typeface="Arial" panose="020B0604020202020204" pitchFamily="34" charset="0"/>
              </a:rPr>
              <a:t>giống</a:t>
            </a:r>
            <a:r>
              <a:rPr lang="en-US" altLang="ko-KR" sz="750" dirty="0">
                <a:solidFill>
                  <a:srgbClr val="C00000"/>
                </a:solidFill>
                <a:latin typeface="Arial" panose="020B0604020202020204" pitchFamily="34" charset="0"/>
                <a:cs typeface="Arial" panose="020B0604020202020204" pitchFamily="34" charset="0"/>
              </a:rPr>
              <a:t> </a:t>
            </a:r>
            <a:r>
              <a:rPr lang="en-US" altLang="ko-KR" sz="750" dirty="0" err="1">
                <a:solidFill>
                  <a:srgbClr val="C00000"/>
                </a:solidFill>
                <a:latin typeface="Arial" panose="020B0604020202020204" pitchFamily="34" charset="0"/>
                <a:cs typeface="Arial" panose="020B0604020202020204" pitchFamily="34" charset="0"/>
              </a:rPr>
              <a:t>nhau</a:t>
            </a:r>
            <a:r>
              <a:rPr lang="en-US" altLang="ko-KR" sz="750" dirty="0">
                <a:solidFill>
                  <a:srgbClr val="C00000"/>
                </a:solidFill>
                <a:latin typeface="Arial" panose="020B0604020202020204" pitchFamily="34" charset="0"/>
                <a:cs typeface="Arial" panose="020B0604020202020204" pitchFamily="34" charset="0"/>
              </a:rPr>
              <a:t> </a:t>
            </a:r>
            <a:r>
              <a:rPr lang="en-US" altLang="ko-KR" sz="750" dirty="0" err="1">
                <a:solidFill>
                  <a:srgbClr val="C00000"/>
                </a:solidFill>
                <a:latin typeface="Arial" panose="020B0604020202020204" pitchFamily="34" charset="0"/>
                <a:cs typeface="Arial" panose="020B0604020202020204" pitchFamily="34" charset="0"/>
              </a:rPr>
              <a:t>nhưng</a:t>
            </a:r>
            <a:r>
              <a:rPr lang="en-US" altLang="ko-KR" sz="750" dirty="0">
                <a:solidFill>
                  <a:srgbClr val="C00000"/>
                </a:solidFill>
                <a:latin typeface="Arial" panose="020B0604020202020204" pitchFamily="34" charset="0"/>
                <a:cs typeface="Arial" panose="020B0604020202020204" pitchFamily="34" charset="0"/>
              </a:rPr>
              <a:t> </a:t>
            </a:r>
            <a:r>
              <a:rPr lang="en-US" altLang="ko-KR" sz="750" dirty="0" err="1">
                <a:solidFill>
                  <a:srgbClr val="C00000"/>
                </a:solidFill>
                <a:latin typeface="Arial" panose="020B0604020202020204" pitchFamily="34" charset="0"/>
                <a:cs typeface="Arial" panose="020B0604020202020204" pitchFamily="34" charset="0"/>
              </a:rPr>
              <a:t>số</a:t>
            </a:r>
            <a:r>
              <a:rPr lang="en-US" altLang="ko-KR" sz="750" dirty="0">
                <a:solidFill>
                  <a:srgbClr val="C00000"/>
                </a:solidFill>
                <a:latin typeface="Arial" panose="020B0604020202020204" pitchFamily="34" charset="0"/>
                <a:cs typeface="Arial" panose="020B0604020202020204" pitchFamily="34" charset="0"/>
              </a:rPr>
              <a:t> </a:t>
            </a:r>
            <a:r>
              <a:rPr lang="en-US" altLang="ko-KR" sz="750" dirty="0" err="1">
                <a:solidFill>
                  <a:srgbClr val="C00000"/>
                </a:solidFill>
                <a:latin typeface="Arial" panose="020B0604020202020204" pitchFamily="34" charset="0"/>
                <a:cs typeface="Arial" panose="020B0604020202020204" pitchFamily="34" charset="0"/>
              </a:rPr>
              <a:t>khối</a:t>
            </a:r>
            <a:r>
              <a:rPr lang="en-US" altLang="ko-KR" sz="750" dirty="0">
                <a:solidFill>
                  <a:srgbClr val="C00000"/>
                </a:solidFill>
                <a:latin typeface="Arial" panose="020B0604020202020204" pitchFamily="34" charset="0"/>
                <a:cs typeface="Arial" panose="020B0604020202020204" pitchFamily="34" charset="0"/>
              </a:rPr>
              <a:t> </a:t>
            </a:r>
            <a:r>
              <a:rPr lang="en-US" altLang="ko-KR" sz="750" dirty="0" err="1">
                <a:solidFill>
                  <a:srgbClr val="C00000"/>
                </a:solidFill>
                <a:latin typeface="Arial" panose="020B0604020202020204" pitchFamily="34" charset="0"/>
                <a:cs typeface="Arial" panose="020B0604020202020204" pitchFamily="34" charset="0"/>
              </a:rPr>
              <a:t>của</a:t>
            </a:r>
            <a:r>
              <a:rPr lang="en-US" altLang="ko-KR" sz="750" dirty="0">
                <a:solidFill>
                  <a:srgbClr val="C00000"/>
                </a:solidFill>
                <a:latin typeface="Arial" panose="020B0604020202020204" pitchFamily="34" charset="0"/>
                <a:cs typeface="Arial" panose="020B0604020202020204" pitchFamily="34" charset="0"/>
              </a:rPr>
              <a:t> </a:t>
            </a:r>
            <a:r>
              <a:rPr lang="en-US" altLang="ko-KR" sz="750" dirty="0" err="1">
                <a:solidFill>
                  <a:srgbClr val="C00000"/>
                </a:solidFill>
                <a:latin typeface="Arial" panose="020B0604020202020204" pitchFamily="34" charset="0"/>
                <a:cs typeface="Arial" panose="020B0604020202020204" pitchFamily="34" charset="0"/>
              </a:rPr>
              <a:t>tổng</a:t>
            </a:r>
            <a:r>
              <a:rPr lang="en-US" altLang="ko-KR" sz="750" dirty="0">
                <a:solidFill>
                  <a:srgbClr val="C00000"/>
                </a:solidFill>
                <a:latin typeface="Arial" panose="020B0604020202020204" pitchFamily="34" charset="0"/>
                <a:cs typeface="Arial" panose="020B0604020202020204" pitchFamily="34" charset="0"/>
              </a:rPr>
              <a:t> </a:t>
            </a:r>
            <a:r>
              <a:rPr lang="en-US" altLang="ko-KR" sz="750" dirty="0" err="1">
                <a:solidFill>
                  <a:srgbClr val="C00000"/>
                </a:solidFill>
                <a:latin typeface="Arial" panose="020B0604020202020204" pitchFamily="34" charset="0"/>
                <a:cs typeface="Arial" panose="020B0604020202020204" pitchFamily="34" charset="0"/>
              </a:rPr>
              <a:t>số</a:t>
            </a:r>
            <a:r>
              <a:rPr lang="en-US" altLang="ko-KR" sz="750" dirty="0">
                <a:solidFill>
                  <a:srgbClr val="C00000"/>
                </a:solidFill>
                <a:latin typeface="Arial" panose="020B0604020202020204" pitchFamily="34" charset="0"/>
                <a:cs typeface="Arial" panose="020B0604020202020204" pitchFamily="34" charset="0"/>
              </a:rPr>
              <a:t> nucleon </a:t>
            </a:r>
            <a:r>
              <a:rPr lang="en-US" altLang="ko-KR" sz="750" dirty="0" err="1">
                <a:solidFill>
                  <a:srgbClr val="C00000"/>
                </a:solidFill>
                <a:latin typeface="Arial" panose="020B0604020202020204" pitchFamily="34" charset="0"/>
                <a:cs typeface="Arial" panose="020B0604020202020204" pitchFamily="34" charset="0"/>
              </a:rPr>
              <a:t>khác</a:t>
            </a:r>
            <a:r>
              <a:rPr lang="en-US" altLang="ko-KR" sz="750" dirty="0">
                <a:solidFill>
                  <a:srgbClr val="C00000"/>
                </a:solidFill>
                <a:latin typeface="Arial" panose="020B0604020202020204" pitchFamily="34" charset="0"/>
                <a:cs typeface="Arial" panose="020B0604020202020204" pitchFamily="34" charset="0"/>
              </a:rPr>
              <a:t> </a:t>
            </a:r>
            <a:r>
              <a:rPr lang="en-US" altLang="ko-KR" sz="750" dirty="0" err="1">
                <a:solidFill>
                  <a:srgbClr val="C00000"/>
                </a:solidFill>
                <a:latin typeface="Arial" panose="020B0604020202020204" pitchFamily="34" charset="0"/>
                <a:cs typeface="Arial" panose="020B0604020202020204" pitchFamily="34" charset="0"/>
              </a:rPr>
              <a:t>nhau</a:t>
            </a:r>
            <a:endParaRPr lang="ko-KR" altLang="en-US" sz="750" dirty="0">
              <a:solidFill>
                <a:srgbClr val="C00000"/>
              </a:solidFill>
              <a:latin typeface="Arial" panose="020B0604020202020204" pitchFamily="34" charset="0"/>
              <a:cs typeface="Arial" panose="020B0604020202020204" pitchFamily="34" charset="0"/>
            </a:endParaRPr>
          </a:p>
        </p:txBody>
      </p:sp>
      <p:sp>
        <p:nvSpPr>
          <p:cNvPr id="10258" name="Rectangle 568"/>
          <p:cNvSpPr>
            <a:spLocks noChangeArrowheads="1"/>
          </p:cNvSpPr>
          <p:nvPr/>
        </p:nvSpPr>
        <p:spPr bwMode="auto">
          <a:xfrm>
            <a:off x="260351" y="3704440"/>
            <a:ext cx="3262313" cy="1246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750" dirty="0">
                <a:solidFill>
                  <a:srgbClr val="000000"/>
                </a:solidFill>
                <a:latin typeface="Arial" panose="020B0604020202020204" pitchFamily="34" charset="0"/>
                <a:cs typeface="Arial" panose="020B0604020202020204" pitchFamily="34" charset="0"/>
              </a:rPr>
              <a:t>3. </a:t>
            </a:r>
            <a:r>
              <a:rPr lang="en-US" altLang="ko-KR" sz="750" dirty="0" err="1" smtClean="0">
                <a:solidFill>
                  <a:srgbClr val="000000"/>
                </a:solidFill>
                <a:latin typeface="Arial" panose="020B0604020202020204" pitchFamily="34" charset="0"/>
                <a:cs typeface="Arial" panose="020B0604020202020204" pitchFamily="34" charset="0"/>
              </a:rPr>
              <a:t>Chọn</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giải</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thích</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sai</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a:solidFill>
                  <a:srgbClr val="000000"/>
                </a:solidFill>
                <a:latin typeface="Arial" panose="020B0604020202020204" pitchFamily="34" charset="0"/>
                <a:cs typeface="Arial" panose="020B0604020202020204" pitchFamily="34" charset="0"/>
              </a:rPr>
              <a:t>(   </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a:solidFill>
                  <a:srgbClr val="000000"/>
                </a:solidFill>
                <a:latin typeface="Arial" panose="020B0604020202020204" pitchFamily="34" charset="0"/>
                <a:cs typeface="Arial" panose="020B0604020202020204" pitchFamily="34" charset="0"/>
              </a:rPr>
              <a:t>)</a:t>
            </a:r>
          </a:p>
          <a:p>
            <a:pPr eaLnBrk="1" fontAlgn="base" latinLnBrk="1" hangingPunct="1">
              <a:spcBef>
                <a:spcPct val="0"/>
              </a:spcBef>
              <a:spcAft>
                <a:spcPct val="0"/>
              </a:spcAft>
            </a:pPr>
            <a:r>
              <a:rPr lang="en-US" altLang="ko-KR" sz="750" dirty="0">
                <a:solidFill>
                  <a:srgbClr val="000000"/>
                </a:solidFill>
                <a:latin typeface="Arial" panose="020B0604020202020204" pitchFamily="34" charset="0"/>
                <a:cs typeface="Arial" panose="020B0604020202020204" pitchFamily="34" charset="0"/>
              </a:rPr>
              <a:t>① </a:t>
            </a:r>
            <a:r>
              <a:rPr lang="en-US" altLang="ko-KR" sz="750" dirty="0" smtClean="0">
                <a:solidFill>
                  <a:srgbClr val="000000"/>
                </a:solidFill>
                <a:latin typeface="Arial" panose="020B0604020202020204" pitchFamily="34" charset="0"/>
                <a:cs typeface="Arial" panose="020B0604020202020204" pitchFamily="34" charset="0"/>
              </a:rPr>
              <a:t>Electron </a:t>
            </a:r>
            <a:r>
              <a:rPr lang="en-US" altLang="ko-KR" sz="750" dirty="0" err="1" smtClean="0">
                <a:solidFill>
                  <a:srgbClr val="000000"/>
                </a:solidFill>
                <a:latin typeface="Arial" panose="020B0604020202020204" pitchFamily="34" charset="0"/>
                <a:cs typeface="Arial" panose="020B0604020202020204" pitchFamily="34" charset="0"/>
              </a:rPr>
              <a:t>hóa</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trị</a:t>
            </a:r>
            <a:r>
              <a:rPr lang="en-US" altLang="ko-KR" sz="750" dirty="0" smtClean="0">
                <a:solidFill>
                  <a:srgbClr val="000000"/>
                </a:solidFill>
                <a:latin typeface="Arial" panose="020B0604020202020204" pitchFamily="34" charset="0"/>
                <a:cs typeface="Arial" panose="020B0604020202020204" pitchFamily="34" charset="0"/>
              </a:rPr>
              <a:t> : </a:t>
            </a:r>
            <a:r>
              <a:rPr lang="en-US" altLang="ko-KR" sz="750" dirty="0" err="1" smtClean="0">
                <a:solidFill>
                  <a:srgbClr val="000000"/>
                </a:solidFill>
                <a:latin typeface="Arial" panose="020B0604020202020204" pitchFamily="34" charset="0"/>
                <a:cs typeface="Arial" panose="020B0604020202020204" pitchFamily="34" charset="0"/>
              </a:rPr>
              <a:t>là</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các</a:t>
            </a:r>
            <a:r>
              <a:rPr lang="en-US" altLang="ko-KR" sz="750" dirty="0" smtClean="0">
                <a:solidFill>
                  <a:srgbClr val="000000"/>
                </a:solidFill>
                <a:latin typeface="Arial" panose="020B0604020202020204" pitchFamily="34" charset="0"/>
                <a:cs typeface="Arial" panose="020B0604020202020204" pitchFamily="34" charset="0"/>
              </a:rPr>
              <a:t> electron </a:t>
            </a:r>
            <a:r>
              <a:rPr lang="en-US" altLang="ko-KR" sz="750" dirty="0" err="1" smtClean="0">
                <a:solidFill>
                  <a:srgbClr val="000000"/>
                </a:solidFill>
                <a:latin typeface="Arial" panose="020B0604020202020204" pitchFamily="34" charset="0"/>
                <a:cs typeface="Arial" panose="020B0604020202020204" pitchFamily="34" charset="0"/>
              </a:rPr>
              <a:t>tồn</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tại</a:t>
            </a:r>
            <a:r>
              <a:rPr lang="en-US" altLang="ko-KR" sz="750" dirty="0" smtClean="0">
                <a:solidFill>
                  <a:srgbClr val="000000"/>
                </a:solidFill>
                <a:latin typeface="Arial" panose="020B0604020202020204" pitchFamily="34" charset="0"/>
                <a:cs typeface="Arial" panose="020B0604020202020204" pitchFamily="34" charset="0"/>
              </a:rPr>
              <a:t> ở </a:t>
            </a:r>
            <a:r>
              <a:rPr lang="en-US" altLang="ko-KR" sz="750" dirty="0" err="1" smtClean="0">
                <a:solidFill>
                  <a:srgbClr val="000000"/>
                </a:solidFill>
                <a:latin typeface="Arial" panose="020B0604020202020204" pitchFamily="34" charset="0"/>
                <a:cs typeface="Arial" panose="020B0604020202020204" pitchFamily="34" charset="0"/>
              </a:rPr>
              <a:t>lớp</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ngoài</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cùng</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của</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nguyên</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tử</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lực</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liên</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kết</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với</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hạt</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nhân</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nguyên</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tử</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yếu</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nên</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dễ</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rời</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ra</a:t>
            </a:r>
            <a:r>
              <a:rPr lang="ko-KR" altLang="en-US" sz="750" dirty="0" smtClean="0">
                <a:solidFill>
                  <a:srgbClr val="000000"/>
                </a:solidFill>
                <a:latin typeface="Arial" panose="020B0604020202020204" pitchFamily="34" charset="0"/>
                <a:cs typeface="Arial" panose="020B0604020202020204" pitchFamily="34" charset="0"/>
              </a:rPr>
              <a:t> </a:t>
            </a:r>
            <a:r>
              <a:rPr lang="en-US" altLang="ko-KR" sz="750" dirty="0" smtClean="0">
                <a:solidFill>
                  <a:srgbClr val="000000"/>
                </a:solidFill>
                <a:latin typeface="Arial" panose="020B0604020202020204" pitchFamily="34" charset="0"/>
                <a:cs typeface="Arial" panose="020B0604020202020204" pitchFamily="34" charset="0"/>
              </a:rPr>
              <a:t>.</a:t>
            </a:r>
            <a:endParaRPr lang="en-US" altLang="ko-KR" sz="75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750" dirty="0">
                <a:solidFill>
                  <a:srgbClr val="000000"/>
                </a:solidFill>
                <a:latin typeface="Arial" panose="020B0604020202020204" pitchFamily="34" charset="0"/>
                <a:cs typeface="Arial" panose="020B0604020202020204" pitchFamily="34" charset="0"/>
              </a:rPr>
              <a:t>② </a:t>
            </a:r>
            <a:r>
              <a:rPr lang="en-US" altLang="ko-KR" sz="750" dirty="0" err="1" smtClean="0">
                <a:solidFill>
                  <a:srgbClr val="000000"/>
                </a:solidFill>
                <a:latin typeface="Arial" panose="020B0604020202020204" pitchFamily="34" charset="0"/>
                <a:cs typeface="Arial" panose="020B0604020202020204" pitchFamily="34" charset="0"/>
              </a:rPr>
              <a:t>Vỏ</a:t>
            </a:r>
            <a:r>
              <a:rPr lang="en-US" altLang="ko-KR" sz="750" dirty="0" smtClean="0">
                <a:solidFill>
                  <a:srgbClr val="000000"/>
                </a:solidFill>
                <a:latin typeface="Arial" panose="020B0604020202020204" pitchFamily="34" charset="0"/>
                <a:cs typeface="Arial" panose="020B0604020202020204" pitchFamily="34" charset="0"/>
              </a:rPr>
              <a:t> electron: </a:t>
            </a:r>
            <a:r>
              <a:rPr lang="en-US" altLang="ko-KR" sz="750" dirty="0" err="1" smtClean="0">
                <a:solidFill>
                  <a:srgbClr val="000000"/>
                </a:solidFill>
                <a:latin typeface="Arial" panose="020B0604020202020204" pitchFamily="34" charset="0"/>
                <a:cs typeface="Arial" panose="020B0604020202020204" pitchFamily="34" charset="0"/>
              </a:rPr>
              <a:t>Vỏ</a:t>
            </a:r>
            <a:r>
              <a:rPr lang="en-US" altLang="ko-KR" sz="750" dirty="0" smtClean="0">
                <a:solidFill>
                  <a:srgbClr val="000000"/>
                </a:solidFill>
                <a:latin typeface="Arial" panose="020B0604020202020204" pitchFamily="34" charset="0"/>
                <a:cs typeface="Arial" panose="020B0604020202020204" pitchFamily="34" charset="0"/>
              </a:rPr>
              <a:t> Electron </a:t>
            </a:r>
            <a:r>
              <a:rPr lang="en-US" altLang="ko-KR" sz="750" dirty="0" err="1" smtClean="0">
                <a:solidFill>
                  <a:srgbClr val="000000"/>
                </a:solidFill>
                <a:latin typeface="Arial" panose="020B0604020202020204" pitchFamily="34" charset="0"/>
                <a:cs typeface="Arial" panose="020B0604020202020204" pitchFamily="34" charset="0"/>
              </a:rPr>
              <a:t>là</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lớp</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electrong</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hình</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thành</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vòng</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tròn</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nhất</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định</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và</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xoay</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quanh</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hạt</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nhân</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nguyên</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tử</a:t>
            </a:r>
            <a:r>
              <a:rPr lang="en-US" altLang="ko-KR" sz="750" dirty="0" smtClean="0">
                <a:solidFill>
                  <a:srgbClr val="000000"/>
                </a:solidFill>
                <a:latin typeface="Arial" panose="020B0604020202020204" pitchFamily="34" charset="0"/>
                <a:cs typeface="Arial" panose="020B0604020202020204" pitchFamily="34" charset="0"/>
              </a:rPr>
              <a:t>.</a:t>
            </a:r>
            <a:endParaRPr lang="en-US" altLang="ko-KR" sz="75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750" dirty="0">
                <a:solidFill>
                  <a:srgbClr val="C00000"/>
                </a:solidFill>
                <a:latin typeface="Arial" panose="020B0604020202020204" pitchFamily="34" charset="0"/>
                <a:cs typeface="Arial" panose="020B0604020202020204" pitchFamily="34" charset="0"/>
              </a:rPr>
              <a:t>③ </a:t>
            </a:r>
            <a:r>
              <a:rPr lang="en-US" altLang="ko-KR" sz="750" dirty="0" err="1" smtClean="0">
                <a:solidFill>
                  <a:srgbClr val="C00000"/>
                </a:solidFill>
                <a:latin typeface="Arial" panose="020B0604020202020204" pitchFamily="34" charset="0"/>
                <a:cs typeface="Arial" panose="020B0604020202020204" pitchFamily="34" charset="0"/>
              </a:rPr>
              <a:t>Các</a:t>
            </a:r>
            <a:r>
              <a:rPr lang="en-US" altLang="ko-KR" sz="750" dirty="0" smtClean="0">
                <a:solidFill>
                  <a:srgbClr val="C00000"/>
                </a:solidFill>
                <a:latin typeface="Arial" panose="020B0604020202020204" pitchFamily="34" charset="0"/>
                <a:cs typeface="Arial" panose="020B0604020202020204" pitchFamily="34" charset="0"/>
              </a:rPr>
              <a:t> </a:t>
            </a:r>
            <a:r>
              <a:rPr lang="en-US" altLang="ko-KR" sz="750" dirty="0" err="1" smtClean="0">
                <a:solidFill>
                  <a:srgbClr val="C00000"/>
                </a:solidFill>
                <a:latin typeface="Arial" panose="020B0604020202020204" pitchFamily="34" charset="0"/>
                <a:cs typeface="Arial" panose="020B0604020202020204" pitchFamily="34" charset="0"/>
              </a:rPr>
              <a:t>lớp</a:t>
            </a:r>
            <a:r>
              <a:rPr lang="en-US" altLang="ko-KR" sz="750" dirty="0" smtClean="0">
                <a:solidFill>
                  <a:srgbClr val="C00000"/>
                </a:solidFill>
                <a:latin typeface="Arial" panose="020B0604020202020204" pitchFamily="34" charset="0"/>
                <a:cs typeface="Arial" panose="020B0604020202020204" pitchFamily="34" charset="0"/>
              </a:rPr>
              <a:t> </a:t>
            </a:r>
            <a:r>
              <a:rPr lang="en-US" altLang="ko-KR" sz="750" dirty="0" err="1" smtClean="0">
                <a:solidFill>
                  <a:srgbClr val="C00000"/>
                </a:solidFill>
                <a:latin typeface="Arial" panose="020B0604020202020204" pitchFamily="34" charset="0"/>
                <a:cs typeface="Arial" panose="020B0604020202020204" pitchFamily="34" charset="0"/>
              </a:rPr>
              <a:t>vỏ</a:t>
            </a:r>
            <a:r>
              <a:rPr lang="en-US" altLang="ko-KR" sz="750" dirty="0" smtClean="0">
                <a:solidFill>
                  <a:srgbClr val="C00000"/>
                </a:solidFill>
                <a:latin typeface="Arial" panose="020B0604020202020204" pitchFamily="34" charset="0"/>
                <a:cs typeface="Arial" panose="020B0604020202020204" pitchFamily="34" charset="0"/>
              </a:rPr>
              <a:t> electron </a:t>
            </a:r>
            <a:r>
              <a:rPr lang="en-US" altLang="ko-KR" sz="750" dirty="0" err="1" smtClean="0">
                <a:solidFill>
                  <a:srgbClr val="C00000"/>
                </a:solidFill>
                <a:latin typeface="Arial" panose="020B0604020202020204" pitchFamily="34" charset="0"/>
                <a:cs typeface="Arial" panose="020B0604020202020204" pitchFamily="34" charset="0"/>
              </a:rPr>
              <a:t>theo</a:t>
            </a:r>
            <a:r>
              <a:rPr lang="en-US" altLang="ko-KR" sz="750" dirty="0" smtClean="0">
                <a:solidFill>
                  <a:srgbClr val="C00000"/>
                </a:solidFill>
                <a:latin typeface="Arial" panose="020B0604020202020204" pitchFamily="34" charset="0"/>
                <a:cs typeface="Arial" panose="020B0604020202020204" pitchFamily="34" charset="0"/>
              </a:rPr>
              <a:t> </a:t>
            </a:r>
            <a:r>
              <a:rPr lang="en-US" altLang="ko-KR" sz="750" dirty="0" err="1" smtClean="0">
                <a:solidFill>
                  <a:srgbClr val="C00000"/>
                </a:solidFill>
                <a:latin typeface="Arial" panose="020B0604020202020204" pitchFamily="34" charset="0"/>
                <a:cs typeface="Arial" panose="020B0604020202020204" pitchFamily="34" charset="0"/>
              </a:rPr>
              <a:t>thứ</a:t>
            </a:r>
            <a:r>
              <a:rPr lang="en-US" altLang="ko-KR" sz="750" dirty="0" smtClean="0">
                <a:solidFill>
                  <a:srgbClr val="C00000"/>
                </a:solidFill>
                <a:latin typeface="Arial" panose="020B0604020202020204" pitchFamily="34" charset="0"/>
                <a:cs typeface="Arial" panose="020B0604020202020204" pitchFamily="34" charset="0"/>
              </a:rPr>
              <a:t> </a:t>
            </a:r>
            <a:r>
              <a:rPr lang="en-US" altLang="ko-KR" sz="750" dirty="0" err="1" smtClean="0">
                <a:solidFill>
                  <a:srgbClr val="C00000"/>
                </a:solidFill>
                <a:latin typeface="Arial" panose="020B0604020202020204" pitchFamily="34" charset="0"/>
                <a:cs typeface="Arial" panose="020B0604020202020204" pitchFamily="34" charset="0"/>
              </a:rPr>
              <a:t>tự</a:t>
            </a:r>
            <a:r>
              <a:rPr lang="en-US" altLang="ko-KR" sz="750" dirty="0" smtClean="0">
                <a:solidFill>
                  <a:srgbClr val="C00000"/>
                </a:solidFill>
                <a:latin typeface="Arial" panose="020B0604020202020204" pitchFamily="34" charset="0"/>
                <a:cs typeface="Arial" panose="020B0604020202020204" pitchFamily="34" charset="0"/>
              </a:rPr>
              <a:t> </a:t>
            </a:r>
            <a:r>
              <a:rPr lang="en-US" altLang="ko-KR" sz="750" dirty="0" err="1" smtClean="0">
                <a:solidFill>
                  <a:srgbClr val="C00000"/>
                </a:solidFill>
                <a:latin typeface="Arial" panose="020B0604020202020204" pitchFamily="34" charset="0"/>
                <a:cs typeface="Arial" panose="020B0604020202020204" pitchFamily="34" charset="0"/>
              </a:rPr>
              <a:t>từ</a:t>
            </a:r>
            <a:r>
              <a:rPr lang="en-US" altLang="ko-KR" sz="750" dirty="0" smtClean="0">
                <a:solidFill>
                  <a:srgbClr val="C00000"/>
                </a:solidFill>
                <a:latin typeface="Arial" panose="020B0604020202020204" pitchFamily="34" charset="0"/>
                <a:cs typeface="Arial" panose="020B0604020202020204" pitchFamily="34" charset="0"/>
              </a:rPr>
              <a:t> </a:t>
            </a:r>
            <a:r>
              <a:rPr lang="en-US" altLang="ko-KR" sz="750" dirty="0" err="1" smtClean="0">
                <a:solidFill>
                  <a:srgbClr val="C00000"/>
                </a:solidFill>
                <a:latin typeface="Arial" panose="020B0604020202020204" pitchFamily="34" charset="0"/>
                <a:cs typeface="Arial" panose="020B0604020202020204" pitchFamily="34" charset="0"/>
              </a:rPr>
              <a:t>xa</a:t>
            </a:r>
            <a:r>
              <a:rPr lang="en-US" altLang="ko-KR" sz="750" dirty="0" smtClean="0">
                <a:solidFill>
                  <a:srgbClr val="C00000"/>
                </a:solidFill>
                <a:latin typeface="Arial" panose="020B0604020202020204" pitchFamily="34" charset="0"/>
                <a:cs typeface="Arial" panose="020B0604020202020204" pitchFamily="34" charset="0"/>
              </a:rPr>
              <a:t> </a:t>
            </a:r>
            <a:r>
              <a:rPr lang="en-US" altLang="ko-KR" sz="750" dirty="0" err="1" smtClean="0">
                <a:solidFill>
                  <a:srgbClr val="C00000"/>
                </a:solidFill>
                <a:latin typeface="Arial" panose="020B0604020202020204" pitchFamily="34" charset="0"/>
                <a:cs typeface="Arial" panose="020B0604020202020204" pitchFamily="34" charset="0"/>
              </a:rPr>
              <a:t>hạt</a:t>
            </a:r>
            <a:r>
              <a:rPr lang="en-US" altLang="ko-KR" sz="750" dirty="0" smtClean="0">
                <a:solidFill>
                  <a:srgbClr val="C00000"/>
                </a:solidFill>
                <a:latin typeface="Arial" panose="020B0604020202020204" pitchFamily="34" charset="0"/>
                <a:cs typeface="Arial" panose="020B0604020202020204" pitchFamily="34" charset="0"/>
              </a:rPr>
              <a:t> </a:t>
            </a:r>
            <a:r>
              <a:rPr lang="en-US" altLang="ko-KR" sz="750" dirty="0" err="1" smtClean="0">
                <a:solidFill>
                  <a:srgbClr val="C00000"/>
                </a:solidFill>
                <a:latin typeface="Arial" panose="020B0604020202020204" pitchFamily="34" charset="0"/>
                <a:cs typeface="Arial" panose="020B0604020202020204" pitchFamily="34" charset="0"/>
              </a:rPr>
              <a:t>nhân</a:t>
            </a:r>
            <a:r>
              <a:rPr lang="en-US" altLang="ko-KR" sz="750" dirty="0" smtClean="0">
                <a:solidFill>
                  <a:srgbClr val="C00000"/>
                </a:solidFill>
                <a:latin typeface="Arial" panose="020B0604020202020204" pitchFamily="34" charset="0"/>
                <a:cs typeface="Arial" panose="020B0604020202020204" pitchFamily="34" charset="0"/>
              </a:rPr>
              <a:t> </a:t>
            </a:r>
            <a:r>
              <a:rPr lang="en-US" altLang="ko-KR" sz="750" dirty="0" err="1" smtClean="0">
                <a:solidFill>
                  <a:srgbClr val="C00000"/>
                </a:solidFill>
                <a:latin typeface="Arial" panose="020B0604020202020204" pitchFamily="34" charset="0"/>
                <a:cs typeface="Arial" panose="020B0604020202020204" pitchFamily="34" charset="0"/>
              </a:rPr>
              <a:t>nguyên</a:t>
            </a:r>
            <a:r>
              <a:rPr lang="en-US" altLang="ko-KR" sz="750" dirty="0" smtClean="0">
                <a:solidFill>
                  <a:srgbClr val="C00000"/>
                </a:solidFill>
                <a:latin typeface="Arial" panose="020B0604020202020204" pitchFamily="34" charset="0"/>
                <a:cs typeface="Arial" panose="020B0604020202020204" pitchFamily="34" charset="0"/>
              </a:rPr>
              <a:t> </a:t>
            </a:r>
            <a:r>
              <a:rPr lang="en-US" altLang="ko-KR" sz="750" dirty="0" err="1" smtClean="0">
                <a:solidFill>
                  <a:srgbClr val="C00000"/>
                </a:solidFill>
                <a:latin typeface="Arial" panose="020B0604020202020204" pitchFamily="34" charset="0"/>
                <a:cs typeface="Arial" panose="020B0604020202020204" pitchFamily="34" charset="0"/>
              </a:rPr>
              <a:t>tử</a:t>
            </a:r>
            <a:r>
              <a:rPr lang="en-US" altLang="ko-KR" sz="750" dirty="0" smtClean="0">
                <a:solidFill>
                  <a:srgbClr val="C00000"/>
                </a:solidFill>
                <a:latin typeface="Arial" panose="020B0604020202020204" pitchFamily="34" charset="0"/>
                <a:cs typeface="Arial" panose="020B0604020202020204" pitchFamily="34" charset="0"/>
              </a:rPr>
              <a:t> </a:t>
            </a:r>
            <a:r>
              <a:rPr lang="en-US" altLang="ko-KR" sz="750" dirty="0" err="1" smtClean="0">
                <a:solidFill>
                  <a:srgbClr val="C00000"/>
                </a:solidFill>
                <a:latin typeface="Arial" panose="020B0604020202020204" pitchFamily="34" charset="0"/>
                <a:cs typeface="Arial" panose="020B0604020202020204" pitchFamily="34" charset="0"/>
              </a:rPr>
              <a:t>tới</a:t>
            </a:r>
            <a:r>
              <a:rPr lang="en-US" altLang="ko-KR" sz="750" dirty="0" smtClean="0">
                <a:solidFill>
                  <a:srgbClr val="C00000"/>
                </a:solidFill>
                <a:latin typeface="Arial" panose="020B0604020202020204" pitchFamily="34" charset="0"/>
                <a:cs typeface="Arial" panose="020B0604020202020204" pitchFamily="34" charset="0"/>
              </a:rPr>
              <a:t> </a:t>
            </a:r>
            <a:r>
              <a:rPr lang="en-US" altLang="ko-KR" sz="750" dirty="0" err="1" smtClean="0">
                <a:solidFill>
                  <a:srgbClr val="C00000"/>
                </a:solidFill>
                <a:latin typeface="Arial" panose="020B0604020202020204" pitchFamily="34" charset="0"/>
                <a:cs typeface="Arial" panose="020B0604020202020204" pitchFamily="34" charset="0"/>
              </a:rPr>
              <a:t>gần</a:t>
            </a:r>
            <a:r>
              <a:rPr lang="en-US" altLang="ko-KR" sz="750" dirty="0" smtClean="0">
                <a:solidFill>
                  <a:srgbClr val="C00000"/>
                </a:solidFill>
                <a:latin typeface="Arial" panose="020B0604020202020204" pitchFamily="34" charset="0"/>
                <a:cs typeface="Arial" panose="020B0604020202020204" pitchFamily="34" charset="0"/>
              </a:rPr>
              <a:t> </a:t>
            </a:r>
            <a:r>
              <a:rPr lang="en-US" altLang="ko-KR" sz="750" dirty="0" err="1" smtClean="0">
                <a:solidFill>
                  <a:srgbClr val="C00000"/>
                </a:solidFill>
                <a:latin typeface="Arial" panose="020B0604020202020204" pitchFamily="34" charset="0"/>
                <a:cs typeface="Arial" panose="020B0604020202020204" pitchFamily="34" charset="0"/>
              </a:rPr>
              <a:t>được</a:t>
            </a:r>
            <a:r>
              <a:rPr lang="en-US" altLang="ko-KR" sz="750" dirty="0" smtClean="0">
                <a:solidFill>
                  <a:srgbClr val="C00000"/>
                </a:solidFill>
                <a:latin typeface="Arial" panose="020B0604020202020204" pitchFamily="34" charset="0"/>
                <a:cs typeface="Arial" panose="020B0604020202020204" pitchFamily="34" charset="0"/>
              </a:rPr>
              <a:t> </a:t>
            </a:r>
            <a:r>
              <a:rPr lang="en-US" altLang="ko-KR" sz="750" dirty="0" err="1" smtClean="0">
                <a:solidFill>
                  <a:srgbClr val="C00000"/>
                </a:solidFill>
                <a:latin typeface="Arial" panose="020B0604020202020204" pitchFamily="34" charset="0"/>
                <a:cs typeface="Arial" panose="020B0604020202020204" pitchFamily="34" charset="0"/>
              </a:rPr>
              <a:t>gọi</a:t>
            </a:r>
            <a:r>
              <a:rPr lang="en-US" altLang="ko-KR" sz="750" dirty="0" smtClean="0">
                <a:solidFill>
                  <a:srgbClr val="C00000"/>
                </a:solidFill>
                <a:latin typeface="Arial" panose="020B0604020202020204" pitchFamily="34" charset="0"/>
                <a:cs typeface="Arial" panose="020B0604020202020204" pitchFamily="34" charset="0"/>
              </a:rPr>
              <a:t> </a:t>
            </a:r>
            <a:r>
              <a:rPr lang="en-US" altLang="ko-KR" sz="750" dirty="0" err="1" smtClean="0">
                <a:solidFill>
                  <a:srgbClr val="C00000"/>
                </a:solidFill>
                <a:latin typeface="Arial" panose="020B0604020202020204" pitchFamily="34" charset="0"/>
                <a:cs typeface="Arial" panose="020B0604020202020204" pitchFamily="34" charset="0"/>
              </a:rPr>
              <a:t>là</a:t>
            </a:r>
            <a:r>
              <a:rPr lang="en-US" altLang="ko-KR" sz="750" dirty="0" smtClean="0">
                <a:solidFill>
                  <a:srgbClr val="C00000"/>
                </a:solidFill>
                <a:latin typeface="Arial" panose="020B0604020202020204" pitchFamily="34" charset="0"/>
                <a:cs typeface="Arial" panose="020B0604020202020204" pitchFamily="34" charset="0"/>
              </a:rPr>
              <a:t> </a:t>
            </a:r>
            <a:r>
              <a:rPr lang="en-US" altLang="ko-KR" sz="750" dirty="0" err="1" smtClean="0">
                <a:solidFill>
                  <a:srgbClr val="C00000"/>
                </a:solidFill>
                <a:latin typeface="Arial" panose="020B0604020202020204" pitchFamily="34" charset="0"/>
                <a:cs typeface="Arial" panose="020B0604020202020204" pitchFamily="34" charset="0"/>
              </a:rPr>
              <a:t>lớp</a:t>
            </a:r>
            <a:r>
              <a:rPr lang="en-US" altLang="ko-KR" sz="750" dirty="0" smtClean="0">
                <a:solidFill>
                  <a:srgbClr val="C00000"/>
                </a:solidFill>
                <a:latin typeface="Arial" panose="020B0604020202020204" pitchFamily="34" charset="0"/>
                <a:cs typeface="Arial" panose="020B0604020202020204" pitchFamily="34" charset="0"/>
              </a:rPr>
              <a:t> K</a:t>
            </a:r>
            <a:r>
              <a:rPr lang="ko-KR" altLang="en-US" sz="750" dirty="0" smtClean="0">
                <a:solidFill>
                  <a:srgbClr val="C00000"/>
                </a:solidFill>
                <a:latin typeface="Arial" panose="020B0604020202020204" pitchFamily="34" charset="0"/>
                <a:cs typeface="Arial" panose="020B0604020202020204" pitchFamily="34" charset="0"/>
              </a:rPr>
              <a:t>→ </a:t>
            </a:r>
            <a:r>
              <a:rPr lang="en-US" altLang="ko-KR" sz="750" dirty="0" err="1" smtClean="0">
                <a:solidFill>
                  <a:srgbClr val="C00000"/>
                </a:solidFill>
                <a:latin typeface="Arial" panose="020B0604020202020204" pitchFamily="34" charset="0"/>
                <a:cs typeface="Arial" panose="020B0604020202020204" pitchFamily="34" charset="0"/>
              </a:rPr>
              <a:t>lớp</a:t>
            </a:r>
            <a:r>
              <a:rPr lang="en-US" altLang="ko-KR" sz="750" dirty="0" smtClean="0">
                <a:solidFill>
                  <a:srgbClr val="C00000"/>
                </a:solidFill>
                <a:latin typeface="Arial" panose="020B0604020202020204" pitchFamily="34" charset="0"/>
                <a:cs typeface="Arial" panose="020B0604020202020204" pitchFamily="34" charset="0"/>
              </a:rPr>
              <a:t> L</a:t>
            </a:r>
            <a:r>
              <a:rPr lang="ko-KR" altLang="en-US" sz="750" dirty="0" smtClean="0">
                <a:solidFill>
                  <a:srgbClr val="C00000"/>
                </a:solidFill>
                <a:latin typeface="Arial" panose="020B0604020202020204" pitchFamily="34" charset="0"/>
                <a:cs typeface="Arial" panose="020B0604020202020204" pitchFamily="34" charset="0"/>
              </a:rPr>
              <a:t>→ </a:t>
            </a:r>
            <a:r>
              <a:rPr lang="en-US" altLang="ko-KR" sz="750" dirty="0" err="1" smtClean="0">
                <a:solidFill>
                  <a:srgbClr val="C00000"/>
                </a:solidFill>
                <a:latin typeface="Arial" panose="020B0604020202020204" pitchFamily="34" charset="0"/>
                <a:cs typeface="Arial" panose="020B0604020202020204" pitchFamily="34" charset="0"/>
              </a:rPr>
              <a:t>lớp</a:t>
            </a:r>
            <a:r>
              <a:rPr lang="en-US" altLang="ko-KR" sz="750" dirty="0" smtClean="0">
                <a:solidFill>
                  <a:srgbClr val="C00000"/>
                </a:solidFill>
                <a:latin typeface="Arial" panose="020B0604020202020204" pitchFamily="34" charset="0"/>
                <a:cs typeface="Arial" panose="020B0604020202020204" pitchFamily="34" charset="0"/>
              </a:rPr>
              <a:t> M</a:t>
            </a:r>
            <a:r>
              <a:rPr lang="ko-KR" altLang="en-US" sz="750" dirty="0" smtClean="0">
                <a:solidFill>
                  <a:srgbClr val="C00000"/>
                </a:solidFill>
                <a:latin typeface="Arial" panose="020B0604020202020204" pitchFamily="34" charset="0"/>
                <a:cs typeface="Arial" panose="020B0604020202020204" pitchFamily="34" charset="0"/>
              </a:rPr>
              <a:t>→ </a:t>
            </a:r>
            <a:r>
              <a:rPr lang="en-US" altLang="ko-KR" sz="750" dirty="0" err="1" smtClean="0">
                <a:solidFill>
                  <a:srgbClr val="C00000"/>
                </a:solidFill>
                <a:latin typeface="Arial" panose="020B0604020202020204" pitchFamily="34" charset="0"/>
                <a:cs typeface="Arial" panose="020B0604020202020204" pitchFamily="34" charset="0"/>
              </a:rPr>
              <a:t>lớp</a:t>
            </a:r>
            <a:r>
              <a:rPr lang="en-US" altLang="ko-KR" sz="750" dirty="0" smtClean="0">
                <a:solidFill>
                  <a:srgbClr val="C00000"/>
                </a:solidFill>
                <a:latin typeface="Arial" panose="020B0604020202020204" pitchFamily="34" charset="0"/>
                <a:cs typeface="Arial" panose="020B0604020202020204" pitchFamily="34" charset="0"/>
              </a:rPr>
              <a:t> N</a:t>
            </a:r>
            <a:r>
              <a:rPr lang="ko-KR" altLang="en-US" sz="750" dirty="0" smtClean="0">
                <a:solidFill>
                  <a:srgbClr val="C00000"/>
                </a:solidFill>
                <a:latin typeface="Arial" panose="020B0604020202020204" pitchFamily="34" charset="0"/>
                <a:cs typeface="Arial" panose="020B0604020202020204" pitchFamily="34" charset="0"/>
              </a:rPr>
              <a:t>→</a:t>
            </a:r>
            <a:r>
              <a:rPr lang="en-US" altLang="ko-KR" sz="750" dirty="0" smtClean="0">
                <a:solidFill>
                  <a:srgbClr val="C00000"/>
                </a:solidFill>
                <a:latin typeface="Arial" panose="020B0604020202020204" pitchFamily="34" charset="0"/>
                <a:cs typeface="Arial" panose="020B0604020202020204" pitchFamily="34" charset="0"/>
              </a:rPr>
              <a:t>…</a:t>
            </a:r>
            <a:endParaRPr lang="ko-KR" altLang="en-US" sz="750" dirty="0" smtClean="0">
              <a:solidFill>
                <a:srgbClr val="C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ko-KR" altLang="en-US" sz="750" dirty="0" smtClean="0">
                <a:solidFill>
                  <a:srgbClr val="000000"/>
                </a:solidFill>
                <a:latin typeface="Arial" panose="020B0604020202020204" pitchFamily="34" charset="0"/>
                <a:cs typeface="Arial" panose="020B0604020202020204" pitchFamily="34" charset="0"/>
              </a:rPr>
              <a:t>④ </a:t>
            </a:r>
            <a:r>
              <a:rPr lang="en-US" altLang="ko-KR" sz="750" dirty="0" smtClean="0">
                <a:solidFill>
                  <a:srgbClr val="000000"/>
                </a:solidFill>
                <a:latin typeface="Arial" panose="020B0604020202020204" pitchFamily="34" charset="0"/>
                <a:cs typeface="Arial" panose="020B0604020202020204" pitchFamily="34" charset="0"/>
              </a:rPr>
              <a:t>Electron </a:t>
            </a:r>
            <a:r>
              <a:rPr lang="en-US" altLang="ko-KR" sz="750" dirty="0" err="1" smtClean="0">
                <a:solidFill>
                  <a:srgbClr val="000000"/>
                </a:solidFill>
                <a:latin typeface="Arial" panose="020B0604020202020204" pitchFamily="34" charset="0"/>
                <a:cs typeface="Arial" panose="020B0604020202020204" pitchFamily="34" charset="0"/>
              </a:rPr>
              <a:t>tự</a:t>
            </a:r>
            <a:r>
              <a:rPr lang="en-US" altLang="ko-KR" sz="750" dirty="0" smtClean="0">
                <a:solidFill>
                  <a:srgbClr val="000000"/>
                </a:solidFill>
                <a:latin typeface="Arial" panose="020B0604020202020204" pitchFamily="34" charset="0"/>
                <a:cs typeface="Arial" panose="020B0604020202020204" pitchFamily="34" charset="0"/>
              </a:rPr>
              <a:t> do: </a:t>
            </a:r>
            <a:r>
              <a:rPr lang="en-US" altLang="ko-KR" sz="750" dirty="0" err="1" smtClean="0">
                <a:solidFill>
                  <a:srgbClr val="000000"/>
                </a:solidFill>
                <a:latin typeface="Arial" panose="020B0604020202020204" pitchFamily="34" charset="0"/>
                <a:cs typeface="Arial" panose="020B0604020202020204" pitchFamily="34" charset="0"/>
              </a:rPr>
              <a:t>Là</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các</a:t>
            </a:r>
            <a:r>
              <a:rPr lang="en-US" altLang="ko-KR" sz="750" dirty="0" smtClean="0">
                <a:solidFill>
                  <a:srgbClr val="000000"/>
                </a:solidFill>
                <a:latin typeface="Arial" panose="020B0604020202020204" pitchFamily="34" charset="0"/>
                <a:cs typeface="Arial" panose="020B0604020202020204" pitchFamily="34" charset="0"/>
              </a:rPr>
              <a:t> Electron ở </a:t>
            </a:r>
            <a:r>
              <a:rPr lang="en-US" altLang="ko-KR" sz="750" dirty="0" err="1" smtClean="0">
                <a:solidFill>
                  <a:srgbClr val="000000"/>
                </a:solidFill>
                <a:latin typeface="Arial" panose="020B0604020202020204" pitchFamily="34" charset="0"/>
                <a:cs typeface="Arial" panose="020B0604020202020204" pitchFamily="34" charset="0"/>
              </a:rPr>
              <a:t>lớp</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ngoài</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cùng</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của</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nguyên</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tử</a:t>
            </a:r>
            <a:r>
              <a:rPr lang="en-US" altLang="ko-KR" sz="750" dirty="0" smtClean="0">
                <a:solidFill>
                  <a:srgbClr val="000000"/>
                </a:solidFill>
                <a:latin typeface="Arial" panose="020B0604020202020204" pitchFamily="34" charset="0"/>
                <a:cs typeface="Arial" panose="020B0604020202020204" pitchFamily="34" charset="0"/>
              </a:rPr>
              <a:t> ( electron </a:t>
            </a:r>
            <a:r>
              <a:rPr lang="en-US" altLang="ko-KR" sz="750" dirty="0" err="1" smtClean="0">
                <a:solidFill>
                  <a:srgbClr val="000000"/>
                </a:solidFill>
                <a:latin typeface="Arial" panose="020B0604020202020204" pitchFamily="34" charset="0"/>
                <a:cs typeface="Arial" panose="020B0604020202020204" pitchFamily="34" charset="0"/>
              </a:rPr>
              <a:t>hóa</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trị</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đã</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nhận</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đủ</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năng</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lượng</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và</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được</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tách</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ra</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khỏi</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liên</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kết</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nguyên</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tử</a:t>
            </a:r>
            <a:endParaRPr lang="ko-KR" altLang="en-US" sz="750" dirty="0">
              <a:solidFill>
                <a:srgbClr val="000000"/>
              </a:solidFill>
              <a:latin typeface="Arial" panose="020B0604020202020204" pitchFamily="34" charset="0"/>
              <a:cs typeface="Arial" panose="020B0604020202020204" pitchFamily="34" charset="0"/>
            </a:endParaRPr>
          </a:p>
        </p:txBody>
      </p:sp>
      <p:sp>
        <p:nvSpPr>
          <p:cNvPr id="10259" name="Rectangle 574"/>
          <p:cNvSpPr>
            <a:spLocks noChangeArrowheads="1"/>
          </p:cNvSpPr>
          <p:nvPr/>
        </p:nvSpPr>
        <p:spPr bwMode="auto">
          <a:xfrm>
            <a:off x="260350" y="5030391"/>
            <a:ext cx="3124200" cy="900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750" dirty="0">
                <a:solidFill>
                  <a:srgbClr val="000000"/>
                </a:solidFill>
                <a:latin typeface="Arial" panose="020B0604020202020204" pitchFamily="34" charset="0"/>
                <a:cs typeface="Arial" panose="020B0604020202020204" pitchFamily="34" charset="0"/>
              </a:rPr>
              <a:t>4. </a:t>
            </a:r>
            <a:r>
              <a:rPr lang="en-US" altLang="ko-KR" sz="750" dirty="0" err="1" smtClean="0">
                <a:solidFill>
                  <a:srgbClr val="000000"/>
                </a:solidFill>
                <a:latin typeface="Arial" panose="020B0604020202020204" pitchFamily="34" charset="0"/>
                <a:cs typeface="Arial" panose="020B0604020202020204" pitchFamily="34" charset="0"/>
              </a:rPr>
              <a:t>Chọn</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đáp</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án</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không</a:t>
            </a:r>
            <a:r>
              <a:rPr lang="en-US" altLang="ko-KR" sz="750" dirty="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phải</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là</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giải</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thích</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về</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dòng</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điện</a:t>
            </a:r>
            <a:r>
              <a:rPr lang="en-US" altLang="ko-KR" sz="750" dirty="0" smtClean="0">
                <a:solidFill>
                  <a:srgbClr val="000000"/>
                </a:solidFill>
                <a:latin typeface="Arial" panose="020B0604020202020204" pitchFamily="34" charset="0"/>
                <a:cs typeface="Arial" panose="020B0604020202020204" pitchFamily="34" charset="0"/>
              </a:rPr>
              <a:t> ? </a:t>
            </a:r>
            <a:r>
              <a:rPr lang="en-US" altLang="ko-KR" sz="750" dirty="0">
                <a:solidFill>
                  <a:srgbClr val="000000"/>
                </a:solidFill>
                <a:latin typeface="Arial" panose="020B0604020202020204" pitchFamily="34" charset="0"/>
                <a:cs typeface="Arial" panose="020B0604020202020204" pitchFamily="34" charset="0"/>
              </a:rPr>
              <a:t>(     </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a:solidFill>
                  <a:srgbClr val="000000"/>
                </a:solidFill>
                <a:latin typeface="Arial" panose="020B0604020202020204" pitchFamily="34" charset="0"/>
                <a:cs typeface="Arial" panose="020B0604020202020204" pitchFamily="34" charset="0"/>
              </a:rPr>
              <a:t>)</a:t>
            </a:r>
          </a:p>
          <a:p>
            <a:pPr eaLnBrk="1" fontAlgn="base" latinLnBrk="1" hangingPunct="1">
              <a:spcBef>
                <a:spcPct val="0"/>
              </a:spcBef>
              <a:spcAft>
                <a:spcPct val="0"/>
              </a:spcAft>
            </a:pPr>
            <a:r>
              <a:rPr lang="en-US" altLang="ko-KR" sz="750" dirty="0">
                <a:solidFill>
                  <a:srgbClr val="000000"/>
                </a:solidFill>
                <a:latin typeface="Arial" panose="020B0604020202020204" pitchFamily="34" charset="0"/>
                <a:cs typeface="Arial" panose="020B0604020202020204" pitchFamily="34" charset="0"/>
              </a:rPr>
              <a:t>① </a:t>
            </a:r>
            <a:r>
              <a:rPr lang="en-US" altLang="ko-KR" sz="750" dirty="0" err="1" smtClean="0">
                <a:solidFill>
                  <a:srgbClr val="000000"/>
                </a:solidFill>
                <a:latin typeface="Arial" panose="020B0604020202020204" pitchFamily="34" charset="0"/>
                <a:cs typeface="Arial" panose="020B0604020202020204" pitchFamily="34" charset="0"/>
              </a:rPr>
              <a:t>Cường</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độ</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dòng</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điện</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là</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lượng</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điện</a:t>
            </a:r>
            <a:r>
              <a:rPr lang="en-US" altLang="ko-KR" sz="750" dirty="0" smtClean="0">
                <a:solidFill>
                  <a:srgbClr val="000000"/>
                </a:solidFill>
                <a:latin typeface="Arial" panose="020B0604020202020204" pitchFamily="34" charset="0"/>
                <a:cs typeface="Arial" panose="020B0604020202020204" pitchFamily="34" charset="0"/>
              </a:rPr>
              <a:t> di </a:t>
            </a:r>
            <a:r>
              <a:rPr lang="en-US" altLang="ko-KR" sz="750" dirty="0" err="1" smtClean="0">
                <a:solidFill>
                  <a:srgbClr val="000000"/>
                </a:solidFill>
                <a:latin typeface="Arial" panose="020B0604020202020204" pitchFamily="34" charset="0"/>
                <a:cs typeface="Arial" panose="020B0604020202020204" pitchFamily="34" charset="0"/>
              </a:rPr>
              <a:t>chuyển</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trong</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chất</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dẫn</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điện</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trong</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vòng</a:t>
            </a:r>
            <a:r>
              <a:rPr lang="en-US" altLang="ko-KR" sz="750" dirty="0" smtClean="0">
                <a:solidFill>
                  <a:srgbClr val="000000"/>
                </a:solidFill>
                <a:latin typeface="Arial" panose="020B0604020202020204" pitchFamily="34" charset="0"/>
                <a:cs typeface="Arial" panose="020B0604020202020204" pitchFamily="34" charset="0"/>
              </a:rPr>
              <a:t> 1 </a:t>
            </a:r>
            <a:r>
              <a:rPr lang="en-US" altLang="ko-KR" sz="750" dirty="0" err="1" smtClean="0">
                <a:solidFill>
                  <a:srgbClr val="000000"/>
                </a:solidFill>
                <a:latin typeface="Arial" panose="020B0604020202020204" pitchFamily="34" charset="0"/>
                <a:cs typeface="Arial" panose="020B0604020202020204" pitchFamily="34" charset="0"/>
              </a:rPr>
              <a:t>giây</a:t>
            </a:r>
            <a:endParaRPr lang="ko-KR" altLang="en-US" sz="75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ko-KR" altLang="en-US" sz="750" dirty="0">
                <a:solidFill>
                  <a:srgbClr val="000000"/>
                </a:solidFill>
                <a:latin typeface="Arial" panose="020B0604020202020204" pitchFamily="34" charset="0"/>
                <a:cs typeface="Arial" panose="020B0604020202020204" pitchFamily="34" charset="0"/>
              </a:rPr>
              <a:t>② </a:t>
            </a:r>
            <a:r>
              <a:rPr lang="en-US" altLang="ko-KR" sz="750" dirty="0" err="1" smtClean="0">
                <a:solidFill>
                  <a:srgbClr val="000000"/>
                </a:solidFill>
                <a:latin typeface="Arial" panose="020B0604020202020204" pitchFamily="34" charset="0"/>
                <a:cs typeface="Arial" panose="020B0604020202020204" pitchFamily="34" charset="0"/>
              </a:rPr>
              <a:t>Đơn</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vị</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của</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dòng</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điện</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là</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Ampe</a:t>
            </a:r>
            <a:r>
              <a:rPr lang="en-US" altLang="ko-KR" sz="750" dirty="0" smtClean="0">
                <a:solidFill>
                  <a:srgbClr val="000000"/>
                </a:solidFill>
                <a:latin typeface="Arial" panose="020B0604020202020204" pitchFamily="34" charset="0"/>
                <a:cs typeface="Arial" panose="020B0604020202020204" pitchFamily="34" charset="0"/>
              </a:rPr>
              <a:t> [A</a:t>
            </a:r>
            <a:r>
              <a:rPr lang="en-US" altLang="ko-KR" sz="750" dirty="0">
                <a:solidFill>
                  <a:srgbClr val="000000"/>
                </a:solidFill>
                <a:latin typeface="Arial" panose="020B0604020202020204" pitchFamily="34" charset="0"/>
                <a:cs typeface="Arial" panose="020B0604020202020204" pitchFamily="34" charset="0"/>
              </a:rPr>
              <a:t>]</a:t>
            </a:r>
          </a:p>
          <a:p>
            <a:pPr eaLnBrk="1" fontAlgn="base" latinLnBrk="1" hangingPunct="1">
              <a:spcBef>
                <a:spcPct val="0"/>
              </a:spcBef>
              <a:spcAft>
                <a:spcPct val="0"/>
              </a:spcAft>
            </a:pPr>
            <a:r>
              <a:rPr lang="en-US" altLang="ko-KR" sz="750" dirty="0">
                <a:solidFill>
                  <a:srgbClr val="000000"/>
                </a:solidFill>
                <a:latin typeface="Arial" panose="020B0604020202020204" pitchFamily="34" charset="0"/>
                <a:cs typeface="Arial" panose="020B0604020202020204" pitchFamily="34" charset="0"/>
              </a:rPr>
              <a:t>③ </a:t>
            </a:r>
            <a:r>
              <a:rPr lang="en-US" altLang="ko-KR" sz="750" dirty="0" err="1" smtClean="0">
                <a:solidFill>
                  <a:srgbClr val="000000"/>
                </a:solidFill>
                <a:latin typeface="Arial" panose="020B0604020202020204" pitchFamily="34" charset="0"/>
                <a:cs typeface="Arial" panose="020B0604020202020204" pitchFamily="34" charset="0"/>
              </a:rPr>
              <a:t>Công</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thức</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tính</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dòng</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điện</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là</a:t>
            </a:r>
            <a:r>
              <a:rPr lang="en-US" altLang="ko-KR" sz="750" dirty="0" smtClean="0">
                <a:solidFill>
                  <a:srgbClr val="000000"/>
                </a:solidFill>
                <a:latin typeface="Arial" panose="020B0604020202020204" pitchFamily="34" charset="0"/>
                <a:cs typeface="Arial" panose="020B0604020202020204" pitchFamily="34" charset="0"/>
              </a:rPr>
              <a:t> I=Q/T </a:t>
            </a:r>
            <a:r>
              <a:rPr lang="en-US" altLang="ko-KR" sz="750" dirty="0">
                <a:solidFill>
                  <a:srgbClr val="000000"/>
                </a:solidFill>
                <a:latin typeface="Arial" panose="020B0604020202020204" pitchFamily="34" charset="0"/>
                <a:cs typeface="Arial" panose="020B0604020202020204" pitchFamily="34" charset="0"/>
              </a:rPr>
              <a:t>[A]</a:t>
            </a:r>
          </a:p>
          <a:p>
            <a:pPr eaLnBrk="1" fontAlgn="base" latinLnBrk="1" hangingPunct="1">
              <a:spcBef>
                <a:spcPct val="0"/>
              </a:spcBef>
              <a:spcAft>
                <a:spcPct val="0"/>
              </a:spcAft>
            </a:pPr>
            <a:r>
              <a:rPr lang="en-US" altLang="ko-KR" sz="750" dirty="0">
                <a:solidFill>
                  <a:srgbClr val="C00000"/>
                </a:solidFill>
                <a:latin typeface="Arial" panose="020B0604020202020204" pitchFamily="34" charset="0"/>
                <a:cs typeface="Arial" panose="020B0604020202020204" pitchFamily="34" charset="0"/>
              </a:rPr>
              <a:t>④ </a:t>
            </a:r>
            <a:r>
              <a:rPr lang="en-US" altLang="ko-KR" sz="750" dirty="0" err="1" smtClean="0">
                <a:solidFill>
                  <a:srgbClr val="C00000"/>
                </a:solidFill>
                <a:latin typeface="Arial" panose="020B0604020202020204" pitchFamily="34" charset="0"/>
                <a:cs typeface="Arial" panose="020B0604020202020204" pitchFamily="34" charset="0"/>
              </a:rPr>
              <a:t>Nếu</a:t>
            </a:r>
            <a:r>
              <a:rPr lang="en-US" altLang="ko-KR" sz="750" dirty="0" smtClean="0">
                <a:solidFill>
                  <a:srgbClr val="C00000"/>
                </a:solidFill>
                <a:latin typeface="Arial" panose="020B0604020202020204" pitchFamily="34" charset="0"/>
                <a:cs typeface="Arial" panose="020B0604020202020204" pitchFamily="34" charset="0"/>
              </a:rPr>
              <a:t> </a:t>
            </a:r>
            <a:r>
              <a:rPr lang="en-US" altLang="ko-KR" sz="750" dirty="0" err="1" smtClean="0">
                <a:solidFill>
                  <a:srgbClr val="C00000"/>
                </a:solidFill>
                <a:latin typeface="Arial" panose="020B0604020202020204" pitchFamily="34" charset="0"/>
                <a:cs typeface="Arial" panose="020B0604020202020204" pitchFamily="34" charset="0"/>
              </a:rPr>
              <a:t>trong</a:t>
            </a:r>
            <a:r>
              <a:rPr lang="en-US" altLang="ko-KR" sz="750" dirty="0" smtClean="0">
                <a:solidFill>
                  <a:srgbClr val="C00000"/>
                </a:solidFill>
                <a:latin typeface="Arial" panose="020B0604020202020204" pitchFamily="34" charset="0"/>
                <a:cs typeface="Arial" panose="020B0604020202020204" pitchFamily="34" charset="0"/>
              </a:rPr>
              <a:t> </a:t>
            </a:r>
            <a:r>
              <a:rPr lang="en-US" altLang="ko-KR" sz="750" dirty="0" err="1" smtClean="0">
                <a:solidFill>
                  <a:srgbClr val="C00000"/>
                </a:solidFill>
                <a:latin typeface="Arial" panose="020B0604020202020204" pitchFamily="34" charset="0"/>
                <a:cs typeface="Arial" panose="020B0604020202020204" pitchFamily="34" charset="0"/>
              </a:rPr>
              <a:t>vòng</a:t>
            </a:r>
            <a:r>
              <a:rPr lang="en-US" altLang="ko-KR" sz="750" dirty="0" smtClean="0">
                <a:solidFill>
                  <a:srgbClr val="C00000"/>
                </a:solidFill>
                <a:latin typeface="Arial" panose="020B0604020202020204" pitchFamily="34" charset="0"/>
                <a:cs typeface="Arial" panose="020B0604020202020204" pitchFamily="34" charset="0"/>
              </a:rPr>
              <a:t> 1 </a:t>
            </a:r>
            <a:r>
              <a:rPr lang="en-US" altLang="ko-KR" sz="750" dirty="0" err="1" smtClean="0">
                <a:solidFill>
                  <a:srgbClr val="C00000"/>
                </a:solidFill>
                <a:latin typeface="Arial" panose="020B0604020202020204" pitchFamily="34" charset="0"/>
                <a:cs typeface="Arial" panose="020B0604020202020204" pitchFamily="34" charset="0"/>
              </a:rPr>
              <a:t>phút</a:t>
            </a:r>
            <a:r>
              <a:rPr lang="en-US" altLang="ko-KR" sz="750" dirty="0" smtClean="0">
                <a:solidFill>
                  <a:srgbClr val="C00000"/>
                </a:solidFill>
                <a:latin typeface="Arial" panose="020B0604020202020204" pitchFamily="34" charset="0"/>
                <a:cs typeface="Arial" panose="020B0604020202020204" pitchFamily="34" charset="0"/>
              </a:rPr>
              <a:t> di </a:t>
            </a:r>
            <a:r>
              <a:rPr lang="en-US" altLang="ko-KR" sz="750" dirty="0" err="1" smtClean="0">
                <a:solidFill>
                  <a:srgbClr val="C00000"/>
                </a:solidFill>
                <a:latin typeface="Arial" panose="020B0604020202020204" pitchFamily="34" charset="0"/>
                <a:cs typeface="Arial" panose="020B0604020202020204" pitchFamily="34" charset="0"/>
              </a:rPr>
              <a:t>chuyển</a:t>
            </a:r>
            <a:r>
              <a:rPr lang="en-US" altLang="ko-KR" sz="750" dirty="0" smtClean="0">
                <a:solidFill>
                  <a:srgbClr val="C00000"/>
                </a:solidFill>
                <a:latin typeface="Arial" panose="020B0604020202020204" pitchFamily="34" charset="0"/>
                <a:cs typeface="Arial" panose="020B0604020202020204" pitchFamily="34" charset="0"/>
              </a:rPr>
              <a:t> </a:t>
            </a:r>
            <a:r>
              <a:rPr lang="en-US" altLang="ko-KR" sz="750" dirty="0" err="1" smtClean="0">
                <a:solidFill>
                  <a:srgbClr val="C00000"/>
                </a:solidFill>
                <a:latin typeface="Arial" panose="020B0604020202020204" pitchFamily="34" charset="0"/>
                <a:cs typeface="Arial" panose="020B0604020202020204" pitchFamily="34" charset="0"/>
              </a:rPr>
              <a:t>một</a:t>
            </a:r>
            <a:r>
              <a:rPr lang="en-US" altLang="ko-KR" sz="750" dirty="0" smtClean="0">
                <a:solidFill>
                  <a:srgbClr val="C00000"/>
                </a:solidFill>
                <a:latin typeface="Arial" panose="020B0604020202020204" pitchFamily="34" charset="0"/>
                <a:cs typeface="Arial" panose="020B0604020202020204" pitchFamily="34" charset="0"/>
              </a:rPr>
              <a:t> </a:t>
            </a:r>
            <a:r>
              <a:rPr lang="en-US" altLang="ko-KR" sz="750" dirty="0" err="1" smtClean="0">
                <a:solidFill>
                  <a:srgbClr val="C00000"/>
                </a:solidFill>
                <a:latin typeface="Arial" panose="020B0604020202020204" pitchFamily="34" charset="0"/>
                <a:cs typeface="Arial" panose="020B0604020202020204" pitchFamily="34" charset="0"/>
              </a:rPr>
              <a:t>lượng</a:t>
            </a:r>
            <a:r>
              <a:rPr lang="en-US" altLang="ko-KR" sz="750" dirty="0" smtClean="0">
                <a:solidFill>
                  <a:srgbClr val="C00000"/>
                </a:solidFill>
                <a:latin typeface="Arial" panose="020B0604020202020204" pitchFamily="34" charset="0"/>
                <a:cs typeface="Arial" panose="020B0604020202020204" pitchFamily="34" charset="0"/>
              </a:rPr>
              <a:t> </a:t>
            </a:r>
            <a:r>
              <a:rPr lang="en-US" altLang="ko-KR" sz="750" dirty="0" err="1" smtClean="0">
                <a:solidFill>
                  <a:srgbClr val="C00000"/>
                </a:solidFill>
                <a:latin typeface="Arial" panose="020B0604020202020204" pitchFamily="34" charset="0"/>
                <a:cs typeface="Arial" panose="020B0604020202020204" pitchFamily="34" charset="0"/>
              </a:rPr>
              <a:t>điện</a:t>
            </a:r>
            <a:r>
              <a:rPr lang="en-US" altLang="ko-KR" sz="750" dirty="0" smtClean="0">
                <a:solidFill>
                  <a:srgbClr val="C00000"/>
                </a:solidFill>
                <a:latin typeface="Arial" panose="020B0604020202020204" pitchFamily="34" charset="0"/>
                <a:cs typeface="Arial" panose="020B0604020202020204" pitchFamily="34" charset="0"/>
              </a:rPr>
              <a:t> 1[C] </a:t>
            </a:r>
            <a:r>
              <a:rPr lang="en-US" altLang="ko-KR" sz="750" dirty="0" err="1" smtClean="0">
                <a:solidFill>
                  <a:srgbClr val="C00000"/>
                </a:solidFill>
                <a:latin typeface="Arial" panose="020B0604020202020204" pitchFamily="34" charset="0"/>
                <a:cs typeface="Arial" panose="020B0604020202020204" pitchFamily="34" charset="0"/>
              </a:rPr>
              <a:t>thì</a:t>
            </a:r>
            <a:r>
              <a:rPr lang="en-US" altLang="ko-KR" sz="750" dirty="0" smtClean="0">
                <a:solidFill>
                  <a:srgbClr val="C00000"/>
                </a:solidFill>
                <a:latin typeface="Arial" panose="020B0604020202020204" pitchFamily="34" charset="0"/>
                <a:cs typeface="Arial" panose="020B0604020202020204" pitchFamily="34" charset="0"/>
              </a:rPr>
              <a:t> </a:t>
            </a:r>
            <a:r>
              <a:rPr lang="en-US" altLang="ko-KR" sz="750" dirty="0" err="1" smtClean="0">
                <a:solidFill>
                  <a:srgbClr val="C00000"/>
                </a:solidFill>
                <a:latin typeface="Arial" panose="020B0604020202020204" pitchFamily="34" charset="0"/>
                <a:cs typeface="Arial" panose="020B0604020202020204" pitchFamily="34" charset="0"/>
              </a:rPr>
              <a:t>cường</a:t>
            </a:r>
            <a:r>
              <a:rPr lang="en-US" altLang="ko-KR" sz="750" dirty="0" smtClean="0">
                <a:solidFill>
                  <a:srgbClr val="C00000"/>
                </a:solidFill>
                <a:latin typeface="Arial" panose="020B0604020202020204" pitchFamily="34" charset="0"/>
                <a:cs typeface="Arial" panose="020B0604020202020204" pitchFamily="34" charset="0"/>
              </a:rPr>
              <a:t> </a:t>
            </a:r>
            <a:r>
              <a:rPr lang="en-US" altLang="ko-KR" sz="750" dirty="0" err="1" smtClean="0">
                <a:solidFill>
                  <a:srgbClr val="C00000"/>
                </a:solidFill>
                <a:latin typeface="Arial" panose="020B0604020202020204" pitchFamily="34" charset="0"/>
                <a:cs typeface="Arial" panose="020B0604020202020204" pitchFamily="34" charset="0"/>
              </a:rPr>
              <a:t>độ</a:t>
            </a:r>
            <a:r>
              <a:rPr lang="en-US" altLang="ko-KR" sz="750" dirty="0" smtClean="0">
                <a:solidFill>
                  <a:srgbClr val="C00000"/>
                </a:solidFill>
                <a:latin typeface="Arial" panose="020B0604020202020204" pitchFamily="34" charset="0"/>
                <a:cs typeface="Arial" panose="020B0604020202020204" pitchFamily="34" charset="0"/>
              </a:rPr>
              <a:t> </a:t>
            </a:r>
            <a:r>
              <a:rPr lang="en-US" altLang="ko-KR" sz="750" dirty="0" err="1" smtClean="0">
                <a:solidFill>
                  <a:srgbClr val="C00000"/>
                </a:solidFill>
                <a:latin typeface="Arial" panose="020B0604020202020204" pitchFamily="34" charset="0"/>
                <a:cs typeface="Arial" panose="020B0604020202020204" pitchFamily="34" charset="0"/>
              </a:rPr>
              <a:t>dòng</a:t>
            </a:r>
            <a:r>
              <a:rPr lang="en-US" altLang="ko-KR" sz="750" dirty="0" smtClean="0">
                <a:solidFill>
                  <a:srgbClr val="C00000"/>
                </a:solidFill>
                <a:latin typeface="Arial" panose="020B0604020202020204" pitchFamily="34" charset="0"/>
                <a:cs typeface="Arial" panose="020B0604020202020204" pitchFamily="34" charset="0"/>
              </a:rPr>
              <a:t> </a:t>
            </a:r>
            <a:r>
              <a:rPr lang="en-US" altLang="ko-KR" sz="750" dirty="0" err="1" smtClean="0">
                <a:solidFill>
                  <a:srgbClr val="C00000"/>
                </a:solidFill>
                <a:latin typeface="Arial" panose="020B0604020202020204" pitchFamily="34" charset="0"/>
                <a:cs typeface="Arial" panose="020B0604020202020204" pitchFamily="34" charset="0"/>
              </a:rPr>
              <a:t>điện</a:t>
            </a:r>
            <a:r>
              <a:rPr lang="en-US" altLang="ko-KR" sz="750" dirty="0" smtClean="0">
                <a:solidFill>
                  <a:srgbClr val="C00000"/>
                </a:solidFill>
                <a:latin typeface="Arial" panose="020B0604020202020204" pitchFamily="34" charset="0"/>
                <a:cs typeface="Arial" panose="020B0604020202020204" pitchFamily="34" charset="0"/>
              </a:rPr>
              <a:t> </a:t>
            </a:r>
            <a:r>
              <a:rPr lang="en-US" altLang="ko-KR" sz="750" dirty="0" err="1" smtClean="0">
                <a:solidFill>
                  <a:srgbClr val="C00000"/>
                </a:solidFill>
                <a:latin typeface="Arial" panose="020B0604020202020204" pitchFamily="34" charset="0"/>
                <a:cs typeface="Arial" panose="020B0604020202020204" pitchFamily="34" charset="0"/>
              </a:rPr>
              <a:t>là</a:t>
            </a:r>
            <a:r>
              <a:rPr lang="en-US" altLang="ko-KR" sz="750" dirty="0" smtClean="0">
                <a:solidFill>
                  <a:srgbClr val="C00000"/>
                </a:solidFill>
                <a:latin typeface="Arial" panose="020B0604020202020204" pitchFamily="34" charset="0"/>
                <a:cs typeface="Arial" panose="020B0604020202020204" pitchFamily="34" charset="0"/>
              </a:rPr>
              <a:t> 1[A].</a:t>
            </a:r>
            <a:endParaRPr lang="en-US" altLang="ko-KR" sz="750" dirty="0">
              <a:solidFill>
                <a:srgbClr val="C00000"/>
              </a:solidFill>
              <a:latin typeface="Arial" panose="020B0604020202020204" pitchFamily="34" charset="0"/>
              <a:cs typeface="Arial" panose="020B0604020202020204" pitchFamily="34" charset="0"/>
            </a:endParaRPr>
          </a:p>
        </p:txBody>
      </p:sp>
      <p:sp>
        <p:nvSpPr>
          <p:cNvPr id="10260" name="Rectangle 576"/>
          <p:cNvSpPr>
            <a:spLocks noChangeArrowheads="1"/>
          </p:cNvSpPr>
          <p:nvPr/>
        </p:nvSpPr>
        <p:spPr bwMode="auto">
          <a:xfrm>
            <a:off x="260350" y="6017323"/>
            <a:ext cx="311785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750" dirty="0">
                <a:solidFill>
                  <a:srgbClr val="000000"/>
                </a:solidFill>
                <a:latin typeface="Arial" panose="020B0604020202020204" pitchFamily="34" charset="0"/>
                <a:ea typeface="돋움" pitchFamily="50" charset="-127"/>
                <a:cs typeface="Arial" panose="020B0604020202020204" pitchFamily="34" charset="0"/>
              </a:rPr>
              <a:t>5. </a:t>
            </a:r>
            <a:r>
              <a:rPr lang="en-US" altLang="ko-KR" sz="750" dirty="0" smtClean="0">
                <a:solidFill>
                  <a:srgbClr val="000000"/>
                </a:solidFill>
                <a:latin typeface="Arial" panose="020B0604020202020204" pitchFamily="34" charset="0"/>
                <a:ea typeface="돋움" pitchFamily="50" charset="-127"/>
                <a:cs typeface="Arial" panose="020B0604020202020204" pitchFamily="34" charset="0"/>
              </a:rPr>
              <a:t>Ở </a:t>
            </a:r>
            <a:r>
              <a:rPr lang="en-US" altLang="ko-KR" sz="750" dirty="0" err="1" smtClean="0">
                <a:solidFill>
                  <a:srgbClr val="000000"/>
                </a:solidFill>
                <a:latin typeface="Arial" panose="020B0604020202020204" pitchFamily="34" charset="0"/>
                <a:ea typeface="돋움" pitchFamily="50" charset="-127"/>
                <a:cs typeface="Arial" panose="020B0604020202020204" pitchFamily="34" charset="0"/>
              </a:rPr>
              <a:t>Hàn</a:t>
            </a:r>
            <a:r>
              <a:rPr lang="en-US" altLang="ko-KR" sz="75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750" dirty="0" err="1" smtClean="0">
                <a:solidFill>
                  <a:srgbClr val="000000"/>
                </a:solidFill>
                <a:latin typeface="Arial" panose="020B0604020202020204" pitchFamily="34" charset="0"/>
                <a:ea typeface="돋움" pitchFamily="50" charset="-127"/>
                <a:cs typeface="Arial" panose="020B0604020202020204" pitchFamily="34" charset="0"/>
              </a:rPr>
              <a:t>Quốc</a:t>
            </a:r>
            <a:r>
              <a:rPr lang="en-US" altLang="ko-KR" sz="75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750" dirty="0" err="1" smtClean="0">
                <a:solidFill>
                  <a:srgbClr val="000000"/>
                </a:solidFill>
                <a:latin typeface="Arial" panose="020B0604020202020204" pitchFamily="34" charset="0"/>
                <a:ea typeface="돋움" pitchFamily="50" charset="-127"/>
                <a:cs typeface="Arial" panose="020B0604020202020204" pitchFamily="34" charset="0"/>
              </a:rPr>
              <a:t>dùng</a:t>
            </a:r>
            <a:r>
              <a:rPr lang="en-US" altLang="ko-KR" sz="75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750" dirty="0" err="1" smtClean="0">
                <a:solidFill>
                  <a:srgbClr val="000000"/>
                </a:solidFill>
                <a:latin typeface="Arial" panose="020B0604020202020204" pitchFamily="34" charset="0"/>
                <a:ea typeface="돋움" pitchFamily="50" charset="-127"/>
                <a:cs typeface="Arial" panose="020B0604020202020204" pitchFamily="34" charset="0"/>
              </a:rPr>
              <a:t>tần</a:t>
            </a:r>
            <a:r>
              <a:rPr lang="en-US" altLang="ko-KR" sz="75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750" dirty="0" err="1" smtClean="0">
                <a:solidFill>
                  <a:srgbClr val="000000"/>
                </a:solidFill>
                <a:latin typeface="Arial" panose="020B0604020202020204" pitchFamily="34" charset="0"/>
                <a:ea typeface="돋움" pitchFamily="50" charset="-127"/>
                <a:cs typeface="Arial" panose="020B0604020202020204" pitchFamily="34" charset="0"/>
              </a:rPr>
              <a:t>số</a:t>
            </a:r>
            <a:r>
              <a:rPr lang="ko-KR" altLang="en-US" sz="75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750" dirty="0">
                <a:solidFill>
                  <a:srgbClr val="000000"/>
                </a:solidFill>
                <a:latin typeface="Arial" panose="020B0604020202020204" pitchFamily="34" charset="0"/>
                <a:ea typeface="돋움" pitchFamily="50" charset="-127"/>
                <a:cs typeface="Arial" panose="020B0604020202020204" pitchFamily="34" charset="0"/>
              </a:rPr>
              <a:t>60[Hz</a:t>
            </a:r>
            <a:r>
              <a:rPr lang="en-US" altLang="ko-KR" sz="75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750" dirty="0" err="1" smtClean="0">
                <a:solidFill>
                  <a:srgbClr val="000000"/>
                </a:solidFill>
                <a:latin typeface="Arial" panose="020B0604020202020204" pitchFamily="34" charset="0"/>
                <a:ea typeface="돋움" pitchFamily="50" charset="-127"/>
                <a:cs typeface="Arial" panose="020B0604020202020204" pitchFamily="34" charset="0"/>
              </a:rPr>
              <a:t>nếu</a:t>
            </a:r>
            <a:r>
              <a:rPr lang="en-US" altLang="ko-KR" sz="75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750" dirty="0" err="1" smtClean="0">
                <a:solidFill>
                  <a:srgbClr val="000000"/>
                </a:solidFill>
                <a:latin typeface="Arial" panose="020B0604020202020204" pitchFamily="34" charset="0"/>
                <a:ea typeface="돋움" pitchFamily="50" charset="-127"/>
                <a:cs typeface="Arial" panose="020B0604020202020204" pitchFamily="34" charset="0"/>
              </a:rPr>
              <a:t>dùng</a:t>
            </a:r>
            <a:r>
              <a:rPr lang="en-US" altLang="ko-KR" sz="75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750" dirty="0" err="1" smtClean="0">
                <a:solidFill>
                  <a:srgbClr val="000000"/>
                </a:solidFill>
                <a:latin typeface="Arial" panose="020B0604020202020204" pitchFamily="34" charset="0"/>
                <a:ea typeface="돋움" pitchFamily="50" charset="-127"/>
                <a:cs typeface="Arial" panose="020B0604020202020204" pitchFamily="34" charset="0"/>
              </a:rPr>
              <a:t>một</a:t>
            </a:r>
            <a:r>
              <a:rPr lang="en-US" altLang="ko-KR" sz="75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750" dirty="0" err="1" smtClean="0">
                <a:solidFill>
                  <a:srgbClr val="000000"/>
                </a:solidFill>
                <a:latin typeface="Arial" panose="020B0604020202020204" pitchFamily="34" charset="0"/>
                <a:ea typeface="돋움" pitchFamily="50" charset="-127"/>
                <a:cs typeface="Arial" panose="020B0604020202020204" pitchFamily="34" charset="0"/>
              </a:rPr>
              <a:t>pha</a:t>
            </a:r>
            <a:r>
              <a:rPr lang="en-US" altLang="ko-KR" sz="75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750" dirty="0" err="1" smtClean="0">
                <a:solidFill>
                  <a:srgbClr val="000000"/>
                </a:solidFill>
                <a:latin typeface="Arial" panose="020B0604020202020204" pitchFamily="34" charset="0"/>
                <a:ea typeface="돋움" pitchFamily="50" charset="-127"/>
                <a:cs typeface="Arial" panose="020B0604020202020204" pitchFamily="34" charset="0"/>
              </a:rPr>
              <a:t>thì</a:t>
            </a:r>
            <a:r>
              <a:rPr lang="en-US" altLang="ko-KR" sz="75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750" dirty="0" err="1" smtClean="0">
                <a:solidFill>
                  <a:srgbClr val="000000"/>
                </a:solidFill>
                <a:latin typeface="Arial" panose="020B0604020202020204" pitchFamily="34" charset="0"/>
                <a:ea typeface="돋움" pitchFamily="50" charset="-127"/>
                <a:cs typeface="Arial" panose="020B0604020202020204" pitchFamily="34" charset="0"/>
              </a:rPr>
              <a:t>hiệu</a:t>
            </a:r>
            <a:r>
              <a:rPr lang="en-US" altLang="ko-KR" sz="750" dirty="0" smtClean="0">
                <a:solidFill>
                  <a:srgbClr val="000000"/>
                </a:solidFill>
                <a:latin typeface="Arial" panose="020B0604020202020204" pitchFamily="34" charset="0"/>
                <a:ea typeface="돋움" pitchFamily="50" charset="-127"/>
                <a:cs typeface="Arial" panose="020B0604020202020204" pitchFamily="34" charset="0"/>
              </a:rPr>
              <a:t>  </a:t>
            </a:r>
            <a:endParaRPr lang="en-US" altLang="ko-KR" sz="750" dirty="0">
              <a:solidFill>
                <a:srgbClr val="000000"/>
              </a:solidFill>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r>
              <a:rPr lang="en-US" altLang="ko-KR" sz="750" dirty="0">
                <a:solidFill>
                  <a:srgbClr val="000000"/>
                </a:solidFill>
                <a:latin typeface="Arial" panose="020B0604020202020204" pitchFamily="34" charset="0"/>
                <a:ea typeface="돋움" pitchFamily="50" charset="-127"/>
                <a:cs typeface="Arial" panose="020B0604020202020204" pitchFamily="34" charset="0"/>
              </a:rPr>
              <a:t>    </a:t>
            </a:r>
            <a:r>
              <a:rPr lang="en-US" altLang="ko-KR" sz="750" dirty="0" err="1" smtClean="0">
                <a:solidFill>
                  <a:srgbClr val="000000"/>
                </a:solidFill>
                <a:latin typeface="Arial" panose="020B0604020202020204" pitchFamily="34" charset="0"/>
                <a:ea typeface="돋움" pitchFamily="50" charset="-127"/>
                <a:cs typeface="Arial" panose="020B0604020202020204" pitchFamily="34" charset="0"/>
              </a:rPr>
              <a:t>hiệu</a:t>
            </a:r>
            <a:r>
              <a:rPr lang="en-US" altLang="ko-KR" sz="75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750" dirty="0" err="1" smtClean="0">
                <a:solidFill>
                  <a:srgbClr val="000000"/>
                </a:solidFill>
                <a:latin typeface="Arial" panose="020B0604020202020204" pitchFamily="34" charset="0"/>
                <a:ea typeface="돋움" pitchFamily="50" charset="-127"/>
                <a:cs typeface="Arial" panose="020B0604020202020204" pitchFamily="34" charset="0"/>
              </a:rPr>
              <a:t>điện</a:t>
            </a:r>
            <a:r>
              <a:rPr lang="en-US" altLang="ko-KR" sz="75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750" dirty="0" err="1" smtClean="0">
                <a:solidFill>
                  <a:srgbClr val="000000"/>
                </a:solidFill>
                <a:latin typeface="Arial" panose="020B0604020202020204" pitchFamily="34" charset="0"/>
                <a:ea typeface="돋움" pitchFamily="50" charset="-127"/>
                <a:cs typeface="Arial" panose="020B0604020202020204" pitchFamily="34" charset="0"/>
              </a:rPr>
              <a:t>thế</a:t>
            </a:r>
            <a:r>
              <a:rPr lang="en-US" altLang="ko-KR" sz="75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750" dirty="0" err="1" smtClean="0">
                <a:solidFill>
                  <a:srgbClr val="000000"/>
                </a:solidFill>
                <a:latin typeface="Arial" panose="020B0604020202020204" pitchFamily="34" charset="0"/>
                <a:ea typeface="돋움" pitchFamily="50" charset="-127"/>
                <a:cs typeface="Arial" panose="020B0604020202020204" pitchFamily="34" charset="0"/>
              </a:rPr>
              <a:t>là</a:t>
            </a:r>
            <a:r>
              <a:rPr lang="en-US" altLang="ko-KR" sz="75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750" dirty="0" err="1" smtClean="0">
                <a:solidFill>
                  <a:srgbClr val="000000"/>
                </a:solidFill>
                <a:latin typeface="Arial" panose="020B0604020202020204" pitchFamily="34" charset="0"/>
                <a:ea typeface="돋움" pitchFamily="50" charset="-127"/>
                <a:cs typeface="Arial" panose="020B0604020202020204" pitchFamily="34" charset="0"/>
              </a:rPr>
              <a:t>bao</a:t>
            </a:r>
            <a:r>
              <a:rPr lang="en-US" altLang="ko-KR" sz="75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750" dirty="0" err="1" smtClean="0">
                <a:solidFill>
                  <a:srgbClr val="000000"/>
                </a:solidFill>
                <a:latin typeface="Arial" panose="020B0604020202020204" pitchFamily="34" charset="0"/>
                <a:ea typeface="돋움" pitchFamily="50" charset="-127"/>
                <a:cs typeface="Arial" panose="020B0604020202020204" pitchFamily="34" charset="0"/>
              </a:rPr>
              <a:t>nhiêu</a:t>
            </a:r>
            <a:r>
              <a:rPr lang="en-US" altLang="ko-KR" sz="75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750" dirty="0">
                <a:solidFill>
                  <a:srgbClr val="000000"/>
                </a:solidFill>
                <a:latin typeface="Arial" panose="020B0604020202020204" pitchFamily="34" charset="0"/>
                <a:cs typeface="Arial" panose="020B0604020202020204" pitchFamily="34" charset="0"/>
              </a:rPr>
              <a:t>(        )</a:t>
            </a:r>
            <a:endParaRPr lang="en-US" altLang="ko-KR" sz="750" dirty="0">
              <a:solidFill>
                <a:srgbClr val="000000"/>
              </a:solidFill>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r>
              <a:rPr lang="en-US" altLang="ko-KR" sz="750" dirty="0">
                <a:solidFill>
                  <a:srgbClr val="000000"/>
                </a:solidFill>
                <a:latin typeface="Arial" panose="020B0604020202020204" pitchFamily="34" charset="0"/>
                <a:ea typeface="돋움" pitchFamily="50" charset="-127"/>
                <a:cs typeface="Arial" panose="020B0604020202020204" pitchFamily="34" charset="0"/>
              </a:rPr>
              <a:t> </a:t>
            </a:r>
            <a:r>
              <a:rPr lang="en-US" altLang="ko-KR" sz="750" dirty="0">
                <a:solidFill>
                  <a:srgbClr val="C00000"/>
                </a:solidFill>
                <a:latin typeface="Arial" panose="020B0604020202020204" pitchFamily="34" charset="0"/>
                <a:cs typeface="Arial" panose="020B0604020202020204" pitchFamily="34" charset="0"/>
              </a:rPr>
              <a:t>① 180′  </a:t>
            </a:r>
            <a:r>
              <a:rPr lang="en-US" altLang="ko-KR" sz="750" dirty="0">
                <a:solidFill>
                  <a:srgbClr val="000000"/>
                </a:solidFill>
                <a:latin typeface="Arial" panose="020B0604020202020204" pitchFamily="34" charset="0"/>
                <a:cs typeface="Arial" panose="020B0604020202020204" pitchFamily="34" charset="0"/>
              </a:rPr>
              <a:t>② 150′  ③ 120′  ④ 90′</a:t>
            </a:r>
          </a:p>
          <a:p>
            <a:pPr eaLnBrk="1" fontAlgn="base" latinLnBrk="1" hangingPunct="1">
              <a:spcBef>
                <a:spcPct val="0"/>
              </a:spcBef>
              <a:spcAft>
                <a:spcPct val="0"/>
              </a:spcAft>
            </a:pPr>
            <a:endParaRPr lang="en-US" altLang="ko-KR" sz="75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750" dirty="0">
                <a:solidFill>
                  <a:srgbClr val="000000"/>
                </a:solidFill>
                <a:latin typeface="Arial" panose="020B0604020202020204" pitchFamily="34" charset="0"/>
                <a:cs typeface="Arial" panose="020B0604020202020204" pitchFamily="34" charset="0"/>
              </a:rPr>
              <a:t>6. </a:t>
            </a:r>
            <a:r>
              <a:rPr lang="en-US" altLang="ko-KR" sz="750" dirty="0" err="1" smtClean="0">
                <a:solidFill>
                  <a:srgbClr val="000000"/>
                </a:solidFill>
                <a:latin typeface="Arial" panose="020B0604020202020204" pitchFamily="34" charset="0"/>
                <a:cs typeface="Arial" panose="020B0604020202020204" pitchFamily="34" charset="0"/>
              </a:rPr>
              <a:t>Nhìn</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hình</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dưới</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đây</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và</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tìm</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giá</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trị</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có</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hiệu</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dụng</a:t>
            </a:r>
            <a:r>
              <a:rPr lang="en-US" altLang="ko-KR" sz="750" dirty="0" smtClean="0">
                <a:solidFill>
                  <a:srgbClr val="000000"/>
                </a:solidFill>
                <a:latin typeface="Arial" panose="020B0604020202020204" pitchFamily="34" charset="0"/>
                <a:cs typeface="Arial" panose="020B0604020202020204" pitchFamily="34" charset="0"/>
              </a:rPr>
              <a:t> ? </a:t>
            </a:r>
            <a:r>
              <a:rPr lang="en-US" altLang="ko-KR" sz="750" dirty="0">
                <a:solidFill>
                  <a:srgbClr val="000000"/>
                </a:solidFill>
                <a:latin typeface="Arial" panose="020B0604020202020204" pitchFamily="34" charset="0"/>
                <a:cs typeface="Arial" panose="020B0604020202020204" pitchFamily="34" charset="0"/>
              </a:rPr>
              <a:t>(    </a:t>
            </a:r>
            <a:r>
              <a:rPr lang="en-US" altLang="ko-KR" sz="750" dirty="0" smtClean="0">
                <a:solidFill>
                  <a:srgbClr val="000000"/>
                </a:solidFill>
                <a:latin typeface="Arial" panose="020B0604020202020204" pitchFamily="34" charset="0"/>
                <a:cs typeface="Arial" panose="020B0604020202020204" pitchFamily="34" charset="0"/>
              </a:rPr>
              <a:t> )</a:t>
            </a:r>
            <a:endParaRPr lang="en-US" altLang="ko-KR" sz="75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endParaRPr lang="en-US" altLang="ko-KR" sz="75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endParaRPr lang="en-US" altLang="ko-KR" sz="75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endParaRPr lang="en-US" altLang="ko-KR" sz="75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endParaRPr lang="en-US" altLang="ko-KR" sz="75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endParaRPr lang="en-US" altLang="ko-KR" sz="75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endParaRPr lang="en-US" altLang="ko-KR" sz="75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endParaRPr lang="en-US" altLang="ko-KR" sz="75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endParaRPr lang="en-US" altLang="ko-KR" sz="75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endParaRPr lang="en-US" altLang="ko-KR" sz="75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endParaRPr lang="en-US" altLang="ko-KR" sz="75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endParaRPr lang="en-US" altLang="ko-KR" sz="750" dirty="0">
              <a:solidFill>
                <a:srgbClr val="000000"/>
              </a:solidFill>
              <a:latin typeface="Arial" panose="020B0604020202020204" pitchFamily="34" charset="0"/>
              <a:cs typeface="Arial" panose="020B0604020202020204" pitchFamily="34" charset="0"/>
            </a:endParaRPr>
          </a:p>
        </p:txBody>
      </p:sp>
      <p:grpSp>
        <p:nvGrpSpPr>
          <p:cNvPr id="10261" name="Group 587"/>
          <p:cNvGrpSpPr>
            <a:grpSpLocks/>
          </p:cNvGrpSpPr>
          <p:nvPr/>
        </p:nvGrpSpPr>
        <p:grpSpPr bwMode="auto">
          <a:xfrm>
            <a:off x="466727" y="6710236"/>
            <a:ext cx="2746244" cy="887705"/>
            <a:chOff x="2166" y="3522"/>
            <a:chExt cx="1964" cy="918"/>
          </a:xfrm>
        </p:grpSpPr>
        <p:pic>
          <p:nvPicPr>
            <p:cNvPr id="10307" name="Picture 577" descr="ScreenHunter_00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66" y="3522"/>
              <a:ext cx="1964" cy="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8" name="Rectangle 578"/>
            <p:cNvSpPr>
              <a:spLocks noChangeArrowheads="1"/>
            </p:cNvSpPr>
            <p:nvPr/>
          </p:nvSpPr>
          <p:spPr bwMode="auto">
            <a:xfrm>
              <a:off x="2468" y="3787"/>
              <a:ext cx="318" cy="90"/>
            </a:xfrm>
            <a:prstGeom prst="rect">
              <a:avLst/>
            </a:prstGeom>
            <a:solidFill>
              <a:srgbClr val="FFFFFF"/>
            </a:solidFill>
            <a:ln w="9525">
              <a:solidFill>
                <a:srgbClr val="000000"/>
              </a:solidFill>
              <a:miter lim="800000"/>
              <a:headEnd/>
              <a:tailEnd/>
            </a:ln>
          </p:spPr>
          <p:txBody>
            <a:bodyPr anchor="ctr" anchorCtr="1"/>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algn="ctr" eaLnBrk="1" fontAlgn="base" latinLnBrk="1" hangingPunct="1">
                <a:spcBef>
                  <a:spcPct val="0"/>
                </a:spcBef>
                <a:spcAft>
                  <a:spcPct val="0"/>
                </a:spcAft>
              </a:pPr>
              <a:r>
                <a:rPr lang="en-US" altLang="ko-KR" sz="750">
                  <a:solidFill>
                    <a:srgbClr val="000000"/>
                  </a:solidFill>
                  <a:latin typeface="Arial" panose="020B0604020202020204" pitchFamily="34" charset="0"/>
                  <a:cs typeface="Arial" panose="020B0604020202020204" pitchFamily="34" charset="0"/>
                </a:rPr>
                <a:t>①</a:t>
              </a:r>
            </a:p>
          </p:txBody>
        </p:sp>
        <p:sp>
          <p:nvSpPr>
            <p:cNvPr id="10309" name="Rectangle 579"/>
            <p:cNvSpPr>
              <a:spLocks noChangeArrowheads="1"/>
            </p:cNvSpPr>
            <p:nvPr/>
          </p:nvSpPr>
          <p:spPr bwMode="auto">
            <a:xfrm>
              <a:off x="2912" y="3841"/>
              <a:ext cx="318" cy="96"/>
            </a:xfrm>
            <a:prstGeom prst="rect">
              <a:avLst/>
            </a:prstGeom>
            <a:solidFill>
              <a:srgbClr val="FFFFFF"/>
            </a:solidFill>
            <a:ln w="9525">
              <a:solidFill>
                <a:srgbClr val="000000"/>
              </a:solidFill>
              <a:miter lim="800000"/>
              <a:headEnd/>
              <a:tailEnd/>
            </a:ln>
          </p:spPr>
          <p:txBody>
            <a:bodyPr anchor="ctr" anchorCtr="1"/>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750">
                  <a:solidFill>
                    <a:srgbClr val="000000"/>
                  </a:solidFill>
                  <a:latin typeface="Arial" panose="020B0604020202020204" pitchFamily="34" charset="0"/>
                  <a:cs typeface="Arial" panose="020B0604020202020204" pitchFamily="34" charset="0"/>
                </a:rPr>
                <a:t>②</a:t>
              </a:r>
            </a:p>
          </p:txBody>
        </p:sp>
        <p:sp>
          <p:nvSpPr>
            <p:cNvPr id="10310" name="Rectangle 580"/>
            <p:cNvSpPr>
              <a:spLocks noChangeArrowheads="1"/>
            </p:cNvSpPr>
            <p:nvPr/>
          </p:nvSpPr>
          <p:spPr bwMode="auto">
            <a:xfrm>
              <a:off x="3255" y="3835"/>
              <a:ext cx="318" cy="96"/>
            </a:xfrm>
            <a:prstGeom prst="rect">
              <a:avLst/>
            </a:prstGeom>
            <a:solidFill>
              <a:srgbClr val="FFFFFF"/>
            </a:solidFill>
            <a:ln w="9525">
              <a:solidFill>
                <a:srgbClr val="000000"/>
              </a:solidFill>
              <a:miter lim="800000"/>
              <a:headEnd/>
              <a:tailEnd/>
            </a:ln>
          </p:spPr>
          <p:txBody>
            <a:bodyPr anchor="ctr" anchorCtr="1"/>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750" dirty="0">
                  <a:solidFill>
                    <a:srgbClr val="C00000"/>
                  </a:solidFill>
                  <a:latin typeface="Arial" panose="020B0604020202020204" pitchFamily="34" charset="0"/>
                  <a:cs typeface="Arial" panose="020B0604020202020204" pitchFamily="34" charset="0"/>
                </a:rPr>
                <a:t>③</a:t>
              </a:r>
            </a:p>
          </p:txBody>
        </p:sp>
        <p:sp>
          <p:nvSpPr>
            <p:cNvPr id="10311" name="Rectangle 581"/>
            <p:cNvSpPr>
              <a:spLocks noChangeArrowheads="1"/>
            </p:cNvSpPr>
            <p:nvPr/>
          </p:nvSpPr>
          <p:spPr bwMode="auto">
            <a:xfrm>
              <a:off x="3536" y="4105"/>
              <a:ext cx="588" cy="84"/>
            </a:xfrm>
            <a:prstGeom prst="rect">
              <a:avLst/>
            </a:prstGeom>
            <a:solidFill>
              <a:srgbClr val="FFFFFF"/>
            </a:solidFill>
            <a:ln w="9525">
              <a:solidFill>
                <a:srgbClr val="000000"/>
              </a:solidFill>
              <a:miter lim="800000"/>
              <a:headEnd/>
              <a:tailEnd/>
            </a:ln>
          </p:spPr>
          <p:txBody>
            <a:bodyPr anchor="ctr" anchorCtr="1"/>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750">
                  <a:solidFill>
                    <a:srgbClr val="000000"/>
                  </a:solidFill>
                  <a:latin typeface="Arial" panose="020B0604020202020204" pitchFamily="34" charset="0"/>
                  <a:cs typeface="Arial" panose="020B0604020202020204" pitchFamily="34" charset="0"/>
                </a:rPr>
                <a:t>④</a:t>
              </a:r>
            </a:p>
          </p:txBody>
        </p:sp>
        <p:sp>
          <p:nvSpPr>
            <p:cNvPr id="10312" name="Rectangle 582"/>
            <p:cNvSpPr>
              <a:spLocks noChangeArrowheads="1"/>
            </p:cNvSpPr>
            <p:nvPr/>
          </p:nvSpPr>
          <p:spPr bwMode="auto">
            <a:xfrm>
              <a:off x="2498" y="4189"/>
              <a:ext cx="318" cy="84"/>
            </a:xfrm>
            <a:prstGeom prst="rect">
              <a:avLst/>
            </a:prstGeom>
            <a:solidFill>
              <a:srgbClr val="FFFFFF"/>
            </a:solidFill>
            <a:ln w="9525">
              <a:solidFill>
                <a:srgbClr val="000000"/>
              </a:solidFill>
              <a:miter lim="800000"/>
              <a:headEnd/>
              <a:tailEnd/>
            </a:ln>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endParaRPr lang="ko-KR" altLang="en-US" sz="750">
                <a:solidFill>
                  <a:srgbClr val="000000"/>
                </a:solidFill>
                <a:latin typeface="Arial" panose="020B0604020202020204" pitchFamily="34" charset="0"/>
                <a:cs typeface="Arial" panose="020B0604020202020204" pitchFamily="34" charset="0"/>
              </a:endParaRPr>
            </a:p>
          </p:txBody>
        </p:sp>
      </p:grpSp>
      <p:sp>
        <p:nvSpPr>
          <p:cNvPr id="10262" name="Rectangle 70"/>
          <p:cNvSpPr>
            <a:spLocks noChangeArrowheads="1"/>
          </p:cNvSpPr>
          <p:nvPr/>
        </p:nvSpPr>
        <p:spPr bwMode="auto">
          <a:xfrm>
            <a:off x="260350" y="7761391"/>
            <a:ext cx="3124200" cy="1015663"/>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750" dirty="0">
                <a:solidFill>
                  <a:srgbClr val="000000"/>
                </a:solidFill>
                <a:latin typeface="Arial" panose="020B0604020202020204" pitchFamily="34" charset="0"/>
                <a:cs typeface="Arial" panose="020B0604020202020204" pitchFamily="34" charset="0"/>
              </a:rPr>
              <a:t>7. </a:t>
            </a:r>
            <a:r>
              <a:rPr lang="en-US" altLang="ko-KR" sz="750" dirty="0" err="1" smtClean="0">
                <a:solidFill>
                  <a:srgbClr val="000000"/>
                </a:solidFill>
                <a:latin typeface="Arial" panose="020B0604020202020204" pitchFamily="34" charset="0"/>
                <a:cs typeface="Arial" panose="020B0604020202020204" pitchFamily="34" charset="0"/>
              </a:rPr>
              <a:t>Chọn</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tất</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cả</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các</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đáp</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án</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không</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phải</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là</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giải</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thích</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về</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cầu</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dao</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dò</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dòng</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a:solidFill>
                  <a:srgbClr val="000000"/>
                </a:solidFill>
                <a:latin typeface="Arial" panose="020B0604020202020204" pitchFamily="34" charset="0"/>
                <a:cs typeface="Arial" panose="020B0604020202020204" pitchFamily="34" charset="0"/>
              </a:rPr>
              <a:t>(   </a:t>
            </a:r>
            <a:r>
              <a:rPr lang="en-US" altLang="ko-KR" sz="750" dirty="0" smtClean="0">
                <a:solidFill>
                  <a:srgbClr val="000000"/>
                </a:solidFill>
                <a:latin typeface="Arial" panose="020B0604020202020204" pitchFamily="34" charset="0"/>
                <a:cs typeface="Arial" panose="020B0604020202020204" pitchFamily="34" charset="0"/>
              </a:rPr>
              <a:t>  )</a:t>
            </a:r>
          </a:p>
          <a:p>
            <a:pPr eaLnBrk="1" fontAlgn="base" latinLnBrk="1" hangingPunct="1">
              <a:spcBef>
                <a:spcPct val="0"/>
              </a:spcBef>
              <a:spcAft>
                <a:spcPct val="0"/>
              </a:spcAft>
            </a:pPr>
            <a:endParaRPr lang="en-US" altLang="ko-KR" sz="75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750" dirty="0">
                <a:solidFill>
                  <a:srgbClr val="000000"/>
                </a:solidFill>
                <a:latin typeface="Arial" panose="020B0604020202020204" pitchFamily="34" charset="0"/>
                <a:cs typeface="Arial" panose="020B0604020202020204" pitchFamily="34" charset="0"/>
              </a:rPr>
              <a:t>① </a:t>
            </a:r>
            <a:r>
              <a:rPr lang="en-US" altLang="ko-KR" sz="750" dirty="0" err="1" smtClean="0">
                <a:solidFill>
                  <a:srgbClr val="000000"/>
                </a:solidFill>
                <a:latin typeface="Arial" panose="020B0604020202020204" pitchFamily="34" charset="0"/>
                <a:cs typeface="Arial" panose="020B0604020202020204" pitchFamily="34" charset="0"/>
              </a:rPr>
              <a:t>Chặn</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tất</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cả</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khi</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phát</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sinh</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dò</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dòng</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đoản</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mạch</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quá</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tải</a:t>
            </a:r>
            <a:r>
              <a:rPr lang="en-US" altLang="ko-KR" sz="750" dirty="0" smtClean="0">
                <a:solidFill>
                  <a:srgbClr val="000000"/>
                </a:solidFill>
                <a:latin typeface="Arial" panose="020B0604020202020204" pitchFamily="34" charset="0"/>
                <a:cs typeface="Arial" panose="020B0604020202020204" pitchFamily="34" charset="0"/>
              </a:rPr>
              <a:t>.  </a:t>
            </a:r>
            <a:endParaRPr lang="en-US" altLang="ko-KR" sz="75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750" dirty="0">
                <a:solidFill>
                  <a:srgbClr val="000000"/>
                </a:solidFill>
                <a:latin typeface="Arial" panose="020B0604020202020204" pitchFamily="34" charset="0"/>
                <a:cs typeface="Arial" panose="020B0604020202020204" pitchFamily="34" charset="0"/>
              </a:rPr>
              <a:t>② </a:t>
            </a:r>
            <a:r>
              <a:rPr lang="en-US" altLang="ko-KR" sz="750" dirty="0" err="1" smtClean="0">
                <a:solidFill>
                  <a:srgbClr val="000000"/>
                </a:solidFill>
                <a:latin typeface="Arial" panose="020B0604020202020204" pitchFamily="34" charset="0"/>
                <a:cs typeface="Arial" panose="020B0604020202020204" pitchFamily="34" charset="0"/>
              </a:rPr>
              <a:t>Cũng</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có</a:t>
            </a:r>
            <a:r>
              <a:rPr lang="en-US" altLang="ko-KR" sz="750" dirty="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cầu</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dao</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dò</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dòng</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chỉ</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có</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mục</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đích</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chặn</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dò</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dòng</a:t>
            </a:r>
            <a:endParaRPr lang="ko-KR" altLang="en-US" sz="75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ko-KR" altLang="en-US" sz="750" dirty="0">
                <a:solidFill>
                  <a:srgbClr val="000000"/>
                </a:solidFill>
                <a:latin typeface="Arial" panose="020B0604020202020204" pitchFamily="34" charset="0"/>
                <a:cs typeface="Arial" panose="020B0604020202020204" pitchFamily="34" charset="0"/>
              </a:rPr>
              <a:t>③ </a:t>
            </a:r>
            <a:r>
              <a:rPr lang="en-US" altLang="ko-KR" sz="750" dirty="0" smtClean="0">
                <a:solidFill>
                  <a:srgbClr val="000000"/>
                </a:solidFill>
                <a:latin typeface="Arial" panose="020B0604020202020204" pitchFamily="34" charset="0"/>
                <a:cs typeface="Arial" panose="020B0604020202020204" pitchFamily="34" charset="0"/>
              </a:rPr>
              <a:t>Button </a:t>
            </a:r>
            <a:r>
              <a:rPr lang="en-US" altLang="ko-KR" sz="750" dirty="0" err="1" smtClean="0">
                <a:solidFill>
                  <a:srgbClr val="000000"/>
                </a:solidFill>
                <a:latin typeface="Arial" panose="020B0604020202020204" pitchFamily="34" charset="0"/>
                <a:cs typeface="Arial" panose="020B0604020202020204" pitchFamily="34" charset="0"/>
              </a:rPr>
              <a:t>thử</a:t>
            </a:r>
            <a:r>
              <a:rPr lang="en-US" altLang="ko-KR" sz="750" dirty="0" smtClean="0">
                <a:solidFill>
                  <a:srgbClr val="000000"/>
                </a:solidFill>
                <a:latin typeface="Arial" panose="020B0604020202020204" pitchFamily="34" charset="0"/>
                <a:cs typeface="Arial" panose="020B0604020202020204" pitchFamily="34" charset="0"/>
              </a:rPr>
              <a:t> ELB </a:t>
            </a:r>
            <a:r>
              <a:rPr lang="en-US" altLang="ko-KR" sz="750" dirty="0" err="1" smtClean="0">
                <a:solidFill>
                  <a:srgbClr val="000000"/>
                </a:solidFill>
                <a:latin typeface="Arial" panose="020B0604020202020204" pitchFamily="34" charset="0"/>
                <a:cs typeface="Arial" panose="020B0604020202020204" pitchFamily="34" charset="0"/>
              </a:rPr>
              <a:t>màu</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xanh</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lá</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hoặc</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xanh</a:t>
            </a:r>
            <a:r>
              <a:rPr lang="en-US" altLang="ko-KR" sz="750" dirty="0" smtClean="0">
                <a:solidFill>
                  <a:srgbClr val="000000"/>
                </a:solidFill>
                <a:latin typeface="Arial" panose="020B0604020202020204" pitchFamily="34" charset="0"/>
                <a:cs typeface="Arial" panose="020B0604020202020204" pitchFamily="34" charset="0"/>
              </a:rPr>
              <a:t> lam </a:t>
            </a:r>
            <a:r>
              <a:rPr lang="en-US" altLang="ko-KR" sz="750" dirty="0" err="1" smtClean="0">
                <a:solidFill>
                  <a:srgbClr val="000000"/>
                </a:solidFill>
                <a:latin typeface="Arial" panose="020B0604020202020204" pitchFamily="34" charset="0"/>
                <a:cs typeface="Arial" panose="020B0604020202020204" pitchFamily="34" charset="0"/>
              </a:rPr>
              <a:t>thì</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chỉ</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chặn</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dò</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dòng</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không</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chặn</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khi</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quá</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tải</a:t>
            </a:r>
            <a:r>
              <a:rPr lang="en-US" altLang="ko-KR" sz="750" dirty="0" smtClean="0">
                <a:solidFill>
                  <a:srgbClr val="000000"/>
                </a:solidFill>
                <a:latin typeface="Arial" panose="020B0604020202020204" pitchFamily="34" charset="0"/>
                <a:cs typeface="Arial" panose="020B0604020202020204" pitchFamily="34" charset="0"/>
              </a:rPr>
              <a:t>.</a:t>
            </a:r>
            <a:endParaRPr lang="en-US" altLang="ko-KR" sz="75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750" dirty="0">
                <a:solidFill>
                  <a:srgbClr val="C00000"/>
                </a:solidFill>
                <a:latin typeface="Arial" panose="020B0604020202020204" pitchFamily="34" charset="0"/>
                <a:cs typeface="Arial" panose="020B0604020202020204" pitchFamily="34" charset="0"/>
              </a:rPr>
              <a:t>④ </a:t>
            </a:r>
            <a:r>
              <a:rPr lang="en-US" altLang="ko-KR" sz="750" dirty="0" err="1" smtClean="0">
                <a:solidFill>
                  <a:srgbClr val="C00000"/>
                </a:solidFill>
                <a:latin typeface="Arial" panose="020B0604020202020204" pitchFamily="34" charset="0"/>
                <a:cs typeface="Arial" panose="020B0604020202020204" pitchFamily="34" charset="0"/>
              </a:rPr>
              <a:t>Được</a:t>
            </a:r>
            <a:r>
              <a:rPr lang="en-US" altLang="ko-KR" sz="750" dirty="0" smtClean="0">
                <a:solidFill>
                  <a:srgbClr val="C00000"/>
                </a:solidFill>
                <a:latin typeface="Arial" panose="020B0604020202020204" pitchFamily="34" charset="0"/>
                <a:cs typeface="Arial" panose="020B0604020202020204" pitchFamily="34" charset="0"/>
              </a:rPr>
              <a:t> </a:t>
            </a:r>
            <a:r>
              <a:rPr lang="en-US" altLang="ko-KR" sz="750" dirty="0" err="1" smtClean="0">
                <a:solidFill>
                  <a:srgbClr val="C00000"/>
                </a:solidFill>
                <a:latin typeface="Arial" panose="020B0604020202020204" pitchFamily="34" charset="0"/>
                <a:cs typeface="Arial" panose="020B0604020202020204" pitchFamily="34" charset="0"/>
              </a:rPr>
              <a:t>cấu</a:t>
            </a:r>
            <a:r>
              <a:rPr lang="en-US" altLang="ko-KR" sz="750" dirty="0" smtClean="0">
                <a:solidFill>
                  <a:srgbClr val="C00000"/>
                </a:solidFill>
                <a:latin typeface="Arial" panose="020B0604020202020204" pitchFamily="34" charset="0"/>
                <a:cs typeface="Arial" panose="020B0604020202020204" pitchFamily="34" charset="0"/>
              </a:rPr>
              <a:t> </a:t>
            </a:r>
            <a:r>
              <a:rPr lang="en-US" altLang="ko-KR" sz="750" dirty="0" err="1" smtClean="0">
                <a:solidFill>
                  <a:srgbClr val="C00000"/>
                </a:solidFill>
                <a:latin typeface="Arial" panose="020B0604020202020204" pitchFamily="34" charset="0"/>
                <a:cs typeface="Arial" panose="020B0604020202020204" pitchFamily="34" charset="0"/>
              </a:rPr>
              <a:t>trúc</a:t>
            </a:r>
            <a:r>
              <a:rPr lang="en-US" altLang="ko-KR" sz="750" dirty="0" smtClean="0">
                <a:solidFill>
                  <a:srgbClr val="C00000"/>
                </a:solidFill>
                <a:latin typeface="Arial" panose="020B0604020202020204" pitchFamily="34" charset="0"/>
                <a:cs typeface="Arial" panose="020B0604020202020204" pitchFamily="34" charset="0"/>
              </a:rPr>
              <a:t> </a:t>
            </a:r>
            <a:r>
              <a:rPr lang="en-US" altLang="ko-KR" sz="750" dirty="0" err="1" smtClean="0">
                <a:solidFill>
                  <a:srgbClr val="C00000"/>
                </a:solidFill>
                <a:latin typeface="Arial" panose="020B0604020202020204" pitchFamily="34" charset="0"/>
                <a:cs typeface="Arial" panose="020B0604020202020204" pitchFamily="34" charset="0"/>
              </a:rPr>
              <a:t>bởi</a:t>
            </a:r>
            <a:r>
              <a:rPr lang="en-US" altLang="ko-KR" sz="750" dirty="0" smtClean="0">
                <a:solidFill>
                  <a:srgbClr val="C00000"/>
                </a:solidFill>
                <a:latin typeface="Arial" panose="020B0604020202020204" pitchFamily="34" charset="0"/>
                <a:cs typeface="Arial" panose="020B0604020202020204" pitchFamily="34" charset="0"/>
              </a:rPr>
              <a:t> </a:t>
            </a:r>
            <a:r>
              <a:rPr lang="en-US" altLang="ko-KR" sz="750" dirty="0" err="1" smtClean="0">
                <a:solidFill>
                  <a:srgbClr val="C00000"/>
                </a:solidFill>
                <a:latin typeface="Arial" panose="020B0604020202020204" pitchFamily="34" charset="0"/>
                <a:cs typeface="Arial" panose="020B0604020202020204" pitchFamily="34" charset="0"/>
              </a:rPr>
              <a:t>phần</a:t>
            </a:r>
            <a:r>
              <a:rPr lang="en-US" altLang="ko-KR" sz="750" dirty="0" smtClean="0">
                <a:solidFill>
                  <a:srgbClr val="C00000"/>
                </a:solidFill>
                <a:latin typeface="Arial" panose="020B0604020202020204" pitchFamily="34" charset="0"/>
                <a:cs typeface="Arial" panose="020B0604020202020204" pitchFamily="34" charset="0"/>
              </a:rPr>
              <a:t> </a:t>
            </a:r>
            <a:r>
              <a:rPr lang="en-US" altLang="ko-KR" sz="750" dirty="0" err="1" smtClean="0">
                <a:solidFill>
                  <a:srgbClr val="C00000"/>
                </a:solidFill>
                <a:latin typeface="Arial" panose="020B0604020202020204" pitchFamily="34" charset="0"/>
                <a:cs typeface="Arial" panose="020B0604020202020204" pitchFamily="34" charset="0"/>
              </a:rPr>
              <a:t>chặn</a:t>
            </a:r>
            <a:r>
              <a:rPr lang="en-US" altLang="ko-KR" sz="750" dirty="0" smtClean="0">
                <a:solidFill>
                  <a:srgbClr val="C00000"/>
                </a:solidFill>
                <a:latin typeface="Arial" panose="020B0604020202020204" pitchFamily="34" charset="0"/>
                <a:cs typeface="Arial" panose="020B0604020202020204" pitchFamily="34" charset="0"/>
              </a:rPr>
              <a:t> </a:t>
            </a:r>
            <a:r>
              <a:rPr lang="en-US" altLang="ko-KR" sz="750" dirty="0" err="1" smtClean="0">
                <a:solidFill>
                  <a:srgbClr val="C00000"/>
                </a:solidFill>
                <a:latin typeface="Arial" panose="020B0604020202020204" pitchFamily="34" charset="0"/>
                <a:cs typeface="Arial" panose="020B0604020202020204" pitchFamily="34" charset="0"/>
              </a:rPr>
              <a:t>dò</a:t>
            </a:r>
            <a:r>
              <a:rPr lang="en-US" altLang="ko-KR" sz="750" dirty="0" smtClean="0">
                <a:solidFill>
                  <a:srgbClr val="C00000"/>
                </a:solidFill>
                <a:latin typeface="Arial" panose="020B0604020202020204" pitchFamily="34" charset="0"/>
                <a:cs typeface="Arial" panose="020B0604020202020204" pitchFamily="34" charset="0"/>
              </a:rPr>
              <a:t> </a:t>
            </a:r>
            <a:r>
              <a:rPr lang="en-US" altLang="ko-KR" sz="750" dirty="0" err="1" smtClean="0">
                <a:solidFill>
                  <a:srgbClr val="C00000"/>
                </a:solidFill>
                <a:latin typeface="Arial" panose="020B0604020202020204" pitchFamily="34" charset="0"/>
                <a:cs typeface="Arial" panose="020B0604020202020204" pitchFamily="34" charset="0"/>
              </a:rPr>
              <a:t>dòng</a:t>
            </a:r>
            <a:r>
              <a:rPr lang="en-US" altLang="ko-KR" sz="750" dirty="0" smtClean="0">
                <a:solidFill>
                  <a:srgbClr val="C00000"/>
                </a:solidFill>
                <a:latin typeface="Arial" panose="020B0604020202020204" pitchFamily="34" charset="0"/>
                <a:cs typeface="Arial" panose="020B0604020202020204" pitchFamily="34" charset="0"/>
              </a:rPr>
              <a:t>, </a:t>
            </a:r>
            <a:r>
              <a:rPr lang="en-US" altLang="ko-KR" sz="750" dirty="0" err="1" smtClean="0">
                <a:solidFill>
                  <a:srgbClr val="C00000"/>
                </a:solidFill>
                <a:latin typeface="Arial" panose="020B0604020202020204" pitchFamily="34" charset="0"/>
                <a:cs typeface="Arial" panose="020B0604020202020204" pitchFamily="34" charset="0"/>
              </a:rPr>
              <a:t>phần</a:t>
            </a:r>
            <a:r>
              <a:rPr lang="en-US" altLang="ko-KR" sz="750" dirty="0" smtClean="0">
                <a:solidFill>
                  <a:srgbClr val="C00000"/>
                </a:solidFill>
                <a:latin typeface="Arial" panose="020B0604020202020204" pitchFamily="34" charset="0"/>
                <a:cs typeface="Arial" panose="020B0604020202020204" pitchFamily="34" charset="0"/>
              </a:rPr>
              <a:t> </a:t>
            </a:r>
            <a:r>
              <a:rPr lang="en-US" altLang="ko-KR" sz="750" dirty="0" err="1" smtClean="0">
                <a:solidFill>
                  <a:srgbClr val="C00000"/>
                </a:solidFill>
                <a:latin typeface="Arial" panose="020B0604020202020204" pitchFamily="34" charset="0"/>
                <a:cs typeface="Arial" panose="020B0604020202020204" pitchFamily="34" charset="0"/>
              </a:rPr>
              <a:t>mạch</a:t>
            </a:r>
            <a:r>
              <a:rPr lang="en-US" altLang="ko-KR" sz="750" dirty="0" smtClean="0">
                <a:solidFill>
                  <a:srgbClr val="C00000"/>
                </a:solidFill>
                <a:latin typeface="Arial" panose="020B0604020202020204" pitchFamily="34" charset="0"/>
                <a:cs typeface="Arial" panose="020B0604020202020204" pitchFamily="34" charset="0"/>
              </a:rPr>
              <a:t> </a:t>
            </a:r>
            <a:r>
              <a:rPr lang="en-US" altLang="ko-KR" sz="750" dirty="0" err="1" smtClean="0">
                <a:solidFill>
                  <a:srgbClr val="C00000"/>
                </a:solidFill>
                <a:latin typeface="Arial" panose="020B0604020202020204" pitchFamily="34" charset="0"/>
                <a:cs typeface="Arial" panose="020B0604020202020204" pitchFamily="34" charset="0"/>
              </a:rPr>
              <a:t>điện</a:t>
            </a:r>
            <a:r>
              <a:rPr lang="en-US" altLang="ko-KR" sz="750" dirty="0" smtClean="0">
                <a:solidFill>
                  <a:srgbClr val="C00000"/>
                </a:solidFill>
                <a:latin typeface="Arial" panose="020B0604020202020204" pitchFamily="34" charset="0"/>
                <a:cs typeface="Arial" panose="020B0604020202020204" pitchFamily="34" charset="0"/>
              </a:rPr>
              <a:t> </a:t>
            </a:r>
            <a:r>
              <a:rPr lang="en-US" altLang="ko-KR" sz="750" dirty="0" err="1" smtClean="0">
                <a:solidFill>
                  <a:srgbClr val="C00000"/>
                </a:solidFill>
                <a:latin typeface="Arial" panose="020B0604020202020204" pitchFamily="34" charset="0"/>
                <a:cs typeface="Arial" panose="020B0604020202020204" pitchFamily="34" charset="0"/>
              </a:rPr>
              <a:t>tử</a:t>
            </a:r>
            <a:r>
              <a:rPr lang="en-US" altLang="ko-KR" sz="750" dirty="0" smtClean="0">
                <a:solidFill>
                  <a:srgbClr val="C00000"/>
                </a:solidFill>
                <a:latin typeface="Arial" panose="020B0604020202020204" pitchFamily="34" charset="0"/>
                <a:cs typeface="Arial" panose="020B0604020202020204" pitchFamily="34" charset="0"/>
              </a:rPr>
              <a:t> </a:t>
            </a:r>
            <a:r>
              <a:rPr lang="en-US" altLang="ko-KR" sz="750" dirty="0" err="1" smtClean="0">
                <a:solidFill>
                  <a:srgbClr val="C00000"/>
                </a:solidFill>
                <a:latin typeface="Arial" panose="020B0604020202020204" pitchFamily="34" charset="0"/>
                <a:cs typeface="Arial" panose="020B0604020202020204" pitchFamily="34" charset="0"/>
              </a:rPr>
              <a:t>và,THR</a:t>
            </a:r>
            <a:endParaRPr lang="ko-KR" altLang="en-US" sz="750" dirty="0">
              <a:solidFill>
                <a:srgbClr val="C00000"/>
              </a:solidFill>
              <a:latin typeface="Arial" panose="020B0604020202020204" pitchFamily="34" charset="0"/>
              <a:cs typeface="Arial" panose="020B0604020202020204" pitchFamily="34" charset="0"/>
            </a:endParaRPr>
          </a:p>
        </p:txBody>
      </p:sp>
      <p:sp>
        <p:nvSpPr>
          <p:cNvPr id="10263" name="Rectangle 74"/>
          <p:cNvSpPr>
            <a:spLocks noChangeArrowheads="1"/>
          </p:cNvSpPr>
          <p:nvPr/>
        </p:nvSpPr>
        <p:spPr bwMode="auto">
          <a:xfrm>
            <a:off x="260350" y="8769530"/>
            <a:ext cx="3124200" cy="900246"/>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750" dirty="0">
                <a:solidFill>
                  <a:srgbClr val="000000"/>
                </a:solidFill>
                <a:latin typeface="Arial" panose="020B0604020202020204" pitchFamily="34" charset="0"/>
                <a:cs typeface="Arial" panose="020B0604020202020204" pitchFamily="34" charset="0"/>
              </a:rPr>
              <a:t>8. </a:t>
            </a:r>
            <a:r>
              <a:rPr lang="en-US" altLang="ko-KR" sz="750" dirty="0" err="1" smtClean="0">
                <a:solidFill>
                  <a:srgbClr val="000000"/>
                </a:solidFill>
                <a:latin typeface="Arial" panose="020B0604020202020204" pitchFamily="34" charset="0"/>
                <a:cs typeface="Arial" panose="020B0604020202020204" pitchFamily="34" charset="0"/>
              </a:rPr>
              <a:t>Chọn</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đáp</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án</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giải</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thích</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sau</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về</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chu</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kì</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và</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tần</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số</a:t>
            </a:r>
            <a:r>
              <a:rPr lang="en-US" altLang="ko-KR" sz="750" dirty="0" smtClean="0">
                <a:solidFill>
                  <a:srgbClr val="000000"/>
                </a:solidFill>
                <a:latin typeface="Arial" panose="020B0604020202020204" pitchFamily="34" charset="0"/>
                <a:cs typeface="Arial" panose="020B0604020202020204" pitchFamily="34" charset="0"/>
              </a:rPr>
              <a:t> ?(    </a:t>
            </a:r>
            <a:r>
              <a:rPr lang="en-US" altLang="ko-KR" sz="750" dirty="0">
                <a:solidFill>
                  <a:srgbClr val="000000"/>
                </a:solidFill>
                <a:latin typeface="Arial" panose="020B0604020202020204" pitchFamily="34" charset="0"/>
                <a:cs typeface="Arial" panose="020B0604020202020204" pitchFamily="34" charset="0"/>
              </a:rPr>
              <a:t>)</a:t>
            </a:r>
          </a:p>
          <a:p>
            <a:pPr eaLnBrk="1" fontAlgn="base" latinLnBrk="1" hangingPunct="1">
              <a:spcBef>
                <a:spcPct val="0"/>
              </a:spcBef>
              <a:spcAft>
                <a:spcPct val="0"/>
              </a:spcAft>
            </a:pPr>
            <a:r>
              <a:rPr lang="en-US" altLang="ko-KR" sz="750" dirty="0">
                <a:solidFill>
                  <a:srgbClr val="000000"/>
                </a:solidFill>
                <a:latin typeface="Arial" panose="020B0604020202020204" pitchFamily="34" charset="0"/>
                <a:cs typeface="Arial" panose="020B0604020202020204" pitchFamily="34" charset="0"/>
              </a:rPr>
              <a:t>① </a:t>
            </a:r>
            <a:r>
              <a:rPr lang="en-US" altLang="ko-KR" sz="750" dirty="0" smtClean="0">
                <a:solidFill>
                  <a:srgbClr val="000000"/>
                </a:solidFill>
                <a:latin typeface="Arial" panose="020B0604020202020204" pitchFamily="34" charset="0"/>
                <a:cs typeface="Arial" panose="020B0604020202020204" pitchFamily="34" charset="0"/>
              </a:rPr>
              <a:t>Chu </a:t>
            </a:r>
            <a:r>
              <a:rPr lang="en-US" altLang="ko-KR" sz="750" dirty="0" err="1" smtClean="0">
                <a:solidFill>
                  <a:srgbClr val="000000"/>
                </a:solidFill>
                <a:latin typeface="Arial" panose="020B0604020202020204" pitchFamily="34" charset="0"/>
                <a:cs typeface="Arial" panose="020B0604020202020204" pitchFamily="34" charset="0"/>
              </a:rPr>
              <a:t>kì</a:t>
            </a:r>
            <a:r>
              <a:rPr lang="en-US" altLang="ko-KR" sz="750" dirty="0">
                <a:solidFill>
                  <a:srgbClr val="000000"/>
                </a:solidFill>
                <a:latin typeface="Arial" panose="020B0604020202020204" pitchFamily="34" charset="0"/>
                <a:cs typeface="Arial" panose="020B0604020202020204" pitchFamily="34" charset="0"/>
              </a:rPr>
              <a:t>:</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Chiều</a:t>
            </a:r>
            <a:r>
              <a:rPr lang="en-US" altLang="ko-KR" sz="750" dirty="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dài</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thời</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gian</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mà</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một</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dạng</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sóng</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lặp</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lại</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được</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hoàn</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thành</a:t>
            </a:r>
            <a:r>
              <a:rPr lang="ko-KR" altLang="en-US" sz="750" dirty="0" smtClean="0">
                <a:solidFill>
                  <a:srgbClr val="000000"/>
                </a:solidFill>
                <a:latin typeface="Arial" panose="020B0604020202020204" pitchFamily="34" charset="0"/>
                <a:cs typeface="Arial" panose="020B0604020202020204" pitchFamily="34" charset="0"/>
              </a:rPr>
              <a:t> </a:t>
            </a:r>
            <a:endParaRPr lang="ko-KR" altLang="en-US" sz="75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ko-KR" altLang="en-US" sz="750" dirty="0">
                <a:solidFill>
                  <a:srgbClr val="000000"/>
                </a:solidFill>
                <a:latin typeface="Arial" panose="020B0604020202020204" pitchFamily="34" charset="0"/>
                <a:cs typeface="Arial" panose="020B0604020202020204" pitchFamily="34" charset="0"/>
              </a:rPr>
              <a:t>② </a:t>
            </a:r>
            <a:r>
              <a:rPr lang="en-US" altLang="ko-KR" sz="750" dirty="0" err="1" smtClean="0">
                <a:solidFill>
                  <a:srgbClr val="000000"/>
                </a:solidFill>
                <a:latin typeface="Arial" panose="020B0604020202020204" pitchFamily="34" charset="0"/>
                <a:cs typeface="Arial" panose="020B0604020202020204" pitchFamily="34" charset="0"/>
              </a:rPr>
              <a:t>Tần</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số</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Số</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lần</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lặp</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lại</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của</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một</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dạng</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sóng</a:t>
            </a:r>
            <a:r>
              <a:rPr lang="en-US" altLang="ko-KR" sz="750" dirty="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được</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hoàn</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thành</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trong</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vòng</a:t>
            </a:r>
            <a:r>
              <a:rPr lang="en-US" altLang="ko-KR" sz="750" dirty="0" smtClean="0">
                <a:solidFill>
                  <a:srgbClr val="000000"/>
                </a:solidFill>
                <a:latin typeface="Arial" panose="020B0604020202020204" pitchFamily="34" charset="0"/>
                <a:cs typeface="Arial" panose="020B0604020202020204" pitchFamily="34" charset="0"/>
              </a:rPr>
              <a:t> 1 </a:t>
            </a:r>
            <a:r>
              <a:rPr lang="en-US" altLang="ko-KR" sz="750" dirty="0" err="1" smtClean="0">
                <a:solidFill>
                  <a:srgbClr val="000000"/>
                </a:solidFill>
                <a:latin typeface="Arial" panose="020B0604020202020204" pitchFamily="34" charset="0"/>
                <a:cs typeface="Arial" panose="020B0604020202020204" pitchFamily="34" charset="0"/>
              </a:rPr>
              <a:t>giây</a:t>
            </a:r>
            <a:endParaRPr lang="ko-KR" altLang="en-US" sz="75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ko-KR" altLang="en-US" sz="750" dirty="0">
                <a:solidFill>
                  <a:srgbClr val="000000"/>
                </a:solidFill>
                <a:latin typeface="Arial" panose="020B0604020202020204" pitchFamily="34" charset="0"/>
                <a:cs typeface="Arial" panose="020B0604020202020204" pitchFamily="34" charset="0"/>
              </a:rPr>
              <a:t>③ </a:t>
            </a:r>
            <a:r>
              <a:rPr lang="en-US" altLang="ko-KR" sz="750" dirty="0" err="1" smtClean="0">
                <a:solidFill>
                  <a:srgbClr val="000000"/>
                </a:solidFill>
                <a:latin typeface="Arial" panose="020B0604020202020204" pitchFamily="34" charset="0"/>
                <a:cs typeface="Arial" panose="020B0604020202020204" pitchFamily="34" charset="0"/>
              </a:rPr>
              <a:t>Kí</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hiệu</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chu</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kì</a:t>
            </a:r>
            <a:r>
              <a:rPr lang="en-US" altLang="ko-KR" sz="750" dirty="0" smtClean="0">
                <a:solidFill>
                  <a:srgbClr val="000000"/>
                </a:solidFill>
                <a:latin typeface="Arial" panose="020B0604020202020204" pitchFamily="34" charset="0"/>
                <a:cs typeface="Arial" panose="020B0604020202020204" pitchFamily="34" charset="0"/>
              </a:rPr>
              <a:t> : T </a:t>
            </a:r>
            <a:r>
              <a:rPr lang="en-US" altLang="ko-KR" sz="750" dirty="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Kí</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hiệu</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tần</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số</a:t>
            </a:r>
            <a:r>
              <a:rPr lang="en-US" altLang="ko-KR" sz="750" dirty="0" smtClean="0">
                <a:solidFill>
                  <a:srgbClr val="000000"/>
                </a:solidFill>
                <a:latin typeface="Arial" panose="020B0604020202020204" pitchFamily="34" charset="0"/>
                <a:cs typeface="Arial" panose="020B0604020202020204" pitchFamily="34" charset="0"/>
              </a:rPr>
              <a:t>: f</a:t>
            </a:r>
          </a:p>
          <a:p>
            <a:pPr eaLnBrk="1" fontAlgn="base" latinLnBrk="1" hangingPunct="1">
              <a:spcBef>
                <a:spcPct val="0"/>
              </a:spcBef>
              <a:spcAft>
                <a:spcPct val="0"/>
              </a:spcAft>
            </a:pPr>
            <a:r>
              <a:rPr lang="ko-KR" altLang="en-US" sz="750" dirty="0" smtClean="0">
                <a:solidFill>
                  <a:srgbClr val="C00000"/>
                </a:solidFill>
                <a:latin typeface="Arial" panose="020B0604020202020204" pitchFamily="34" charset="0"/>
                <a:cs typeface="Arial" panose="020B0604020202020204" pitchFamily="34" charset="0"/>
              </a:rPr>
              <a:t>④ </a:t>
            </a:r>
            <a:r>
              <a:rPr lang="en-US" altLang="ko-KR" sz="750" dirty="0" err="1" smtClean="0">
                <a:solidFill>
                  <a:srgbClr val="C00000"/>
                </a:solidFill>
                <a:latin typeface="Arial" panose="020B0604020202020204" pitchFamily="34" charset="0"/>
                <a:cs typeface="Arial" panose="020B0604020202020204" pitchFamily="34" charset="0"/>
              </a:rPr>
              <a:t>Đơn</a:t>
            </a:r>
            <a:r>
              <a:rPr lang="en-US" altLang="ko-KR" sz="750" dirty="0" smtClean="0">
                <a:solidFill>
                  <a:srgbClr val="C00000"/>
                </a:solidFill>
                <a:latin typeface="Arial" panose="020B0604020202020204" pitchFamily="34" charset="0"/>
                <a:cs typeface="Arial" panose="020B0604020202020204" pitchFamily="34" charset="0"/>
              </a:rPr>
              <a:t> </a:t>
            </a:r>
            <a:r>
              <a:rPr lang="en-US" altLang="ko-KR" sz="750" dirty="0" err="1" smtClean="0">
                <a:solidFill>
                  <a:srgbClr val="C00000"/>
                </a:solidFill>
                <a:latin typeface="Arial" panose="020B0604020202020204" pitchFamily="34" charset="0"/>
                <a:cs typeface="Arial" panose="020B0604020202020204" pitchFamily="34" charset="0"/>
              </a:rPr>
              <a:t>vị</a:t>
            </a:r>
            <a:r>
              <a:rPr lang="en-US" altLang="ko-KR" sz="750" dirty="0" smtClean="0">
                <a:solidFill>
                  <a:srgbClr val="C00000"/>
                </a:solidFill>
                <a:latin typeface="Arial" panose="020B0604020202020204" pitchFamily="34" charset="0"/>
                <a:cs typeface="Arial" panose="020B0604020202020204" pitchFamily="34" charset="0"/>
              </a:rPr>
              <a:t> </a:t>
            </a:r>
            <a:r>
              <a:rPr lang="en-US" altLang="ko-KR" sz="750" dirty="0" err="1" smtClean="0">
                <a:solidFill>
                  <a:srgbClr val="C00000"/>
                </a:solidFill>
                <a:latin typeface="Arial" panose="020B0604020202020204" pitchFamily="34" charset="0"/>
                <a:cs typeface="Arial" panose="020B0604020202020204" pitchFamily="34" charset="0"/>
              </a:rPr>
              <a:t>tần</a:t>
            </a:r>
            <a:r>
              <a:rPr lang="en-US" altLang="ko-KR" sz="750" dirty="0" smtClean="0">
                <a:solidFill>
                  <a:srgbClr val="C00000"/>
                </a:solidFill>
                <a:latin typeface="Arial" panose="020B0604020202020204" pitchFamily="34" charset="0"/>
                <a:cs typeface="Arial" panose="020B0604020202020204" pitchFamily="34" charset="0"/>
              </a:rPr>
              <a:t> </a:t>
            </a:r>
            <a:r>
              <a:rPr lang="en-US" altLang="ko-KR" sz="750" dirty="0" err="1" smtClean="0">
                <a:solidFill>
                  <a:srgbClr val="C00000"/>
                </a:solidFill>
                <a:latin typeface="Arial" panose="020B0604020202020204" pitchFamily="34" charset="0"/>
                <a:cs typeface="Arial" panose="020B0604020202020204" pitchFamily="34" charset="0"/>
              </a:rPr>
              <a:t>số</a:t>
            </a:r>
            <a:r>
              <a:rPr lang="en-US" altLang="ko-KR" sz="750" dirty="0" smtClean="0">
                <a:solidFill>
                  <a:srgbClr val="C00000"/>
                </a:solidFill>
                <a:latin typeface="Arial" panose="020B0604020202020204" pitchFamily="34" charset="0"/>
                <a:cs typeface="Arial" panose="020B0604020202020204" pitchFamily="34" charset="0"/>
              </a:rPr>
              <a:t>: </a:t>
            </a:r>
            <a:r>
              <a:rPr lang="en-US" altLang="ko-KR" sz="750" dirty="0" err="1" smtClean="0">
                <a:solidFill>
                  <a:srgbClr val="C00000"/>
                </a:solidFill>
                <a:latin typeface="Arial" panose="020B0604020202020204" pitchFamily="34" charset="0"/>
                <a:cs typeface="Arial" panose="020B0604020202020204" pitchFamily="34" charset="0"/>
              </a:rPr>
              <a:t>Hr</a:t>
            </a:r>
            <a:r>
              <a:rPr lang="en-US" altLang="ko-KR" sz="750" dirty="0" smtClean="0">
                <a:solidFill>
                  <a:srgbClr val="C00000"/>
                </a:solidFill>
                <a:latin typeface="Arial" panose="020B0604020202020204" pitchFamily="34" charset="0"/>
                <a:cs typeface="Arial" panose="020B0604020202020204" pitchFamily="34" charset="0"/>
              </a:rPr>
              <a:t>  </a:t>
            </a:r>
            <a:endParaRPr lang="ko-KR" altLang="en-US" sz="750" dirty="0">
              <a:solidFill>
                <a:srgbClr val="C00000"/>
              </a:solidFill>
              <a:latin typeface="Arial" panose="020B0604020202020204" pitchFamily="34" charset="0"/>
              <a:cs typeface="Arial" panose="020B0604020202020204" pitchFamily="34" charset="0"/>
            </a:endParaRPr>
          </a:p>
        </p:txBody>
      </p:sp>
      <p:sp>
        <p:nvSpPr>
          <p:cNvPr id="10264" name="Rectangle 285"/>
          <p:cNvSpPr>
            <a:spLocks noChangeArrowheads="1"/>
          </p:cNvSpPr>
          <p:nvPr/>
        </p:nvSpPr>
        <p:spPr bwMode="auto">
          <a:xfrm>
            <a:off x="3429000" y="1071431"/>
            <a:ext cx="3124200" cy="438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750" dirty="0">
                <a:solidFill>
                  <a:srgbClr val="000000"/>
                </a:solidFill>
                <a:latin typeface="Arial" panose="020B0604020202020204" pitchFamily="34" charset="0"/>
                <a:cs typeface="Arial" panose="020B0604020202020204" pitchFamily="34" charset="0"/>
              </a:rPr>
              <a:t>10. </a:t>
            </a:r>
            <a:r>
              <a:rPr lang="en-US" altLang="ko-KR" sz="750" dirty="0" err="1" smtClean="0">
                <a:solidFill>
                  <a:srgbClr val="000000"/>
                </a:solidFill>
                <a:latin typeface="Arial" panose="020B0604020202020204" pitchFamily="34" charset="0"/>
                <a:cs typeface="Arial" panose="020B0604020202020204" pitchFamily="34" charset="0"/>
              </a:rPr>
              <a:t>Chọn</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đáp</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án</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không</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phải</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là</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cuộn</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cảm</a:t>
            </a:r>
            <a:r>
              <a:rPr lang="en-US" altLang="ko-KR" sz="750" dirty="0" smtClean="0">
                <a:solidFill>
                  <a:srgbClr val="000000"/>
                </a:solidFill>
                <a:latin typeface="Arial" panose="020B0604020202020204" pitchFamily="34" charset="0"/>
                <a:cs typeface="Arial" panose="020B0604020202020204" pitchFamily="34" charset="0"/>
              </a:rPr>
              <a:t> ( coil inductor)? </a:t>
            </a:r>
            <a:r>
              <a:rPr lang="en-US" altLang="ko-KR" sz="750" dirty="0">
                <a:solidFill>
                  <a:srgbClr val="000000"/>
                </a:solidFill>
                <a:latin typeface="Arial" panose="020B0604020202020204" pitchFamily="34" charset="0"/>
                <a:cs typeface="Arial" panose="020B0604020202020204" pitchFamily="34" charset="0"/>
              </a:rPr>
              <a:t>(      )</a:t>
            </a:r>
          </a:p>
          <a:p>
            <a:pPr eaLnBrk="1" fontAlgn="base" latinLnBrk="1" hangingPunct="1">
              <a:spcBef>
                <a:spcPct val="0"/>
              </a:spcBef>
              <a:spcAft>
                <a:spcPct val="0"/>
              </a:spcAft>
            </a:pPr>
            <a:r>
              <a:rPr lang="en-US" altLang="ko-KR" sz="750" dirty="0" smtClean="0">
                <a:solidFill>
                  <a:srgbClr val="000000"/>
                </a:solidFill>
                <a:latin typeface="Arial" panose="020B0604020202020204" pitchFamily="34" charset="0"/>
                <a:cs typeface="Arial" panose="020B0604020202020204" pitchFamily="34" charset="0"/>
              </a:rPr>
              <a:t> ① </a:t>
            </a:r>
            <a:r>
              <a:rPr lang="en-US" altLang="ko-KR" sz="750" dirty="0" err="1" smtClean="0">
                <a:solidFill>
                  <a:srgbClr val="000000"/>
                </a:solidFill>
                <a:latin typeface="Arial" panose="020B0604020202020204" pitchFamily="34" charset="0"/>
                <a:cs typeface="Arial" panose="020B0604020202020204" pitchFamily="34" charset="0"/>
              </a:rPr>
              <a:t>Cuộn</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cảm</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kháng</a:t>
            </a:r>
            <a:r>
              <a:rPr lang="en-US" altLang="ko-KR" sz="750" dirty="0" smtClean="0">
                <a:solidFill>
                  <a:srgbClr val="000000"/>
                </a:solidFill>
                <a:latin typeface="Arial" panose="020B0604020202020204" pitchFamily="34" charset="0"/>
                <a:cs typeface="Arial" panose="020B0604020202020204" pitchFamily="34" charset="0"/>
              </a:rPr>
              <a:t> (choke coil)</a:t>
            </a:r>
            <a:r>
              <a:rPr lang="ko-KR" altLang="en-US" sz="750" dirty="0" smtClean="0">
                <a:solidFill>
                  <a:srgbClr val="000000"/>
                </a:solidFill>
                <a:latin typeface="Arial" panose="020B0604020202020204" pitchFamily="34" charset="0"/>
                <a:cs typeface="Arial" panose="020B0604020202020204" pitchFamily="34" charset="0"/>
              </a:rPr>
              <a:t>      </a:t>
            </a:r>
            <a:r>
              <a:rPr lang="ko-KR" altLang="en-US" sz="750" dirty="0">
                <a:solidFill>
                  <a:srgbClr val="000000"/>
                </a:solidFill>
                <a:latin typeface="Arial" panose="020B0604020202020204" pitchFamily="34" charset="0"/>
                <a:cs typeface="Arial" panose="020B0604020202020204" pitchFamily="34" charset="0"/>
              </a:rPr>
              <a:t>② </a:t>
            </a:r>
            <a:r>
              <a:rPr lang="en-US" altLang="ko-KR" sz="750" dirty="0" smtClean="0">
                <a:solidFill>
                  <a:srgbClr val="000000"/>
                </a:solidFill>
                <a:latin typeface="Arial" panose="020B0604020202020204" pitchFamily="34" charset="0"/>
                <a:cs typeface="Arial" panose="020B0604020202020204" pitchFamily="34" charset="0"/>
              </a:rPr>
              <a:t>bar </a:t>
            </a:r>
            <a:r>
              <a:rPr lang="en-US" altLang="ko-KR" sz="750" dirty="0" err="1" smtClean="0">
                <a:solidFill>
                  <a:srgbClr val="000000"/>
                </a:solidFill>
                <a:latin typeface="Arial" panose="020B0604020202020204" pitchFamily="34" charset="0"/>
                <a:cs typeface="Arial" panose="020B0604020202020204" pitchFamily="34" charset="0"/>
              </a:rPr>
              <a:t>anten</a:t>
            </a:r>
            <a:r>
              <a:rPr lang="ko-KR" altLang="en-US" sz="750" dirty="0" smtClean="0">
                <a:solidFill>
                  <a:srgbClr val="000000"/>
                </a:solidFill>
                <a:latin typeface="Arial" panose="020B0604020202020204" pitchFamily="34" charset="0"/>
                <a:cs typeface="Arial" panose="020B0604020202020204" pitchFamily="34" charset="0"/>
              </a:rPr>
              <a:t>  </a:t>
            </a:r>
            <a:endParaRPr lang="en-US" altLang="ko-KR" sz="750" dirty="0" smtClean="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ko-KR" altLang="en-US" sz="750" dirty="0" smtClean="0">
                <a:solidFill>
                  <a:srgbClr val="000000"/>
                </a:solidFill>
                <a:latin typeface="Arial" panose="020B0604020202020204" pitchFamily="34" charset="0"/>
                <a:cs typeface="Arial" panose="020B0604020202020204" pitchFamily="34" charset="0"/>
              </a:rPr>
              <a:t> </a:t>
            </a:r>
            <a:r>
              <a:rPr lang="ko-KR" altLang="en-US" sz="750" dirty="0">
                <a:solidFill>
                  <a:srgbClr val="000000"/>
                </a:solidFill>
                <a:latin typeface="Arial" panose="020B0604020202020204" pitchFamily="34" charset="0"/>
                <a:cs typeface="Arial" panose="020B0604020202020204" pitchFamily="34" charset="0"/>
              </a:rPr>
              <a:t>③ </a:t>
            </a:r>
            <a:r>
              <a:rPr lang="en-US" altLang="ko-KR" sz="750" dirty="0" smtClean="0">
                <a:solidFill>
                  <a:srgbClr val="000000"/>
                </a:solidFill>
                <a:latin typeface="Arial" panose="020B0604020202020204" pitchFamily="34" charset="0"/>
                <a:cs typeface="Arial" panose="020B0604020202020204" pitchFamily="34" charset="0"/>
              </a:rPr>
              <a:t>Choke </a:t>
            </a:r>
            <a:r>
              <a:rPr lang="en-US" altLang="ko-KR" sz="750" dirty="0" err="1" smtClean="0">
                <a:solidFill>
                  <a:srgbClr val="000000"/>
                </a:solidFill>
                <a:latin typeface="Arial" panose="020B0604020202020204" pitchFamily="34" charset="0"/>
                <a:cs typeface="Arial" panose="020B0604020202020204" pitchFamily="34" charset="0"/>
              </a:rPr>
              <a:t>dùng</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cho</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nguồn</a:t>
            </a:r>
            <a:r>
              <a:rPr lang="ko-KR" altLang="en-US" sz="750" dirty="0" smtClean="0">
                <a:solidFill>
                  <a:srgbClr val="000000"/>
                </a:solidFill>
                <a:latin typeface="Arial" panose="020B0604020202020204" pitchFamily="34" charset="0"/>
                <a:cs typeface="Arial" panose="020B0604020202020204" pitchFamily="34" charset="0"/>
              </a:rPr>
              <a:t>               </a:t>
            </a:r>
            <a:r>
              <a:rPr lang="ko-KR" altLang="en-US" sz="750" dirty="0" smtClean="0">
                <a:solidFill>
                  <a:srgbClr val="C00000"/>
                </a:solidFill>
                <a:latin typeface="Arial" panose="020B0604020202020204" pitchFamily="34" charset="0"/>
                <a:cs typeface="Arial" panose="020B0604020202020204" pitchFamily="34" charset="0"/>
              </a:rPr>
              <a:t>④ </a:t>
            </a:r>
            <a:r>
              <a:rPr lang="en-US" altLang="ko-KR" sz="750" dirty="0" err="1" smtClean="0">
                <a:solidFill>
                  <a:srgbClr val="C00000"/>
                </a:solidFill>
                <a:latin typeface="Arial" panose="020B0604020202020204" pitchFamily="34" charset="0"/>
                <a:cs typeface="Arial" panose="020B0604020202020204" pitchFamily="34" charset="0"/>
              </a:rPr>
              <a:t>máy</a:t>
            </a:r>
            <a:r>
              <a:rPr lang="en-US" altLang="ko-KR" sz="750" dirty="0" smtClean="0">
                <a:solidFill>
                  <a:srgbClr val="C00000"/>
                </a:solidFill>
                <a:latin typeface="Arial" panose="020B0604020202020204" pitchFamily="34" charset="0"/>
                <a:cs typeface="Arial" panose="020B0604020202020204" pitchFamily="34" charset="0"/>
              </a:rPr>
              <a:t> </a:t>
            </a:r>
            <a:r>
              <a:rPr lang="en-US" altLang="ko-KR" sz="750" dirty="0" err="1" smtClean="0">
                <a:solidFill>
                  <a:srgbClr val="C00000"/>
                </a:solidFill>
                <a:latin typeface="Arial" panose="020B0604020202020204" pitchFamily="34" charset="0"/>
                <a:cs typeface="Arial" panose="020B0604020202020204" pitchFamily="34" charset="0"/>
              </a:rPr>
              <a:t>biến</a:t>
            </a:r>
            <a:r>
              <a:rPr lang="en-US" altLang="ko-KR" sz="750" dirty="0" smtClean="0">
                <a:solidFill>
                  <a:srgbClr val="C00000"/>
                </a:solidFill>
                <a:latin typeface="Arial" panose="020B0604020202020204" pitchFamily="34" charset="0"/>
                <a:cs typeface="Arial" panose="020B0604020202020204" pitchFamily="34" charset="0"/>
              </a:rPr>
              <a:t> </a:t>
            </a:r>
            <a:r>
              <a:rPr lang="en-US" altLang="ko-KR" sz="750" dirty="0" err="1" smtClean="0">
                <a:solidFill>
                  <a:srgbClr val="C00000"/>
                </a:solidFill>
                <a:latin typeface="Arial" panose="020B0604020202020204" pitchFamily="34" charset="0"/>
                <a:cs typeface="Arial" panose="020B0604020202020204" pitchFamily="34" charset="0"/>
              </a:rPr>
              <a:t>thế</a:t>
            </a:r>
            <a:endParaRPr lang="ko-KR" altLang="en-US" sz="750" dirty="0">
              <a:solidFill>
                <a:srgbClr val="C00000"/>
              </a:solidFill>
              <a:latin typeface="Arial" panose="020B0604020202020204" pitchFamily="34" charset="0"/>
              <a:cs typeface="Arial" panose="020B0604020202020204" pitchFamily="34" charset="0"/>
            </a:endParaRPr>
          </a:p>
        </p:txBody>
      </p:sp>
      <p:sp>
        <p:nvSpPr>
          <p:cNvPr id="10265" name="Rectangle 279"/>
          <p:cNvSpPr>
            <a:spLocks noChangeArrowheads="1"/>
          </p:cNvSpPr>
          <p:nvPr/>
        </p:nvSpPr>
        <p:spPr bwMode="auto">
          <a:xfrm>
            <a:off x="3429000" y="1520523"/>
            <a:ext cx="3124200" cy="900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750" dirty="0">
                <a:solidFill>
                  <a:srgbClr val="000000"/>
                </a:solidFill>
                <a:latin typeface="Arial" panose="020B0604020202020204" pitchFamily="34" charset="0"/>
                <a:cs typeface="Arial" panose="020B0604020202020204" pitchFamily="34" charset="0"/>
              </a:rPr>
              <a:t>11. </a:t>
            </a:r>
            <a:r>
              <a:rPr lang="en-US" altLang="ko-KR" sz="750" dirty="0" smtClean="0">
                <a:solidFill>
                  <a:srgbClr val="000000"/>
                </a:solidFill>
                <a:latin typeface="Arial" panose="020B0604020202020204" pitchFamily="34" charset="0"/>
                <a:cs typeface="Arial" panose="020B0604020202020204" pitchFamily="34" charset="0"/>
              </a:rPr>
              <a:t>Sau </a:t>
            </a:r>
            <a:r>
              <a:rPr lang="en-US" altLang="ko-KR" sz="750" dirty="0" err="1" smtClean="0">
                <a:solidFill>
                  <a:srgbClr val="000000"/>
                </a:solidFill>
                <a:latin typeface="Arial" panose="020B0604020202020204" pitchFamily="34" charset="0"/>
                <a:cs typeface="Arial" panose="020B0604020202020204" pitchFamily="34" charset="0"/>
              </a:rPr>
              <a:t>đây</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là</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nội</a:t>
            </a:r>
            <a:r>
              <a:rPr lang="en-US" altLang="ko-KR" sz="750" dirty="0" smtClean="0">
                <a:solidFill>
                  <a:srgbClr val="000000"/>
                </a:solidFill>
                <a:latin typeface="Arial" panose="020B0604020202020204" pitchFamily="34" charset="0"/>
                <a:cs typeface="Arial" panose="020B0604020202020204" pitchFamily="34" charset="0"/>
              </a:rPr>
              <a:t> dung </a:t>
            </a:r>
            <a:r>
              <a:rPr lang="en-US" altLang="ko-KR" sz="750" dirty="0" err="1" smtClean="0">
                <a:solidFill>
                  <a:srgbClr val="000000"/>
                </a:solidFill>
                <a:latin typeface="Arial" panose="020B0604020202020204" pitchFamily="34" charset="0"/>
                <a:cs typeface="Arial" panose="020B0604020202020204" pitchFamily="34" charset="0"/>
              </a:rPr>
              <a:t>giải</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thích</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về</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cái</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gì</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a:solidFill>
                  <a:srgbClr val="000000"/>
                </a:solidFill>
                <a:latin typeface="Arial" panose="020B0604020202020204" pitchFamily="34" charset="0"/>
                <a:cs typeface="Arial" panose="020B0604020202020204" pitchFamily="34" charset="0"/>
              </a:rPr>
              <a:t>(      )</a:t>
            </a:r>
          </a:p>
          <a:p>
            <a:pPr eaLnBrk="1" fontAlgn="base" latinLnBrk="1" hangingPunct="1">
              <a:spcBef>
                <a:spcPct val="0"/>
              </a:spcBef>
              <a:spcAft>
                <a:spcPct val="0"/>
              </a:spcAft>
            </a:pPr>
            <a:r>
              <a:rPr lang="en-US" altLang="ko-KR" sz="750" dirty="0" smtClean="0">
                <a:solidFill>
                  <a:srgbClr val="000000"/>
                </a:solidFill>
                <a:latin typeface="Arial" panose="020B0604020202020204" pitchFamily="34" charset="0"/>
                <a:cs typeface="Arial" panose="020B0604020202020204" pitchFamily="34" charset="0"/>
              </a:rPr>
              <a:t>Coil </a:t>
            </a:r>
            <a:r>
              <a:rPr lang="en-US" altLang="ko-KR" sz="750" dirty="0" err="1" smtClean="0">
                <a:solidFill>
                  <a:srgbClr val="000000"/>
                </a:solidFill>
                <a:latin typeface="Arial" panose="020B0604020202020204" pitchFamily="34" charset="0"/>
                <a:cs typeface="Arial" panose="020B0604020202020204" pitchFamily="34" charset="0"/>
              </a:rPr>
              <a:t>này</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là</a:t>
            </a:r>
            <a:r>
              <a:rPr lang="en-US" altLang="ko-KR" sz="750" dirty="0" smtClean="0">
                <a:solidFill>
                  <a:srgbClr val="000000"/>
                </a:solidFill>
                <a:latin typeface="Arial" panose="020B0604020202020204" pitchFamily="34" charset="0"/>
                <a:cs typeface="Arial" panose="020B0604020202020204" pitchFamily="34" charset="0"/>
              </a:rPr>
              <a:t> coil </a:t>
            </a:r>
            <a:r>
              <a:rPr lang="en-US" altLang="ko-KR" sz="750" dirty="0" err="1" smtClean="0">
                <a:solidFill>
                  <a:srgbClr val="000000"/>
                </a:solidFill>
                <a:latin typeface="Arial" panose="020B0604020202020204" pitchFamily="34" charset="0"/>
                <a:cs typeface="Arial" panose="020B0604020202020204" pitchFamily="34" charset="0"/>
              </a:rPr>
              <a:t>đơn</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giản</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phạm</a:t>
            </a:r>
            <a:r>
              <a:rPr lang="en-US" altLang="ko-KR" sz="750" dirty="0" smtClean="0">
                <a:solidFill>
                  <a:srgbClr val="000000"/>
                </a:solidFill>
                <a:latin typeface="Arial" panose="020B0604020202020204" pitchFamily="34" charset="0"/>
                <a:cs typeface="Arial" panose="020B0604020202020204" pitchFamily="34" charset="0"/>
              </a:rPr>
              <a:t> vi </a:t>
            </a:r>
            <a:r>
              <a:rPr lang="en-US" altLang="ko-KR" sz="750" dirty="0" err="1" smtClean="0">
                <a:solidFill>
                  <a:srgbClr val="000000"/>
                </a:solidFill>
                <a:latin typeface="Arial" panose="020B0604020202020204" pitchFamily="34" charset="0"/>
                <a:cs typeface="Arial" panose="020B0604020202020204" pitchFamily="34" charset="0"/>
              </a:rPr>
              <a:t>công</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suất</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có</a:t>
            </a:r>
            <a:r>
              <a:rPr lang="en-US" altLang="ko-KR" sz="750" dirty="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từ</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vài</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uH</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đến</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vài</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mH</a:t>
            </a:r>
            <a:r>
              <a:rPr lang="en-US" altLang="ko-KR" sz="750" dirty="0" smtClean="0">
                <a:solidFill>
                  <a:srgbClr val="000000"/>
                </a:solidFill>
                <a:latin typeface="Arial" panose="020B0604020202020204" pitchFamily="34" charset="0"/>
                <a:cs typeface="Arial" panose="020B0604020202020204" pitchFamily="34" charset="0"/>
              </a:rPr>
              <a:t>. Ở </a:t>
            </a:r>
            <a:r>
              <a:rPr lang="en-US" altLang="ko-KR" sz="750" dirty="0" err="1" smtClean="0">
                <a:solidFill>
                  <a:srgbClr val="000000"/>
                </a:solidFill>
                <a:latin typeface="Arial" panose="020B0604020202020204" pitchFamily="34" charset="0"/>
                <a:cs typeface="Arial" panose="020B0604020202020204" pitchFamily="34" charset="0"/>
              </a:rPr>
              <a:t>dưới</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vài</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uH</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có</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loại</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có</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lõi</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rỗng</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nhưng</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thông</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thường</a:t>
            </a:r>
            <a:r>
              <a:rPr lang="en-US" altLang="ko-KR" sz="750" dirty="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sẽ</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sử</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dụng</a:t>
            </a:r>
            <a:r>
              <a:rPr lang="en-US" altLang="ko-KR" sz="750" dirty="0" smtClean="0">
                <a:solidFill>
                  <a:srgbClr val="000000"/>
                </a:solidFill>
                <a:latin typeface="Arial" panose="020B0604020202020204" pitchFamily="34" charset="0"/>
                <a:cs typeface="Arial" panose="020B0604020202020204" pitchFamily="34" charset="0"/>
              </a:rPr>
              <a:t> core.</a:t>
            </a:r>
          </a:p>
          <a:p>
            <a:pPr eaLnBrk="1" fontAlgn="base" latinLnBrk="1" hangingPunct="1">
              <a:spcBef>
                <a:spcPct val="0"/>
              </a:spcBef>
              <a:spcAft>
                <a:spcPct val="0"/>
              </a:spcAft>
            </a:pPr>
            <a:endParaRPr lang="en-US" altLang="ko-KR" sz="75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750" dirty="0">
                <a:solidFill>
                  <a:srgbClr val="C00000"/>
                </a:solidFill>
                <a:latin typeface="Arial" panose="020B0604020202020204" pitchFamily="34" charset="0"/>
                <a:cs typeface="Arial" panose="020B0604020202020204" pitchFamily="34" charset="0"/>
              </a:rPr>
              <a:t>① </a:t>
            </a:r>
            <a:r>
              <a:rPr lang="en-US" altLang="ko-KR" sz="750" dirty="0" smtClean="0">
                <a:solidFill>
                  <a:srgbClr val="C00000"/>
                </a:solidFill>
                <a:latin typeface="Arial" panose="020B0604020202020204" pitchFamily="34" charset="0"/>
                <a:cs typeface="Arial" panose="020B0604020202020204" pitchFamily="34" charset="0"/>
              </a:rPr>
              <a:t>Choke Coil </a:t>
            </a:r>
            <a:r>
              <a:rPr lang="en-US" altLang="ko-KR" sz="750" dirty="0" err="1" smtClean="0">
                <a:solidFill>
                  <a:srgbClr val="C00000"/>
                </a:solidFill>
                <a:latin typeface="Arial" panose="020B0604020202020204" pitchFamily="34" charset="0"/>
                <a:cs typeface="Arial" panose="020B0604020202020204" pitchFamily="34" charset="0"/>
              </a:rPr>
              <a:t>tần</a:t>
            </a:r>
            <a:r>
              <a:rPr lang="en-US" altLang="ko-KR" sz="750" dirty="0" smtClean="0">
                <a:solidFill>
                  <a:srgbClr val="C00000"/>
                </a:solidFill>
                <a:latin typeface="Arial" panose="020B0604020202020204" pitchFamily="34" charset="0"/>
                <a:cs typeface="Arial" panose="020B0604020202020204" pitchFamily="34" charset="0"/>
              </a:rPr>
              <a:t> </a:t>
            </a:r>
            <a:r>
              <a:rPr lang="en-US" altLang="ko-KR" sz="750" dirty="0" err="1" smtClean="0">
                <a:solidFill>
                  <a:srgbClr val="C00000"/>
                </a:solidFill>
                <a:latin typeface="Arial" panose="020B0604020202020204" pitchFamily="34" charset="0"/>
                <a:cs typeface="Arial" panose="020B0604020202020204" pitchFamily="34" charset="0"/>
              </a:rPr>
              <a:t>số</a:t>
            </a:r>
            <a:r>
              <a:rPr lang="en-US" altLang="ko-KR" sz="750" dirty="0" smtClean="0">
                <a:solidFill>
                  <a:srgbClr val="C00000"/>
                </a:solidFill>
                <a:latin typeface="Arial" panose="020B0604020202020204" pitchFamily="34" charset="0"/>
                <a:cs typeface="Arial" panose="020B0604020202020204" pitchFamily="34" charset="0"/>
              </a:rPr>
              <a:t> </a:t>
            </a:r>
            <a:r>
              <a:rPr lang="en-US" altLang="ko-KR" sz="750" dirty="0" err="1" smtClean="0">
                <a:solidFill>
                  <a:srgbClr val="C00000"/>
                </a:solidFill>
                <a:latin typeface="Arial" panose="020B0604020202020204" pitchFamily="34" charset="0"/>
                <a:cs typeface="Arial" panose="020B0604020202020204" pitchFamily="34" charset="0"/>
              </a:rPr>
              <a:t>cao</a:t>
            </a:r>
            <a:r>
              <a:rPr lang="en-US" altLang="ko-KR" sz="750" dirty="0" smtClean="0">
                <a:solidFill>
                  <a:srgbClr val="C00000"/>
                </a:solidFill>
                <a:latin typeface="Arial" panose="020B0604020202020204" pitchFamily="34" charset="0"/>
                <a:cs typeface="Arial" panose="020B0604020202020204" pitchFamily="34" charset="0"/>
              </a:rPr>
              <a:t> </a:t>
            </a:r>
            <a:r>
              <a:rPr lang="ko-KR" altLang="en-US" sz="750" dirty="0" smtClean="0">
                <a:solidFill>
                  <a:srgbClr val="C00000"/>
                </a:solidFill>
                <a:latin typeface="Arial" panose="020B0604020202020204" pitchFamily="34" charset="0"/>
                <a:cs typeface="Arial" panose="020B0604020202020204" pitchFamily="34" charset="0"/>
              </a:rPr>
              <a:t>                 </a:t>
            </a:r>
            <a:r>
              <a:rPr lang="ko-KR" altLang="en-US" sz="750" dirty="0">
                <a:solidFill>
                  <a:srgbClr val="000000"/>
                </a:solidFill>
                <a:latin typeface="Arial" panose="020B0604020202020204" pitchFamily="34" charset="0"/>
                <a:cs typeface="Arial" panose="020B0604020202020204" pitchFamily="34" charset="0"/>
              </a:rPr>
              <a:t>② </a:t>
            </a:r>
            <a:r>
              <a:rPr lang="en-US" altLang="ko-KR" sz="750" dirty="0" err="1" smtClean="0">
                <a:solidFill>
                  <a:srgbClr val="000000"/>
                </a:solidFill>
                <a:latin typeface="Arial" panose="020B0604020202020204" pitchFamily="34" charset="0"/>
                <a:cs typeface="Arial" panose="020B0604020202020204" pitchFamily="34" charset="0"/>
              </a:rPr>
              <a:t>Tunning</a:t>
            </a:r>
            <a:r>
              <a:rPr lang="en-US" altLang="ko-KR" sz="750" dirty="0" smtClean="0">
                <a:solidFill>
                  <a:srgbClr val="000000"/>
                </a:solidFill>
                <a:latin typeface="Arial" panose="020B0604020202020204" pitchFamily="34" charset="0"/>
                <a:cs typeface="Arial" panose="020B0604020202020204" pitchFamily="34" charset="0"/>
              </a:rPr>
              <a:t> Coil </a:t>
            </a:r>
            <a:r>
              <a:rPr lang="en-US" altLang="ko-KR" sz="750" dirty="0" err="1" smtClean="0">
                <a:solidFill>
                  <a:srgbClr val="000000"/>
                </a:solidFill>
                <a:latin typeface="Arial" panose="020B0604020202020204" pitchFamily="34" charset="0"/>
                <a:cs typeface="Arial" panose="020B0604020202020204" pitchFamily="34" charset="0"/>
              </a:rPr>
              <a:t>tần</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số</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cao</a:t>
            </a:r>
            <a:endParaRPr lang="ko-KR" altLang="en-US" sz="75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ko-KR" altLang="en-US" sz="750" dirty="0">
                <a:solidFill>
                  <a:srgbClr val="000000"/>
                </a:solidFill>
                <a:latin typeface="Arial" panose="020B0604020202020204" pitchFamily="34" charset="0"/>
                <a:cs typeface="Arial" panose="020B0604020202020204" pitchFamily="34" charset="0"/>
              </a:rPr>
              <a:t>③ </a:t>
            </a:r>
            <a:r>
              <a:rPr lang="en-US" altLang="ko-KR" sz="750" dirty="0" err="1" smtClean="0">
                <a:solidFill>
                  <a:srgbClr val="000000"/>
                </a:solidFill>
                <a:latin typeface="Arial" panose="020B0604020202020204" pitchFamily="34" charset="0"/>
                <a:cs typeface="Arial" panose="020B0604020202020204" pitchFamily="34" charset="0"/>
              </a:rPr>
              <a:t>Tunning</a:t>
            </a:r>
            <a:r>
              <a:rPr lang="en-US" altLang="ko-KR" sz="750" dirty="0" smtClean="0">
                <a:solidFill>
                  <a:srgbClr val="000000"/>
                </a:solidFill>
                <a:latin typeface="Arial" panose="020B0604020202020204" pitchFamily="34" charset="0"/>
                <a:cs typeface="Arial" panose="020B0604020202020204" pitchFamily="34" charset="0"/>
              </a:rPr>
              <a:t> coil </a:t>
            </a:r>
            <a:r>
              <a:rPr lang="en-US" altLang="ko-KR" sz="750" dirty="0" err="1" smtClean="0">
                <a:solidFill>
                  <a:srgbClr val="000000"/>
                </a:solidFill>
                <a:latin typeface="Arial" panose="020B0604020202020204" pitchFamily="34" charset="0"/>
                <a:cs typeface="Arial" panose="020B0604020202020204" pitchFamily="34" charset="0"/>
              </a:rPr>
              <a:t>tần</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số</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trung</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gian</a:t>
            </a:r>
            <a:r>
              <a:rPr lang="ko-KR" altLang="en-US" sz="750" dirty="0" smtClean="0">
                <a:solidFill>
                  <a:srgbClr val="000000"/>
                </a:solidFill>
                <a:latin typeface="Arial" panose="020B0604020202020204" pitchFamily="34" charset="0"/>
                <a:cs typeface="Arial" panose="020B0604020202020204" pitchFamily="34" charset="0"/>
              </a:rPr>
              <a:t>       </a:t>
            </a:r>
            <a:r>
              <a:rPr lang="ko-KR" altLang="en-US" sz="750" dirty="0">
                <a:solidFill>
                  <a:srgbClr val="000000"/>
                </a:solidFill>
                <a:latin typeface="Arial" panose="020B0604020202020204" pitchFamily="34" charset="0"/>
                <a:cs typeface="Arial" panose="020B0604020202020204" pitchFamily="34" charset="0"/>
              </a:rPr>
              <a:t>④ </a:t>
            </a:r>
            <a:r>
              <a:rPr lang="ko-KR" altLang="en-US" sz="750" dirty="0" smtClean="0">
                <a:solidFill>
                  <a:srgbClr val="000000"/>
                </a:solidFill>
                <a:latin typeface="Arial" panose="020B0604020202020204" pitchFamily="34" charset="0"/>
                <a:cs typeface="Arial" panose="020B0604020202020204" pitchFamily="34" charset="0"/>
              </a:rPr>
              <a:t> </a:t>
            </a:r>
            <a:r>
              <a:rPr lang="en-US" altLang="ko-KR" sz="750" dirty="0" smtClean="0">
                <a:solidFill>
                  <a:srgbClr val="000000"/>
                </a:solidFill>
                <a:latin typeface="Arial" panose="020B0604020202020204" pitchFamily="34" charset="0"/>
                <a:cs typeface="Arial" panose="020B0604020202020204" pitchFamily="34" charset="0"/>
              </a:rPr>
              <a:t>Bar Antenna coil</a:t>
            </a:r>
            <a:endParaRPr lang="ko-KR" altLang="en-US" sz="750" dirty="0">
              <a:solidFill>
                <a:srgbClr val="000000"/>
              </a:solidFill>
              <a:latin typeface="Arial" panose="020B0604020202020204" pitchFamily="34" charset="0"/>
              <a:cs typeface="Arial" panose="020B0604020202020204" pitchFamily="34" charset="0"/>
            </a:endParaRPr>
          </a:p>
        </p:txBody>
      </p:sp>
      <p:sp>
        <p:nvSpPr>
          <p:cNvPr id="10266" name="Rectangle 132"/>
          <p:cNvSpPr>
            <a:spLocks noChangeArrowheads="1"/>
          </p:cNvSpPr>
          <p:nvPr/>
        </p:nvSpPr>
        <p:spPr bwMode="auto">
          <a:xfrm>
            <a:off x="3400425" y="2510473"/>
            <a:ext cx="3125788" cy="438582"/>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750" dirty="0">
                <a:solidFill>
                  <a:srgbClr val="000000"/>
                </a:solidFill>
                <a:latin typeface="Arial" panose="020B0604020202020204" pitchFamily="34" charset="0"/>
                <a:cs typeface="Arial" panose="020B0604020202020204" pitchFamily="34" charset="0"/>
              </a:rPr>
              <a:t>12. </a:t>
            </a:r>
            <a:r>
              <a:rPr lang="en-US" altLang="ko-KR" sz="750" dirty="0" smtClean="0">
                <a:solidFill>
                  <a:srgbClr val="000000"/>
                </a:solidFill>
                <a:latin typeface="Arial" panose="020B0604020202020204" pitchFamily="34" charset="0"/>
                <a:cs typeface="Arial" panose="020B0604020202020204" pitchFamily="34" charset="0"/>
              </a:rPr>
              <a:t>TRANSISTOR </a:t>
            </a:r>
            <a:r>
              <a:rPr lang="en-US" altLang="ko-KR" sz="750" dirty="0" err="1" smtClean="0">
                <a:solidFill>
                  <a:srgbClr val="000000"/>
                </a:solidFill>
                <a:latin typeface="Arial" panose="020B0604020202020204" pitchFamily="34" charset="0"/>
                <a:cs typeface="Arial" panose="020B0604020202020204" pitchFamily="34" charset="0"/>
              </a:rPr>
              <a:t>tần</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số</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thấp</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theo</a:t>
            </a:r>
            <a:r>
              <a:rPr lang="en-US" altLang="ko-KR" sz="750" dirty="0" smtClean="0">
                <a:solidFill>
                  <a:srgbClr val="000000"/>
                </a:solidFill>
                <a:latin typeface="Arial" panose="020B0604020202020204" pitchFamily="34" charset="0"/>
                <a:cs typeface="Arial" panose="020B0604020202020204" pitchFamily="34" charset="0"/>
              </a:rPr>
              <a:t> PNP Type </a:t>
            </a:r>
            <a:r>
              <a:rPr lang="en-US" altLang="ko-KR" sz="750" dirty="0" err="1" smtClean="0">
                <a:solidFill>
                  <a:srgbClr val="000000"/>
                </a:solidFill>
                <a:latin typeface="Arial" panose="020B0604020202020204" pitchFamily="34" charset="0"/>
                <a:cs typeface="Arial" panose="020B0604020202020204" pitchFamily="34" charset="0"/>
              </a:rPr>
              <a:t>khi</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phân</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loại</a:t>
            </a:r>
            <a:r>
              <a:rPr lang="en-US" altLang="ko-KR" sz="750" dirty="0">
                <a:solidFill>
                  <a:srgbClr val="000000"/>
                </a:solidFill>
                <a:latin typeface="Arial" panose="020B0604020202020204" pitchFamily="34" charset="0"/>
                <a:cs typeface="Arial" panose="020B0604020202020204" pitchFamily="34" charset="0"/>
              </a:rPr>
              <a:t> TRANSISTOR </a:t>
            </a:r>
            <a:r>
              <a:rPr lang="en-US" altLang="ko-KR" sz="750" dirty="0" err="1" smtClean="0">
                <a:solidFill>
                  <a:srgbClr val="000000"/>
                </a:solidFill>
                <a:latin typeface="Arial" panose="020B0604020202020204" pitchFamily="34" charset="0"/>
                <a:cs typeface="Arial" panose="020B0604020202020204" pitchFamily="34" charset="0"/>
              </a:rPr>
              <a:t>theo</a:t>
            </a:r>
            <a:r>
              <a:rPr lang="en-US" altLang="ko-KR" sz="750" dirty="0" smtClean="0">
                <a:solidFill>
                  <a:srgbClr val="000000"/>
                </a:solidFill>
                <a:latin typeface="Arial" panose="020B0604020202020204" pitchFamily="34" charset="0"/>
                <a:cs typeface="Arial" panose="020B0604020202020204" pitchFamily="34" charset="0"/>
              </a:rPr>
              <a:t> Part No </a:t>
            </a:r>
            <a:r>
              <a:rPr lang="en-US" altLang="ko-KR" sz="750" dirty="0" err="1" smtClean="0">
                <a:solidFill>
                  <a:srgbClr val="000000"/>
                </a:solidFill>
                <a:latin typeface="Arial" panose="020B0604020202020204" pitchFamily="34" charset="0"/>
                <a:cs typeface="Arial" panose="020B0604020202020204" pitchFamily="34" charset="0"/>
              </a:rPr>
              <a:t>là</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gì</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a:solidFill>
                  <a:srgbClr val="000000"/>
                </a:solidFill>
                <a:latin typeface="Arial" panose="020B0604020202020204" pitchFamily="34" charset="0"/>
                <a:cs typeface="Arial" panose="020B0604020202020204" pitchFamily="34" charset="0"/>
              </a:rPr>
              <a:t>(      </a:t>
            </a:r>
            <a:r>
              <a:rPr lang="en-US" altLang="ko-KR" sz="750" dirty="0" smtClean="0">
                <a:solidFill>
                  <a:srgbClr val="000000"/>
                </a:solidFill>
                <a:latin typeface="Arial" panose="020B0604020202020204" pitchFamily="34" charset="0"/>
                <a:cs typeface="Arial" panose="020B0604020202020204" pitchFamily="34" charset="0"/>
              </a:rPr>
              <a:t> )</a:t>
            </a:r>
          </a:p>
          <a:p>
            <a:pPr eaLnBrk="1" fontAlgn="base" latinLnBrk="1" hangingPunct="1">
              <a:spcBef>
                <a:spcPct val="0"/>
              </a:spcBef>
              <a:spcAft>
                <a:spcPct val="0"/>
              </a:spcAft>
            </a:pPr>
            <a:r>
              <a:rPr lang="en-US" altLang="ko-KR" sz="750" dirty="0" smtClean="0">
                <a:solidFill>
                  <a:srgbClr val="000000"/>
                </a:solidFill>
                <a:latin typeface="Arial" panose="020B0604020202020204" pitchFamily="34" charset="0"/>
                <a:cs typeface="Arial" panose="020B0604020202020204" pitchFamily="34" charset="0"/>
              </a:rPr>
              <a:t>① </a:t>
            </a:r>
            <a:r>
              <a:rPr lang="en-US" altLang="ko-KR" sz="750" dirty="0">
                <a:solidFill>
                  <a:srgbClr val="000000"/>
                </a:solidFill>
                <a:latin typeface="Arial" panose="020B0604020202020204" pitchFamily="34" charset="0"/>
                <a:cs typeface="Arial" panose="020B0604020202020204" pitchFamily="34" charset="0"/>
              </a:rPr>
              <a:t>2SAxx     </a:t>
            </a:r>
            <a:r>
              <a:rPr lang="en-US" altLang="ko-KR" sz="750" dirty="0">
                <a:solidFill>
                  <a:srgbClr val="C00000"/>
                </a:solidFill>
                <a:latin typeface="Arial" panose="020B0604020202020204" pitchFamily="34" charset="0"/>
                <a:cs typeface="Arial" panose="020B0604020202020204" pitchFamily="34" charset="0"/>
              </a:rPr>
              <a:t>② 2SBxx     </a:t>
            </a:r>
            <a:r>
              <a:rPr lang="en-US" altLang="ko-KR" sz="750" dirty="0">
                <a:solidFill>
                  <a:srgbClr val="000000"/>
                </a:solidFill>
                <a:latin typeface="Arial" panose="020B0604020202020204" pitchFamily="34" charset="0"/>
                <a:cs typeface="Arial" panose="020B0604020202020204" pitchFamily="34" charset="0"/>
              </a:rPr>
              <a:t>③ 2SCxx      ④ 2SDxx</a:t>
            </a:r>
          </a:p>
        </p:txBody>
      </p:sp>
      <p:sp>
        <p:nvSpPr>
          <p:cNvPr id="10267" name="Rectangle 135"/>
          <p:cNvSpPr>
            <a:spLocks noChangeArrowheads="1"/>
          </p:cNvSpPr>
          <p:nvPr/>
        </p:nvSpPr>
        <p:spPr bwMode="auto">
          <a:xfrm>
            <a:off x="3429000" y="3004054"/>
            <a:ext cx="3124200" cy="438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750" dirty="0">
                <a:solidFill>
                  <a:srgbClr val="000000"/>
                </a:solidFill>
                <a:latin typeface="Arial" panose="020B0604020202020204" pitchFamily="34" charset="0"/>
                <a:cs typeface="Arial" panose="020B0604020202020204" pitchFamily="34" charset="0"/>
              </a:rPr>
              <a:t>13. </a:t>
            </a:r>
            <a:r>
              <a:rPr lang="en-US" altLang="ko-KR" sz="750" dirty="0" err="1" smtClean="0">
                <a:solidFill>
                  <a:srgbClr val="000000"/>
                </a:solidFill>
                <a:latin typeface="Arial" panose="020B0604020202020204" pitchFamily="34" charset="0"/>
                <a:cs typeface="Arial" panose="020B0604020202020204" pitchFamily="34" charset="0"/>
              </a:rPr>
              <a:t>Chọn</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đáp</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án</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không</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phải</a:t>
            </a:r>
            <a:r>
              <a:rPr lang="en-US" altLang="ko-KR" sz="750" dirty="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vật</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liệu</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chất</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bán</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dẫn</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được</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sử</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dụng</a:t>
            </a:r>
            <a:r>
              <a:rPr lang="en-US" altLang="ko-KR" sz="750" dirty="0" smtClean="0">
                <a:solidFill>
                  <a:srgbClr val="000000"/>
                </a:solidFill>
                <a:latin typeface="Arial" panose="020B0604020202020204" pitchFamily="34" charset="0"/>
                <a:cs typeface="Arial" panose="020B0604020202020204" pitchFamily="34" charset="0"/>
              </a:rPr>
              <a:t> ở  LED? </a:t>
            </a:r>
            <a:r>
              <a:rPr lang="en-US" altLang="ko-KR" sz="750" dirty="0">
                <a:solidFill>
                  <a:srgbClr val="000000"/>
                </a:solidFill>
                <a:latin typeface="Arial" panose="020B0604020202020204" pitchFamily="34" charset="0"/>
                <a:cs typeface="Arial" panose="020B0604020202020204" pitchFamily="34" charset="0"/>
              </a:rPr>
              <a:t>(     </a:t>
            </a:r>
            <a:r>
              <a:rPr lang="en-US" altLang="ko-KR" sz="750" dirty="0" smtClean="0">
                <a:solidFill>
                  <a:srgbClr val="000000"/>
                </a:solidFill>
                <a:latin typeface="Arial" panose="020B0604020202020204" pitchFamily="34" charset="0"/>
                <a:cs typeface="Arial" panose="020B0604020202020204" pitchFamily="34" charset="0"/>
              </a:rPr>
              <a:t>)</a:t>
            </a:r>
            <a:endParaRPr lang="en-US" altLang="ko-KR" sz="75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750" dirty="0">
                <a:solidFill>
                  <a:srgbClr val="000000"/>
                </a:solidFill>
                <a:latin typeface="Arial" panose="020B0604020202020204" pitchFamily="34" charset="0"/>
                <a:cs typeface="Arial" panose="020B0604020202020204" pitchFamily="34" charset="0"/>
              </a:rPr>
              <a:t>① GaAs     ② </a:t>
            </a:r>
            <a:r>
              <a:rPr lang="en-US" altLang="ko-KR" sz="750" dirty="0" err="1">
                <a:solidFill>
                  <a:srgbClr val="000000"/>
                </a:solidFill>
                <a:latin typeface="Arial" panose="020B0604020202020204" pitchFamily="34" charset="0"/>
                <a:cs typeface="Arial" panose="020B0604020202020204" pitchFamily="34" charset="0"/>
              </a:rPr>
              <a:t>GaAsp</a:t>
            </a:r>
            <a:r>
              <a:rPr lang="en-US" altLang="ko-KR" sz="750" dirty="0">
                <a:solidFill>
                  <a:srgbClr val="000000"/>
                </a:solidFill>
                <a:latin typeface="Arial" panose="020B0604020202020204" pitchFamily="34" charset="0"/>
                <a:cs typeface="Arial" panose="020B0604020202020204" pitchFamily="34" charset="0"/>
              </a:rPr>
              <a:t>     ③ </a:t>
            </a:r>
            <a:r>
              <a:rPr lang="en-US" altLang="ko-KR" sz="750" dirty="0" err="1">
                <a:solidFill>
                  <a:srgbClr val="000000"/>
                </a:solidFill>
                <a:latin typeface="Arial" panose="020B0604020202020204" pitchFamily="34" charset="0"/>
                <a:cs typeface="Arial" panose="020B0604020202020204" pitchFamily="34" charset="0"/>
              </a:rPr>
              <a:t>GaP</a:t>
            </a:r>
            <a:r>
              <a:rPr lang="en-US" altLang="ko-KR" sz="750" dirty="0">
                <a:solidFill>
                  <a:srgbClr val="000000"/>
                </a:solidFill>
                <a:latin typeface="Arial" panose="020B0604020202020204" pitchFamily="34" charset="0"/>
                <a:cs typeface="Arial" panose="020B0604020202020204" pitchFamily="34" charset="0"/>
              </a:rPr>
              <a:t>      </a:t>
            </a:r>
            <a:r>
              <a:rPr lang="en-US" altLang="ko-KR" sz="750" dirty="0">
                <a:solidFill>
                  <a:srgbClr val="C00000"/>
                </a:solidFill>
                <a:latin typeface="Arial" panose="020B0604020202020204" pitchFamily="34" charset="0"/>
                <a:cs typeface="Arial" panose="020B0604020202020204" pitchFamily="34" charset="0"/>
              </a:rPr>
              <a:t>④ </a:t>
            </a:r>
            <a:r>
              <a:rPr lang="en-US" altLang="ko-KR" sz="750" dirty="0" err="1">
                <a:solidFill>
                  <a:srgbClr val="C00000"/>
                </a:solidFill>
                <a:latin typeface="Arial" panose="020B0604020202020204" pitchFamily="34" charset="0"/>
                <a:cs typeface="Arial" panose="020B0604020202020204" pitchFamily="34" charset="0"/>
              </a:rPr>
              <a:t>GaPs</a:t>
            </a:r>
            <a:endParaRPr lang="en-US" altLang="ko-KR" sz="750" dirty="0">
              <a:solidFill>
                <a:srgbClr val="C00000"/>
              </a:solidFill>
              <a:latin typeface="Arial" panose="020B0604020202020204" pitchFamily="34" charset="0"/>
              <a:cs typeface="Arial" panose="020B0604020202020204" pitchFamily="34" charset="0"/>
            </a:endParaRPr>
          </a:p>
        </p:txBody>
      </p:sp>
      <p:sp>
        <p:nvSpPr>
          <p:cNvPr id="10268" name="Rectangle 216"/>
          <p:cNvSpPr>
            <a:spLocks noChangeArrowheads="1"/>
          </p:cNvSpPr>
          <p:nvPr/>
        </p:nvSpPr>
        <p:spPr bwMode="auto">
          <a:xfrm>
            <a:off x="3429000" y="3434621"/>
            <a:ext cx="3167066" cy="900246"/>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750" dirty="0">
                <a:solidFill>
                  <a:srgbClr val="000000"/>
                </a:solidFill>
                <a:latin typeface="Arial" panose="020B0604020202020204" pitchFamily="34" charset="0"/>
                <a:cs typeface="Arial" panose="020B0604020202020204" pitchFamily="34" charset="0"/>
              </a:rPr>
              <a:t>14. </a:t>
            </a:r>
            <a:r>
              <a:rPr lang="en-US" altLang="ko-KR" sz="750" dirty="0" err="1" smtClean="0">
                <a:solidFill>
                  <a:srgbClr val="000000"/>
                </a:solidFill>
                <a:latin typeface="Arial" panose="020B0604020202020204" pitchFamily="34" charset="0"/>
                <a:cs typeface="Arial" panose="020B0604020202020204" pitchFamily="34" charset="0"/>
              </a:rPr>
              <a:t>Chọn</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đáp</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án</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không</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phải</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là</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đặc</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trưng</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của</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diot</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phát</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quang</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a:solidFill>
                  <a:srgbClr val="000000"/>
                </a:solidFill>
                <a:latin typeface="Arial" panose="020B0604020202020204" pitchFamily="34" charset="0"/>
                <a:cs typeface="Arial" panose="020B0604020202020204" pitchFamily="34" charset="0"/>
              </a:rPr>
              <a:t>(    </a:t>
            </a:r>
            <a:r>
              <a:rPr lang="en-US" altLang="ko-KR" sz="750" dirty="0" smtClean="0">
                <a:solidFill>
                  <a:srgbClr val="000000"/>
                </a:solidFill>
                <a:latin typeface="Arial" panose="020B0604020202020204" pitchFamily="34" charset="0"/>
                <a:cs typeface="Arial" panose="020B0604020202020204" pitchFamily="34" charset="0"/>
              </a:rPr>
              <a:t>   )</a:t>
            </a:r>
          </a:p>
          <a:p>
            <a:pPr eaLnBrk="1" fontAlgn="base" latinLnBrk="1" hangingPunct="1">
              <a:spcBef>
                <a:spcPct val="0"/>
              </a:spcBef>
              <a:spcAft>
                <a:spcPct val="0"/>
              </a:spcAft>
            </a:pPr>
            <a:endParaRPr lang="en-US" altLang="ko-KR" sz="75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750" dirty="0">
                <a:solidFill>
                  <a:srgbClr val="000000"/>
                </a:solidFill>
                <a:latin typeface="Arial" panose="020B0604020202020204" pitchFamily="34" charset="0"/>
                <a:cs typeface="Arial" panose="020B0604020202020204" pitchFamily="34" charset="0"/>
              </a:rPr>
              <a:t>① </a:t>
            </a:r>
            <a:r>
              <a:rPr lang="en-US" altLang="ko-KR" sz="750" dirty="0" err="1" smtClean="0">
                <a:solidFill>
                  <a:srgbClr val="000000"/>
                </a:solidFill>
                <a:latin typeface="Arial" panose="020B0604020202020204" pitchFamily="34" charset="0"/>
                <a:cs typeface="Arial" panose="020B0604020202020204" pitchFamily="34" charset="0"/>
              </a:rPr>
              <a:t>có</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thể</a:t>
            </a:r>
            <a:r>
              <a:rPr lang="en-US" altLang="ko-KR" sz="750" dirty="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dùng</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được</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cả</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dòng</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điện</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một</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chiều</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xoay</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chiều</a:t>
            </a:r>
            <a:r>
              <a:rPr lang="ko-KR" altLang="en-US" sz="750" dirty="0" smtClean="0">
                <a:solidFill>
                  <a:srgbClr val="000000"/>
                </a:solidFill>
                <a:latin typeface="Arial" panose="020B0604020202020204" pitchFamily="34" charset="0"/>
                <a:cs typeface="Arial" panose="020B0604020202020204" pitchFamily="34" charset="0"/>
              </a:rPr>
              <a:t>   </a:t>
            </a:r>
            <a:endParaRPr lang="ko-KR" altLang="en-US" sz="75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ko-KR" altLang="en-US" sz="750" dirty="0">
                <a:solidFill>
                  <a:srgbClr val="000000"/>
                </a:solidFill>
                <a:latin typeface="Arial" panose="020B0604020202020204" pitchFamily="34" charset="0"/>
                <a:cs typeface="Arial" panose="020B0604020202020204" pitchFamily="34" charset="0"/>
              </a:rPr>
              <a:t>② </a:t>
            </a:r>
            <a:r>
              <a:rPr lang="en-US" altLang="ko-KR" sz="750" dirty="0" err="1" smtClean="0">
                <a:solidFill>
                  <a:srgbClr val="000000"/>
                </a:solidFill>
                <a:latin typeface="Arial" panose="020B0604020202020204" pitchFamily="34" charset="0"/>
                <a:cs typeface="Arial" panose="020B0604020202020204" pitchFamily="34" charset="0"/>
              </a:rPr>
              <a:t>Tốc</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độ</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phản</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hồi</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nhanh</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có</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thể</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thay</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đổi</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dựa</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vào</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tần</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số</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cao</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phát</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xung</a:t>
            </a:r>
            <a:r>
              <a:rPr lang="en-US" altLang="ko-KR" sz="750" dirty="0" smtClean="0">
                <a:solidFill>
                  <a:srgbClr val="000000"/>
                </a:solidFill>
                <a:latin typeface="Arial" panose="020B0604020202020204" pitchFamily="34" charset="0"/>
                <a:cs typeface="Arial" panose="020B0604020202020204" pitchFamily="34" charset="0"/>
              </a:rPr>
              <a:t>.</a:t>
            </a:r>
            <a:endParaRPr lang="en-US" altLang="ko-KR" sz="75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750" dirty="0">
                <a:solidFill>
                  <a:srgbClr val="C00000"/>
                </a:solidFill>
                <a:latin typeface="Arial" panose="020B0604020202020204" pitchFamily="34" charset="0"/>
                <a:cs typeface="Arial" panose="020B0604020202020204" pitchFamily="34" charset="0"/>
              </a:rPr>
              <a:t>③ </a:t>
            </a:r>
            <a:r>
              <a:rPr lang="en-US" altLang="ko-KR" sz="750" dirty="0" err="1" smtClean="0">
                <a:solidFill>
                  <a:srgbClr val="C00000"/>
                </a:solidFill>
                <a:latin typeface="Arial" panose="020B0604020202020204" pitchFamily="34" charset="0"/>
                <a:cs typeface="Arial" panose="020B0604020202020204" pitchFamily="34" charset="0"/>
              </a:rPr>
              <a:t>Hiệu</a:t>
            </a:r>
            <a:r>
              <a:rPr lang="en-US" altLang="ko-KR" sz="750" dirty="0" smtClean="0">
                <a:solidFill>
                  <a:srgbClr val="C00000"/>
                </a:solidFill>
                <a:latin typeface="Arial" panose="020B0604020202020204" pitchFamily="34" charset="0"/>
                <a:cs typeface="Arial" panose="020B0604020202020204" pitchFamily="34" charset="0"/>
              </a:rPr>
              <a:t> </a:t>
            </a:r>
            <a:r>
              <a:rPr lang="en-US" altLang="ko-KR" sz="750" dirty="0" err="1" smtClean="0">
                <a:solidFill>
                  <a:srgbClr val="C00000"/>
                </a:solidFill>
                <a:latin typeface="Arial" panose="020B0604020202020204" pitchFamily="34" charset="0"/>
                <a:cs typeface="Arial" panose="020B0604020202020204" pitchFamily="34" charset="0"/>
              </a:rPr>
              <a:t>năng</a:t>
            </a:r>
            <a:r>
              <a:rPr lang="en-US" altLang="ko-KR" sz="750" dirty="0">
                <a:solidFill>
                  <a:srgbClr val="C00000"/>
                </a:solidFill>
                <a:latin typeface="Arial" panose="020B0604020202020204" pitchFamily="34" charset="0"/>
                <a:cs typeface="Arial" panose="020B0604020202020204" pitchFamily="34" charset="0"/>
              </a:rPr>
              <a:t> </a:t>
            </a:r>
            <a:r>
              <a:rPr lang="en-US" altLang="ko-KR" sz="750" dirty="0" err="1" smtClean="0">
                <a:solidFill>
                  <a:srgbClr val="C00000"/>
                </a:solidFill>
                <a:latin typeface="Arial" panose="020B0604020202020204" pitchFamily="34" charset="0"/>
                <a:cs typeface="Arial" panose="020B0604020202020204" pitchFamily="34" charset="0"/>
              </a:rPr>
              <a:t>phát</a:t>
            </a:r>
            <a:r>
              <a:rPr lang="en-US" altLang="ko-KR" sz="750" dirty="0" smtClean="0">
                <a:solidFill>
                  <a:srgbClr val="C00000"/>
                </a:solidFill>
                <a:latin typeface="Arial" panose="020B0604020202020204" pitchFamily="34" charset="0"/>
                <a:cs typeface="Arial" panose="020B0604020202020204" pitchFamily="34" charset="0"/>
              </a:rPr>
              <a:t> </a:t>
            </a:r>
            <a:r>
              <a:rPr lang="en-US" altLang="ko-KR" sz="750" dirty="0" err="1" smtClean="0">
                <a:solidFill>
                  <a:srgbClr val="C00000"/>
                </a:solidFill>
                <a:latin typeface="Arial" panose="020B0604020202020204" pitchFamily="34" charset="0"/>
                <a:cs typeface="Arial" panose="020B0604020202020204" pitchFamily="34" charset="0"/>
              </a:rPr>
              <a:t>quang</a:t>
            </a:r>
            <a:r>
              <a:rPr lang="en-US" altLang="ko-KR" sz="750" dirty="0" smtClean="0">
                <a:solidFill>
                  <a:srgbClr val="C00000"/>
                </a:solidFill>
                <a:latin typeface="Arial" panose="020B0604020202020204" pitchFamily="34" charset="0"/>
                <a:cs typeface="Arial" panose="020B0604020202020204" pitchFamily="34" charset="0"/>
              </a:rPr>
              <a:t> </a:t>
            </a:r>
            <a:r>
              <a:rPr lang="en-US" altLang="ko-KR" sz="750" dirty="0" err="1" smtClean="0">
                <a:solidFill>
                  <a:srgbClr val="C00000"/>
                </a:solidFill>
                <a:latin typeface="Arial" panose="020B0604020202020204" pitchFamily="34" charset="0"/>
                <a:cs typeface="Arial" panose="020B0604020202020204" pitchFamily="34" charset="0"/>
              </a:rPr>
              <a:t>cao</a:t>
            </a:r>
            <a:r>
              <a:rPr lang="en-US" altLang="ko-KR" sz="750" dirty="0" smtClean="0">
                <a:solidFill>
                  <a:srgbClr val="C00000"/>
                </a:solidFill>
                <a:latin typeface="Arial" panose="020B0604020202020204" pitchFamily="34" charset="0"/>
                <a:cs typeface="Arial" panose="020B0604020202020204" pitchFamily="34" charset="0"/>
              </a:rPr>
              <a:t> </a:t>
            </a:r>
            <a:r>
              <a:rPr lang="en-US" altLang="ko-KR" sz="750" dirty="0" err="1" smtClean="0">
                <a:solidFill>
                  <a:srgbClr val="C00000"/>
                </a:solidFill>
                <a:latin typeface="Arial" panose="020B0604020202020204" pitchFamily="34" charset="0"/>
                <a:cs typeface="Arial" panose="020B0604020202020204" pitchFamily="34" charset="0"/>
              </a:rPr>
              <a:t>và</a:t>
            </a:r>
            <a:r>
              <a:rPr lang="en-US" altLang="ko-KR" sz="750" dirty="0" smtClean="0">
                <a:solidFill>
                  <a:srgbClr val="C00000"/>
                </a:solidFill>
                <a:latin typeface="Arial" panose="020B0604020202020204" pitchFamily="34" charset="0"/>
                <a:cs typeface="Arial" panose="020B0604020202020204" pitchFamily="34" charset="0"/>
              </a:rPr>
              <a:t> </a:t>
            </a:r>
            <a:r>
              <a:rPr lang="en-US" altLang="ko-KR" sz="750" dirty="0" err="1" smtClean="0">
                <a:solidFill>
                  <a:srgbClr val="C00000"/>
                </a:solidFill>
                <a:latin typeface="Arial" panose="020B0604020202020204" pitchFamily="34" charset="0"/>
                <a:cs typeface="Arial" panose="020B0604020202020204" pitchFamily="34" charset="0"/>
              </a:rPr>
              <a:t>có</a:t>
            </a:r>
            <a:r>
              <a:rPr lang="en-US" altLang="ko-KR" sz="750" dirty="0" smtClean="0">
                <a:solidFill>
                  <a:srgbClr val="C00000"/>
                </a:solidFill>
                <a:latin typeface="Arial" panose="020B0604020202020204" pitchFamily="34" charset="0"/>
                <a:cs typeface="Arial" panose="020B0604020202020204" pitchFamily="34" charset="0"/>
              </a:rPr>
              <a:t> </a:t>
            </a:r>
            <a:r>
              <a:rPr lang="en-US" altLang="ko-KR" sz="750" dirty="0" err="1" smtClean="0">
                <a:solidFill>
                  <a:srgbClr val="C00000"/>
                </a:solidFill>
                <a:latin typeface="Arial" panose="020B0604020202020204" pitchFamily="34" charset="0"/>
                <a:cs typeface="Arial" panose="020B0604020202020204" pitchFamily="34" charset="0"/>
              </a:rPr>
              <a:t>thể</a:t>
            </a:r>
            <a:r>
              <a:rPr lang="en-US" altLang="ko-KR" sz="750" dirty="0" smtClean="0">
                <a:solidFill>
                  <a:srgbClr val="C00000"/>
                </a:solidFill>
                <a:latin typeface="Arial" panose="020B0604020202020204" pitchFamily="34" charset="0"/>
                <a:cs typeface="Arial" panose="020B0604020202020204" pitchFamily="34" charset="0"/>
              </a:rPr>
              <a:t> </a:t>
            </a:r>
            <a:r>
              <a:rPr lang="en-US" altLang="ko-KR" sz="750" dirty="0" err="1" smtClean="0">
                <a:solidFill>
                  <a:srgbClr val="C00000"/>
                </a:solidFill>
                <a:latin typeface="Arial" panose="020B0604020202020204" pitchFamily="34" charset="0"/>
                <a:cs typeface="Arial" panose="020B0604020202020204" pitchFamily="34" charset="0"/>
              </a:rPr>
              <a:t>đạt</a:t>
            </a:r>
            <a:r>
              <a:rPr lang="en-US" altLang="ko-KR" sz="750" dirty="0" smtClean="0">
                <a:solidFill>
                  <a:srgbClr val="C00000"/>
                </a:solidFill>
                <a:latin typeface="Arial" panose="020B0604020202020204" pitchFamily="34" charset="0"/>
                <a:cs typeface="Arial" panose="020B0604020202020204" pitchFamily="34" charset="0"/>
              </a:rPr>
              <a:t> </a:t>
            </a:r>
            <a:r>
              <a:rPr lang="en-US" altLang="ko-KR" sz="750" dirty="0" err="1" smtClean="0">
                <a:solidFill>
                  <a:srgbClr val="C00000"/>
                </a:solidFill>
                <a:latin typeface="Arial" panose="020B0604020202020204" pitchFamily="34" charset="0"/>
                <a:cs typeface="Arial" panose="020B0604020202020204" pitchFamily="34" charset="0"/>
              </a:rPr>
              <a:t>được</a:t>
            </a:r>
            <a:r>
              <a:rPr lang="en-US" altLang="ko-KR" sz="750" dirty="0" smtClean="0">
                <a:solidFill>
                  <a:srgbClr val="C00000"/>
                </a:solidFill>
                <a:latin typeface="Arial" panose="020B0604020202020204" pitchFamily="34" charset="0"/>
                <a:cs typeface="Arial" panose="020B0604020202020204" pitchFamily="34" charset="0"/>
              </a:rPr>
              <a:t> out </a:t>
            </a:r>
            <a:r>
              <a:rPr lang="en-US" altLang="ko-KR" sz="750" dirty="0" err="1" smtClean="0">
                <a:solidFill>
                  <a:srgbClr val="C00000"/>
                </a:solidFill>
                <a:latin typeface="Arial" panose="020B0604020202020204" pitchFamily="34" charset="0"/>
                <a:cs typeface="Arial" panose="020B0604020202020204" pitchFamily="34" charset="0"/>
              </a:rPr>
              <a:t>lớn</a:t>
            </a:r>
            <a:r>
              <a:rPr lang="en-US" altLang="ko-KR" sz="750" dirty="0" smtClean="0">
                <a:solidFill>
                  <a:srgbClr val="C00000"/>
                </a:solidFill>
                <a:latin typeface="Arial" panose="020B0604020202020204" pitchFamily="34" charset="0"/>
                <a:cs typeface="Arial" panose="020B0604020202020204" pitchFamily="34" charset="0"/>
              </a:rPr>
              <a:t>.</a:t>
            </a:r>
            <a:endParaRPr lang="en-US" altLang="ko-KR" sz="750" dirty="0">
              <a:solidFill>
                <a:srgbClr val="C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750" dirty="0">
                <a:solidFill>
                  <a:srgbClr val="000000"/>
                </a:solidFill>
                <a:latin typeface="Arial" panose="020B0604020202020204" pitchFamily="34" charset="0"/>
                <a:cs typeface="Arial" panose="020B0604020202020204" pitchFamily="34" charset="0"/>
              </a:rPr>
              <a:t>④ </a:t>
            </a:r>
            <a:r>
              <a:rPr lang="en-US" altLang="ko-KR" sz="750" dirty="0" err="1" smtClean="0">
                <a:solidFill>
                  <a:srgbClr val="000000"/>
                </a:solidFill>
                <a:latin typeface="Arial" panose="020B0604020202020204" pitchFamily="34" charset="0"/>
                <a:cs typeface="Arial" panose="020B0604020202020204" pitchFamily="34" charset="0"/>
              </a:rPr>
              <a:t>Mức</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tiêu</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thụ</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dòng</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điện</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nhỏ</a:t>
            </a:r>
            <a:endParaRPr lang="en-US" altLang="ko-KR" sz="750" dirty="0">
              <a:solidFill>
                <a:srgbClr val="000000"/>
              </a:solidFill>
              <a:latin typeface="Arial" panose="020B0604020202020204" pitchFamily="34" charset="0"/>
              <a:cs typeface="Arial" panose="020B0604020202020204" pitchFamily="34" charset="0"/>
            </a:endParaRPr>
          </a:p>
        </p:txBody>
      </p:sp>
      <p:sp>
        <p:nvSpPr>
          <p:cNvPr id="10269" name="Rectangle 201"/>
          <p:cNvSpPr>
            <a:spLocks noChangeArrowheads="1"/>
          </p:cNvSpPr>
          <p:nvPr/>
        </p:nvSpPr>
        <p:spPr bwMode="auto">
          <a:xfrm>
            <a:off x="3406775" y="4370751"/>
            <a:ext cx="3124200" cy="900246"/>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750" dirty="0">
                <a:solidFill>
                  <a:srgbClr val="000000"/>
                </a:solidFill>
                <a:latin typeface="Arial" panose="020B0604020202020204" pitchFamily="34" charset="0"/>
                <a:cs typeface="Arial" panose="020B0604020202020204" pitchFamily="34" charset="0"/>
              </a:rPr>
              <a:t>15. </a:t>
            </a:r>
            <a:r>
              <a:rPr lang="en-US" altLang="ko-KR" sz="750" dirty="0" err="1" smtClean="0">
                <a:solidFill>
                  <a:srgbClr val="000000"/>
                </a:solidFill>
                <a:latin typeface="Arial" panose="020B0604020202020204" pitchFamily="34" charset="0"/>
                <a:cs typeface="Arial" panose="020B0604020202020204" pitchFamily="34" charset="0"/>
              </a:rPr>
              <a:t>Mạch</a:t>
            </a:r>
            <a:r>
              <a:rPr lang="en-US" altLang="ko-KR" sz="750" dirty="0" smtClean="0">
                <a:solidFill>
                  <a:srgbClr val="000000"/>
                </a:solidFill>
                <a:latin typeface="Arial" panose="020B0604020202020204" pitchFamily="34" charset="0"/>
                <a:cs typeface="Arial" panose="020B0604020202020204" pitchFamily="34" charset="0"/>
              </a:rPr>
              <a:t> output Sensor </a:t>
            </a:r>
            <a:r>
              <a:rPr lang="en-US" altLang="ko-KR" sz="750" dirty="0" err="1" smtClean="0">
                <a:solidFill>
                  <a:srgbClr val="000000"/>
                </a:solidFill>
                <a:latin typeface="Arial" panose="020B0604020202020204" pitchFamily="34" charset="0"/>
                <a:cs typeface="Arial" panose="020B0604020202020204" pitchFamily="34" charset="0"/>
              </a:rPr>
              <a:t>trong</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hình</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dưới</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đây</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là</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phương</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thức</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nào</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a:solidFill>
                  <a:srgbClr val="000000"/>
                </a:solidFill>
                <a:latin typeface="Arial" panose="020B0604020202020204" pitchFamily="34" charset="0"/>
                <a:cs typeface="Arial" panose="020B0604020202020204" pitchFamily="34" charset="0"/>
              </a:rPr>
              <a:t>(  </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a:solidFill>
                  <a:srgbClr val="000000"/>
                </a:solidFill>
                <a:latin typeface="Arial" panose="020B0604020202020204" pitchFamily="34" charset="0"/>
                <a:cs typeface="Arial" panose="020B0604020202020204" pitchFamily="34" charset="0"/>
              </a:rPr>
              <a:t>)</a:t>
            </a:r>
          </a:p>
          <a:p>
            <a:pPr eaLnBrk="1" fontAlgn="base" latinLnBrk="1" hangingPunct="1">
              <a:spcBef>
                <a:spcPct val="0"/>
              </a:spcBef>
              <a:spcAft>
                <a:spcPct val="0"/>
              </a:spcAft>
            </a:pPr>
            <a:endParaRPr lang="en-US" altLang="ko-KR" sz="75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750" dirty="0">
                <a:solidFill>
                  <a:srgbClr val="000000"/>
                </a:solidFill>
                <a:latin typeface="Arial" panose="020B0604020202020204" pitchFamily="34" charset="0"/>
                <a:cs typeface="Arial" panose="020B0604020202020204" pitchFamily="34" charset="0"/>
              </a:rPr>
              <a:t>① </a:t>
            </a:r>
            <a:r>
              <a:rPr lang="en-US" altLang="ko-KR" sz="750" dirty="0" err="1" smtClean="0">
                <a:solidFill>
                  <a:srgbClr val="000000"/>
                </a:solidFill>
                <a:latin typeface="Arial" panose="020B0604020202020204" pitchFamily="34" charset="0"/>
                <a:cs typeface="Arial" panose="020B0604020202020204" pitchFamily="34" charset="0"/>
              </a:rPr>
              <a:t>Tiếp</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điểm</a:t>
            </a:r>
            <a:r>
              <a:rPr lang="en-US" altLang="ko-KR" sz="750" dirty="0" smtClean="0">
                <a:solidFill>
                  <a:srgbClr val="000000"/>
                </a:solidFill>
                <a:latin typeface="Arial" panose="020B0604020202020204" pitchFamily="34" charset="0"/>
                <a:cs typeface="Arial" panose="020B0604020202020204" pitchFamily="34" charset="0"/>
              </a:rPr>
              <a:t> Relay</a:t>
            </a:r>
            <a:r>
              <a:rPr lang="ko-KR" altLang="en-US" sz="750" dirty="0" smtClean="0">
                <a:solidFill>
                  <a:srgbClr val="000000"/>
                </a:solidFill>
                <a:latin typeface="Arial" panose="020B0604020202020204" pitchFamily="34" charset="0"/>
                <a:cs typeface="Arial" panose="020B0604020202020204" pitchFamily="34" charset="0"/>
              </a:rPr>
              <a:t>                       </a:t>
            </a:r>
            <a:endParaRPr lang="ko-KR" altLang="en-US" sz="75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ko-KR" altLang="en-US" sz="750" dirty="0">
                <a:solidFill>
                  <a:srgbClr val="000000"/>
                </a:solidFill>
                <a:latin typeface="Arial" panose="020B0604020202020204" pitchFamily="34" charset="0"/>
                <a:cs typeface="Arial" panose="020B0604020202020204" pitchFamily="34" charset="0"/>
              </a:rPr>
              <a:t>② </a:t>
            </a:r>
            <a:r>
              <a:rPr lang="en-US" altLang="ko-KR" sz="750" dirty="0" smtClean="0">
                <a:solidFill>
                  <a:srgbClr val="000000"/>
                </a:solidFill>
                <a:latin typeface="Arial" panose="020B0604020202020204" pitchFamily="34" charset="0"/>
                <a:cs typeface="Arial" panose="020B0604020202020204" pitchFamily="34" charset="0"/>
              </a:rPr>
              <a:t>Hai </a:t>
            </a:r>
            <a:r>
              <a:rPr lang="en-US" altLang="ko-KR" sz="750" dirty="0" err="1" smtClean="0">
                <a:solidFill>
                  <a:srgbClr val="000000"/>
                </a:solidFill>
                <a:latin typeface="Arial" panose="020B0604020202020204" pitchFamily="34" charset="0"/>
                <a:cs typeface="Arial" panose="020B0604020202020204" pitchFamily="34" charset="0"/>
              </a:rPr>
              <a:t>dây</a:t>
            </a:r>
            <a:r>
              <a:rPr lang="en-US" altLang="ko-KR" sz="750" dirty="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một</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chiều</a:t>
            </a:r>
            <a:endParaRPr lang="ko-KR" altLang="en-US" sz="75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ko-KR" altLang="en-US" sz="750" dirty="0">
                <a:solidFill>
                  <a:srgbClr val="000000"/>
                </a:solidFill>
                <a:latin typeface="Arial" panose="020B0604020202020204" pitchFamily="34" charset="0"/>
                <a:cs typeface="Arial" panose="020B0604020202020204" pitchFamily="34" charset="0"/>
              </a:rPr>
              <a:t>③ </a:t>
            </a:r>
            <a:r>
              <a:rPr lang="en-US" altLang="ko-KR" sz="750" dirty="0">
                <a:solidFill>
                  <a:srgbClr val="000000"/>
                </a:solidFill>
                <a:latin typeface="Arial" panose="020B0604020202020204" pitchFamily="34" charset="0"/>
                <a:cs typeface="Arial" panose="020B0604020202020204" pitchFamily="34" charset="0"/>
              </a:rPr>
              <a:t>PNP </a:t>
            </a:r>
            <a:r>
              <a:rPr lang="en-US" altLang="ko-KR" sz="750" dirty="0" smtClean="0">
                <a:solidFill>
                  <a:srgbClr val="000000"/>
                </a:solidFill>
                <a:latin typeface="Arial" panose="020B0604020202020204" pitchFamily="34" charset="0"/>
                <a:cs typeface="Arial" panose="020B0604020202020204" pitchFamily="34" charset="0"/>
              </a:rPr>
              <a:t>Transistor</a:t>
            </a:r>
            <a:r>
              <a:rPr lang="ko-KR" altLang="en-US" sz="750" dirty="0" smtClean="0">
                <a:solidFill>
                  <a:srgbClr val="000000"/>
                </a:solidFill>
                <a:latin typeface="Arial" panose="020B0604020202020204" pitchFamily="34" charset="0"/>
                <a:cs typeface="Arial" panose="020B0604020202020204" pitchFamily="34" charset="0"/>
              </a:rPr>
              <a:t>                </a:t>
            </a:r>
            <a:endParaRPr lang="ko-KR" altLang="en-US" sz="75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ko-KR" altLang="en-US" sz="750" dirty="0">
                <a:solidFill>
                  <a:srgbClr val="C00000"/>
                </a:solidFill>
                <a:latin typeface="Arial" panose="020B0604020202020204" pitchFamily="34" charset="0"/>
                <a:cs typeface="Arial" panose="020B0604020202020204" pitchFamily="34" charset="0"/>
              </a:rPr>
              <a:t>④ </a:t>
            </a:r>
            <a:r>
              <a:rPr lang="en-US" altLang="ko-KR" sz="750" dirty="0" smtClean="0">
                <a:solidFill>
                  <a:srgbClr val="C00000"/>
                </a:solidFill>
                <a:latin typeface="Arial" panose="020B0604020202020204" pitchFamily="34" charset="0"/>
                <a:cs typeface="Arial" panose="020B0604020202020204" pitchFamily="34" charset="0"/>
              </a:rPr>
              <a:t>NPN Transistor</a:t>
            </a:r>
            <a:endParaRPr lang="ko-KR" altLang="en-US" sz="750" dirty="0">
              <a:solidFill>
                <a:srgbClr val="C00000"/>
              </a:solidFill>
              <a:latin typeface="Arial" panose="020B0604020202020204" pitchFamily="34" charset="0"/>
              <a:cs typeface="Arial" panose="020B0604020202020204" pitchFamily="34" charset="0"/>
            </a:endParaRPr>
          </a:p>
        </p:txBody>
      </p:sp>
      <p:pic>
        <p:nvPicPr>
          <p:cNvPr id="10270" name="Picture 202"/>
          <p:cNvPicPr>
            <a:picLocks noChangeAspect="1" noChangeArrowheads="1"/>
          </p:cNvPicPr>
          <p:nvPr/>
        </p:nvPicPr>
        <p:blipFill>
          <a:blip r:embed="rId9">
            <a:extLst>
              <a:ext uri="{28A0092B-C50C-407E-A947-70E740481C1C}">
                <a14:useLocalDpi xmlns:a14="http://schemas.microsoft.com/office/drawing/2010/main" val="0"/>
              </a:ext>
            </a:extLst>
          </a:blip>
          <a:srcRect r="2705"/>
          <a:stretch>
            <a:fillRect/>
          </a:stretch>
        </p:blipFill>
        <p:spPr bwMode="auto">
          <a:xfrm>
            <a:off x="4581177" y="4640963"/>
            <a:ext cx="1943465" cy="71968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71" name="Rectangle 166"/>
          <p:cNvSpPr>
            <a:spLocks noChangeArrowheads="1"/>
          </p:cNvSpPr>
          <p:nvPr/>
        </p:nvSpPr>
        <p:spPr bwMode="auto">
          <a:xfrm>
            <a:off x="3429000" y="5366976"/>
            <a:ext cx="3181350" cy="438582"/>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750" dirty="0">
                <a:solidFill>
                  <a:srgbClr val="000000"/>
                </a:solidFill>
                <a:latin typeface="Arial" panose="020B0604020202020204" pitchFamily="34" charset="0"/>
                <a:cs typeface="Arial" panose="020B0604020202020204" pitchFamily="34" charset="0"/>
              </a:rPr>
              <a:t>16. </a:t>
            </a:r>
            <a:r>
              <a:rPr lang="en-US" altLang="ko-KR" sz="750" dirty="0" err="1" smtClean="0">
                <a:solidFill>
                  <a:srgbClr val="000000"/>
                </a:solidFill>
                <a:latin typeface="Arial" panose="020B0604020202020204" pitchFamily="34" charset="0"/>
                <a:cs typeface="Arial" panose="020B0604020202020204" pitchFamily="34" charset="0"/>
              </a:rPr>
              <a:t>Chọn</a:t>
            </a:r>
            <a:r>
              <a:rPr lang="en-US" altLang="ko-KR" sz="750" dirty="0" smtClean="0">
                <a:solidFill>
                  <a:srgbClr val="000000"/>
                </a:solidFill>
                <a:latin typeface="Arial" panose="020B0604020202020204" pitchFamily="34" charset="0"/>
                <a:cs typeface="Arial" panose="020B0604020202020204" pitchFamily="34" charset="0"/>
              </a:rPr>
              <a:t> Sensor </a:t>
            </a:r>
            <a:r>
              <a:rPr lang="en-US" altLang="ko-KR" sz="750" dirty="0" err="1" smtClean="0">
                <a:solidFill>
                  <a:srgbClr val="000000"/>
                </a:solidFill>
                <a:latin typeface="Arial" panose="020B0604020202020204" pitchFamily="34" charset="0"/>
                <a:cs typeface="Arial" panose="020B0604020202020204" pitchFamily="34" charset="0"/>
              </a:rPr>
              <a:t>có</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thể</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phát</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hiện</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được</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mặt</a:t>
            </a:r>
            <a:r>
              <a:rPr lang="en-US" altLang="ko-KR" sz="750" dirty="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gương</a:t>
            </a:r>
            <a:r>
              <a:rPr lang="en-US" altLang="ko-KR" sz="750" dirty="0" smtClean="0">
                <a:solidFill>
                  <a:srgbClr val="000000"/>
                </a:solidFill>
                <a:latin typeface="Arial" panose="020B0604020202020204" pitchFamily="34" charset="0"/>
                <a:cs typeface="Arial" panose="020B0604020202020204" pitchFamily="34" charset="0"/>
              </a:rPr>
              <a:t> ? </a:t>
            </a:r>
            <a:r>
              <a:rPr lang="en-US" altLang="ko-KR" sz="750" dirty="0">
                <a:solidFill>
                  <a:srgbClr val="000000"/>
                </a:solidFill>
                <a:latin typeface="Arial" panose="020B0604020202020204" pitchFamily="34" charset="0"/>
                <a:cs typeface="Arial" panose="020B0604020202020204" pitchFamily="34" charset="0"/>
              </a:rPr>
              <a:t>(  </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a:solidFill>
                  <a:srgbClr val="000000"/>
                </a:solidFill>
                <a:latin typeface="Arial" panose="020B0604020202020204" pitchFamily="34" charset="0"/>
                <a:cs typeface="Arial" panose="020B0604020202020204" pitchFamily="34" charset="0"/>
              </a:rPr>
              <a:t>)</a:t>
            </a:r>
          </a:p>
          <a:p>
            <a:pPr eaLnBrk="1" fontAlgn="base" latinLnBrk="1" hangingPunct="1">
              <a:spcBef>
                <a:spcPct val="0"/>
              </a:spcBef>
              <a:spcAft>
                <a:spcPct val="0"/>
              </a:spcAft>
            </a:pPr>
            <a:r>
              <a:rPr lang="en-US" altLang="ko-KR" sz="750" dirty="0">
                <a:solidFill>
                  <a:srgbClr val="C00000"/>
                </a:solidFill>
                <a:latin typeface="Arial" panose="020B0604020202020204" pitchFamily="34" charset="0"/>
                <a:cs typeface="Arial" panose="020B0604020202020204" pitchFamily="34" charset="0"/>
              </a:rPr>
              <a:t>① </a:t>
            </a:r>
            <a:r>
              <a:rPr lang="en-US" altLang="ko-KR" sz="750" dirty="0" err="1" smtClean="0">
                <a:solidFill>
                  <a:srgbClr val="C00000"/>
                </a:solidFill>
                <a:latin typeface="Arial" panose="020B0604020202020204" pitchFamily="34" charset="0"/>
                <a:cs typeface="Arial" panose="020B0604020202020204" pitchFamily="34" charset="0"/>
              </a:rPr>
              <a:t>Loại</a:t>
            </a:r>
            <a:r>
              <a:rPr lang="en-US" altLang="ko-KR" sz="750" dirty="0" smtClean="0">
                <a:solidFill>
                  <a:srgbClr val="C00000"/>
                </a:solidFill>
                <a:latin typeface="Arial" panose="020B0604020202020204" pitchFamily="34" charset="0"/>
                <a:cs typeface="Arial" panose="020B0604020202020204" pitchFamily="34" charset="0"/>
              </a:rPr>
              <a:t> </a:t>
            </a:r>
            <a:r>
              <a:rPr lang="en-US" altLang="ko-KR" sz="750" dirty="0" err="1" smtClean="0">
                <a:solidFill>
                  <a:srgbClr val="C00000"/>
                </a:solidFill>
                <a:latin typeface="Arial" panose="020B0604020202020204" pitchFamily="34" charset="0"/>
                <a:cs typeface="Arial" panose="020B0604020202020204" pitchFamily="34" charset="0"/>
              </a:rPr>
              <a:t>phản</a:t>
            </a:r>
            <a:r>
              <a:rPr lang="en-US" altLang="ko-KR" sz="750" dirty="0" smtClean="0">
                <a:solidFill>
                  <a:srgbClr val="C00000"/>
                </a:solidFill>
                <a:latin typeface="Arial" panose="020B0604020202020204" pitchFamily="34" charset="0"/>
                <a:cs typeface="Arial" panose="020B0604020202020204" pitchFamily="34" charset="0"/>
              </a:rPr>
              <a:t> </a:t>
            </a:r>
            <a:r>
              <a:rPr lang="en-US" altLang="ko-KR" sz="750" dirty="0" err="1" smtClean="0">
                <a:solidFill>
                  <a:srgbClr val="C00000"/>
                </a:solidFill>
                <a:latin typeface="Arial" panose="020B0604020202020204" pitchFamily="34" charset="0"/>
                <a:cs typeface="Arial" panose="020B0604020202020204" pitchFamily="34" charset="0"/>
              </a:rPr>
              <a:t>xạ</a:t>
            </a:r>
            <a:r>
              <a:rPr lang="en-US" altLang="ko-KR" sz="750" dirty="0" smtClean="0">
                <a:solidFill>
                  <a:srgbClr val="C00000"/>
                </a:solidFill>
                <a:latin typeface="Arial" panose="020B0604020202020204" pitchFamily="34" charset="0"/>
                <a:cs typeface="Arial" panose="020B0604020202020204" pitchFamily="34" charset="0"/>
              </a:rPr>
              <a:t> </a:t>
            </a:r>
            <a:r>
              <a:rPr lang="en-US" altLang="ko-KR" sz="750" dirty="0" err="1" smtClean="0">
                <a:solidFill>
                  <a:srgbClr val="C00000"/>
                </a:solidFill>
                <a:latin typeface="Arial" panose="020B0604020202020204" pitchFamily="34" charset="0"/>
                <a:cs typeface="Arial" panose="020B0604020202020204" pitchFamily="34" charset="0"/>
              </a:rPr>
              <a:t>hồi</a:t>
            </a:r>
            <a:r>
              <a:rPr lang="en-US" altLang="ko-KR" sz="750" dirty="0" smtClean="0">
                <a:solidFill>
                  <a:srgbClr val="C00000"/>
                </a:solidFill>
                <a:latin typeface="Arial" panose="020B0604020202020204" pitchFamily="34" charset="0"/>
                <a:cs typeface="Arial" panose="020B0604020202020204" pitchFamily="34" charset="0"/>
              </a:rPr>
              <a:t> </a:t>
            </a:r>
            <a:r>
              <a:rPr lang="en-US" altLang="ko-KR" sz="750" dirty="0" err="1" smtClean="0">
                <a:solidFill>
                  <a:srgbClr val="C00000"/>
                </a:solidFill>
                <a:latin typeface="Arial" panose="020B0604020202020204" pitchFamily="34" charset="0"/>
                <a:cs typeface="Arial" panose="020B0604020202020204" pitchFamily="34" charset="0"/>
              </a:rPr>
              <a:t>quy</a:t>
            </a:r>
            <a:r>
              <a:rPr lang="en-US" altLang="ko-KR" sz="750" dirty="0" smtClean="0">
                <a:solidFill>
                  <a:srgbClr val="C00000"/>
                </a:solidFill>
                <a:latin typeface="Arial" panose="020B0604020202020204" pitchFamily="34" charset="0"/>
                <a:cs typeface="Arial" panose="020B0604020202020204" pitchFamily="34" charset="0"/>
              </a:rPr>
              <a:t>  </a:t>
            </a:r>
            <a:r>
              <a:rPr lang="ko-KR" altLang="en-US" sz="750" dirty="0" smtClean="0">
                <a:solidFill>
                  <a:srgbClr val="000000"/>
                </a:solidFill>
                <a:latin typeface="Arial" panose="020B0604020202020204" pitchFamily="34" charset="0"/>
                <a:cs typeface="Arial" panose="020B0604020202020204" pitchFamily="34" charset="0"/>
              </a:rPr>
              <a:t>② </a:t>
            </a:r>
            <a:r>
              <a:rPr lang="en-US" altLang="ko-KR" sz="750" dirty="0" err="1" smtClean="0">
                <a:solidFill>
                  <a:srgbClr val="000000"/>
                </a:solidFill>
                <a:latin typeface="Arial" panose="020B0604020202020204" pitchFamily="34" charset="0"/>
                <a:cs typeface="Arial" panose="020B0604020202020204" pitchFamily="34" charset="0"/>
              </a:rPr>
              <a:t>Loại</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xuyên</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thấu</a:t>
            </a:r>
            <a:r>
              <a:rPr lang="ko-KR" altLang="en-US" sz="750" dirty="0" smtClean="0">
                <a:solidFill>
                  <a:srgbClr val="000000"/>
                </a:solidFill>
                <a:latin typeface="Arial" panose="020B0604020202020204" pitchFamily="34" charset="0"/>
                <a:cs typeface="Arial" panose="020B0604020202020204" pitchFamily="34" charset="0"/>
              </a:rPr>
              <a:t>   </a:t>
            </a:r>
            <a:r>
              <a:rPr lang="ko-KR" altLang="en-US" sz="750" dirty="0">
                <a:solidFill>
                  <a:srgbClr val="000000"/>
                </a:solidFill>
                <a:latin typeface="Arial" panose="020B0604020202020204" pitchFamily="34" charset="0"/>
                <a:cs typeface="Arial" panose="020B0604020202020204" pitchFamily="34" charset="0"/>
              </a:rPr>
              <a:t>③ </a:t>
            </a:r>
            <a:r>
              <a:rPr lang="en-US" altLang="ko-KR" sz="750" dirty="0" err="1" smtClean="0">
                <a:solidFill>
                  <a:srgbClr val="000000"/>
                </a:solidFill>
                <a:latin typeface="Arial" panose="020B0604020202020204" pitchFamily="34" charset="0"/>
                <a:cs typeface="Arial" panose="020B0604020202020204" pitchFamily="34" charset="0"/>
              </a:rPr>
              <a:t>Phản</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xạ</a:t>
            </a:r>
            <a:r>
              <a:rPr lang="en-US" altLang="ko-KR" sz="750" dirty="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khuếch</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tán</a:t>
            </a:r>
            <a:r>
              <a:rPr lang="ko-KR" altLang="en-US" sz="750" dirty="0" smtClean="0">
                <a:solidFill>
                  <a:srgbClr val="000000"/>
                </a:solidFill>
                <a:latin typeface="Arial" panose="020B0604020202020204" pitchFamily="34" charset="0"/>
                <a:cs typeface="Arial" panose="020B0604020202020204" pitchFamily="34" charset="0"/>
              </a:rPr>
              <a:t>   </a:t>
            </a:r>
            <a:r>
              <a:rPr lang="ko-KR" altLang="en-US" sz="750" dirty="0">
                <a:solidFill>
                  <a:srgbClr val="000000"/>
                </a:solidFill>
                <a:latin typeface="Arial" panose="020B0604020202020204" pitchFamily="34" charset="0"/>
                <a:cs typeface="Arial" panose="020B0604020202020204" pitchFamily="34" charset="0"/>
              </a:rPr>
              <a:t>④ </a:t>
            </a:r>
            <a:r>
              <a:rPr lang="en-US" altLang="ko-KR" sz="750" dirty="0" smtClean="0">
                <a:solidFill>
                  <a:srgbClr val="000000"/>
                </a:solidFill>
                <a:latin typeface="Arial" panose="020B0604020202020204" pitchFamily="34" charset="0"/>
                <a:cs typeface="Arial" panose="020B0604020202020204" pitchFamily="34" charset="0"/>
              </a:rPr>
              <a:t>Sensor </a:t>
            </a:r>
            <a:r>
              <a:rPr lang="en-US" altLang="ko-KR" sz="750" dirty="0" err="1" smtClean="0">
                <a:solidFill>
                  <a:srgbClr val="000000"/>
                </a:solidFill>
                <a:latin typeface="Arial" panose="020B0604020202020204" pitchFamily="34" charset="0"/>
                <a:cs typeface="Arial" panose="020B0604020202020204" pitchFamily="34" charset="0"/>
              </a:rPr>
              <a:t>móng</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ngựa</a:t>
            </a:r>
            <a:endParaRPr lang="ko-KR" altLang="en-US" sz="750" dirty="0">
              <a:solidFill>
                <a:srgbClr val="000000"/>
              </a:solidFill>
              <a:latin typeface="Arial" panose="020B0604020202020204" pitchFamily="34" charset="0"/>
              <a:cs typeface="Arial" panose="020B0604020202020204" pitchFamily="34" charset="0"/>
            </a:endParaRPr>
          </a:p>
        </p:txBody>
      </p:sp>
      <p:sp>
        <p:nvSpPr>
          <p:cNvPr id="10272" name="Rectangle 161"/>
          <p:cNvSpPr>
            <a:spLocks noChangeArrowheads="1"/>
          </p:cNvSpPr>
          <p:nvPr/>
        </p:nvSpPr>
        <p:spPr bwMode="auto">
          <a:xfrm>
            <a:off x="3429000" y="5769956"/>
            <a:ext cx="3124200" cy="78483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750" dirty="0">
                <a:solidFill>
                  <a:srgbClr val="000000"/>
                </a:solidFill>
                <a:latin typeface="Arial" panose="020B0604020202020204" pitchFamily="34" charset="0"/>
                <a:cs typeface="Arial" panose="020B0604020202020204" pitchFamily="34" charset="0"/>
              </a:rPr>
              <a:t>17. </a:t>
            </a:r>
            <a:r>
              <a:rPr lang="en-US" altLang="ko-KR" sz="750" dirty="0" err="1" smtClean="0">
                <a:solidFill>
                  <a:srgbClr val="000000"/>
                </a:solidFill>
                <a:latin typeface="Arial" panose="020B0604020202020204" pitchFamily="34" charset="0"/>
                <a:cs typeface="Arial" panose="020B0604020202020204" pitchFamily="34" charset="0"/>
              </a:rPr>
              <a:t>Chọn</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đáp</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án</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không</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phải</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là</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đặc</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điểm</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của</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điện</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trở</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nhiệt</a:t>
            </a:r>
            <a:r>
              <a:rPr lang="en-US" altLang="ko-KR" sz="750" dirty="0" smtClean="0">
                <a:solidFill>
                  <a:srgbClr val="000000"/>
                </a:solidFill>
                <a:latin typeface="Arial" panose="020B0604020202020204" pitchFamily="34" charset="0"/>
                <a:cs typeface="Arial" panose="020B0604020202020204" pitchFamily="34" charset="0"/>
              </a:rPr>
              <a:t> ? </a:t>
            </a:r>
            <a:r>
              <a:rPr lang="en-US" altLang="ko-KR" sz="750" dirty="0">
                <a:solidFill>
                  <a:srgbClr val="000000"/>
                </a:solidFill>
                <a:latin typeface="Arial" panose="020B0604020202020204" pitchFamily="34" charset="0"/>
                <a:cs typeface="Arial" panose="020B0604020202020204" pitchFamily="34" charset="0"/>
              </a:rPr>
              <a:t>( </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a:solidFill>
                  <a:srgbClr val="000000"/>
                </a:solidFill>
                <a:latin typeface="Arial" panose="020B0604020202020204" pitchFamily="34" charset="0"/>
                <a:cs typeface="Arial" panose="020B0604020202020204" pitchFamily="34" charset="0"/>
              </a:rPr>
              <a:t>)</a:t>
            </a:r>
          </a:p>
          <a:p>
            <a:pPr eaLnBrk="1" fontAlgn="base" latinLnBrk="1" hangingPunct="1">
              <a:spcBef>
                <a:spcPct val="0"/>
              </a:spcBef>
              <a:spcAft>
                <a:spcPct val="0"/>
              </a:spcAft>
            </a:pPr>
            <a:r>
              <a:rPr lang="en-US" altLang="ko-KR" sz="750" dirty="0">
                <a:solidFill>
                  <a:srgbClr val="000000"/>
                </a:solidFill>
                <a:latin typeface="Arial" panose="020B0604020202020204" pitchFamily="34" charset="0"/>
                <a:cs typeface="Arial" panose="020B0604020202020204" pitchFamily="34" charset="0"/>
              </a:rPr>
              <a:t>① </a:t>
            </a:r>
            <a:r>
              <a:rPr lang="en-US" altLang="ko-KR" sz="750" dirty="0" err="1" smtClean="0">
                <a:solidFill>
                  <a:srgbClr val="000000"/>
                </a:solidFill>
                <a:latin typeface="Arial" panose="020B0604020202020204" pitchFamily="34" charset="0"/>
                <a:cs typeface="Arial" panose="020B0604020202020204" pitchFamily="34" charset="0"/>
              </a:rPr>
              <a:t>Cấu</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trúc</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đơn</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giản</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nên</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có</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thể</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thiết</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kế</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nhỏ</a:t>
            </a:r>
            <a:r>
              <a:rPr lang="en-US" altLang="ko-KR" sz="750" dirty="0" smtClean="0">
                <a:solidFill>
                  <a:srgbClr val="000000"/>
                </a:solidFill>
                <a:latin typeface="Arial" panose="020B0604020202020204" pitchFamily="34" charset="0"/>
                <a:cs typeface="Arial" panose="020B0604020202020204" pitchFamily="34" charset="0"/>
              </a:rPr>
              <a:t>.       </a:t>
            </a:r>
            <a:endParaRPr lang="en-US" altLang="ko-KR" sz="75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750" dirty="0">
                <a:solidFill>
                  <a:srgbClr val="000000"/>
                </a:solidFill>
                <a:latin typeface="Arial" panose="020B0604020202020204" pitchFamily="34" charset="0"/>
                <a:cs typeface="Arial" panose="020B0604020202020204" pitchFamily="34" charset="0"/>
              </a:rPr>
              <a:t>② </a:t>
            </a:r>
            <a:r>
              <a:rPr lang="en-US" altLang="ko-KR" sz="750" dirty="0" err="1" smtClean="0">
                <a:solidFill>
                  <a:srgbClr val="000000"/>
                </a:solidFill>
                <a:latin typeface="Arial" panose="020B0604020202020204" pitchFamily="34" charset="0"/>
                <a:cs typeface="Arial" panose="020B0604020202020204" pitchFamily="34" charset="0"/>
              </a:rPr>
              <a:t>Ưu</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tiên</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cường</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độ</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máy</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và</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tính</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gia</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công</a:t>
            </a:r>
            <a:r>
              <a:rPr lang="en-US" altLang="ko-KR" sz="750" dirty="0" smtClean="0">
                <a:solidFill>
                  <a:srgbClr val="000000"/>
                </a:solidFill>
                <a:latin typeface="Arial" panose="020B0604020202020204" pitchFamily="34" charset="0"/>
                <a:cs typeface="Arial" panose="020B0604020202020204" pitchFamily="34" charset="0"/>
              </a:rPr>
              <a:t>.</a:t>
            </a:r>
            <a:endParaRPr lang="en-US" altLang="ko-KR" sz="75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750" dirty="0">
                <a:solidFill>
                  <a:srgbClr val="000000"/>
                </a:solidFill>
                <a:latin typeface="Arial" panose="020B0604020202020204" pitchFamily="34" charset="0"/>
                <a:cs typeface="Arial" panose="020B0604020202020204" pitchFamily="34" charset="0"/>
              </a:rPr>
              <a:t>③  </a:t>
            </a:r>
            <a:r>
              <a:rPr lang="en-US" altLang="ko-KR" sz="750" dirty="0" err="1" smtClean="0">
                <a:solidFill>
                  <a:srgbClr val="000000"/>
                </a:solidFill>
                <a:latin typeface="Arial" panose="020B0604020202020204" pitchFamily="34" charset="0"/>
                <a:cs typeface="Arial" panose="020B0604020202020204" pitchFamily="34" charset="0"/>
              </a:rPr>
              <a:t>Tính</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sản</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xuất</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đại</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trà</a:t>
            </a:r>
            <a:r>
              <a:rPr lang="en-US" altLang="ko-KR" sz="750" dirty="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tốt</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có</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khả</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năng</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cung</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cấp</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số</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lượng</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lớn</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với</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giá</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ổn</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định</a:t>
            </a:r>
            <a:endParaRPr lang="ko-KR" altLang="en-US" sz="75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ko-KR" altLang="en-US" sz="750" dirty="0">
                <a:solidFill>
                  <a:srgbClr val="C00000"/>
                </a:solidFill>
                <a:latin typeface="Arial" panose="020B0604020202020204" pitchFamily="34" charset="0"/>
                <a:cs typeface="Arial" panose="020B0604020202020204" pitchFamily="34" charset="0"/>
              </a:rPr>
              <a:t>④ </a:t>
            </a:r>
            <a:r>
              <a:rPr lang="en-US" altLang="ko-KR" sz="750" dirty="0" err="1" smtClean="0">
                <a:solidFill>
                  <a:srgbClr val="C00000"/>
                </a:solidFill>
                <a:latin typeface="Arial" panose="020B0604020202020204" pitchFamily="34" charset="0"/>
                <a:cs typeface="Arial" panose="020B0604020202020204" pitchFamily="34" charset="0"/>
              </a:rPr>
              <a:t>Là</a:t>
            </a:r>
            <a:r>
              <a:rPr lang="en-US" altLang="ko-KR" sz="750" dirty="0" smtClean="0">
                <a:solidFill>
                  <a:srgbClr val="C00000"/>
                </a:solidFill>
                <a:latin typeface="Arial" panose="020B0604020202020204" pitchFamily="34" charset="0"/>
                <a:cs typeface="Arial" panose="020B0604020202020204" pitchFamily="34" charset="0"/>
              </a:rPr>
              <a:t> </a:t>
            </a:r>
            <a:r>
              <a:rPr lang="en-US" altLang="ko-KR" sz="750" dirty="0" err="1" smtClean="0">
                <a:solidFill>
                  <a:srgbClr val="C00000"/>
                </a:solidFill>
                <a:latin typeface="Arial" panose="020B0604020202020204" pitchFamily="34" charset="0"/>
                <a:cs typeface="Arial" panose="020B0604020202020204" pitchFamily="34" charset="0"/>
              </a:rPr>
              <a:t>tiếp</a:t>
            </a:r>
            <a:r>
              <a:rPr lang="en-US" altLang="ko-KR" sz="750" dirty="0" smtClean="0">
                <a:solidFill>
                  <a:srgbClr val="C00000"/>
                </a:solidFill>
                <a:latin typeface="Arial" panose="020B0604020202020204" pitchFamily="34" charset="0"/>
                <a:cs typeface="Arial" panose="020B0604020202020204" pitchFamily="34" charset="0"/>
              </a:rPr>
              <a:t> </a:t>
            </a:r>
            <a:r>
              <a:rPr lang="en-US" altLang="ko-KR" sz="750" dirty="0" err="1" smtClean="0">
                <a:solidFill>
                  <a:srgbClr val="C00000"/>
                </a:solidFill>
                <a:latin typeface="Arial" panose="020B0604020202020204" pitchFamily="34" charset="0"/>
                <a:cs typeface="Arial" panose="020B0604020202020204" pitchFamily="34" charset="0"/>
              </a:rPr>
              <a:t>điểm</a:t>
            </a:r>
            <a:r>
              <a:rPr lang="en-US" altLang="ko-KR" sz="750" dirty="0" smtClean="0">
                <a:solidFill>
                  <a:srgbClr val="C00000"/>
                </a:solidFill>
                <a:latin typeface="Arial" panose="020B0604020202020204" pitchFamily="34" charset="0"/>
                <a:cs typeface="Arial" panose="020B0604020202020204" pitchFamily="34" charset="0"/>
              </a:rPr>
              <a:t> </a:t>
            </a:r>
            <a:r>
              <a:rPr lang="en-US" altLang="ko-KR" sz="750" dirty="0" err="1" smtClean="0">
                <a:solidFill>
                  <a:srgbClr val="C00000"/>
                </a:solidFill>
                <a:latin typeface="Arial" panose="020B0604020202020204" pitchFamily="34" charset="0"/>
                <a:cs typeface="Arial" panose="020B0604020202020204" pitchFamily="34" charset="0"/>
              </a:rPr>
              <a:t>cơ</a:t>
            </a:r>
            <a:r>
              <a:rPr lang="en-US" altLang="ko-KR" sz="750" dirty="0" smtClean="0">
                <a:solidFill>
                  <a:srgbClr val="C00000"/>
                </a:solidFill>
                <a:latin typeface="Arial" panose="020B0604020202020204" pitchFamily="34" charset="0"/>
                <a:cs typeface="Arial" panose="020B0604020202020204" pitchFamily="34" charset="0"/>
              </a:rPr>
              <a:t> </a:t>
            </a:r>
            <a:r>
              <a:rPr lang="en-US" altLang="ko-KR" sz="750" dirty="0" err="1" smtClean="0">
                <a:solidFill>
                  <a:srgbClr val="C00000"/>
                </a:solidFill>
                <a:latin typeface="Arial" panose="020B0604020202020204" pitchFamily="34" charset="0"/>
                <a:cs typeface="Arial" panose="020B0604020202020204" pitchFamily="34" charset="0"/>
              </a:rPr>
              <a:t>nên</a:t>
            </a:r>
            <a:r>
              <a:rPr lang="en-US" altLang="ko-KR" sz="750" dirty="0" smtClean="0">
                <a:solidFill>
                  <a:srgbClr val="C00000"/>
                </a:solidFill>
                <a:latin typeface="Arial" panose="020B0604020202020204" pitchFamily="34" charset="0"/>
                <a:cs typeface="Arial" panose="020B0604020202020204" pitchFamily="34" charset="0"/>
              </a:rPr>
              <a:t> </a:t>
            </a:r>
            <a:r>
              <a:rPr lang="en-US" altLang="ko-KR" sz="750" dirty="0" err="1" smtClean="0">
                <a:solidFill>
                  <a:srgbClr val="C00000"/>
                </a:solidFill>
                <a:latin typeface="Arial" panose="020B0604020202020204" pitchFamily="34" charset="0"/>
                <a:cs typeface="Arial" panose="020B0604020202020204" pitchFamily="34" charset="0"/>
              </a:rPr>
              <a:t>tính</a:t>
            </a:r>
            <a:r>
              <a:rPr lang="en-US" altLang="ko-KR" sz="750" dirty="0" smtClean="0">
                <a:solidFill>
                  <a:srgbClr val="C00000"/>
                </a:solidFill>
                <a:latin typeface="Arial" panose="020B0604020202020204" pitchFamily="34" charset="0"/>
                <a:cs typeface="Arial" panose="020B0604020202020204" pitchFamily="34" charset="0"/>
              </a:rPr>
              <a:t> tin </a:t>
            </a:r>
            <a:r>
              <a:rPr lang="en-US" altLang="ko-KR" sz="750" dirty="0" err="1" smtClean="0">
                <a:solidFill>
                  <a:srgbClr val="C00000"/>
                </a:solidFill>
                <a:latin typeface="Arial" panose="020B0604020202020204" pitchFamily="34" charset="0"/>
                <a:cs typeface="Arial" panose="020B0604020202020204" pitchFamily="34" charset="0"/>
              </a:rPr>
              <a:t>cậy</a:t>
            </a:r>
            <a:r>
              <a:rPr lang="en-US" altLang="ko-KR" sz="750" dirty="0" smtClean="0">
                <a:solidFill>
                  <a:srgbClr val="C00000"/>
                </a:solidFill>
                <a:latin typeface="Arial" panose="020B0604020202020204" pitchFamily="34" charset="0"/>
                <a:cs typeface="Arial" panose="020B0604020202020204" pitchFamily="34" charset="0"/>
              </a:rPr>
              <a:t> </a:t>
            </a:r>
            <a:r>
              <a:rPr lang="en-US" altLang="ko-KR" sz="750" dirty="0" err="1" smtClean="0">
                <a:solidFill>
                  <a:srgbClr val="C00000"/>
                </a:solidFill>
                <a:latin typeface="Arial" panose="020B0604020202020204" pitchFamily="34" charset="0"/>
                <a:cs typeface="Arial" panose="020B0604020202020204" pitchFamily="34" charset="0"/>
              </a:rPr>
              <a:t>cao</a:t>
            </a:r>
            <a:r>
              <a:rPr lang="en-US" altLang="ko-KR" sz="750" dirty="0" smtClean="0">
                <a:solidFill>
                  <a:srgbClr val="C00000"/>
                </a:solidFill>
                <a:latin typeface="Arial" panose="020B0604020202020204" pitchFamily="34" charset="0"/>
                <a:cs typeface="Arial" panose="020B0604020202020204" pitchFamily="34" charset="0"/>
              </a:rPr>
              <a:t> </a:t>
            </a:r>
            <a:r>
              <a:rPr lang="en-US" altLang="ko-KR" sz="750" dirty="0" err="1" smtClean="0">
                <a:solidFill>
                  <a:srgbClr val="C00000"/>
                </a:solidFill>
                <a:latin typeface="Arial" panose="020B0604020202020204" pitchFamily="34" charset="0"/>
                <a:cs typeface="Arial" panose="020B0604020202020204" pitchFamily="34" charset="0"/>
              </a:rPr>
              <a:t>và</a:t>
            </a:r>
            <a:r>
              <a:rPr lang="en-US" altLang="ko-KR" sz="750" dirty="0" smtClean="0">
                <a:solidFill>
                  <a:srgbClr val="C00000"/>
                </a:solidFill>
                <a:latin typeface="Arial" panose="020B0604020202020204" pitchFamily="34" charset="0"/>
                <a:cs typeface="Arial" panose="020B0604020202020204" pitchFamily="34" charset="0"/>
              </a:rPr>
              <a:t> </a:t>
            </a:r>
            <a:r>
              <a:rPr lang="en-US" altLang="ko-KR" sz="750" dirty="0" err="1" smtClean="0">
                <a:solidFill>
                  <a:srgbClr val="C00000"/>
                </a:solidFill>
                <a:latin typeface="Arial" panose="020B0604020202020204" pitchFamily="34" charset="0"/>
                <a:cs typeface="Arial" panose="020B0604020202020204" pitchFamily="34" charset="0"/>
              </a:rPr>
              <a:t>ít</a:t>
            </a:r>
            <a:r>
              <a:rPr lang="en-US" altLang="ko-KR" sz="750" dirty="0" smtClean="0">
                <a:solidFill>
                  <a:srgbClr val="C00000"/>
                </a:solidFill>
                <a:latin typeface="Arial" panose="020B0604020202020204" pitchFamily="34" charset="0"/>
                <a:cs typeface="Arial" panose="020B0604020202020204" pitchFamily="34" charset="0"/>
              </a:rPr>
              <a:t> </a:t>
            </a:r>
            <a:r>
              <a:rPr lang="en-US" altLang="ko-KR" sz="750" dirty="0" err="1" smtClean="0">
                <a:solidFill>
                  <a:srgbClr val="C00000"/>
                </a:solidFill>
                <a:latin typeface="Arial" panose="020B0604020202020204" pitchFamily="34" charset="0"/>
                <a:cs typeface="Arial" panose="020B0604020202020204" pitchFamily="34" charset="0"/>
              </a:rPr>
              <a:t>bị</a:t>
            </a:r>
            <a:r>
              <a:rPr lang="en-US" altLang="ko-KR" sz="750" dirty="0" smtClean="0">
                <a:solidFill>
                  <a:srgbClr val="C00000"/>
                </a:solidFill>
                <a:latin typeface="Arial" panose="020B0604020202020204" pitchFamily="34" charset="0"/>
                <a:cs typeface="Arial" panose="020B0604020202020204" pitchFamily="34" charset="0"/>
              </a:rPr>
              <a:t> </a:t>
            </a:r>
            <a:r>
              <a:rPr lang="en-US" altLang="ko-KR" sz="750" dirty="0" err="1" smtClean="0">
                <a:solidFill>
                  <a:srgbClr val="C00000"/>
                </a:solidFill>
                <a:latin typeface="Arial" panose="020B0604020202020204" pitchFamily="34" charset="0"/>
                <a:cs typeface="Arial" panose="020B0604020202020204" pitchFamily="34" charset="0"/>
              </a:rPr>
              <a:t>biến</a:t>
            </a:r>
            <a:r>
              <a:rPr lang="en-US" altLang="ko-KR" sz="750" dirty="0" smtClean="0">
                <a:solidFill>
                  <a:srgbClr val="C00000"/>
                </a:solidFill>
                <a:latin typeface="Arial" panose="020B0604020202020204" pitchFamily="34" charset="0"/>
                <a:cs typeface="Arial" panose="020B0604020202020204" pitchFamily="34" charset="0"/>
              </a:rPr>
              <a:t> </a:t>
            </a:r>
            <a:r>
              <a:rPr lang="en-US" altLang="ko-KR" sz="750" dirty="0" err="1" smtClean="0">
                <a:solidFill>
                  <a:srgbClr val="C00000"/>
                </a:solidFill>
                <a:latin typeface="Arial" panose="020B0604020202020204" pitchFamily="34" charset="0"/>
                <a:cs typeface="Arial" panose="020B0604020202020204" pitchFamily="34" charset="0"/>
              </a:rPr>
              <a:t>đổi</a:t>
            </a:r>
            <a:r>
              <a:rPr lang="en-US" altLang="ko-KR" sz="750" dirty="0" smtClean="0">
                <a:solidFill>
                  <a:srgbClr val="C00000"/>
                </a:solidFill>
                <a:latin typeface="Arial" panose="020B0604020202020204" pitchFamily="34" charset="0"/>
                <a:cs typeface="Arial" panose="020B0604020202020204" pitchFamily="34" charset="0"/>
              </a:rPr>
              <a:t> </a:t>
            </a:r>
            <a:r>
              <a:rPr lang="en-US" altLang="ko-KR" sz="750" dirty="0" err="1" smtClean="0">
                <a:solidFill>
                  <a:srgbClr val="C00000"/>
                </a:solidFill>
                <a:latin typeface="Arial" panose="020B0604020202020204" pitchFamily="34" charset="0"/>
                <a:cs typeface="Arial" panose="020B0604020202020204" pitchFamily="34" charset="0"/>
              </a:rPr>
              <a:t>nhỏ</a:t>
            </a:r>
            <a:r>
              <a:rPr lang="en-US" altLang="ko-KR" sz="750" dirty="0" smtClean="0">
                <a:solidFill>
                  <a:srgbClr val="C00000"/>
                </a:solidFill>
                <a:latin typeface="Arial" panose="020B0604020202020204" pitchFamily="34" charset="0"/>
                <a:cs typeface="Arial" panose="020B0604020202020204" pitchFamily="34" charset="0"/>
              </a:rPr>
              <a:t>.</a:t>
            </a:r>
            <a:endParaRPr lang="en-US" altLang="ko-KR" sz="750" dirty="0">
              <a:solidFill>
                <a:srgbClr val="C00000"/>
              </a:solidFill>
              <a:latin typeface="Arial" panose="020B0604020202020204" pitchFamily="34" charset="0"/>
              <a:cs typeface="Arial" panose="020B0604020202020204" pitchFamily="34" charset="0"/>
            </a:endParaRPr>
          </a:p>
        </p:txBody>
      </p:sp>
      <p:sp>
        <p:nvSpPr>
          <p:cNvPr id="10273" name="Rectangle 196"/>
          <p:cNvSpPr>
            <a:spLocks noChangeArrowheads="1"/>
          </p:cNvSpPr>
          <p:nvPr/>
        </p:nvSpPr>
        <p:spPr bwMode="auto">
          <a:xfrm>
            <a:off x="3455988" y="6537228"/>
            <a:ext cx="3429000" cy="323165"/>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750" dirty="0">
                <a:solidFill>
                  <a:srgbClr val="000000"/>
                </a:solidFill>
                <a:latin typeface="Arial" panose="020B0604020202020204" pitchFamily="34" charset="0"/>
                <a:cs typeface="Arial" panose="020B0604020202020204" pitchFamily="34" charset="0"/>
              </a:rPr>
              <a:t>18. </a:t>
            </a:r>
            <a:r>
              <a:rPr lang="en-US" altLang="ko-KR" sz="750" dirty="0" err="1" smtClean="0">
                <a:solidFill>
                  <a:srgbClr val="000000"/>
                </a:solidFill>
                <a:latin typeface="Arial" panose="020B0604020202020204" pitchFamily="34" charset="0"/>
                <a:cs typeface="Arial" panose="020B0604020202020204" pitchFamily="34" charset="0"/>
              </a:rPr>
              <a:t>Chọn</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kí</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hiệu</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của</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mạch</a:t>
            </a:r>
            <a:r>
              <a:rPr lang="en-US" altLang="ko-KR" sz="750" dirty="0" smtClean="0">
                <a:solidFill>
                  <a:srgbClr val="000000"/>
                </a:solidFill>
                <a:latin typeface="Arial" panose="020B0604020202020204" pitchFamily="34" charset="0"/>
                <a:cs typeface="Arial" panose="020B0604020202020204" pitchFamily="34" charset="0"/>
              </a:rPr>
              <a:t> SCR? </a:t>
            </a:r>
            <a:r>
              <a:rPr lang="en-US" altLang="ko-KR" sz="750" dirty="0">
                <a:solidFill>
                  <a:srgbClr val="000000"/>
                </a:solidFill>
                <a:latin typeface="Arial" panose="020B0604020202020204" pitchFamily="34" charset="0"/>
                <a:cs typeface="Arial" panose="020B0604020202020204" pitchFamily="34" charset="0"/>
              </a:rPr>
              <a:t>(          )</a:t>
            </a:r>
          </a:p>
          <a:p>
            <a:pPr eaLnBrk="1" fontAlgn="base" latinLnBrk="1" hangingPunct="1">
              <a:spcBef>
                <a:spcPct val="0"/>
              </a:spcBef>
              <a:spcAft>
                <a:spcPct val="0"/>
              </a:spcAft>
            </a:pP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smtClean="0">
                <a:solidFill>
                  <a:srgbClr val="C00000"/>
                </a:solidFill>
                <a:latin typeface="Arial" panose="020B0604020202020204" pitchFamily="34" charset="0"/>
                <a:cs typeface="Arial" panose="020B0604020202020204" pitchFamily="34" charset="0"/>
              </a:rPr>
              <a:t>①</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a:solidFill>
                  <a:srgbClr val="000000"/>
                </a:solidFill>
                <a:latin typeface="Arial" panose="020B0604020202020204" pitchFamily="34" charset="0"/>
                <a:cs typeface="Arial" panose="020B0604020202020204" pitchFamily="34" charset="0"/>
              </a:rPr>
              <a:t>②                  </a:t>
            </a:r>
            <a:r>
              <a:rPr lang="en-US" altLang="ko-KR" sz="750" dirty="0" smtClean="0">
                <a:solidFill>
                  <a:srgbClr val="000000"/>
                </a:solidFill>
                <a:latin typeface="Arial" panose="020B0604020202020204" pitchFamily="34" charset="0"/>
                <a:cs typeface="Arial" panose="020B0604020202020204" pitchFamily="34" charset="0"/>
              </a:rPr>
              <a:t>   ③                      </a:t>
            </a:r>
            <a:r>
              <a:rPr lang="en-US" altLang="ko-KR" sz="750" dirty="0">
                <a:solidFill>
                  <a:srgbClr val="000000"/>
                </a:solidFill>
                <a:latin typeface="Arial" panose="020B0604020202020204" pitchFamily="34" charset="0"/>
                <a:cs typeface="Arial" panose="020B0604020202020204" pitchFamily="34" charset="0"/>
              </a:rPr>
              <a:t>④</a:t>
            </a:r>
          </a:p>
        </p:txBody>
      </p:sp>
      <p:pic>
        <p:nvPicPr>
          <p:cNvPr id="10274" name="Picture 19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49725" y="6843115"/>
            <a:ext cx="617538" cy="682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5" name="Picture 198"/>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589605" y="6874062"/>
            <a:ext cx="688975" cy="576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6" name="Picture 19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86150" y="6843115"/>
            <a:ext cx="466725" cy="682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7" name="Picture 20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933966" y="6854989"/>
            <a:ext cx="47307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8" name="Rectangle 213"/>
          <p:cNvSpPr>
            <a:spLocks noChangeArrowheads="1"/>
          </p:cNvSpPr>
          <p:nvPr/>
        </p:nvSpPr>
        <p:spPr bwMode="auto">
          <a:xfrm>
            <a:off x="3429017" y="7501793"/>
            <a:ext cx="3179763" cy="1131079"/>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750" dirty="0">
                <a:solidFill>
                  <a:srgbClr val="000000"/>
                </a:solidFill>
                <a:latin typeface="Arial" panose="020B0604020202020204" pitchFamily="34" charset="0"/>
                <a:cs typeface="Arial" panose="020B0604020202020204" pitchFamily="34" charset="0"/>
              </a:rPr>
              <a:t>19. </a:t>
            </a:r>
            <a:r>
              <a:rPr lang="en-US" altLang="ko-KR" sz="750" dirty="0" err="1" smtClean="0">
                <a:solidFill>
                  <a:srgbClr val="000000"/>
                </a:solidFill>
                <a:latin typeface="Arial" panose="020B0604020202020204" pitchFamily="34" charset="0"/>
                <a:cs typeface="Arial" panose="020B0604020202020204" pitchFamily="34" charset="0"/>
              </a:rPr>
              <a:t>Chọn</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đáp</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án</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đúng</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với</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điện</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áp</a:t>
            </a:r>
            <a:r>
              <a:rPr lang="en-US" altLang="ko-KR" sz="750" dirty="0" smtClean="0">
                <a:solidFill>
                  <a:srgbClr val="000000"/>
                </a:solidFill>
                <a:latin typeface="Arial" panose="020B0604020202020204" pitchFamily="34" charset="0"/>
                <a:cs typeface="Arial" panose="020B0604020202020204" pitchFamily="34" charset="0"/>
              </a:rPr>
              <a:t> ở </a:t>
            </a:r>
            <a:r>
              <a:rPr lang="en-US" altLang="ko-KR" sz="750" dirty="0" err="1" smtClean="0">
                <a:solidFill>
                  <a:srgbClr val="000000"/>
                </a:solidFill>
                <a:latin typeface="Arial" panose="020B0604020202020204" pitchFamily="34" charset="0"/>
                <a:cs typeface="Arial" panose="020B0604020202020204" pitchFamily="34" charset="0"/>
              </a:rPr>
              <a:t>hai</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đầu</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điểm</a:t>
            </a:r>
            <a:r>
              <a:rPr lang="en-US" altLang="ko-KR" sz="750" dirty="0" smtClean="0">
                <a:solidFill>
                  <a:srgbClr val="000000"/>
                </a:solidFill>
                <a:latin typeface="Arial" panose="020B0604020202020204" pitchFamily="34" charset="0"/>
                <a:cs typeface="Arial" panose="020B0604020202020204" pitchFamily="34" charset="0"/>
              </a:rPr>
              <a:t> A </a:t>
            </a:r>
            <a:r>
              <a:rPr lang="en-US" altLang="ko-KR" sz="750" dirty="0" err="1" smtClean="0">
                <a:solidFill>
                  <a:srgbClr val="000000"/>
                </a:solidFill>
                <a:latin typeface="Arial" panose="020B0604020202020204" pitchFamily="34" charset="0"/>
                <a:cs typeface="Arial" panose="020B0604020202020204" pitchFamily="34" charset="0"/>
              </a:rPr>
              <a:t>trong</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mạch</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sau</a:t>
            </a:r>
            <a:r>
              <a:rPr lang="en-US" altLang="ko-KR" sz="750" dirty="0" smtClean="0">
                <a:solidFill>
                  <a:srgbClr val="000000"/>
                </a:solidFill>
                <a:latin typeface="Arial" panose="020B0604020202020204" pitchFamily="34" charset="0"/>
                <a:cs typeface="Arial" panose="020B0604020202020204" pitchFamily="34" charset="0"/>
              </a:rPr>
              <a:t> ? </a:t>
            </a:r>
            <a:r>
              <a:rPr lang="en-US" altLang="ko-KR" sz="750" dirty="0">
                <a:solidFill>
                  <a:srgbClr val="000000"/>
                </a:solidFill>
                <a:latin typeface="Arial" panose="020B0604020202020204" pitchFamily="34" charset="0"/>
                <a:cs typeface="Arial" panose="020B0604020202020204" pitchFamily="34" charset="0"/>
              </a:rPr>
              <a:t>(   </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a:solidFill>
                  <a:srgbClr val="000000"/>
                </a:solidFill>
                <a:latin typeface="Arial" panose="020B0604020202020204" pitchFamily="34" charset="0"/>
                <a:cs typeface="Arial" panose="020B0604020202020204" pitchFamily="34" charset="0"/>
              </a:rPr>
              <a:t>)</a:t>
            </a:r>
          </a:p>
          <a:p>
            <a:pPr eaLnBrk="1" fontAlgn="base" latinLnBrk="1" hangingPunct="1">
              <a:spcBef>
                <a:spcPct val="0"/>
              </a:spcBef>
              <a:spcAft>
                <a:spcPct val="0"/>
              </a:spcAft>
            </a:pPr>
            <a:endParaRPr lang="en-US" altLang="ko-KR" sz="75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750" dirty="0">
                <a:solidFill>
                  <a:srgbClr val="C00000"/>
                </a:solidFill>
                <a:latin typeface="Arial" panose="020B0604020202020204" pitchFamily="34" charset="0"/>
                <a:cs typeface="Arial" panose="020B0604020202020204" pitchFamily="34" charset="0"/>
              </a:rPr>
              <a:t>① 0V</a:t>
            </a:r>
          </a:p>
          <a:p>
            <a:pPr eaLnBrk="1" fontAlgn="base" latinLnBrk="1" hangingPunct="1">
              <a:spcBef>
                <a:spcPct val="0"/>
              </a:spcBef>
              <a:spcAft>
                <a:spcPct val="0"/>
              </a:spcAft>
            </a:pPr>
            <a:r>
              <a:rPr lang="en-US" altLang="ko-KR" sz="750" dirty="0">
                <a:solidFill>
                  <a:srgbClr val="000000"/>
                </a:solidFill>
                <a:latin typeface="Arial" panose="020B0604020202020204" pitchFamily="34" charset="0"/>
                <a:cs typeface="Arial" panose="020B0604020202020204" pitchFamily="34" charset="0"/>
              </a:rPr>
              <a:t>② 15V</a:t>
            </a:r>
          </a:p>
          <a:p>
            <a:pPr eaLnBrk="1" fontAlgn="base" latinLnBrk="1" hangingPunct="1">
              <a:spcBef>
                <a:spcPct val="0"/>
              </a:spcBef>
              <a:spcAft>
                <a:spcPct val="0"/>
              </a:spcAft>
            </a:pPr>
            <a:r>
              <a:rPr lang="en-US" altLang="ko-KR" sz="750" dirty="0">
                <a:solidFill>
                  <a:srgbClr val="000000"/>
                </a:solidFill>
                <a:latin typeface="Arial" panose="020B0604020202020204" pitchFamily="34" charset="0"/>
                <a:cs typeface="Arial" panose="020B0604020202020204" pitchFamily="34" charset="0"/>
              </a:rPr>
              <a:t>③ 0.7V</a:t>
            </a:r>
          </a:p>
          <a:p>
            <a:pPr eaLnBrk="1" fontAlgn="base" latinLnBrk="1" hangingPunct="1">
              <a:spcBef>
                <a:spcPct val="0"/>
              </a:spcBef>
              <a:spcAft>
                <a:spcPct val="0"/>
              </a:spcAft>
            </a:pPr>
            <a:r>
              <a:rPr lang="en-US" altLang="ko-KR" sz="750" dirty="0">
                <a:solidFill>
                  <a:srgbClr val="000000"/>
                </a:solidFill>
                <a:latin typeface="Arial" panose="020B0604020202020204" pitchFamily="34" charset="0"/>
                <a:cs typeface="Arial" panose="020B0604020202020204" pitchFamily="34" charset="0"/>
              </a:rPr>
              <a:t>④ 14.3V</a:t>
            </a:r>
          </a:p>
          <a:p>
            <a:pPr eaLnBrk="1" fontAlgn="base" latinLnBrk="1" hangingPunct="1">
              <a:spcBef>
                <a:spcPct val="0"/>
              </a:spcBef>
              <a:spcAft>
                <a:spcPct val="0"/>
              </a:spcAft>
            </a:pPr>
            <a:endParaRPr lang="en-US" altLang="ko-KR" sz="75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endParaRPr lang="en-US" altLang="ko-KR" sz="750" dirty="0">
              <a:solidFill>
                <a:srgbClr val="000000"/>
              </a:solidFill>
              <a:latin typeface="Arial" panose="020B0604020202020204" pitchFamily="34" charset="0"/>
              <a:cs typeface="Arial" panose="020B0604020202020204" pitchFamily="34" charset="0"/>
            </a:endParaRPr>
          </a:p>
        </p:txBody>
      </p:sp>
      <p:grpSp>
        <p:nvGrpSpPr>
          <p:cNvPr id="10279" name="Group 214"/>
          <p:cNvGrpSpPr>
            <a:grpSpLocks/>
          </p:cNvGrpSpPr>
          <p:nvPr/>
        </p:nvGrpSpPr>
        <p:grpSpPr bwMode="auto">
          <a:xfrm>
            <a:off x="5229228" y="7761481"/>
            <a:ext cx="1366838" cy="1031875"/>
            <a:chOff x="3095" y="2537"/>
            <a:chExt cx="861" cy="600"/>
          </a:xfrm>
        </p:grpSpPr>
        <p:sp>
          <p:nvSpPr>
            <p:cNvPr id="10281" name="Line 215"/>
            <p:cNvSpPr>
              <a:spLocks noChangeShapeType="1"/>
            </p:cNvSpPr>
            <p:nvPr/>
          </p:nvSpPr>
          <p:spPr bwMode="auto">
            <a:xfrm>
              <a:off x="3392" y="2546"/>
              <a:ext cx="0" cy="287"/>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1">
                <a:spcBef>
                  <a:spcPct val="0"/>
                </a:spcBef>
                <a:spcAft>
                  <a:spcPct val="0"/>
                </a:spcAft>
              </a:pPr>
              <a:endParaRPr kumimoji="1" lang="en-US" sz="750">
                <a:solidFill>
                  <a:srgbClr val="000000"/>
                </a:solidFill>
                <a:latin typeface="Arial" panose="020B0604020202020204" pitchFamily="34" charset="0"/>
                <a:cs typeface="Arial" panose="020B0604020202020204" pitchFamily="34" charset="0"/>
              </a:endParaRPr>
            </a:p>
          </p:txBody>
        </p:sp>
        <p:sp>
          <p:nvSpPr>
            <p:cNvPr id="10282" name="Line 216"/>
            <p:cNvSpPr>
              <a:spLocks noChangeShapeType="1"/>
            </p:cNvSpPr>
            <p:nvPr/>
          </p:nvSpPr>
          <p:spPr bwMode="auto">
            <a:xfrm>
              <a:off x="3388" y="2546"/>
              <a:ext cx="320"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1">
                <a:spcBef>
                  <a:spcPct val="0"/>
                </a:spcBef>
                <a:spcAft>
                  <a:spcPct val="0"/>
                </a:spcAft>
              </a:pPr>
              <a:endParaRPr kumimoji="1" lang="en-US" sz="750">
                <a:solidFill>
                  <a:srgbClr val="000000"/>
                </a:solidFill>
                <a:latin typeface="Arial" panose="020B0604020202020204" pitchFamily="34" charset="0"/>
                <a:cs typeface="Arial" panose="020B0604020202020204" pitchFamily="34" charset="0"/>
              </a:endParaRPr>
            </a:p>
          </p:txBody>
        </p:sp>
        <p:sp>
          <p:nvSpPr>
            <p:cNvPr id="10283" name="Line 217"/>
            <p:cNvSpPr>
              <a:spLocks noChangeShapeType="1"/>
            </p:cNvSpPr>
            <p:nvPr/>
          </p:nvSpPr>
          <p:spPr bwMode="auto">
            <a:xfrm>
              <a:off x="3711" y="2546"/>
              <a:ext cx="0" cy="87"/>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1">
                <a:spcBef>
                  <a:spcPct val="0"/>
                </a:spcBef>
                <a:spcAft>
                  <a:spcPct val="0"/>
                </a:spcAft>
              </a:pPr>
              <a:endParaRPr kumimoji="1" lang="en-US" sz="750">
                <a:solidFill>
                  <a:srgbClr val="000000"/>
                </a:solidFill>
                <a:latin typeface="Arial" panose="020B0604020202020204" pitchFamily="34" charset="0"/>
                <a:cs typeface="Arial" panose="020B0604020202020204" pitchFamily="34" charset="0"/>
              </a:endParaRPr>
            </a:p>
          </p:txBody>
        </p:sp>
        <p:grpSp>
          <p:nvGrpSpPr>
            <p:cNvPr id="10284" name="Group 218"/>
            <p:cNvGrpSpPr>
              <a:grpSpLocks/>
            </p:cNvGrpSpPr>
            <p:nvPr/>
          </p:nvGrpSpPr>
          <p:grpSpPr bwMode="auto">
            <a:xfrm>
              <a:off x="3679" y="2633"/>
              <a:ext cx="64" cy="109"/>
              <a:chOff x="1488" y="1152"/>
              <a:chExt cx="192" cy="336"/>
            </a:xfrm>
          </p:grpSpPr>
          <p:sp>
            <p:nvSpPr>
              <p:cNvPr id="10300" name="Line 219"/>
              <p:cNvSpPr>
                <a:spLocks noChangeShapeType="1"/>
              </p:cNvSpPr>
              <p:nvPr/>
            </p:nvSpPr>
            <p:spPr bwMode="auto">
              <a:xfrm>
                <a:off x="1584" y="1152"/>
                <a:ext cx="96"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1">
                  <a:spcBef>
                    <a:spcPct val="0"/>
                  </a:spcBef>
                  <a:spcAft>
                    <a:spcPct val="0"/>
                  </a:spcAft>
                </a:pPr>
                <a:endParaRPr kumimoji="1" lang="en-US" sz="750">
                  <a:solidFill>
                    <a:srgbClr val="000000"/>
                  </a:solidFill>
                  <a:latin typeface="Arial" panose="020B0604020202020204" pitchFamily="34" charset="0"/>
                  <a:cs typeface="Arial" panose="020B0604020202020204" pitchFamily="34" charset="0"/>
                </a:endParaRPr>
              </a:p>
            </p:txBody>
          </p:sp>
          <p:sp>
            <p:nvSpPr>
              <p:cNvPr id="10301" name="Line 220"/>
              <p:cNvSpPr>
                <a:spLocks noChangeShapeType="1"/>
              </p:cNvSpPr>
              <p:nvPr/>
            </p:nvSpPr>
            <p:spPr bwMode="auto">
              <a:xfrm flipH="1">
                <a:off x="1488" y="1200"/>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1">
                  <a:spcBef>
                    <a:spcPct val="0"/>
                  </a:spcBef>
                  <a:spcAft>
                    <a:spcPct val="0"/>
                  </a:spcAft>
                </a:pPr>
                <a:endParaRPr kumimoji="1" lang="en-US" sz="750">
                  <a:solidFill>
                    <a:srgbClr val="000000"/>
                  </a:solidFill>
                  <a:latin typeface="Arial" panose="020B0604020202020204" pitchFamily="34" charset="0"/>
                  <a:cs typeface="Arial" panose="020B0604020202020204" pitchFamily="34" charset="0"/>
                </a:endParaRPr>
              </a:p>
            </p:txBody>
          </p:sp>
          <p:sp>
            <p:nvSpPr>
              <p:cNvPr id="10302" name="Line 221"/>
              <p:cNvSpPr>
                <a:spLocks noChangeShapeType="1"/>
              </p:cNvSpPr>
              <p:nvPr/>
            </p:nvSpPr>
            <p:spPr bwMode="auto">
              <a:xfrm>
                <a:off x="1488" y="1248"/>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1">
                  <a:spcBef>
                    <a:spcPct val="0"/>
                  </a:spcBef>
                  <a:spcAft>
                    <a:spcPct val="0"/>
                  </a:spcAft>
                </a:pPr>
                <a:endParaRPr kumimoji="1" lang="en-US" sz="750">
                  <a:solidFill>
                    <a:srgbClr val="000000"/>
                  </a:solidFill>
                  <a:latin typeface="Arial" panose="020B0604020202020204" pitchFamily="34" charset="0"/>
                  <a:cs typeface="Arial" panose="020B0604020202020204" pitchFamily="34" charset="0"/>
                </a:endParaRPr>
              </a:p>
            </p:txBody>
          </p:sp>
          <p:sp>
            <p:nvSpPr>
              <p:cNvPr id="10303" name="Line 222"/>
              <p:cNvSpPr>
                <a:spLocks noChangeShapeType="1"/>
              </p:cNvSpPr>
              <p:nvPr/>
            </p:nvSpPr>
            <p:spPr bwMode="auto">
              <a:xfrm flipH="1">
                <a:off x="1488" y="1296"/>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1">
                  <a:spcBef>
                    <a:spcPct val="0"/>
                  </a:spcBef>
                  <a:spcAft>
                    <a:spcPct val="0"/>
                  </a:spcAft>
                </a:pPr>
                <a:endParaRPr kumimoji="1" lang="en-US" sz="750">
                  <a:solidFill>
                    <a:srgbClr val="000000"/>
                  </a:solidFill>
                  <a:latin typeface="Arial" panose="020B0604020202020204" pitchFamily="34" charset="0"/>
                  <a:cs typeface="Arial" panose="020B0604020202020204" pitchFamily="34" charset="0"/>
                </a:endParaRPr>
              </a:p>
            </p:txBody>
          </p:sp>
          <p:sp>
            <p:nvSpPr>
              <p:cNvPr id="10304" name="Line 223"/>
              <p:cNvSpPr>
                <a:spLocks noChangeShapeType="1"/>
              </p:cNvSpPr>
              <p:nvPr/>
            </p:nvSpPr>
            <p:spPr bwMode="auto">
              <a:xfrm>
                <a:off x="1488" y="1344"/>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1">
                  <a:spcBef>
                    <a:spcPct val="0"/>
                  </a:spcBef>
                  <a:spcAft>
                    <a:spcPct val="0"/>
                  </a:spcAft>
                </a:pPr>
                <a:endParaRPr kumimoji="1" lang="en-US" sz="750">
                  <a:solidFill>
                    <a:srgbClr val="000000"/>
                  </a:solidFill>
                  <a:latin typeface="Arial" panose="020B0604020202020204" pitchFamily="34" charset="0"/>
                  <a:cs typeface="Arial" panose="020B0604020202020204" pitchFamily="34" charset="0"/>
                </a:endParaRPr>
              </a:p>
            </p:txBody>
          </p:sp>
          <p:sp>
            <p:nvSpPr>
              <p:cNvPr id="10305" name="Line 224"/>
              <p:cNvSpPr>
                <a:spLocks noChangeShapeType="1"/>
              </p:cNvSpPr>
              <p:nvPr/>
            </p:nvSpPr>
            <p:spPr bwMode="auto">
              <a:xfrm flipH="1">
                <a:off x="1488" y="1392"/>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1">
                  <a:spcBef>
                    <a:spcPct val="0"/>
                  </a:spcBef>
                  <a:spcAft>
                    <a:spcPct val="0"/>
                  </a:spcAft>
                </a:pPr>
                <a:endParaRPr kumimoji="1" lang="en-US" sz="750">
                  <a:solidFill>
                    <a:srgbClr val="000000"/>
                  </a:solidFill>
                  <a:latin typeface="Arial" panose="020B0604020202020204" pitchFamily="34" charset="0"/>
                  <a:cs typeface="Arial" panose="020B0604020202020204" pitchFamily="34" charset="0"/>
                </a:endParaRPr>
              </a:p>
            </p:txBody>
          </p:sp>
          <p:sp>
            <p:nvSpPr>
              <p:cNvPr id="10306" name="Line 225"/>
              <p:cNvSpPr>
                <a:spLocks noChangeShapeType="1"/>
              </p:cNvSpPr>
              <p:nvPr/>
            </p:nvSpPr>
            <p:spPr bwMode="auto">
              <a:xfrm>
                <a:off x="1488" y="1440"/>
                <a:ext cx="96"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1">
                  <a:spcBef>
                    <a:spcPct val="0"/>
                  </a:spcBef>
                  <a:spcAft>
                    <a:spcPct val="0"/>
                  </a:spcAft>
                </a:pPr>
                <a:endParaRPr kumimoji="1" lang="en-US" sz="750">
                  <a:solidFill>
                    <a:srgbClr val="000000"/>
                  </a:solidFill>
                  <a:latin typeface="Arial" panose="020B0604020202020204" pitchFamily="34" charset="0"/>
                  <a:cs typeface="Arial" panose="020B0604020202020204" pitchFamily="34" charset="0"/>
                </a:endParaRPr>
              </a:p>
            </p:txBody>
          </p:sp>
        </p:grpSp>
        <p:sp>
          <p:nvSpPr>
            <p:cNvPr id="10285" name="Line 226"/>
            <p:cNvSpPr>
              <a:spLocks noChangeShapeType="1"/>
            </p:cNvSpPr>
            <p:nvPr/>
          </p:nvSpPr>
          <p:spPr bwMode="auto">
            <a:xfrm>
              <a:off x="3711" y="2742"/>
              <a:ext cx="0" cy="19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1">
                <a:spcBef>
                  <a:spcPct val="0"/>
                </a:spcBef>
                <a:spcAft>
                  <a:spcPct val="0"/>
                </a:spcAft>
              </a:pPr>
              <a:endParaRPr kumimoji="1" lang="en-US" sz="750">
                <a:solidFill>
                  <a:srgbClr val="000000"/>
                </a:solidFill>
                <a:latin typeface="Arial" panose="020B0604020202020204" pitchFamily="34" charset="0"/>
                <a:cs typeface="Arial" panose="020B0604020202020204" pitchFamily="34" charset="0"/>
              </a:endParaRPr>
            </a:p>
          </p:txBody>
        </p:sp>
        <p:sp>
          <p:nvSpPr>
            <p:cNvPr id="10286" name="AutoShape 227"/>
            <p:cNvSpPr>
              <a:spLocks noChangeArrowheads="1"/>
            </p:cNvSpPr>
            <p:nvPr/>
          </p:nvSpPr>
          <p:spPr bwMode="auto">
            <a:xfrm flipV="1">
              <a:off x="3668" y="2932"/>
              <a:ext cx="85" cy="54"/>
            </a:xfrm>
            <a:prstGeom prst="triangle">
              <a:avLst>
                <a:gd name="adj" fmla="val 50000"/>
              </a:avLst>
            </a:prstGeom>
            <a:solidFill>
              <a:srgbClr val="000000"/>
            </a:solidFill>
            <a:ln w="158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endParaRPr lang="ko-KR" altLang="en-US" sz="750">
                <a:solidFill>
                  <a:srgbClr val="000000"/>
                </a:solidFill>
                <a:latin typeface="Arial" panose="020B0604020202020204" pitchFamily="34" charset="0"/>
                <a:cs typeface="Arial" panose="020B0604020202020204" pitchFamily="34" charset="0"/>
              </a:endParaRPr>
            </a:p>
          </p:txBody>
        </p:sp>
        <p:sp>
          <p:nvSpPr>
            <p:cNvPr id="10287" name="Line 228"/>
            <p:cNvSpPr>
              <a:spLocks noChangeShapeType="1"/>
            </p:cNvSpPr>
            <p:nvPr/>
          </p:nvSpPr>
          <p:spPr bwMode="auto">
            <a:xfrm>
              <a:off x="3392" y="3137"/>
              <a:ext cx="319"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1">
                <a:spcBef>
                  <a:spcPct val="0"/>
                </a:spcBef>
                <a:spcAft>
                  <a:spcPct val="0"/>
                </a:spcAft>
              </a:pPr>
              <a:endParaRPr kumimoji="1" lang="en-US" sz="750">
                <a:solidFill>
                  <a:srgbClr val="000000"/>
                </a:solidFill>
                <a:latin typeface="Arial" panose="020B0604020202020204" pitchFamily="34" charset="0"/>
                <a:cs typeface="Arial" panose="020B0604020202020204" pitchFamily="34" charset="0"/>
              </a:endParaRPr>
            </a:p>
          </p:txBody>
        </p:sp>
        <p:sp>
          <p:nvSpPr>
            <p:cNvPr id="10288" name="Line 229"/>
            <p:cNvSpPr>
              <a:spLocks noChangeShapeType="1"/>
            </p:cNvSpPr>
            <p:nvPr/>
          </p:nvSpPr>
          <p:spPr bwMode="auto">
            <a:xfrm>
              <a:off x="3711" y="2984"/>
              <a:ext cx="0" cy="153"/>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1">
                <a:spcBef>
                  <a:spcPct val="0"/>
                </a:spcBef>
                <a:spcAft>
                  <a:spcPct val="0"/>
                </a:spcAft>
              </a:pPr>
              <a:endParaRPr kumimoji="1" lang="en-US" sz="750">
                <a:solidFill>
                  <a:srgbClr val="000000"/>
                </a:solidFill>
                <a:latin typeface="Arial" panose="020B0604020202020204" pitchFamily="34" charset="0"/>
                <a:cs typeface="Arial" panose="020B0604020202020204" pitchFamily="34" charset="0"/>
              </a:endParaRPr>
            </a:p>
          </p:txBody>
        </p:sp>
        <p:sp>
          <p:nvSpPr>
            <p:cNvPr id="10289" name="Line 230"/>
            <p:cNvSpPr>
              <a:spLocks noChangeShapeType="1"/>
            </p:cNvSpPr>
            <p:nvPr/>
          </p:nvSpPr>
          <p:spPr bwMode="auto">
            <a:xfrm flipV="1">
              <a:off x="3392" y="2846"/>
              <a:ext cx="0" cy="282"/>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1">
                <a:spcBef>
                  <a:spcPct val="0"/>
                </a:spcBef>
                <a:spcAft>
                  <a:spcPct val="0"/>
                </a:spcAft>
              </a:pPr>
              <a:endParaRPr kumimoji="1" lang="en-US" sz="750">
                <a:solidFill>
                  <a:srgbClr val="000000"/>
                </a:solidFill>
                <a:latin typeface="Arial" panose="020B0604020202020204" pitchFamily="34" charset="0"/>
                <a:cs typeface="Arial" panose="020B0604020202020204" pitchFamily="34" charset="0"/>
              </a:endParaRPr>
            </a:p>
          </p:txBody>
        </p:sp>
        <p:sp>
          <p:nvSpPr>
            <p:cNvPr id="10290" name="Line 231"/>
            <p:cNvSpPr>
              <a:spLocks noChangeShapeType="1"/>
            </p:cNvSpPr>
            <p:nvPr/>
          </p:nvSpPr>
          <p:spPr bwMode="auto">
            <a:xfrm>
              <a:off x="3352" y="2828"/>
              <a:ext cx="83"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1">
                <a:spcBef>
                  <a:spcPct val="0"/>
                </a:spcBef>
                <a:spcAft>
                  <a:spcPct val="0"/>
                </a:spcAft>
              </a:pPr>
              <a:endParaRPr kumimoji="1" lang="en-US" sz="750">
                <a:solidFill>
                  <a:srgbClr val="000000"/>
                </a:solidFill>
                <a:latin typeface="Arial" panose="020B0604020202020204" pitchFamily="34" charset="0"/>
                <a:cs typeface="Arial" panose="020B0604020202020204" pitchFamily="34" charset="0"/>
              </a:endParaRPr>
            </a:p>
          </p:txBody>
        </p:sp>
        <p:sp>
          <p:nvSpPr>
            <p:cNvPr id="10291" name="Line 232"/>
            <p:cNvSpPr>
              <a:spLocks noChangeShapeType="1"/>
            </p:cNvSpPr>
            <p:nvPr/>
          </p:nvSpPr>
          <p:spPr bwMode="auto">
            <a:xfrm>
              <a:off x="3324" y="2849"/>
              <a:ext cx="156"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1">
                <a:spcBef>
                  <a:spcPct val="0"/>
                </a:spcBef>
                <a:spcAft>
                  <a:spcPct val="0"/>
                </a:spcAft>
              </a:pPr>
              <a:endParaRPr kumimoji="1" lang="en-US" sz="750">
                <a:solidFill>
                  <a:srgbClr val="000000"/>
                </a:solidFill>
                <a:latin typeface="Arial" panose="020B0604020202020204" pitchFamily="34" charset="0"/>
                <a:cs typeface="Arial" panose="020B0604020202020204" pitchFamily="34" charset="0"/>
              </a:endParaRPr>
            </a:p>
          </p:txBody>
        </p:sp>
        <p:sp>
          <p:nvSpPr>
            <p:cNvPr id="10292" name="Text Box 233"/>
            <p:cNvSpPr txBox="1">
              <a:spLocks noChangeArrowheads="1"/>
            </p:cNvSpPr>
            <p:nvPr/>
          </p:nvSpPr>
          <p:spPr bwMode="auto">
            <a:xfrm>
              <a:off x="3095" y="2695"/>
              <a:ext cx="294" cy="1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750" b="1">
                  <a:solidFill>
                    <a:srgbClr val="000000"/>
                  </a:solidFill>
                  <a:latin typeface="Arial" panose="020B0604020202020204" pitchFamily="34" charset="0"/>
                  <a:ea typeface="돋움" pitchFamily="50" charset="-127"/>
                  <a:cs typeface="Arial" panose="020B0604020202020204" pitchFamily="34" charset="0"/>
                </a:rPr>
                <a:t>    +5V</a:t>
              </a:r>
            </a:p>
          </p:txBody>
        </p:sp>
        <p:grpSp>
          <p:nvGrpSpPr>
            <p:cNvPr id="10293" name="Group 234"/>
            <p:cNvGrpSpPr>
              <a:grpSpLocks/>
            </p:cNvGrpSpPr>
            <p:nvPr/>
          </p:nvGrpSpPr>
          <p:grpSpPr bwMode="auto">
            <a:xfrm rot="10800000">
              <a:off x="3667" y="2932"/>
              <a:ext cx="86" cy="54"/>
              <a:chOff x="3667" y="2932"/>
              <a:chExt cx="86" cy="54"/>
            </a:xfrm>
          </p:grpSpPr>
          <p:sp>
            <p:nvSpPr>
              <p:cNvPr id="10298" name="Line 235"/>
              <p:cNvSpPr>
                <a:spLocks noChangeShapeType="1"/>
              </p:cNvSpPr>
              <p:nvPr/>
            </p:nvSpPr>
            <p:spPr bwMode="auto">
              <a:xfrm flipV="1">
                <a:off x="3668" y="2986"/>
                <a:ext cx="85"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1">
                  <a:spcBef>
                    <a:spcPct val="0"/>
                  </a:spcBef>
                  <a:spcAft>
                    <a:spcPct val="0"/>
                  </a:spcAft>
                </a:pPr>
                <a:endParaRPr kumimoji="1" lang="en-US" sz="750">
                  <a:solidFill>
                    <a:srgbClr val="000000"/>
                  </a:solidFill>
                  <a:latin typeface="Arial" panose="020B0604020202020204" pitchFamily="34" charset="0"/>
                  <a:cs typeface="Arial" panose="020B0604020202020204" pitchFamily="34" charset="0"/>
                </a:endParaRPr>
              </a:p>
            </p:txBody>
          </p:sp>
          <p:sp>
            <p:nvSpPr>
              <p:cNvPr id="10299" name="Line 236"/>
              <p:cNvSpPr>
                <a:spLocks noChangeShapeType="1"/>
              </p:cNvSpPr>
              <p:nvPr/>
            </p:nvSpPr>
            <p:spPr bwMode="auto">
              <a:xfrm flipV="1">
                <a:off x="3667" y="2932"/>
                <a:ext cx="86"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1">
                  <a:spcBef>
                    <a:spcPct val="0"/>
                  </a:spcBef>
                  <a:spcAft>
                    <a:spcPct val="0"/>
                  </a:spcAft>
                </a:pPr>
                <a:endParaRPr kumimoji="1" lang="en-US" sz="750">
                  <a:solidFill>
                    <a:srgbClr val="000000"/>
                  </a:solidFill>
                  <a:latin typeface="Arial" panose="020B0604020202020204" pitchFamily="34" charset="0"/>
                  <a:cs typeface="Arial" panose="020B0604020202020204" pitchFamily="34" charset="0"/>
                </a:endParaRPr>
              </a:p>
            </p:txBody>
          </p:sp>
        </p:grpSp>
        <p:sp>
          <p:nvSpPr>
            <p:cNvPr id="10294" name="Text Box 237"/>
            <p:cNvSpPr txBox="1">
              <a:spLocks noChangeArrowheads="1"/>
            </p:cNvSpPr>
            <p:nvPr/>
          </p:nvSpPr>
          <p:spPr bwMode="auto">
            <a:xfrm>
              <a:off x="3458" y="2930"/>
              <a:ext cx="208" cy="1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750" b="1">
                  <a:solidFill>
                    <a:srgbClr val="000000"/>
                  </a:solidFill>
                  <a:latin typeface="Arial" panose="020B0604020202020204" pitchFamily="34" charset="0"/>
                  <a:ea typeface="돋움" pitchFamily="50" charset="-127"/>
                  <a:cs typeface="Arial" panose="020B0604020202020204" pitchFamily="34" charset="0"/>
                </a:rPr>
                <a:t>  Si</a:t>
              </a:r>
            </a:p>
          </p:txBody>
        </p:sp>
        <p:sp>
          <p:nvSpPr>
            <p:cNvPr id="10295" name="Line 238"/>
            <p:cNvSpPr>
              <a:spLocks noChangeShapeType="1"/>
            </p:cNvSpPr>
            <p:nvPr/>
          </p:nvSpPr>
          <p:spPr bwMode="auto">
            <a:xfrm flipH="1" flipV="1">
              <a:off x="3744" y="2537"/>
              <a:ext cx="80" cy="99"/>
            </a:xfrm>
            <a:prstGeom prst="line">
              <a:avLst/>
            </a:prstGeom>
            <a:noFill/>
            <a:ln w="9525">
              <a:solidFill>
                <a:srgbClr val="00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1">
                <a:spcBef>
                  <a:spcPct val="0"/>
                </a:spcBef>
                <a:spcAft>
                  <a:spcPct val="0"/>
                </a:spcAft>
              </a:pPr>
              <a:endParaRPr kumimoji="1" lang="en-US" sz="750">
                <a:solidFill>
                  <a:srgbClr val="000000"/>
                </a:solidFill>
                <a:latin typeface="Arial" panose="020B0604020202020204" pitchFamily="34" charset="0"/>
                <a:cs typeface="Arial" panose="020B0604020202020204" pitchFamily="34" charset="0"/>
              </a:endParaRPr>
            </a:p>
          </p:txBody>
        </p:sp>
        <p:sp>
          <p:nvSpPr>
            <p:cNvPr id="10296" name="Line 239"/>
            <p:cNvSpPr>
              <a:spLocks noChangeShapeType="1"/>
            </p:cNvSpPr>
            <p:nvPr/>
          </p:nvSpPr>
          <p:spPr bwMode="auto">
            <a:xfrm flipH="1">
              <a:off x="3744" y="2767"/>
              <a:ext cx="105" cy="66"/>
            </a:xfrm>
            <a:prstGeom prst="line">
              <a:avLst/>
            </a:prstGeom>
            <a:noFill/>
            <a:ln w="9525">
              <a:solidFill>
                <a:srgbClr val="00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1">
                <a:spcBef>
                  <a:spcPct val="0"/>
                </a:spcBef>
                <a:spcAft>
                  <a:spcPct val="0"/>
                </a:spcAft>
              </a:pPr>
              <a:endParaRPr kumimoji="1" lang="en-US" sz="750">
                <a:solidFill>
                  <a:srgbClr val="000000"/>
                </a:solidFill>
                <a:latin typeface="Arial" panose="020B0604020202020204" pitchFamily="34" charset="0"/>
                <a:cs typeface="Arial" panose="020B0604020202020204" pitchFamily="34" charset="0"/>
              </a:endParaRPr>
            </a:p>
          </p:txBody>
        </p:sp>
        <p:sp>
          <p:nvSpPr>
            <p:cNvPr id="10297" name="Text Box 240"/>
            <p:cNvSpPr txBox="1">
              <a:spLocks noChangeArrowheads="1"/>
            </p:cNvSpPr>
            <p:nvPr/>
          </p:nvSpPr>
          <p:spPr bwMode="auto">
            <a:xfrm>
              <a:off x="3693" y="2640"/>
              <a:ext cx="263" cy="1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750" b="1">
                  <a:solidFill>
                    <a:srgbClr val="000000"/>
                  </a:solidFill>
                  <a:latin typeface="Arial" panose="020B0604020202020204" pitchFamily="34" charset="0"/>
                  <a:ea typeface="돋움" pitchFamily="50" charset="-127"/>
                  <a:cs typeface="Arial" panose="020B0604020202020204" pitchFamily="34" charset="0"/>
                </a:rPr>
                <a:t>     A </a:t>
              </a:r>
            </a:p>
          </p:txBody>
        </p:sp>
      </p:grpSp>
      <p:sp>
        <p:nvSpPr>
          <p:cNvPr id="10280" name="Rectangle 211"/>
          <p:cNvSpPr>
            <a:spLocks noChangeArrowheads="1"/>
          </p:cNvSpPr>
          <p:nvPr/>
        </p:nvSpPr>
        <p:spPr bwMode="auto">
          <a:xfrm>
            <a:off x="3390900" y="8871783"/>
            <a:ext cx="3124200" cy="78483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750" dirty="0">
                <a:solidFill>
                  <a:srgbClr val="000000"/>
                </a:solidFill>
                <a:latin typeface="Arial" panose="020B0604020202020204" pitchFamily="34" charset="0"/>
                <a:cs typeface="Arial" panose="020B0604020202020204" pitchFamily="34" charset="0"/>
              </a:rPr>
              <a:t>20. </a:t>
            </a:r>
            <a:r>
              <a:rPr lang="en-US" altLang="ko-KR" sz="750" dirty="0" smtClean="0">
                <a:solidFill>
                  <a:srgbClr val="000000"/>
                </a:solidFill>
                <a:latin typeface="Arial" panose="020B0604020202020204" pitchFamily="34" charset="0"/>
                <a:cs typeface="Arial" panose="020B0604020202020204" pitchFamily="34" charset="0"/>
              </a:rPr>
              <a:t>Output </a:t>
            </a:r>
            <a:r>
              <a:rPr lang="en-US" altLang="ko-KR" sz="750" dirty="0" err="1" smtClean="0">
                <a:solidFill>
                  <a:srgbClr val="000000"/>
                </a:solidFill>
                <a:latin typeface="Arial" panose="020B0604020202020204" pitchFamily="34" charset="0"/>
                <a:cs typeface="Arial" panose="020B0604020202020204" pitchFamily="34" charset="0"/>
              </a:rPr>
              <a:t>tiếp</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điểm</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điện</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tử</a:t>
            </a:r>
            <a:r>
              <a:rPr lang="en-US" altLang="ko-KR" sz="750" dirty="0" smtClean="0">
                <a:solidFill>
                  <a:srgbClr val="000000"/>
                </a:solidFill>
                <a:latin typeface="Arial" panose="020B0604020202020204" pitchFamily="34" charset="0"/>
                <a:cs typeface="Arial" panose="020B0604020202020204" pitchFamily="34" charset="0"/>
              </a:rPr>
              <a:t> ở </a:t>
            </a:r>
            <a:r>
              <a:rPr lang="en-US" altLang="ko-KR" sz="750" dirty="0" err="1" smtClean="0">
                <a:solidFill>
                  <a:srgbClr val="000000"/>
                </a:solidFill>
                <a:latin typeface="Arial" panose="020B0604020202020204" pitchFamily="34" charset="0"/>
                <a:cs typeface="Arial" panose="020B0604020202020204" pitchFamily="34" charset="0"/>
              </a:rPr>
              <a:t>mạch</a:t>
            </a:r>
            <a:r>
              <a:rPr lang="en-US" altLang="ko-KR" sz="750" dirty="0" smtClean="0">
                <a:solidFill>
                  <a:srgbClr val="000000"/>
                </a:solidFill>
                <a:latin typeface="Arial" panose="020B0604020202020204" pitchFamily="34" charset="0"/>
                <a:cs typeface="Arial" panose="020B0604020202020204" pitchFamily="34" charset="0"/>
              </a:rPr>
              <a:t> output sensor </a:t>
            </a:r>
            <a:r>
              <a:rPr lang="en-US" altLang="ko-KR" sz="750" dirty="0" err="1" smtClean="0">
                <a:solidFill>
                  <a:srgbClr val="000000"/>
                </a:solidFill>
                <a:latin typeface="Arial" panose="020B0604020202020204" pitchFamily="34" charset="0"/>
                <a:cs typeface="Arial" panose="020B0604020202020204" pitchFamily="34" charset="0"/>
              </a:rPr>
              <a:t>là</a:t>
            </a:r>
            <a:r>
              <a:rPr lang="en-US" altLang="ko-KR" sz="750" dirty="0" smtClean="0">
                <a:solidFill>
                  <a:srgbClr val="000000"/>
                </a:solidFill>
                <a:latin typeface="Arial" panose="020B0604020202020204" pitchFamily="34" charset="0"/>
                <a:cs typeface="Arial" panose="020B0604020202020204" pitchFamily="34" charset="0"/>
              </a:rPr>
              <a:t> (   )?</a:t>
            </a:r>
          </a:p>
          <a:p>
            <a:pPr eaLnBrk="1" fontAlgn="base" latinLnBrk="1" hangingPunct="1">
              <a:spcBef>
                <a:spcPct val="0"/>
              </a:spcBef>
              <a:spcAft>
                <a:spcPct val="0"/>
              </a:spcAft>
            </a:pPr>
            <a:r>
              <a:rPr lang="en-US" altLang="ko-KR" sz="750" dirty="0" smtClean="0">
                <a:solidFill>
                  <a:srgbClr val="000000"/>
                </a:solidFill>
                <a:latin typeface="Arial" panose="020B0604020202020204" pitchFamily="34" charset="0"/>
                <a:cs typeface="Arial" panose="020B0604020202020204" pitchFamily="34" charset="0"/>
              </a:rPr>
              <a:t> </a:t>
            </a:r>
            <a:endParaRPr lang="en-US" altLang="ko-KR" sz="750" dirty="0">
              <a:solidFill>
                <a:srgbClr val="C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750" dirty="0">
                <a:solidFill>
                  <a:srgbClr val="C00000"/>
                </a:solidFill>
                <a:latin typeface="Arial" panose="020B0604020202020204" pitchFamily="34" charset="0"/>
                <a:cs typeface="Arial" panose="020B0604020202020204" pitchFamily="34" charset="0"/>
              </a:rPr>
              <a:t>① </a:t>
            </a:r>
            <a:r>
              <a:rPr lang="en-US" altLang="ko-KR" sz="750" dirty="0" smtClean="0">
                <a:solidFill>
                  <a:srgbClr val="C00000"/>
                </a:solidFill>
                <a:latin typeface="Arial" panose="020B0604020202020204" pitchFamily="34" charset="0"/>
                <a:cs typeface="Arial" panose="020B0604020202020204" pitchFamily="34" charset="0"/>
              </a:rPr>
              <a:t>NPN Transistor open collector</a:t>
            </a:r>
            <a:endParaRPr lang="ko-KR" altLang="en-US" sz="750" dirty="0">
              <a:solidFill>
                <a:srgbClr val="C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ko-KR" altLang="en-US" sz="750" dirty="0">
                <a:solidFill>
                  <a:srgbClr val="000000"/>
                </a:solidFill>
                <a:latin typeface="Arial" panose="020B0604020202020204" pitchFamily="34" charset="0"/>
                <a:cs typeface="Arial" panose="020B0604020202020204" pitchFamily="34" charset="0"/>
              </a:rPr>
              <a:t>② </a:t>
            </a:r>
            <a:r>
              <a:rPr lang="en-US" altLang="ko-KR" sz="750" dirty="0" smtClean="0">
                <a:solidFill>
                  <a:srgbClr val="000000"/>
                </a:solidFill>
                <a:latin typeface="Arial" panose="020B0604020202020204" pitchFamily="34" charset="0"/>
                <a:cs typeface="Arial" panose="020B0604020202020204" pitchFamily="34" charset="0"/>
              </a:rPr>
              <a:t>PNP Transistor Open collector </a:t>
            </a:r>
            <a:r>
              <a:rPr lang="en-US" altLang="ko-KR" sz="750" dirty="0" err="1" smtClean="0">
                <a:solidFill>
                  <a:srgbClr val="000000"/>
                </a:solidFill>
                <a:latin typeface="Arial" panose="020B0604020202020204" pitchFamily="34" charset="0"/>
                <a:cs typeface="Arial" panose="020B0604020202020204" pitchFamily="34" charset="0"/>
              </a:rPr>
              <a:t>dạng</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xuyên</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thấu</a:t>
            </a:r>
            <a:r>
              <a:rPr lang="ko-KR" altLang="en-US" sz="750" dirty="0" smtClean="0">
                <a:solidFill>
                  <a:srgbClr val="000000"/>
                </a:solidFill>
                <a:latin typeface="Arial" panose="020B0604020202020204" pitchFamily="34" charset="0"/>
                <a:cs typeface="Arial" panose="020B0604020202020204" pitchFamily="34" charset="0"/>
              </a:rPr>
              <a:t>   </a:t>
            </a:r>
            <a:endParaRPr lang="ko-KR" altLang="en-US" sz="75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ko-KR" altLang="en-US" sz="750" dirty="0" smtClean="0">
                <a:solidFill>
                  <a:srgbClr val="000000"/>
                </a:solidFill>
                <a:latin typeface="Arial" panose="020B0604020202020204" pitchFamily="34" charset="0"/>
                <a:cs typeface="Arial" panose="020B0604020202020204" pitchFamily="34" charset="0"/>
              </a:rPr>
              <a:t>③ </a:t>
            </a:r>
            <a:r>
              <a:rPr lang="en-US" altLang="ko-KR" sz="750" dirty="0" smtClean="0">
                <a:solidFill>
                  <a:srgbClr val="000000"/>
                </a:solidFill>
                <a:latin typeface="Arial" panose="020B0604020202020204" pitchFamily="34" charset="0"/>
                <a:cs typeface="Arial" panose="020B0604020202020204" pitchFamily="34" charset="0"/>
              </a:rPr>
              <a:t>Hai </a:t>
            </a:r>
            <a:r>
              <a:rPr lang="en-US" altLang="ko-KR" sz="750" dirty="0" err="1" smtClean="0">
                <a:solidFill>
                  <a:srgbClr val="000000"/>
                </a:solidFill>
                <a:latin typeface="Arial" panose="020B0604020202020204" pitchFamily="34" charset="0"/>
                <a:cs typeface="Arial" panose="020B0604020202020204" pitchFamily="34" charset="0"/>
              </a:rPr>
              <a:t>dây</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một</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chiều</a:t>
            </a:r>
            <a:r>
              <a:rPr lang="ko-KR" altLang="en-US" sz="750" dirty="0" smtClean="0">
                <a:solidFill>
                  <a:srgbClr val="000000"/>
                </a:solidFill>
                <a:latin typeface="Arial" panose="020B0604020202020204" pitchFamily="34" charset="0"/>
                <a:cs typeface="Arial" panose="020B0604020202020204" pitchFamily="34" charset="0"/>
              </a:rPr>
              <a:t>   </a:t>
            </a:r>
            <a:endParaRPr lang="ko-KR" altLang="en-US" sz="75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ko-KR" altLang="en-US" sz="750" dirty="0">
                <a:solidFill>
                  <a:srgbClr val="000000"/>
                </a:solidFill>
                <a:latin typeface="Arial" panose="020B0604020202020204" pitchFamily="34" charset="0"/>
                <a:cs typeface="Arial" panose="020B0604020202020204" pitchFamily="34" charset="0"/>
              </a:rPr>
              <a:t>④ </a:t>
            </a:r>
            <a:r>
              <a:rPr lang="en-US" altLang="ko-KR" sz="750" dirty="0" err="1" smtClean="0">
                <a:solidFill>
                  <a:srgbClr val="000000"/>
                </a:solidFill>
                <a:latin typeface="Arial" panose="020B0604020202020204" pitchFamily="34" charset="0"/>
                <a:cs typeface="Arial" panose="020B0604020202020204" pitchFamily="34" charset="0"/>
              </a:rPr>
              <a:t>Tiếp</a:t>
            </a:r>
            <a:r>
              <a:rPr lang="en-US" altLang="ko-KR" sz="750" dirty="0" smtClean="0">
                <a:solidFill>
                  <a:srgbClr val="000000"/>
                </a:solidFill>
                <a:latin typeface="Arial" panose="020B0604020202020204" pitchFamily="34" charset="0"/>
                <a:cs typeface="Arial" panose="020B0604020202020204" pitchFamily="34" charset="0"/>
              </a:rPr>
              <a:t> </a:t>
            </a:r>
            <a:r>
              <a:rPr lang="en-US" altLang="ko-KR" sz="750" dirty="0" err="1" smtClean="0">
                <a:solidFill>
                  <a:srgbClr val="000000"/>
                </a:solidFill>
                <a:latin typeface="Arial" panose="020B0604020202020204" pitchFamily="34" charset="0"/>
                <a:cs typeface="Arial" panose="020B0604020202020204" pitchFamily="34" charset="0"/>
              </a:rPr>
              <a:t>điểm</a:t>
            </a:r>
            <a:r>
              <a:rPr lang="en-US" altLang="ko-KR" sz="750" dirty="0" smtClean="0">
                <a:solidFill>
                  <a:srgbClr val="000000"/>
                </a:solidFill>
                <a:latin typeface="Arial" panose="020B0604020202020204" pitchFamily="34" charset="0"/>
                <a:cs typeface="Arial" panose="020B0604020202020204" pitchFamily="34" charset="0"/>
              </a:rPr>
              <a:t> relay</a:t>
            </a:r>
            <a:endParaRPr lang="ko-KR" altLang="en-US" sz="750" dirty="0">
              <a:solidFill>
                <a:srgbClr val="000000"/>
              </a:solidFill>
              <a:latin typeface="Arial" panose="020B0604020202020204" pitchFamily="34" charset="0"/>
              <a:cs typeface="Arial" panose="020B0604020202020204" pitchFamily="34" charset="0"/>
            </a:endParaRPr>
          </a:p>
        </p:txBody>
      </p:sp>
      <p:sp>
        <p:nvSpPr>
          <p:cNvPr id="3" name="Rectangle 2"/>
          <p:cNvSpPr/>
          <p:nvPr/>
        </p:nvSpPr>
        <p:spPr>
          <a:xfrm>
            <a:off x="4458494" y="6843107"/>
            <a:ext cx="266686" cy="883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latinLnBrk="1">
              <a:spcBef>
                <a:spcPct val="0"/>
              </a:spcBef>
              <a:spcAft>
                <a:spcPct val="0"/>
              </a:spcAft>
            </a:pPr>
            <a:r>
              <a:rPr kumimoji="1" lang="en-US" sz="500" dirty="0" smtClean="0">
                <a:solidFill>
                  <a:srgbClr val="000000"/>
                </a:solidFill>
              </a:rPr>
              <a:t>Drain</a:t>
            </a:r>
            <a:endParaRPr kumimoji="1" lang="en-US" sz="500" dirty="0">
              <a:solidFill>
                <a:srgbClr val="000000"/>
              </a:solidFill>
            </a:endParaRPr>
          </a:p>
        </p:txBody>
      </p:sp>
      <p:sp>
        <p:nvSpPr>
          <p:cNvPr id="96" name="Rectangle 95"/>
          <p:cNvSpPr/>
          <p:nvPr/>
        </p:nvSpPr>
        <p:spPr>
          <a:xfrm>
            <a:off x="4098444" y="7204983"/>
            <a:ext cx="266686" cy="883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latinLnBrk="1">
              <a:spcBef>
                <a:spcPct val="0"/>
              </a:spcBef>
              <a:spcAft>
                <a:spcPct val="0"/>
              </a:spcAft>
            </a:pPr>
            <a:r>
              <a:rPr kumimoji="1" lang="en-US" sz="500" dirty="0" smtClean="0">
                <a:solidFill>
                  <a:srgbClr val="000000"/>
                </a:solidFill>
              </a:rPr>
              <a:t>Gate</a:t>
            </a:r>
            <a:endParaRPr kumimoji="1" lang="en-US" sz="500" dirty="0">
              <a:solidFill>
                <a:srgbClr val="000000"/>
              </a:solidFill>
            </a:endParaRPr>
          </a:p>
        </p:txBody>
      </p:sp>
      <p:sp>
        <p:nvSpPr>
          <p:cNvPr id="97" name="Rectangle 96"/>
          <p:cNvSpPr/>
          <p:nvPr/>
        </p:nvSpPr>
        <p:spPr>
          <a:xfrm>
            <a:off x="4386484" y="7439016"/>
            <a:ext cx="266686" cy="883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latinLnBrk="1">
              <a:spcBef>
                <a:spcPct val="0"/>
              </a:spcBef>
              <a:spcAft>
                <a:spcPct val="0"/>
              </a:spcAft>
            </a:pPr>
            <a:r>
              <a:rPr kumimoji="1" lang="en-US" sz="500" dirty="0" smtClean="0">
                <a:solidFill>
                  <a:srgbClr val="000000"/>
                </a:solidFill>
              </a:rPr>
              <a:t>Source</a:t>
            </a:r>
            <a:endParaRPr kumimoji="1" lang="en-US" sz="500" dirty="0">
              <a:solidFill>
                <a:srgbClr val="000000"/>
              </a:solidFill>
            </a:endParaRPr>
          </a:p>
        </p:txBody>
      </p:sp>
      <p:sp>
        <p:nvSpPr>
          <p:cNvPr id="98" name="Rectangle 97"/>
          <p:cNvSpPr/>
          <p:nvPr/>
        </p:nvSpPr>
        <p:spPr>
          <a:xfrm>
            <a:off x="5538644" y="6981281"/>
            <a:ext cx="266686" cy="883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latinLnBrk="1">
              <a:spcBef>
                <a:spcPct val="0"/>
              </a:spcBef>
              <a:spcAft>
                <a:spcPct val="0"/>
              </a:spcAft>
            </a:pPr>
            <a:r>
              <a:rPr kumimoji="1" lang="en-US" sz="500" dirty="0" smtClean="0">
                <a:solidFill>
                  <a:srgbClr val="000000"/>
                </a:solidFill>
              </a:rPr>
              <a:t>Emitter</a:t>
            </a:r>
            <a:endParaRPr kumimoji="1" lang="en-US" sz="500" dirty="0">
              <a:solidFill>
                <a:srgbClr val="000000"/>
              </a:solidFill>
            </a:endParaRPr>
          </a:p>
        </p:txBody>
      </p:sp>
      <p:sp>
        <p:nvSpPr>
          <p:cNvPr id="99" name="Rectangle 98"/>
          <p:cNvSpPr/>
          <p:nvPr/>
        </p:nvSpPr>
        <p:spPr>
          <a:xfrm>
            <a:off x="6093370" y="6981281"/>
            <a:ext cx="266686" cy="883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latinLnBrk="1">
              <a:spcBef>
                <a:spcPct val="0"/>
              </a:spcBef>
              <a:spcAft>
                <a:spcPct val="0"/>
              </a:spcAft>
            </a:pPr>
            <a:r>
              <a:rPr kumimoji="1" lang="en-US" sz="500" dirty="0" smtClean="0">
                <a:solidFill>
                  <a:srgbClr val="000000"/>
                </a:solidFill>
              </a:rPr>
              <a:t>Collector</a:t>
            </a:r>
            <a:endParaRPr kumimoji="1" lang="en-US" sz="500" dirty="0">
              <a:solidFill>
                <a:srgbClr val="000000"/>
              </a:solidFill>
            </a:endParaRPr>
          </a:p>
        </p:txBody>
      </p:sp>
      <p:sp>
        <p:nvSpPr>
          <p:cNvPr id="100" name="Rectangle 99"/>
          <p:cNvSpPr/>
          <p:nvPr/>
        </p:nvSpPr>
        <p:spPr>
          <a:xfrm>
            <a:off x="5805330" y="7361005"/>
            <a:ext cx="266686" cy="883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latinLnBrk="1">
              <a:spcBef>
                <a:spcPct val="0"/>
              </a:spcBef>
              <a:spcAft>
                <a:spcPct val="0"/>
              </a:spcAft>
            </a:pPr>
            <a:r>
              <a:rPr kumimoji="1" lang="en-US" sz="500" dirty="0" smtClean="0">
                <a:solidFill>
                  <a:srgbClr val="000000"/>
                </a:solidFill>
              </a:rPr>
              <a:t>Base</a:t>
            </a:r>
            <a:endParaRPr kumimoji="1" lang="en-US" sz="500" dirty="0">
              <a:solidFill>
                <a:srgbClr val="000000"/>
              </a:solidFill>
            </a:endParaRPr>
          </a:p>
        </p:txBody>
      </p:sp>
      <p:sp>
        <p:nvSpPr>
          <p:cNvPr id="101" name="Text Box 3"/>
          <p:cNvSpPr txBox="1">
            <a:spLocks noChangeArrowheads="1"/>
          </p:cNvSpPr>
          <p:nvPr/>
        </p:nvSpPr>
        <p:spPr bwMode="auto">
          <a:xfrm>
            <a:off x="228617" y="736081"/>
            <a:ext cx="2736647"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700" dirty="0" err="1" smtClean="0">
                <a:solidFill>
                  <a:srgbClr val="000000"/>
                </a:solidFill>
                <a:latin typeface="Arial" panose="020B0604020202020204" pitchFamily="34" charset="0"/>
                <a:cs typeface="Arial" panose="020B0604020202020204" pitchFamily="34" charset="0"/>
              </a:rPr>
              <a:t>Bộ</a:t>
            </a:r>
            <a:r>
              <a:rPr lang="en-US" altLang="ko-KR" sz="700" dirty="0" smtClean="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phận</a:t>
            </a:r>
            <a:r>
              <a:rPr lang="ko-KR" altLang="en-US" sz="700" dirty="0" smtClean="0">
                <a:solidFill>
                  <a:srgbClr val="000000"/>
                </a:solidFill>
                <a:latin typeface="Arial" panose="020B0604020202020204" pitchFamily="34" charset="0"/>
                <a:cs typeface="Arial" panose="020B0604020202020204" pitchFamily="34" charset="0"/>
              </a:rPr>
              <a:t> </a:t>
            </a:r>
            <a:r>
              <a:rPr lang="en-US" altLang="ko-KR" sz="700" dirty="0">
                <a:solidFill>
                  <a:srgbClr val="000000"/>
                </a:solidFill>
                <a:latin typeface="Arial" panose="020B0604020202020204" pitchFamily="34" charset="0"/>
                <a:cs typeface="Arial" panose="020B0604020202020204" pitchFamily="34" charset="0"/>
              </a:rPr>
              <a:t>:                                                </a:t>
            </a:r>
            <a:r>
              <a:rPr lang="en-US" altLang="ko-KR" sz="700" dirty="0" smtClean="0">
                <a:solidFill>
                  <a:srgbClr val="000000"/>
                </a:solidFill>
                <a:latin typeface="Arial" panose="020B0604020202020204" pitchFamily="34" charset="0"/>
                <a:cs typeface="Arial" panose="020B0604020202020204" pitchFamily="34" charset="0"/>
              </a:rPr>
              <a:t>ID</a:t>
            </a:r>
            <a:r>
              <a:rPr lang="ko-KR" altLang="en-US" sz="700" dirty="0" smtClean="0">
                <a:solidFill>
                  <a:srgbClr val="000000"/>
                </a:solidFill>
                <a:latin typeface="Arial" panose="020B0604020202020204" pitchFamily="34" charset="0"/>
                <a:cs typeface="Arial" panose="020B0604020202020204" pitchFamily="34" charset="0"/>
              </a:rPr>
              <a:t> </a:t>
            </a:r>
            <a:r>
              <a:rPr lang="en-US" altLang="ko-KR" sz="700" dirty="0">
                <a:solidFill>
                  <a:srgbClr val="000000"/>
                </a:solidFill>
                <a:latin typeface="Arial" panose="020B0604020202020204" pitchFamily="34" charset="0"/>
                <a:cs typeface="Arial" panose="020B0604020202020204" pitchFamily="34" charset="0"/>
              </a:rPr>
              <a:t>:                      </a:t>
            </a:r>
            <a:r>
              <a:rPr lang="en-US" altLang="ko-KR" sz="700" dirty="0" err="1" smtClean="0">
                <a:solidFill>
                  <a:srgbClr val="000000"/>
                </a:solidFill>
                <a:latin typeface="Arial" panose="020B0604020202020204" pitchFamily="34" charset="0"/>
                <a:cs typeface="Arial" panose="020B0604020202020204" pitchFamily="34" charset="0"/>
              </a:rPr>
              <a:t>Tên</a:t>
            </a:r>
            <a:r>
              <a:rPr lang="ko-KR" altLang="en-US" sz="700" dirty="0" smtClean="0">
                <a:solidFill>
                  <a:srgbClr val="000000"/>
                </a:solidFill>
                <a:latin typeface="Arial" panose="020B0604020202020204" pitchFamily="34" charset="0"/>
                <a:cs typeface="Arial" panose="020B0604020202020204" pitchFamily="34" charset="0"/>
              </a:rPr>
              <a:t> </a:t>
            </a:r>
            <a:r>
              <a:rPr lang="en-US" altLang="ko-KR" sz="700" dirty="0">
                <a:solidFill>
                  <a:srgbClr val="000000"/>
                </a:solidFill>
                <a:latin typeface="Arial" panose="020B0604020202020204" pitchFamily="34" charset="0"/>
                <a:cs typeface="Arial" panose="020B0604020202020204" pitchFamily="34" charset="0"/>
              </a:rPr>
              <a:t>: </a:t>
            </a:r>
          </a:p>
        </p:txBody>
      </p:sp>
      <p:sp>
        <p:nvSpPr>
          <p:cNvPr id="102" name="Text Box 13"/>
          <p:cNvSpPr txBox="1">
            <a:spLocks noChangeArrowheads="1"/>
          </p:cNvSpPr>
          <p:nvPr/>
        </p:nvSpPr>
        <p:spPr bwMode="auto">
          <a:xfrm>
            <a:off x="260366" y="247659"/>
            <a:ext cx="1186543"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latinLnBrk="1">
              <a:spcBef>
                <a:spcPct val="0"/>
              </a:spcBef>
              <a:spcAft>
                <a:spcPct val="0"/>
              </a:spcAft>
              <a:defRPr/>
            </a:pPr>
            <a:r>
              <a:rPr kumimoji="1" lang="en-US" altLang="ko-KR" sz="700" b="1" dirty="0" err="1" smtClean="0">
                <a:solidFill>
                  <a:srgbClr val="000000"/>
                </a:solidFill>
                <a:effectLst>
                  <a:outerShdw blurRad="38100" dist="38100" dir="2700000" algn="tl">
                    <a:srgbClr val="C0C0C0"/>
                  </a:outerShdw>
                </a:effectLst>
                <a:latin typeface="Arial" panose="020B0604020202020204" pitchFamily="34" charset="0"/>
                <a:cs typeface="Arial" panose="020B0604020202020204" pitchFamily="34" charset="0"/>
              </a:rPr>
              <a:t>Điện</a:t>
            </a:r>
            <a:r>
              <a:rPr kumimoji="1" lang="en-US" altLang="ko-KR" sz="700" b="1" dirty="0" smtClean="0">
                <a:solidFill>
                  <a:srgbClr val="000000"/>
                </a:solidFill>
                <a:effectLst>
                  <a:outerShdw blurRad="38100" dist="38100" dir="2700000" algn="tl">
                    <a:srgbClr val="C0C0C0"/>
                  </a:outerShdw>
                </a:effectLst>
                <a:latin typeface="Arial" panose="020B0604020202020204" pitchFamily="34" charset="0"/>
                <a:cs typeface="Arial" panose="020B0604020202020204" pitchFamily="34" charset="0"/>
              </a:rPr>
              <a:t> </a:t>
            </a:r>
            <a:r>
              <a:rPr kumimoji="1" lang="en-US" altLang="ko-KR" sz="700" b="1" dirty="0" err="1" smtClean="0">
                <a:solidFill>
                  <a:srgbClr val="000000"/>
                </a:solidFill>
                <a:effectLst>
                  <a:outerShdw blurRad="38100" dist="38100" dir="2700000" algn="tl">
                    <a:srgbClr val="C0C0C0"/>
                  </a:outerShdw>
                </a:effectLst>
                <a:latin typeface="Arial" panose="020B0604020202020204" pitchFamily="34" charset="0"/>
                <a:cs typeface="Arial" panose="020B0604020202020204" pitchFamily="34" charset="0"/>
              </a:rPr>
              <a:t>điện</a:t>
            </a:r>
            <a:r>
              <a:rPr kumimoji="1" lang="en-US" altLang="ko-KR" sz="700" b="1" dirty="0" smtClean="0">
                <a:solidFill>
                  <a:srgbClr val="000000"/>
                </a:solidFill>
                <a:effectLst>
                  <a:outerShdw blurRad="38100" dist="38100" dir="2700000" algn="tl">
                    <a:srgbClr val="C0C0C0"/>
                  </a:outerShdw>
                </a:effectLst>
                <a:latin typeface="Arial" panose="020B0604020202020204" pitchFamily="34" charset="0"/>
                <a:cs typeface="Arial" panose="020B0604020202020204" pitchFamily="34" charset="0"/>
              </a:rPr>
              <a:t> </a:t>
            </a:r>
            <a:r>
              <a:rPr kumimoji="1" lang="en-US" altLang="ko-KR" sz="700" b="1" dirty="0" err="1" smtClean="0">
                <a:solidFill>
                  <a:srgbClr val="000000"/>
                </a:solidFill>
                <a:effectLst>
                  <a:outerShdw blurRad="38100" dist="38100" dir="2700000" algn="tl">
                    <a:srgbClr val="C0C0C0"/>
                  </a:outerShdw>
                </a:effectLst>
                <a:latin typeface="Arial" panose="020B0604020202020204" pitchFamily="34" charset="0"/>
                <a:cs typeface="Arial" panose="020B0604020202020204" pitchFamily="34" charset="0"/>
              </a:rPr>
              <a:t>tử</a:t>
            </a:r>
            <a:r>
              <a:rPr kumimoji="1" lang="en-US" altLang="ko-KR" sz="700" b="1" dirty="0" smtClean="0">
                <a:solidFill>
                  <a:srgbClr val="000000"/>
                </a:solidFill>
                <a:effectLst>
                  <a:outerShdw blurRad="38100" dist="38100" dir="2700000" algn="tl">
                    <a:srgbClr val="C0C0C0"/>
                  </a:outerShdw>
                </a:effectLst>
                <a:latin typeface="Arial" panose="020B0604020202020204" pitchFamily="34" charset="0"/>
                <a:cs typeface="Arial" panose="020B0604020202020204" pitchFamily="34" charset="0"/>
              </a:rPr>
              <a:t> </a:t>
            </a:r>
            <a:r>
              <a:rPr kumimoji="1" lang="en-US" altLang="ko-KR" sz="700" b="1" dirty="0" err="1" smtClean="0">
                <a:solidFill>
                  <a:srgbClr val="000000"/>
                </a:solidFill>
                <a:effectLst>
                  <a:outerShdw blurRad="38100" dist="38100" dir="2700000" algn="tl">
                    <a:srgbClr val="C0C0C0"/>
                  </a:outerShdw>
                </a:effectLst>
                <a:latin typeface="Arial" panose="020B0604020202020204" pitchFamily="34" charset="0"/>
                <a:cs typeface="Arial" panose="020B0604020202020204" pitchFamily="34" charset="0"/>
              </a:rPr>
              <a:t>cơ</a:t>
            </a:r>
            <a:r>
              <a:rPr kumimoji="1" lang="en-US" altLang="ko-KR" sz="700" b="1" dirty="0" smtClean="0">
                <a:solidFill>
                  <a:srgbClr val="000000"/>
                </a:solidFill>
                <a:effectLst>
                  <a:outerShdw blurRad="38100" dist="38100" dir="2700000" algn="tl">
                    <a:srgbClr val="C0C0C0"/>
                  </a:outerShdw>
                </a:effectLst>
                <a:latin typeface="Arial" panose="020B0604020202020204" pitchFamily="34" charset="0"/>
                <a:cs typeface="Arial" panose="020B0604020202020204" pitchFamily="34" charset="0"/>
              </a:rPr>
              <a:t> </a:t>
            </a:r>
            <a:r>
              <a:rPr kumimoji="1" lang="en-US" altLang="ko-KR" sz="700" b="1" err="1" smtClean="0">
                <a:solidFill>
                  <a:srgbClr val="000000"/>
                </a:solidFill>
                <a:effectLst>
                  <a:outerShdw blurRad="38100" dist="38100" dir="2700000" algn="tl">
                    <a:srgbClr val="C0C0C0"/>
                  </a:outerShdw>
                </a:effectLst>
                <a:latin typeface="Arial" panose="020B0604020202020204" pitchFamily="34" charset="0"/>
                <a:cs typeface="Arial" panose="020B0604020202020204" pitchFamily="34" charset="0"/>
              </a:rPr>
              <a:t>bản</a:t>
            </a:r>
            <a:r>
              <a:rPr kumimoji="1" lang="ko-KR" altLang="en-US" sz="700" b="1" smtClean="0">
                <a:solidFill>
                  <a:srgbClr val="000000"/>
                </a:solidFill>
                <a:effectLst>
                  <a:outerShdw blurRad="38100" dist="38100" dir="2700000" algn="tl">
                    <a:srgbClr val="C0C0C0"/>
                  </a:outerShdw>
                </a:effectLst>
                <a:latin typeface="Arial" panose="020B0604020202020204" pitchFamily="34" charset="0"/>
                <a:cs typeface="Arial" panose="020B0604020202020204" pitchFamily="34" charset="0"/>
              </a:rPr>
              <a:t>  </a:t>
            </a:r>
            <a:r>
              <a:rPr kumimoji="1" lang="en-US" altLang="ko-KR" sz="700" b="1">
                <a:solidFill>
                  <a:srgbClr val="000000"/>
                </a:solidFill>
                <a:effectLst>
                  <a:outerShdw blurRad="38100" dist="38100" dir="2700000" algn="tl">
                    <a:srgbClr val="C0C0C0"/>
                  </a:outerShdw>
                </a:effectLst>
                <a:latin typeface="Arial" panose="020B0604020202020204" pitchFamily="34" charset="0"/>
                <a:cs typeface="Arial" panose="020B0604020202020204" pitchFamily="34" charset="0"/>
              </a:rPr>
              <a:t>2</a:t>
            </a:r>
            <a:r>
              <a:rPr kumimoji="1" lang="ko-KR" altLang="en-US" sz="700" b="1" smtClean="0">
                <a:solidFill>
                  <a:srgbClr val="000000"/>
                </a:solidFill>
                <a:effectLst>
                  <a:outerShdw blurRad="38100" dist="38100" dir="2700000" algn="tl">
                    <a:srgbClr val="C0C0C0"/>
                  </a:outerShdw>
                </a:effectLst>
                <a:latin typeface="Arial" panose="020B0604020202020204" pitchFamily="34" charset="0"/>
                <a:cs typeface="Arial" panose="020B0604020202020204" pitchFamily="34" charset="0"/>
              </a:rPr>
              <a:t>  </a:t>
            </a:r>
            <a:endParaRPr kumimoji="1" lang="ko-KR" altLang="en-US" sz="700" b="1"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539616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Line 2"/>
          <p:cNvSpPr>
            <a:spLocks noChangeShapeType="1"/>
          </p:cNvSpPr>
          <p:nvPr/>
        </p:nvSpPr>
        <p:spPr bwMode="auto">
          <a:xfrm>
            <a:off x="228600" y="610527"/>
            <a:ext cx="63246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pPr fontAlgn="base" latinLnBrk="1">
              <a:spcBef>
                <a:spcPct val="0"/>
              </a:spcBef>
              <a:spcAft>
                <a:spcPct val="0"/>
              </a:spcAft>
            </a:pPr>
            <a:endParaRPr kumimoji="1" lang="en-US">
              <a:solidFill>
                <a:srgbClr val="000000"/>
              </a:solidFill>
            </a:endParaRPr>
          </a:p>
        </p:txBody>
      </p:sp>
      <p:sp>
        <p:nvSpPr>
          <p:cNvPr id="11267" name="Rectangle 4"/>
          <p:cNvSpPr>
            <a:spLocks noChangeArrowheads="1"/>
          </p:cNvSpPr>
          <p:nvPr/>
        </p:nvSpPr>
        <p:spPr bwMode="auto">
          <a:xfrm>
            <a:off x="304800" y="1066271"/>
            <a:ext cx="6248400" cy="84888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lnSpc>
                <a:spcPct val="110000"/>
              </a:lnSpc>
              <a:spcBef>
                <a:spcPct val="0"/>
              </a:spcBef>
              <a:spcAft>
                <a:spcPct val="0"/>
              </a:spcAft>
            </a:pPr>
            <a:endParaRPr lang="ko-KR" altLang="ko-KR" sz="900">
              <a:solidFill>
                <a:srgbClr val="000000"/>
              </a:solidFill>
              <a:latin typeface="돋움" pitchFamily="50" charset="-127"/>
              <a:ea typeface="돋움" pitchFamily="50" charset="-127"/>
            </a:endParaRPr>
          </a:p>
        </p:txBody>
      </p:sp>
      <p:graphicFrame>
        <p:nvGraphicFramePr>
          <p:cNvPr id="7" name="표 6"/>
          <p:cNvGraphicFramePr>
            <a:graphicFrameLocks noGrp="1"/>
          </p:cNvGraphicFramePr>
          <p:nvPr/>
        </p:nvGraphicFramePr>
        <p:xfrm>
          <a:off x="1143000" y="3302008"/>
          <a:ext cx="4572000" cy="4442636"/>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tblGrid>
              <a:tr h="403876">
                <a:tc>
                  <a:txBody>
                    <a:bodyPr/>
                    <a:lstStyle/>
                    <a:p>
                      <a:pPr latinLnBrk="1"/>
                      <a:r>
                        <a:rPr lang="en-US" altLang="ko-KR" sz="2000" b="0" dirty="0" smtClean="0">
                          <a:solidFill>
                            <a:schemeClr val="tx1"/>
                          </a:solidFill>
                        </a:rPr>
                        <a:t>1</a:t>
                      </a: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2000" b="0" dirty="0" smtClean="0">
                          <a:solidFill>
                            <a:schemeClr val="tx1"/>
                          </a:solidFill>
                        </a:rPr>
                        <a:t>4</a:t>
                      </a:r>
                      <a:endParaRPr lang="ko-KR" altLang="en-US" sz="2000" b="0" dirty="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85000"/>
                      </a:schemeClr>
                    </a:solidFill>
                  </a:tcPr>
                </a:tc>
                <a:tc>
                  <a:txBody>
                    <a:bodyPr/>
                    <a:lstStyle/>
                    <a:p>
                      <a:pPr latinLnBrk="1"/>
                      <a:r>
                        <a:rPr lang="en-US" altLang="ko-KR" sz="2000" b="0" dirty="0" smtClean="0">
                          <a:solidFill>
                            <a:schemeClr val="tx1"/>
                          </a:solidFill>
                        </a:rPr>
                        <a:t>11</a:t>
                      </a:r>
                      <a:endParaRPr lang="ko-KR" altLang="en-US" sz="2000" b="0" dirty="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2000" dirty="0" smtClean="0">
                          <a:solidFill>
                            <a:schemeClr val="tx1"/>
                          </a:solidFill>
                        </a:rPr>
                        <a:t>1</a:t>
                      </a:r>
                      <a:endParaRPr lang="ko-KR" altLang="en-US" sz="2000" dirty="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85000"/>
                      </a:schemeClr>
                    </a:solidFill>
                  </a:tcPr>
                </a:tc>
                <a:tc>
                  <a:txBody>
                    <a:bodyPr/>
                    <a:lstStyle/>
                    <a:p>
                      <a:pPr latinLnBrk="1"/>
                      <a:endParaRPr lang="ko-KR" altLang="en-US" sz="2000" dirty="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03876">
                <a:tc>
                  <a:txBody>
                    <a:bodyPr/>
                    <a:lstStyle/>
                    <a:p>
                      <a:pPr latinLnBrk="1"/>
                      <a:r>
                        <a:rPr lang="en-US" altLang="ko-KR" sz="2000" b="0" dirty="0" smtClean="0">
                          <a:solidFill>
                            <a:schemeClr val="tx1"/>
                          </a:solidFill>
                        </a:rPr>
                        <a:t>2</a:t>
                      </a: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2000" b="0" dirty="0" smtClean="0">
                          <a:solidFill>
                            <a:schemeClr val="tx1"/>
                          </a:solidFill>
                        </a:rPr>
                        <a:t>4</a:t>
                      </a:r>
                      <a:endParaRPr lang="ko-KR" altLang="en-US" sz="2000" b="0" dirty="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85000"/>
                      </a:schemeClr>
                    </a:solidFill>
                  </a:tcPr>
                </a:tc>
                <a:tc>
                  <a:txBody>
                    <a:bodyPr/>
                    <a:lstStyle/>
                    <a:p>
                      <a:pPr latinLnBrk="1"/>
                      <a:r>
                        <a:rPr lang="en-US" altLang="ko-KR" sz="2000" b="0" dirty="0" smtClean="0">
                          <a:solidFill>
                            <a:schemeClr val="tx1"/>
                          </a:solidFill>
                        </a:rPr>
                        <a:t>12</a:t>
                      </a:r>
                      <a:endParaRPr lang="ko-KR" altLang="en-US" sz="2000" b="0" dirty="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2000" dirty="0" smtClean="0">
                          <a:solidFill>
                            <a:schemeClr val="tx1"/>
                          </a:solidFill>
                        </a:rPr>
                        <a:t>2</a:t>
                      </a:r>
                      <a:endParaRPr lang="ko-KR" altLang="en-US" sz="2000" dirty="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85000"/>
                      </a:schemeClr>
                    </a:solidFill>
                  </a:tcPr>
                </a:tc>
                <a:tc>
                  <a:txBody>
                    <a:bodyPr/>
                    <a:lstStyle/>
                    <a:p>
                      <a:pPr latinLnBrk="1"/>
                      <a:endParaRPr lang="ko-KR" altLang="en-US" sz="200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03876">
                <a:tc>
                  <a:txBody>
                    <a:bodyPr/>
                    <a:lstStyle/>
                    <a:p>
                      <a:pPr latinLnBrk="1"/>
                      <a:r>
                        <a:rPr lang="en-US" altLang="ko-KR" sz="2000" b="0" dirty="0" smtClean="0">
                          <a:solidFill>
                            <a:schemeClr val="tx1"/>
                          </a:solidFill>
                        </a:rPr>
                        <a:t>3</a:t>
                      </a:r>
                      <a:endParaRPr lang="ko-KR" altLang="en-US" sz="2000" b="0" dirty="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2000" b="0" dirty="0" smtClean="0">
                          <a:solidFill>
                            <a:schemeClr val="tx1"/>
                          </a:solidFill>
                        </a:rPr>
                        <a:t>3</a:t>
                      </a:r>
                      <a:endParaRPr lang="ko-KR" altLang="en-US" sz="2000" b="0" dirty="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85000"/>
                      </a:schemeClr>
                    </a:solidFill>
                  </a:tcPr>
                </a:tc>
                <a:tc>
                  <a:txBody>
                    <a:bodyPr/>
                    <a:lstStyle/>
                    <a:p>
                      <a:pPr latinLnBrk="1"/>
                      <a:r>
                        <a:rPr lang="en-US" altLang="ko-KR" sz="2000" b="0" dirty="0" smtClean="0">
                          <a:solidFill>
                            <a:schemeClr val="tx1"/>
                          </a:solidFill>
                        </a:rPr>
                        <a:t>13</a:t>
                      </a:r>
                      <a:endParaRPr lang="ko-KR" altLang="en-US" sz="2000" b="0" dirty="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2000" dirty="0" smtClean="0">
                          <a:solidFill>
                            <a:schemeClr val="tx1"/>
                          </a:solidFill>
                        </a:rPr>
                        <a:t>4</a:t>
                      </a:r>
                      <a:endParaRPr lang="ko-KR" altLang="en-US" sz="2000" dirty="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85000"/>
                      </a:schemeClr>
                    </a:solidFill>
                  </a:tcPr>
                </a:tc>
                <a:tc>
                  <a:txBody>
                    <a:bodyPr/>
                    <a:lstStyle/>
                    <a:p>
                      <a:pPr latinLnBrk="1"/>
                      <a:endParaRPr lang="ko-KR" altLang="en-US" sz="200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03876">
                <a:tc>
                  <a:txBody>
                    <a:bodyPr/>
                    <a:lstStyle/>
                    <a:p>
                      <a:pPr latinLnBrk="1"/>
                      <a:r>
                        <a:rPr lang="en-US" altLang="ko-KR" sz="2000" b="0" dirty="0" smtClean="0">
                          <a:solidFill>
                            <a:schemeClr val="tx1"/>
                          </a:solidFill>
                        </a:rPr>
                        <a:t>4</a:t>
                      </a:r>
                      <a:endParaRPr lang="ko-KR" altLang="en-US" sz="2000" b="0" dirty="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2000" b="0" dirty="0" smtClean="0">
                          <a:solidFill>
                            <a:schemeClr val="tx1"/>
                          </a:solidFill>
                        </a:rPr>
                        <a:t>4</a:t>
                      </a:r>
                      <a:endParaRPr lang="ko-KR" altLang="en-US" sz="2000" b="0" dirty="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85000"/>
                      </a:schemeClr>
                    </a:solidFill>
                  </a:tcPr>
                </a:tc>
                <a:tc>
                  <a:txBody>
                    <a:bodyPr/>
                    <a:lstStyle/>
                    <a:p>
                      <a:pPr latinLnBrk="1"/>
                      <a:r>
                        <a:rPr lang="en-US" altLang="ko-KR" sz="2000" b="0" dirty="0" smtClean="0">
                          <a:solidFill>
                            <a:schemeClr val="tx1"/>
                          </a:solidFill>
                        </a:rPr>
                        <a:t>14</a:t>
                      </a:r>
                      <a:endParaRPr lang="ko-KR" altLang="en-US" sz="2000" b="0" dirty="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2000" dirty="0" smtClean="0">
                          <a:solidFill>
                            <a:schemeClr val="tx1"/>
                          </a:solidFill>
                        </a:rPr>
                        <a:t>3</a:t>
                      </a:r>
                      <a:endParaRPr lang="ko-KR" altLang="en-US" sz="2000" dirty="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85000"/>
                      </a:schemeClr>
                    </a:solidFill>
                  </a:tcPr>
                </a:tc>
                <a:tc>
                  <a:txBody>
                    <a:bodyPr/>
                    <a:lstStyle/>
                    <a:p>
                      <a:pPr latinLnBrk="1"/>
                      <a:endParaRPr lang="ko-KR" altLang="en-US" sz="200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03876">
                <a:tc>
                  <a:txBody>
                    <a:bodyPr/>
                    <a:lstStyle/>
                    <a:p>
                      <a:pPr latinLnBrk="1"/>
                      <a:r>
                        <a:rPr lang="en-US" altLang="ko-KR" sz="2000" b="0" dirty="0" smtClean="0">
                          <a:solidFill>
                            <a:schemeClr val="tx1"/>
                          </a:solidFill>
                        </a:rPr>
                        <a:t>5</a:t>
                      </a:r>
                      <a:endParaRPr lang="ko-KR" altLang="en-US" sz="2000" b="0" dirty="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2000" b="0" dirty="0" smtClean="0">
                          <a:solidFill>
                            <a:schemeClr val="tx1"/>
                          </a:solidFill>
                        </a:rPr>
                        <a:t>1</a:t>
                      </a:r>
                      <a:endParaRPr lang="ko-KR" altLang="en-US" sz="2000" b="0" dirty="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85000"/>
                      </a:schemeClr>
                    </a:solidFill>
                  </a:tcPr>
                </a:tc>
                <a:tc>
                  <a:txBody>
                    <a:bodyPr/>
                    <a:lstStyle/>
                    <a:p>
                      <a:pPr latinLnBrk="1"/>
                      <a:r>
                        <a:rPr lang="en-US" altLang="ko-KR" sz="2000" b="0" dirty="0" smtClean="0">
                          <a:solidFill>
                            <a:schemeClr val="tx1"/>
                          </a:solidFill>
                        </a:rPr>
                        <a:t>15</a:t>
                      </a:r>
                      <a:endParaRPr lang="ko-KR" altLang="en-US" sz="2000" b="0" dirty="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2000" dirty="0" smtClean="0">
                          <a:solidFill>
                            <a:schemeClr val="tx1"/>
                          </a:solidFill>
                        </a:rPr>
                        <a:t>4</a:t>
                      </a:r>
                      <a:endParaRPr lang="ko-KR" altLang="en-US" sz="2000" dirty="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85000"/>
                      </a:schemeClr>
                    </a:solidFill>
                  </a:tcPr>
                </a:tc>
                <a:tc>
                  <a:txBody>
                    <a:bodyPr/>
                    <a:lstStyle/>
                    <a:p>
                      <a:pPr latinLnBrk="1"/>
                      <a:endParaRPr lang="ko-KR" altLang="en-US" sz="200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03876">
                <a:tc>
                  <a:txBody>
                    <a:bodyPr/>
                    <a:lstStyle/>
                    <a:p>
                      <a:pPr latinLnBrk="1"/>
                      <a:r>
                        <a:rPr lang="en-US" altLang="ko-KR" sz="2000" b="0" dirty="0" smtClean="0">
                          <a:solidFill>
                            <a:schemeClr val="tx1"/>
                          </a:solidFill>
                        </a:rPr>
                        <a:t>6</a:t>
                      </a:r>
                      <a:endParaRPr lang="ko-KR" altLang="en-US" sz="2000" b="0" dirty="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2000" b="0" dirty="0" smtClean="0">
                          <a:solidFill>
                            <a:schemeClr val="tx1"/>
                          </a:solidFill>
                        </a:rPr>
                        <a:t>3</a:t>
                      </a:r>
                      <a:endParaRPr lang="ko-KR" altLang="en-US" sz="2000" b="0" dirty="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85000"/>
                      </a:schemeClr>
                    </a:solidFill>
                  </a:tcPr>
                </a:tc>
                <a:tc>
                  <a:txBody>
                    <a:bodyPr/>
                    <a:lstStyle/>
                    <a:p>
                      <a:pPr latinLnBrk="1"/>
                      <a:r>
                        <a:rPr lang="en-US" altLang="ko-KR" sz="2000" b="0" dirty="0" smtClean="0">
                          <a:solidFill>
                            <a:schemeClr val="tx1"/>
                          </a:solidFill>
                        </a:rPr>
                        <a:t>16</a:t>
                      </a:r>
                      <a:endParaRPr lang="ko-KR" altLang="en-US" sz="2000" b="0" dirty="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2000" dirty="0" smtClean="0">
                          <a:solidFill>
                            <a:schemeClr val="tx1"/>
                          </a:solidFill>
                        </a:rPr>
                        <a:t>1</a:t>
                      </a:r>
                      <a:endParaRPr lang="ko-KR" altLang="en-US" sz="2000" dirty="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85000"/>
                      </a:schemeClr>
                    </a:solidFill>
                  </a:tcPr>
                </a:tc>
                <a:tc>
                  <a:txBody>
                    <a:bodyPr/>
                    <a:lstStyle/>
                    <a:p>
                      <a:pPr latinLnBrk="1"/>
                      <a:endParaRPr lang="ko-KR" altLang="en-US" sz="2000" dirty="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03876">
                <a:tc>
                  <a:txBody>
                    <a:bodyPr/>
                    <a:lstStyle/>
                    <a:p>
                      <a:pPr latinLnBrk="1"/>
                      <a:r>
                        <a:rPr lang="en-US" altLang="ko-KR" sz="2000" b="0" dirty="0" smtClean="0">
                          <a:solidFill>
                            <a:schemeClr val="tx1"/>
                          </a:solidFill>
                        </a:rPr>
                        <a:t>7</a:t>
                      </a:r>
                      <a:endParaRPr lang="ko-KR" altLang="en-US" sz="2000" b="0" dirty="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2000" b="0" dirty="0" smtClean="0">
                          <a:solidFill>
                            <a:schemeClr val="tx1"/>
                          </a:solidFill>
                        </a:rPr>
                        <a:t>4</a:t>
                      </a:r>
                      <a:endParaRPr lang="ko-KR" altLang="en-US" sz="2000" b="0" dirty="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85000"/>
                      </a:schemeClr>
                    </a:solidFill>
                  </a:tcPr>
                </a:tc>
                <a:tc>
                  <a:txBody>
                    <a:bodyPr/>
                    <a:lstStyle/>
                    <a:p>
                      <a:pPr latinLnBrk="1"/>
                      <a:r>
                        <a:rPr lang="en-US" altLang="ko-KR" sz="2000" b="0" dirty="0" smtClean="0">
                          <a:solidFill>
                            <a:schemeClr val="tx1"/>
                          </a:solidFill>
                        </a:rPr>
                        <a:t>17</a:t>
                      </a:r>
                      <a:endParaRPr lang="ko-KR" altLang="en-US" sz="2000" b="0" dirty="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2000" dirty="0" smtClean="0">
                          <a:solidFill>
                            <a:schemeClr val="tx1"/>
                          </a:solidFill>
                        </a:rPr>
                        <a:t>4</a:t>
                      </a:r>
                      <a:endParaRPr lang="ko-KR" altLang="en-US" sz="2000" dirty="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85000"/>
                      </a:schemeClr>
                    </a:solidFill>
                  </a:tcPr>
                </a:tc>
                <a:tc>
                  <a:txBody>
                    <a:bodyPr/>
                    <a:lstStyle/>
                    <a:p>
                      <a:pPr latinLnBrk="1"/>
                      <a:endParaRPr lang="ko-KR" altLang="en-US" sz="200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03876">
                <a:tc>
                  <a:txBody>
                    <a:bodyPr/>
                    <a:lstStyle/>
                    <a:p>
                      <a:pPr latinLnBrk="1"/>
                      <a:r>
                        <a:rPr lang="en-US" altLang="ko-KR" sz="2000" b="0" dirty="0" smtClean="0">
                          <a:solidFill>
                            <a:schemeClr val="tx1"/>
                          </a:solidFill>
                        </a:rPr>
                        <a:t>8</a:t>
                      </a:r>
                      <a:endParaRPr lang="ko-KR" altLang="en-US" sz="2000" b="0" dirty="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2000" b="0" dirty="0" smtClean="0">
                          <a:solidFill>
                            <a:schemeClr val="tx1"/>
                          </a:solidFill>
                        </a:rPr>
                        <a:t>4</a:t>
                      </a:r>
                      <a:endParaRPr lang="ko-KR" altLang="en-US" sz="2000" b="0" dirty="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85000"/>
                      </a:schemeClr>
                    </a:solidFill>
                  </a:tcPr>
                </a:tc>
                <a:tc>
                  <a:txBody>
                    <a:bodyPr/>
                    <a:lstStyle/>
                    <a:p>
                      <a:pPr latinLnBrk="1"/>
                      <a:r>
                        <a:rPr lang="en-US" altLang="ko-KR" sz="2000" b="0" dirty="0" smtClean="0">
                          <a:solidFill>
                            <a:schemeClr val="tx1"/>
                          </a:solidFill>
                        </a:rPr>
                        <a:t>18</a:t>
                      </a:r>
                      <a:endParaRPr lang="ko-KR" altLang="en-US" sz="2000" b="0" dirty="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2000" dirty="0" smtClean="0">
                          <a:solidFill>
                            <a:schemeClr val="tx1"/>
                          </a:solidFill>
                        </a:rPr>
                        <a:t>1</a:t>
                      </a:r>
                      <a:endParaRPr lang="ko-KR" altLang="en-US" sz="2000" dirty="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85000"/>
                      </a:schemeClr>
                    </a:solidFill>
                  </a:tcPr>
                </a:tc>
                <a:tc>
                  <a:txBody>
                    <a:bodyPr/>
                    <a:lstStyle/>
                    <a:p>
                      <a:pPr latinLnBrk="1"/>
                      <a:endParaRPr lang="ko-KR" altLang="en-US" sz="200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403876">
                <a:tc>
                  <a:txBody>
                    <a:bodyPr/>
                    <a:lstStyle/>
                    <a:p>
                      <a:pPr latinLnBrk="1"/>
                      <a:r>
                        <a:rPr lang="en-US" altLang="ko-KR" sz="2000" b="0" dirty="0" smtClean="0">
                          <a:solidFill>
                            <a:schemeClr val="tx1"/>
                          </a:solidFill>
                        </a:rPr>
                        <a:t>9</a:t>
                      </a:r>
                      <a:endParaRPr lang="ko-KR" altLang="en-US" sz="2000" b="0" dirty="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2000" b="0" dirty="0" smtClean="0">
                          <a:solidFill>
                            <a:schemeClr val="tx1"/>
                          </a:solidFill>
                        </a:rPr>
                        <a:t>3</a:t>
                      </a:r>
                      <a:endParaRPr lang="ko-KR" altLang="en-US" sz="2000" b="0" dirty="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85000"/>
                      </a:schemeClr>
                    </a:solidFill>
                  </a:tcPr>
                </a:tc>
                <a:tc>
                  <a:txBody>
                    <a:bodyPr/>
                    <a:lstStyle/>
                    <a:p>
                      <a:pPr latinLnBrk="1"/>
                      <a:r>
                        <a:rPr lang="en-US" altLang="ko-KR" sz="2000" b="0" dirty="0" smtClean="0">
                          <a:solidFill>
                            <a:schemeClr val="tx1"/>
                          </a:solidFill>
                        </a:rPr>
                        <a:t>19</a:t>
                      </a:r>
                      <a:endParaRPr lang="ko-KR" altLang="en-US" sz="2000" b="0" dirty="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2000" dirty="0" smtClean="0">
                          <a:solidFill>
                            <a:schemeClr val="tx1"/>
                          </a:solidFill>
                        </a:rPr>
                        <a:t>1</a:t>
                      </a:r>
                      <a:endParaRPr lang="ko-KR" altLang="en-US" sz="2000" dirty="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85000"/>
                      </a:schemeClr>
                    </a:solidFill>
                  </a:tcPr>
                </a:tc>
                <a:tc>
                  <a:txBody>
                    <a:bodyPr/>
                    <a:lstStyle/>
                    <a:p>
                      <a:pPr latinLnBrk="1"/>
                      <a:endParaRPr lang="ko-KR" altLang="en-US" sz="2000" dirty="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403876">
                <a:tc>
                  <a:txBody>
                    <a:bodyPr/>
                    <a:lstStyle/>
                    <a:p>
                      <a:pPr latinLnBrk="1"/>
                      <a:r>
                        <a:rPr lang="en-US" altLang="ko-KR" sz="2000" b="0" dirty="0" smtClean="0">
                          <a:solidFill>
                            <a:schemeClr val="tx1"/>
                          </a:solidFill>
                        </a:rPr>
                        <a:t>10</a:t>
                      </a:r>
                      <a:endParaRPr lang="ko-KR" altLang="en-US" sz="2000" b="0" dirty="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2000" b="0" dirty="0" smtClean="0">
                          <a:solidFill>
                            <a:schemeClr val="tx1"/>
                          </a:solidFill>
                        </a:rPr>
                        <a:t>4</a:t>
                      </a:r>
                      <a:endParaRPr lang="ko-KR" altLang="en-US" sz="2000" b="0" dirty="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85000"/>
                      </a:schemeClr>
                    </a:solidFill>
                  </a:tcPr>
                </a:tc>
                <a:tc>
                  <a:txBody>
                    <a:bodyPr/>
                    <a:lstStyle/>
                    <a:p>
                      <a:pPr latinLnBrk="1"/>
                      <a:r>
                        <a:rPr lang="en-US" altLang="ko-KR" sz="2000" b="0" dirty="0" smtClean="0">
                          <a:solidFill>
                            <a:schemeClr val="tx1"/>
                          </a:solidFill>
                        </a:rPr>
                        <a:t>20</a:t>
                      </a:r>
                      <a:endParaRPr lang="ko-KR" altLang="en-US" sz="2000" b="0" dirty="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2000" dirty="0" smtClean="0">
                          <a:solidFill>
                            <a:schemeClr val="tx1"/>
                          </a:solidFill>
                        </a:rPr>
                        <a:t>1</a:t>
                      </a:r>
                      <a:endParaRPr lang="ko-KR" altLang="en-US" sz="2000" dirty="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85000"/>
                      </a:schemeClr>
                    </a:solidFill>
                  </a:tcPr>
                </a:tc>
                <a:tc>
                  <a:txBody>
                    <a:bodyPr/>
                    <a:lstStyle/>
                    <a:p>
                      <a:pPr latinLnBrk="1"/>
                      <a:endParaRPr lang="ko-KR" altLang="en-US" sz="200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403876">
                <a:tc>
                  <a:txBody>
                    <a:bodyPr/>
                    <a:lstStyle/>
                    <a:p>
                      <a:pPr latinLnBrk="1"/>
                      <a:endParaRPr lang="ko-KR" altLang="en-US" sz="2000" dirty="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latinLnBrk="1"/>
                      <a:endParaRPr lang="ko-KR" altLang="en-US" sz="2000" dirty="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85000"/>
                      </a:schemeClr>
                    </a:solidFill>
                  </a:tcPr>
                </a:tc>
                <a:tc>
                  <a:txBody>
                    <a:bodyPr/>
                    <a:lstStyle/>
                    <a:p>
                      <a:pPr latinLnBrk="1"/>
                      <a:endParaRPr lang="ko-KR" altLang="en-US" sz="2000" dirty="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latinLnBrk="1"/>
                      <a:endParaRPr lang="ko-KR" altLang="en-US" sz="2000" dirty="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85000"/>
                      </a:schemeClr>
                    </a:solidFill>
                  </a:tcPr>
                </a:tc>
                <a:tc>
                  <a:txBody>
                    <a:bodyPr/>
                    <a:lstStyle/>
                    <a:p>
                      <a:pPr latinLnBrk="1"/>
                      <a:endParaRPr lang="ko-KR" altLang="en-US" sz="2000" dirty="0">
                        <a:solidFill>
                          <a:schemeClr val="tx1"/>
                        </a:solidFill>
                      </a:endParaRPr>
                    </a:p>
                  </a:txBody>
                  <a:tcPr marT="49538" marB="49538">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bl>
          </a:graphicData>
        </a:graphic>
      </p:graphicFrame>
      <p:sp>
        <p:nvSpPr>
          <p:cNvPr id="6" name="Text Box 13"/>
          <p:cNvSpPr txBox="1">
            <a:spLocks noChangeArrowheads="1"/>
          </p:cNvSpPr>
          <p:nvPr/>
        </p:nvSpPr>
        <p:spPr bwMode="auto">
          <a:xfrm>
            <a:off x="260350" y="247659"/>
            <a:ext cx="1606530"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latinLnBrk="1">
              <a:spcBef>
                <a:spcPct val="0"/>
              </a:spcBef>
              <a:spcAft>
                <a:spcPct val="0"/>
              </a:spcAft>
              <a:defRPr/>
            </a:pPr>
            <a:r>
              <a:rPr kumimoji="1" lang="en-US" altLang="ko-KR" sz="700" b="1" smtClean="0">
                <a:solidFill>
                  <a:srgbClr val="000000"/>
                </a:solidFill>
                <a:effectLst>
                  <a:outerShdw blurRad="38100" dist="38100" dir="2700000" algn="tl">
                    <a:srgbClr val="C0C0C0"/>
                  </a:outerShdw>
                </a:effectLst>
                <a:latin typeface="Arial" panose="020B0604020202020204" pitchFamily="34" charset="0"/>
                <a:cs typeface="Arial" panose="020B0604020202020204" pitchFamily="34" charset="0"/>
              </a:rPr>
              <a:t>Đáp Án : Điện </a:t>
            </a:r>
            <a:r>
              <a:rPr kumimoji="1" lang="en-US" altLang="ko-KR" sz="700" b="1" dirty="0" err="1" smtClean="0">
                <a:solidFill>
                  <a:srgbClr val="000000"/>
                </a:solidFill>
                <a:effectLst>
                  <a:outerShdw blurRad="38100" dist="38100" dir="2700000" algn="tl">
                    <a:srgbClr val="C0C0C0"/>
                  </a:outerShdw>
                </a:effectLst>
                <a:latin typeface="Arial" panose="020B0604020202020204" pitchFamily="34" charset="0"/>
                <a:cs typeface="Arial" panose="020B0604020202020204" pitchFamily="34" charset="0"/>
              </a:rPr>
              <a:t>điện</a:t>
            </a:r>
            <a:r>
              <a:rPr kumimoji="1" lang="en-US" altLang="ko-KR" sz="700" b="1" dirty="0" smtClean="0">
                <a:solidFill>
                  <a:srgbClr val="000000"/>
                </a:solidFill>
                <a:effectLst>
                  <a:outerShdw blurRad="38100" dist="38100" dir="2700000" algn="tl">
                    <a:srgbClr val="C0C0C0"/>
                  </a:outerShdw>
                </a:effectLst>
                <a:latin typeface="Arial" panose="020B0604020202020204" pitchFamily="34" charset="0"/>
                <a:cs typeface="Arial" panose="020B0604020202020204" pitchFamily="34" charset="0"/>
              </a:rPr>
              <a:t> </a:t>
            </a:r>
            <a:r>
              <a:rPr kumimoji="1" lang="en-US" altLang="ko-KR" sz="700" b="1" dirty="0" err="1" smtClean="0">
                <a:solidFill>
                  <a:srgbClr val="000000"/>
                </a:solidFill>
                <a:effectLst>
                  <a:outerShdw blurRad="38100" dist="38100" dir="2700000" algn="tl">
                    <a:srgbClr val="C0C0C0"/>
                  </a:outerShdw>
                </a:effectLst>
                <a:latin typeface="Arial" panose="020B0604020202020204" pitchFamily="34" charset="0"/>
                <a:cs typeface="Arial" panose="020B0604020202020204" pitchFamily="34" charset="0"/>
              </a:rPr>
              <a:t>tử</a:t>
            </a:r>
            <a:r>
              <a:rPr kumimoji="1" lang="en-US" altLang="ko-KR" sz="700" b="1" dirty="0" smtClean="0">
                <a:solidFill>
                  <a:srgbClr val="000000"/>
                </a:solidFill>
                <a:effectLst>
                  <a:outerShdw blurRad="38100" dist="38100" dir="2700000" algn="tl">
                    <a:srgbClr val="C0C0C0"/>
                  </a:outerShdw>
                </a:effectLst>
                <a:latin typeface="Arial" panose="020B0604020202020204" pitchFamily="34" charset="0"/>
                <a:cs typeface="Arial" panose="020B0604020202020204" pitchFamily="34" charset="0"/>
              </a:rPr>
              <a:t> </a:t>
            </a:r>
            <a:r>
              <a:rPr kumimoji="1" lang="en-US" altLang="ko-KR" sz="700" b="1" dirty="0" err="1" smtClean="0">
                <a:solidFill>
                  <a:srgbClr val="000000"/>
                </a:solidFill>
                <a:effectLst>
                  <a:outerShdw blurRad="38100" dist="38100" dir="2700000" algn="tl">
                    <a:srgbClr val="C0C0C0"/>
                  </a:outerShdw>
                </a:effectLst>
                <a:latin typeface="Arial" panose="020B0604020202020204" pitchFamily="34" charset="0"/>
                <a:cs typeface="Arial" panose="020B0604020202020204" pitchFamily="34" charset="0"/>
              </a:rPr>
              <a:t>cơ</a:t>
            </a:r>
            <a:r>
              <a:rPr kumimoji="1" lang="en-US" altLang="ko-KR" sz="700" b="1" dirty="0" smtClean="0">
                <a:solidFill>
                  <a:srgbClr val="000000"/>
                </a:solidFill>
                <a:effectLst>
                  <a:outerShdw blurRad="38100" dist="38100" dir="2700000" algn="tl">
                    <a:srgbClr val="C0C0C0"/>
                  </a:outerShdw>
                </a:effectLst>
                <a:latin typeface="Arial" panose="020B0604020202020204" pitchFamily="34" charset="0"/>
                <a:cs typeface="Arial" panose="020B0604020202020204" pitchFamily="34" charset="0"/>
              </a:rPr>
              <a:t> </a:t>
            </a:r>
            <a:r>
              <a:rPr kumimoji="1" lang="en-US" altLang="ko-KR" sz="700" b="1" err="1" smtClean="0">
                <a:solidFill>
                  <a:srgbClr val="000000"/>
                </a:solidFill>
                <a:effectLst>
                  <a:outerShdw blurRad="38100" dist="38100" dir="2700000" algn="tl">
                    <a:srgbClr val="C0C0C0"/>
                  </a:outerShdw>
                </a:effectLst>
                <a:latin typeface="Arial" panose="020B0604020202020204" pitchFamily="34" charset="0"/>
                <a:cs typeface="Arial" panose="020B0604020202020204" pitchFamily="34" charset="0"/>
              </a:rPr>
              <a:t>bản</a:t>
            </a:r>
            <a:r>
              <a:rPr kumimoji="1" lang="ko-KR" altLang="en-US" sz="700" b="1" smtClean="0">
                <a:solidFill>
                  <a:srgbClr val="000000"/>
                </a:solidFill>
                <a:effectLst>
                  <a:outerShdw blurRad="38100" dist="38100" dir="2700000" algn="tl">
                    <a:srgbClr val="C0C0C0"/>
                  </a:outerShdw>
                </a:effectLst>
                <a:latin typeface="Arial" panose="020B0604020202020204" pitchFamily="34" charset="0"/>
                <a:cs typeface="Arial" panose="020B0604020202020204" pitchFamily="34" charset="0"/>
              </a:rPr>
              <a:t>  </a:t>
            </a:r>
            <a:r>
              <a:rPr kumimoji="1" lang="en-US" altLang="ko-KR" sz="700" b="1">
                <a:solidFill>
                  <a:srgbClr val="000000"/>
                </a:solidFill>
                <a:effectLst>
                  <a:outerShdw blurRad="38100" dist="38100" dir="2700000" algn="tl">
                    <a:srgbClr val="C0C0C0"/>
                  </a:outerShdw>
                </a:effectLst>
                <a:latin typeface="Arial" panose="020B0604020202020204" pitchFamily="34" charset="0"/>
                <a:cs typeface="Arial" panose="020B0604020202020204" pitchFamily="34" charset="0"/>
              </a:rPr>
              <a:t>2</a:t>
            </a:r>
            <a:r>
              <a:rPr kumimoji="1" lang="ko-KR" altLang="en-US" sz="700" b="1" smtClean="0">
                <a:solidFill>
                  <a:srgbClr val="000000"/>
                </a:solidFill>
                <a:effectLst>
                  <a:outerShdw blurRad="38100" dist="38100" dir="2700000" algn="tl">
                    <a:srgbClr val="C0C0C0"/>
                  </a:outerShdw>
                </a:effectLst>
                <a:latin typeface="Arial" panose="020B0604020202020204" pitchFamily="34" charset="0"/>
                <a:cs typeface="Arial" panose="020B0604020202020204" pitchFamily="34" charset="0"/>
              </a:rPr>
              <a:t>   </a:t>
            </a:r>
            <a:endParaRPr kumimoji="1" lang="ko-KR" altLang="en-US" sz="700" b="1"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583383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Line 2"/>
          <p:cNvSpPr>
            <a:spLocks noChangeShapeType="1"/>
          </p:cNvSpPr>
          <p:nvPr/>
        </p:nvSpPr>
        <p:spPr bwMode="auto">
          <a:xfrm>
            <a:off x="228600" y="610527"/>
            <a:ext cx="63246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pPr fontAlgn="base" latinLnBrk="1">
              <a:spcBef>
                <a:spcPct val="0"/>
              </a:spcBef>
              <a:spcAft>
                <a:spcPct val="0"/>
              </a:spcAft>
            </a:pPr>
            <a:endParaRPr kumimoji="1" lang="en-US" sz="800">
              <a:solidFill>
                <a:srgbClr val="000000"/>
              </a:solidFill>
              <a:latin typeface="Arial" panose="020B0604020202020204" pitchFamily="34" charset="0"/>
              <a:cs typeface="Arial" panose="020B0604020202020204" pitchFamily="34" charset="0"/>
            </a:endParaRPr>
          </a:p>
        </p:txBody>
      </p:sp>
      <p:sp>
        <p:nvSpPr>
          <p:cNvPr id="8196" name="Rectangle 4"/>
          <p:cNvSpPr>
            <a:spLocks noChangeArrowheads="1"/>
          </p:cNvSpPr>
          <p:nvPr/>
        </p:nvSpPr>
        <p:spPr bwMode="auto">
          <a:xfrm>
            <a:off x="304800" y="1066274"/>
            <a:ext cx="3124200" cy="861099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lnSpc>
                <a:spcPct val="110000"/>
              </a:lnSpc>
              <a:spcBef>
                <a:spcPct val="0"/>
              </a:spcBef>
              <a:spcAft>
                <a:spcPct val="0"/>
              </a:spcAft>
            </a:pPr>
            <a:endParaRPr lang="ko-KR" altLang="ko-KR" sz="800">
              <a:solidFill>
                <a:srgbClr val="000000"/>
              </a:solidFill>
              <a:latin typeface="Arial" panose="020B0604020202020204" pitchFamily="34" charset="0"/>
              <a:ea typeface="돋움" pitchFamily="50" charset="-127"/>
              <a:cs typeface="Arial" panose="020B0604020202020204" pitchFamily="34" charset="0"/>
            </a:endParaRPr>
          </a:p>
        </p:txBody>
      </p:sp>
      <p:sp>
        <p:nvSpPr>
          <p:cNvPr id="8197" name="Rectangle 5"/>
          <p:cNvSpPr>
            <a:spLocks noChangeArrowheads="1"/>
          </p:cNvSpPr>
          <p:nvPr/>
        </p:nvSpPr>
        <p:spPr bwMode="auto">
          <a:xfrm>
            <a:off x="3429000" y="1066274"/>
            <a:ext cx="3124200" cy="861099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endParaRPr lang="en-US" altLang="ko-KR" sz="800">
              <a:solidFill>
                <a:srgbClr val="000000"/>
              </a:solidFill>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endParaRPr lang="en-US" altLang="ko-KR" sz="800">
              <a:solidFill>
                <a:srgbClr val="000000"/>
              </a:solidFill>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endParaRPr lang="en-US" altLang="ko-KR" sz="800">
              <a:solidFill>
                <a:srgbClr val="000000"/>
              </a:solidFill>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endParaRPr lang="en-US" altLang="ko-KR" sz="800">
              <a:solidFill>
                <a:srgbClr val="000000"/>
              </a:solidFill>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endParaRPr lang="en-US" altLang="ko-KR" sz="800">
              <a:solidFill>
                <a:srgbClr val="000000"/>
              </a:solidFill>
              <a:latin typeface="Arial" panose="020B0604020202020204" pitchFamily="34" charset="0"/>
              <a:ea typeface="돋움" pitchFamily="50" charset="-127"/>
              <a:cs typeface="Arial" panose="020B0604020202020204" pitchFamily="34" charset="0"/>
            </a:endParaRPr>
          </a:p>
        </p:txBody>
      </p:sp>
      <p:sp>
        <p:nvSpPr>
          <p:cNvPr id="8198" name="Line 2"/>
          <p:cNvSpPr>
            <a:spLocks noChangeShapeType="1"/>
          </p:cNvSpPr>
          <p:nvPr/>
        </p:nvSpPr>
        <p:spPr bwMode="auto">
          <a:xfrm>
            <a:off x="228600" y="610527"/>
            <a:ext cx="63246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pPr fontAlgn="base" latinLnBrk="1">
              <a:spcBef>
                <a:spcPct val="0"/>
              </a:spcBef>
              <a:spcAft>
                <a:spcPct val="0"/>
              </a:spcAft>
            </a:pPr>
            <a:endParaRPr kumimoji="1" lang="en-US" sz="800">
              <a:solidFill>
                <a:srgbClr val="000000"/>
              </a:solidFill>
              <a:latin typeface="Arial" panose="020B0604020202020204" pitchFamily="34" charset="0"/>
              <a:cs typeface="Arial" panose="020B0604020202020204" pitchFamily="34" charset="0"/>
            </a:endParaRPr>
          </a:p>
        </p:txBody>
      </p:sp>
      <p:graphicFrame>
        <p:nvGraphicFramePr>
          <p:cNvPr id="2" name="Group 6"/>
          <p:cNvGraphicFramePr>
            <a:graphicFrameLocks noGrp="1"/>
          </p:cNvGraphicFramePr>
          <p:nvPr>
            <p:extLst>
              <p:ext uri="{D42A27DB-BD31-4B8C-83A1-F6EECF244321}">
                <p14:modId xmlns:p14="http://schemas.microsoft.com/office/powerpoint/2010/main" val="3093810454"/>
              </p:ext>
            </p:extLst>
          </p:nvPr>
        </p:nvGraphicFramePr>
        <p:xfrm>
          <a:off x="5445130" y="151342"/>
          <a:ext cx="1108075" cy="839258"/>
        </p:xfrm>
        <a:graphic>
          <a:graphicData uri="http://schemas.openxmlformats.org/drawingml/2006/table">
            <a:tbl>
              <a:tblPr/>
              <a:tblGrid>
                <a:gridCol w="1108075">
                  <a:extLst>
                    <a:ext uri="{9D8B030D-6E8A-4147-A177-3AD203B41FA5}">
                      <a16:colId xmlns:a16="http://schemas.microsoft.com/office/drawing/2014/main" val="20000"/>
                    </a:ext>
                  </a:extLst>
                </a:gridCol>
              </a:tblGrid>
              <a:tr h="302683">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ko-KR" altLang="en-US" sz="1100" b="1" i="0" u="none" strike="noStrike" cap="none" normalizeH="0" baseline="0" dirty="0" smtClean="0">
                          <a:ln>
                            <a:noFill/>
                          </a:ln>
                          <a:solidFill>
                            <a:schemeClr val="tx1"/>
                          </a:solidFill>
                          <a:effectLst/>
                          <a:latin typeface="굴림" pitchFamily="50" charset="-127"/>
                          <a:ea typeface="굴림" pitchFamily="50" charset="-127"/>
                        </a:rPr>
                        <a:t>점 수</a:t>
                      </a:r>
                    </a:p>
                  </a:txBody>
                  <a:tcPr marL="91453" marR="91453" marT="49530" marB="495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36575">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1100" b="0" i="0" u="none" strike="noStrike" cap="none" normalizeH="0" baseline="0" dirty="0" smtClean="0">
                        <a:ln>
                          <a:noFill/>
                        </a:ln>
                        <a:solidFill>
                          <a:schemeClr val="tx1"/>
                        </a:solidFill>
                        <a:effectLst/>
                        <a:latin typeface="굴림" pitchFamily="50" charset="-127"/>
                        <a:ea typeface="굴림" pitchFamily="50" charset="-127"/>
                      </a:endParaRPr>
                    </a:p>
                  </a:txBody>
                  <a:tcPr marL="91453" marR="91453"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
        <p:nvSpPr>
          <p:cNvPr id="8208" name="Rectangle 622"/>
          <p:cNvSpPr>
            <a:spLocks noChangeArrowheads="1"/>
          </p:cNvSpPr>
          <p:nvPr/>
        </p:nvSpPr>
        <p:spPr bwMode="auto">
          <a:xfrm>
            <a:off x="304800" y="1066275"/>
            <a:ext cx="3124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marL="228600" indent="-228600" eaLnBrk="1" fontAlgn="base" latinLnBrk="1" hangingPunct="1">
              <a:spcBef>
                <a:spcPct val="0"/>
              </a:spcBef>
              <a:spcAft>
                <a:spcPct val="0"/>
              </a:spcAft>
              <a:buFontTx/>
              <a:buAutoNum type="arabicPeriod"/>
            </a:pPr>
            <a:r>
              <a:rPr lang="en-US" altLang="ko-KR" sz="800" smtClean="0">
                <a:solidFill>
                  <a:srgbClr val="000000"/>
                </a:solidFill>
                <a:latin typeface="Arial" panose="020B0604020202020204" pitchFamily="34" charset="0"/>
                <a:cs typeface="Arial" panose="020B0604020202020204" pitchFamily="34" charset="0"/>
              </a:rPr>
              <a:t>Không </a:t>
            </a:r>
            <a:r>
              <a:rPr lang="en-US" altLang="ko-KR" sz="800" dirty="0" err="1" smtClean="0">
                <a:solidFill>
                  <a:srgbClr val="000000"/>
                </a:solidFill>
                <a:latin typeface="Arial" panose="020B0604020202020204" pitchFamily="34" charset="0"/>
                <a:cs typeface="Arial" panose="020B0604020202020204" pitchFamily="34" charset="0"/>
              </a:rPr>
              <a:t>chỉ</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không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khí</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mà</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tất</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cả</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các</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thể</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khí</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đều</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có</a:t>
            </a:r>
            <a:r>
              <a:rPr lang="en-US" altLang="ko-KR" sz="800" dirty="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những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yếu</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tố</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quan</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trọng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Chọn</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đáp</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án</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sai</a:t>
            </a:r>
            <a:r>
              <a:rPr lang="en-US" altLang="ko-KR" sz="800" smtClean="0">
                <a:solidFill>
                  <a:srgbClr val="000000"/>
                </a:solidFill>
                <a:latin typeface="Arial" panose="020B0604020202020204" pitchFamily="34" charset="0"/>
                <a:cs typeface="Arial" panose="020B0604020202020204" pitchFamily="34" charset="0"/>
              </a:rPr>
              <a:t>? </a:t>
            </a:r>
          </a:p>
          <a:p>
            <a:pPr marL="228600" indent="-228600" eaLnBrk="1" fontAlgn="base" latinLnBrk="1" hangingPunct="1">
              <a:spcBef>
                <a:spcPct val="0"/>
              </a:spcBef>
              <a:spcAft>
                <a:spcPct val="0"/>
              </a:spcAft>
              <a:buFontTx/>
              <a:buAutoNum type="arabicPeriod"/>
            </a:pPr>
            <a:endParaRPr lang="en-US" altLang="ko-KR" sz="8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800" dirty="0">
                <a:solidFill>
                  <a:srgbClr val="000000"/>
                </a:solidFill>
                <a:latin typeface="Arial" panose="020B0604020202020204" pitchFamily="34" charset="0"/>
                <a:cs typeface="Arial" panose="020B0604020202020204" pitchFamily="34" charset="0"/>
              </a:rPr>
              <a:t>① </a:t>
            </a:r>
            <a:r>
              <a:rPr lang="en-US" altLang="ko-KR" sz="800" dirty="0" err="1" smtClean="0">
                <a:solidFill>
                  <a:srgbClr val="000000"/>
                </a:solidFill>
                <a:latin typeface="Arial" panose="020B0604020202020204" pitchFamily="34" charset="0"/>
                <a:cs typeface="Arial" panose="020B0604020202020204" pitchFamily="34" charset="0"/>
              </a:rPr>
              <a:t>Áp</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lực</a:t>
            </a:r>
            <a:r>
              <a:rPr lang="ko-KR" altLang="en-US" sz="800" dirty="0" smtClean="0">
                <a:solidFill>
                  <a:srgbClr val="000000"/>
                </a:solidFill>
                <a:latin typeface="Arial" panose="020B0604020202020204" pitchFamily="34" charset="0"/>
                <a:cs typeface="Arial" panose="020B0604020202020204" pitchFamily="34" charset="0"/>
              </a:rPr>
              <a:t>     </a:t>
            </a:r>
            <a:r>
              <a:rPr lang="ko-KR" altLang="en-US" sz="800" dirty="0">
                <a:solidFill>
                  <a:srgbClr val="000000"/>
                </a:solidFill>
                <a:latin typeface="Arial" panose="020B0604020202020204" pitchFamily="34" charset="0"/>
                <a:cs typeface="Arial" panose="020B0604020202020204" pitchFamily="34" charset="0"/>
              </a:rPr>
              <a:t>② </a:t>
            </a:r>
            <a:r>
              <a:rPr lang="en-US" altLang="ko-KR" sz="800" dirty="0" err="1" smtClean="0">
                <a:solidFill>
                  <a:srgbClr val="000000"/>
                </a:solidFill>
                <a:latin typeface="Arial" panose="020B0604020202020204" pitchFamily="34" charset="0"/>
                <a:cs typeface="Arial" panose="020B0604020202020204" pitchFamily="34" charset="0"/>
              </a:rPr>
              <a:t>Lưu</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lượng</a:t>
            </a:r>
            <a:r>
              <a:rPr lang="ko-KR" altLang="en-US" sz="800" dirty="0" smtClean="0">
                <a:solidFill>
                  <a:srgbClr val="000000"/>
                </a:solidFill>
                <a:latin typeface="Arial" panose="020B0604020202020204" pitchFamily="34" charset="0"/>
                <a:cs typeface="Arial" panose="020B0604020202020204" pitchFamily="34" charset="0"/>
              </a:rPr>
              <a:t>     </a:t>
            </a:r>
            <a:r>
              <a:rPr lang="ko-KR" altLang="en-US" sz="800" dirty="0">
                <a:solidFill>
                  <a:srgbClr val="000000"/>
                </a:solidFill>
                <a:latin typeface="Arial" panose="020B0604020202020204" pitchFamily="34" charset="0"/>
                <a:cs typeface="Arial" panose="020B0604020202020204" pitchFamily="34" charset="0"/>
              </a:rPr>
              <a:t>③ </a:t>
            </a:r>
            <a:r>
              <a:rPr lang="en-US" altLang="ko-KR" sz="800" dirty="0" err="1" smtClean="0">
                <a:solidFill>
                  <a:srgbClr val="000000"/>
                </a:solidFill>
                <a:latin typeface="Arial" panose="020B0604020202020204" pitchFamily="34" charset="0"/>
                <a:cs typeface="Arial" panose="020B0604020202020204" pitchFamily="34" charset="0"/>
              </a:rPr>
              <a:t>Thể</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tích</a:t>
            </a:r>
            <a:r>
              <a:rPr lang="ko-KR" altLang="en-US" sz="800" dirty="0" smtClean="0">
                <a:solidFill>
                  <a:srgbClr val="000000"/>
                </a:solidFill>
                <a:latin typeface="Arial" panose="020B0604020202020204" pitchFamily="34" charset="0"/>
                <a:cs typeface="Arial" panose="020B0604020202020204" pitchFamily="34" charset="0"/>
              </a:rPr>
              <a:t>     </a:t>
            </a:r>
            <a:r>
              <a:rPr lang="ko-KR" altLang="en-US" sz="800" dirty="0">
                <a:solidFill>
                  <a:srgbClr val="000000"/>
                </a:solidFill>
                <a:latin typeface="Arial" panose="020B0604020202020204" pitchFamily="34" charset="0"/>
                <a:cs typeface="Arial" panose="020B0604020202020204" pitchFamily="34" charset="0"/>
              </a:rPr>
              <a:t>④ </a:t>
            </a:r>
            <a:r>
              <a:rPr lang="en-US" altLang="ko-KR" sz="800" dirty="0" err="1" smtClean="0">
                <a:solidFill>
                  <a:srgbClr val="000000"/>
                </a:solidFill>
                <a:latin typeface="Arial" panose="020B0604020202020204" pitchFamily="34" charset="0"/>
                <a:cs typeface="Arial" panose="020B0604020202020204" pitchFamily="34" charset="0"/>
              </a:rPr>
              <a:t>Nhiệt</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đọ</a:t>
            </a:r>
            <a:r>
              <a:rPr lang="en-US" altLang="ko-KR" sz="800" dirty="0" smtClean="0">
                <a:solidFill>
                  <a:srgbClr val="000000"/>
                </a:solidFill>
                <a:latin typeface="Arial" panose="020B0604020202020204" pitchFamily="34" charset="0"/>
                <a:cs typeface="Arial" panose="020B0604020202020204" pitchFamily="34" charset="0"/>
              </a:rPr>
              <a:t> </a:t>
            </a:r>
            <a:endParaRPr lang="ko-KR" altLang="en-US" sz="800" dirty="0">
              <a:solidFill>
                <a:srgbClr val="000000"/>
              </a:solidFill>
              <a:latin typeface="Arial" panose="020B0604020202020204" pitchFamily="34" charset="0"/>
              <a:cs typeface="Arial" panose="020B0604020202020204" pitchFamily="34" charset="0"/>
            </a:endParaRPr>
          </a:p>
        </p:txBody>
      </p:sp>
      <p:sp>
        <p:nvSpPr>
          <p:cNvPr id="8209" name="Rectangle 626"/>
          <p:cNvSpPr>
            <a:spLocks noChangeArrowheads="1"/>
          </p:cNvSpPr>
          <p:nvPr/>
        </p:nvSpPr>
        <p:spPr bwMode="auto">
          <a:xfrm>
            <a:off x="304800" y="1728394"/>
            <a:ext cx="31242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800" dirty="0">
                <a:solidFill>
                  <a:srgbClr val="000000"/>
                </a:solidFill>
                <a:latin typeface="Arial" panose="020B0604020202020204" pitchFamily="34" charset="0"/>
                <a:cs typeface="Arial" panose="020B0604020202020204" pitchFamily="34" charset="0"/>
              </a:rPr>
              <a:t>2. </a:t>
            </a:r>
            <a:r>
              <a:rPr lang="en-US" altLang="ko-KR" sz="800" dirty="0" err="1" smtClean="0">
                <a:solidFill>
                  <a:srgbClr val="000000"/>
                </a:solidFill>
                <a:latin typeface="Arial" panose="020B0604020202020204" pitchFamily="34" charset="0"/>
                <a:cs typeface="Arial" panose="020B0604020202020204" pitchFamily="34" charset="0"/>
              </a:rPr>
              <a:t>Nội</a:t>
            </a:r>
            <a:r>
              <a:rPr lang="en-US" altLang="ko-KR" sz="800" dirty="0" smtClean="0">
                <a:solidFill>
                  <a:srgbClr val="000000"/>
                </a:solidFill>
                <a:latin typeface="Arial" panose="020B0604020202020204" pitchFamily="34" charset="0"/>
                <a:cs typeface="Arial" panose="020B0604020202020204" pitchFamily="34" charset="0"/>
              </a:rPr>
              <a:t> dung </a:t>
            </a:r>
            <a:r>
              <a:rPr lang="en-US" altLang="ko-KR" sz="800" dirty="0" err="1" smtClean="0">
                <a:solidFill>
                  <a:srgbClr val="000000"/>
                </a:solidFill>
                <a:latin typeface="Arial" panose="020B0604020202020204" pitchFamily="34" charset="0"/>
                <a:cs typeface="Arial" panose="020B0604020202020204" pitchFamily="34" charset="0"/>
              </a:rPr>
              <a:t>dưới</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đây</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là</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giải</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thích</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về</a:t>
            </a:r>
            <a:r>
              <a:rPr lang="en-US" altLang="ko-KR" sz="800" dirty="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định</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luật</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nào</a:t>
            </a:r>
            <a:r>
              <a:rPr lang="en-US" altLang="ko-KR" sz="800" dirty="0" smtClean="0">
                <a:solidFill>
                  <a:srgbClr val="000000"/>
                </a:solidFill>
                <a:latin typeface="Arial" panose="020B0604020202020204" pitchFamily="34" charset="0"/>
                <a:cs typeface="Arial" panose="020B0604020202020204" pitchFamily="34" charset="0"/>
              </a:rPr>
              <a:t>?</a:t>
            </a:r>
            <a:endParaRPr lang="en-US" altLang="ko-KR" sz="8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800" dirty="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Khi</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duy</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trù</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áp</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lực</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của</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thể</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khí</a:t>
            </a:r>
            <a:r>
              <a:rPr lang="en-US" altLang="ko-KR" sz="800" dirty="0" smtClean="0">
                <a:solidFill>
                  <a:srgbClr val="000000"/>
                </a:solidFill>
                <a:latin typeface="Arial" panose="020B0604020202020204" pitchFamily="34" charset="0"/>
                <a:cs typeface="Arial" panose="020B0604020202020204" pitchFamily="34" charset="0"/>
              </a:rPr>
              <a:t> ở </a:t>
            </a:r>
            <a:r>
              <a:rPr lang="en-US" altLang="ko-KR" sz="800" dirty="0" err="1" smtClean="0">
                <a:solidFill>
                  <a:srgbClr val="000000"/>
                </a:solidFill>
                <a:latin typeface="Arial" panose="020B0604020202020204" pitchFamily="34" charset="0"/>
                <a:cs typeface="Arial" panose="020B0604020202020204" pitchFamily="34" charset="0"/>
              </a:rPr>
              <a:t>một</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áp</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lực</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nhất</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định</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thể</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tích</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và</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nhiệt</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độ</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thay</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đổi</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thì</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thể</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tích</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và</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nhiệt</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độ</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sẽ</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tỷ</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lệ</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với</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nhau</a:t>
            </a:r>
            <a:r>
              <a:rPr lang="en-US" altLang="ko-KR" sz="800" dirty="0" smtClean="0">
                <a:solidFill>
                  <a:srgbClr val="000000"/>
                </a:solidFill>
                <a:latin typeface="Arial" panose="020B0604020202020204" pitchFamily="34" charset="0"/>
                <a:cs typeface="Arial" panose="020B0604020202020204" pitchFamily="34" charset="0"/>
              </a:rPr>
              <a:t>.“</a:t>
            </a:r>
            <a:endParaRPr lang="en-US" altLang="ko-KR" sz="8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800" dirty="0">
                <a:solidFill>
                  <a:srgbClr val="000000"/>
                </a:solidFill>
                <a:latin typeface="Arial" panose="020B0604020202020204" pitchFamily="34" charset="0"/>
                <a:cs typeface="Arial" panose="020B0604020202020204" pitchFamily="34" charset="0"/>
              </a:rPr>
              <a:t>   T1T2 = V1V2 = </a:t>
            </a:r>
            <a:r>
              <a:rPr lang="en-US" altLang="ko-KR" sz="800" dirty="0" err="1" smtClean="0">
                <a:solidFill>
                  <a:srgbClr val="000000"/>
                </a:solidFill>
                <a:latin typeface="Arial" panose="020B0604020202020204" pitchFamily="34" charset="0"/>
                <a:cs typeface="Arial" panose="020B0604020202020204" pitchFamily="34" charset="0"/>
              </a:rPr>
              <a:t>nhất</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err="1" smtClean="0">
                <a:solidFill>
                  <a:srgbClr val="000000"/>
                </a:solidFill>
                <a:latin typeface="Arial" panose="020B0604020202020204" pitchFamily="34" charset="0"/>
                <a:cs typeface="Arial" panose="020B0604020202020204" pitchFamily="34" charset="0"/>
              </a:rPr>
              <a:t>định</a:t>
            </a:r>
            <a:r>
              <a:rPr lang="ko-KR" altLang="en-US" sz="800" smtClean="0">
                <a:solidFill>
                  <a:srgbClr val="000000"/>
                </a:solidFill>
                <a:latin typeface="Arial" panose="020B0604020202020204" pitchFamily="34" charset="0"/>
                <a:cs typeface="Arial" panose="020B0604020202020204" pitchFamily="34" charset="0"/>
              </a:rPr>
              <a:t> </a:t>
            </a:r>
            <a:endParaRPr lang="en-US" altLang="ko-KR" sz="800" smtClean="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endParaRPr lang="ko-KR" altLang="en-US" sz="8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ko-KR" altLang="en-US" sz="800" dirty="0">
                <a:solidFill>
                  <a:srgbClr val="000000"/>
                </a:solidFill>
                <a:latin typeface="Arial" panose="020B0604020202020204" pitchFamily="34" charset="0"/>
                <a:cs typeface="Arial" panose="020B0604020202020204" pitchFamily="34" charset="0"/>
              </a:rPr>
              <a:t>① </a:t>
            </a:r>
            <a:r>
              <a:rPr lang="en-US" altLang="ko-KR" sz="800" dirty="0" err="1">
                <a:solidFill>
                  <a:srgbClr val="000000"/>
                </a:solidFill>
                <a:latin typeface="Arial" panose="020B0604020202020204" pitchFamily="34" charset="0"/>
                <a:cs typeface="Arial" panose="020B0604020202020204" pitchFamily="34" charset="0"/>
              </a:rPr>
              <a:t>Định</a:t>
            </a:r>
            <a:r>
              <a:rPr lang="en-US" altLang="ko-KR" sz="800" dirty="0">
                <a:solidFill>
                  <a:srgbClr val="000000"/>
                </a:solidFill>
                <a:latin typeface="Arial" panose="020B0604020202020204" pitchFamily="34" charset="0"/>
                <a:cs typeface="Arial" panose="020B0604020202020204" pitchFamily="34" charset="0"/>
              </a:rPr>
              <a:t> </a:t>
            </a:r>
            <a:r>
              <a:rPr lang="en-US" altLang="ko-KR" sz="800" dirty="0" err="1">
                <a:solidFill>
                  <a:srgbClr val="000000"/>
                </a:solidFill>
                <a:latin typeface="Arial" panose="020B0604020202020204" pitchFamily="34" charset="0"/>
                <a:cs typeface="Arial" panose="020B0604020202020204" pitchFamily="34" charset="0"/>
              </a:rPr>
              <a:t>luật</a:t>
            </a:r>
            <a:r>
              <a:rPr lang="en-US" altLang="ko-KR" sz="800" dirty="0">
                <a:solidFill>
                  <a:srgbClr val="000000"/>
                </a:solidFill>
                <a:latin typeface="Arial" panose="020B0604020202020204" pitchFamily="34" charset="0"/>
                <a:cs typeface="Arial" panose="020B0604020202020204" pitchFamily="34" charset="0"/>
              </a:rPr>
              <a:t> </a:t>
            </a:r>
            <a:r>
              <a:rPr lang="en-US" altLang="ko-KR" sz="800" dirty="0" smtClean="0">
                <a:solidFill>
                  <a:srgbClr val="000000"/>
                </a:solidFill>
                <a:latin typeface="Arial" panose="020B0604020202020204" pitchFamily="34" charset="0"/>
                <a:cs typeface="Arial" panose="020B0604020202020204" pitchFamily="34" charset="0"/>
              </a:rPr>
              <a:t>Boyle</a:t>
            </a:r>
            <a:r>
              <a:rPr lang="ko-KR" altLang="en-US" sz="800" dirty="0" smtClean="0">
                <a:solidFill>
                  <a:srgbClr val="000000"/>
                </a:solidFill>
                <a:latin typeface="Arial" panose="020B0604020202020204" pitchFamily="34" charset="0"/>
                <a:cs typeface="Arial" panose="020B0604020202020204" pitchFamily="34" charset="0"/>
              </a:rPr>
              <a:t>                     ② </a:t>
            </a:r>
            <a:r>
              <a:rPr lang="en-US" altLang="ko-KR" sz="800" dirty="0" err="1">
                <a:solidFill>
                  <a:srgbClr val="000000"/>
                </a:solidFill>
                <a:latin typeface="Arial" panose="020B0604020202020204" pitchFamily="34" charset="0"/>
                <a:cs typeface="Arial" panose="020B0604020202020204" pitchFamily="34" charset="0"/>
              </a:rPr>
              <a:t>Định</a:t>
            </a:r>
            <a:r>
              <a:rPr lang="en-US" altLang="ko-KR" sz="800" dirty="0">
                <a:solidFill>
                  <a:srgbClr val="000000"/>
                </a:solidFill>
                <a:latin typeface="Arial" panose="020B0604020202020204" pitchFamily="34" charset="0"/>
                <a:cs typeface="Arial" panose="020B0604020202020204" pitchFamily="34" charset="0"/>
              </a:rPr>
              <a:t> </a:t>
            </a:r>
            <a:r>
              <a:rPr lang="en-US" altLang="ko-KR" sz="800" dirty="0" err="1">
                <a:solidFill>
                  <a:srgbClr val="000000"/>
                </a:solidFill>
                <a:latin typeface="Arial" panose="020B0604020202020204" pitchFamily="34" charset="0"/>
                <a:cs typeface="Arial" panose="020B0604020202020204" pitchFamily="34" charset="0"/>
              </a:rPr>
              <a:t>luật</a:t>
            </a:r>
            <a:r>
              <a:rPr lang="en-US" altLang="ko-KR" sz="800" dirty="0">
                <a:solidFill>
                  <a:srgbClr val="000000"/>
                </a:solidFill>
                <a:latin typeface="Arial" panose="020B0604020202020204" pitchFamily="34" charset="0"/>
                <a:cs typeface="Arial" panose="020B0604020202020204" pitchFamily="34" charset="0"/>
              </a:rPr>
              <a:t> Charles </a:t>
            </a:r>
            <a:endParaRPr lang="ko-KR" altLang="en-US" sz="8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ko-KR" altLang="en-US" sz="800" dirty="0">
                <a:solidFill>
                  <a:srgbClr val="000000"/>
                </a:solidFill>
                <a:latin typeface="Arial" panose="020B0604020202020204" pitchFamily="34" charset="0"/>
                <a:cs typeface="Arial" panose="020B0604020202020204" pitchFamily="34" charset="0"/>
              </a:rPr>
              <a:t>③ </a:t>
            </a:r>
            <a:r>
              <a:rPr lang="en-US" altLang="ko-KR" sz="800" dirty="0" err="1" smtClean="0">
                <a:solidFill>
                  <a:srgbClr val="000000"/>
                </a:solidFill>
                <a:latin typeface="Arial" panose="020B0604020202020204" pitchFamily="34" charset="0"/>
                <a:cs typeface="Arial" panose="020B0604020202020204" pitchFamily="34" charset="0"/>
              </a:rPr>
              <a:t>Định</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luật</a:t>
            </a:r>
            <a:r>
              <a:rPr lang="en-US" altLang="ko-KR" sz="800" dirty="0" smtClean="0">
                <a:solidFill>
                  <a:srgbClr val="000000"/>
                </a:solidFill>
                <a:latin typeface="Arial" panose="020B0604020202020204" pitchFamily="34" charset="0"/>
                <a:cs typeface="Arial" panose="020B0604020202020204" pitchFamily="34" charset="0"/>
              </a:rPr>
              <a:t> Boyle-</a:t>
            </a:r>
            <a:r>
              <a:rPr lang="en-US" altLang="ko-KR" sz="800" dirty="0">
                <a:solidFill>
                  <a:srgbClr val="000000"/>
                </a:solidFill>
                <a:latin typeface="Arial" panose="020B0604020202020204" pitchFamily="34" charset="0"/>
                <a:cs typeface="Arial" panose="020B0604020202020204" pitchFamily="34" charset="0"/>
              </a:rPr>
              <a:t> Charles </a:t>
            </a:r>
            <a:r>
              <a:rPr lang="ko-KR" altLang="en-US" sz="800" dirty="0" smtClean="0">
                <a:solidFill>
                  <a:srgbClr val="000000"/>
                </a:solidFill>
                <a:latin typeface="Arial" panose="020B0604020202020204" pitchFamily="34" charset="0"/>
                <a:cs typeface="Arial" panose="020B0604020202020204" pitchFamily="34" charset="0"/>
              </a:rPr>
              <a:t>      ④ </a:t>
            </a:r>
            <a:r>
              <a:rPr lang="en-US" altLang="ko-KR" sz="800" dirty="0" err="1">
                <a:solidFill>
                  <a:srgbClr val="000000"/>
                </a:solidFill>
                <a:latin typeface="Arial" panose="020B0604020202020204" pitchFamily="34" charset="0"/>
                <a:cs typeface="Arial" panose="020B0604020202020204" pitchFamily="34" charset="0"/>
              </a:rPr>
              <a:t>Định</a:t>
            </a:r>
            <a:r>
              <a:rPr lang="en-US" altLang="ko-KR" sz="800" dirty="0">
                <a:solidFill>
                  <a:srgbClr val="000000"/>
                </a:solidFill>
                <a:latin typeface="Arial" panose="020B0604020202020204" pitchFamily="34" charset="0"/>
                <a:cs typeface="Arial" panose="020B0604020202020204" pitchFamily="34" charset="0"/>
              </a:rPr>
              <a:t> </a:t>
            </a:r>
            <a:r>
              <a:rPr lang="en-US" altLang="ko-KR" sz="800" dirty="0" err="1">
                <a:solidFill>
                  <a:srgbClr val="000000"/>
                </a:solidFill>
                <a:latin typeface="Arial" panose="020B0604020202020204" pitchFamily="34" charset="0"/>
                <a:cs typeface="Arial" panose="020B0604020202020204" pitchFamily="34" charset="0"/>
              </a:rPr>
              <a:t>luật</a:t>
            </a:r>
            <a:r>
              <a:rPr lang="en-US" altLang="ko-KR" sz="800" dirty="0">
                <a:solidFill>
                  <a:srgbClr val="000000"/>
                </a:solidFill>
                <a:latin typeface="Arial" panose="020B0604020202020204" pitchFamily="34" charset="0"/>
                <a:cs typeface="Arial" panose="020B0604020202020204" pitchFamily="34" charset="0"/>
              </a:rPr>
              <a:t> Pascal </a:t>
            </a:r>
            <a:endParaRPr lang="ko-KR" altLang="en-US" sz="800" dirty="0">
              <a:solidFill>
                <a:srgbClr val="000000"/>
              </a:solidFill>
              <a:latin typeface="Arial" panose="020B0604020202020204" pitchFamily="34" charset="0"/>
              <a:cs typeface="Arial" panose="020B0604020202020204" pitchFamily="34" charset="0"/>
            </a:endParaRPr>
          </a:p>
        </p:txBody>
      </p:sp>
      <p:sp>
        <p:nvSpPr>
          <p:cNvPr id="8210" name="Rectangle 637"/>
          <p:cNvSpPr>
            <a:spLocks noChangeArrowheads="1"/>
          </p:cNvSpPr>
          <p:nvPr/>
        </p:nvSpPr>
        <p:spPr bwMode="auto">
          <a:xfrm>
            <a:off x="304800" y="2868614"/>
            <a:ext cx="31242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800" dirty="0">
                <a:solidFill>
                  <a:srgbClr val="000000"/>
                </a:solidFill>
                <a:latin typeface="Arial" panose="020B0604020202020204" pitchFamily="34" charset="0"/>
                <a:cs typeface="Arial" panose="020B0604020202020204" pitchFamily="34" charset="0"/>
              </a:rPr>
              <a:t>3. </a:t>
            </a:r>
            <a:r>
              <a:rPr lang="en-US" altLang="ko-KR" sz="800" dirty="0" err="1" smtClean="0">
                <a:solidFill>
                  <a:srgbClr val="000000"/>
                </a:solidFill>
                <a:latin typeface="Arial" panose="020B0604020202020204" pitchFamily="34" charset="0"/>
                <a:cs typeface="Arial" panose="020B0604020202020204" pitchFamily="34" charset="0"/>
              </a:rPr>
              <a:t>Chọn</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đáp</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án</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là</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máy</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nén</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khí</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pittong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đa</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tầng</a:t>
            </a:r>
            <a:r>
              <a:rPr lang="en-US" altLang="ko-KR" sz="800" dirty="0" smtClean="0">
                <a:solidFill>
                  <a:srgbClr val="000000"/>
                </a:solidFill>
                <a:latin typeface="Arial" panose="020B0604020202020204" pitchFamily="34" charset="0"/>
                <a:cs typeface="Arial" panose="020B0604020202020204" pitchFamily="34" charset="0"/>
              </a:rPr>
              <a:t> ?</a:t>
            </a:r>
            <a:endParaRPr lang="en-US" altLang="ko-KR" sz="8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800">
                <a:solidFill>
                  <a:srgbClr val="000000"/>
                </a:solidFill>
                <a:latin typeface="Arial" panose="020B0604020202020204" pitchFamily="34" charset="0"/>
                <a:cs typeface="Arial" panose="020B0604020202020204" pitchFamily="34" charset="0"/>
              </a:rPr>
              <a:t>①                               </a:t>
            </a:r>
            <a:r>
              <a:rPr lang="en-US" altLang="ko-KR" sz="800" smtClean="0">
                <a:solidFill>
                  <a:srgbClr val="000000"/>
                </a:solidFill>
                <a:latin typeface="Arial" panose="020B0604020202020204" pitchFamily="34" charset="0"/>
                <a:cs typeface="Arial" panose="020B0604020202020204" pitchFamily="34" charset="0"/>
              </a:rPr>
              <a:t>             ②</a:t>
            </a:r>
            <a:endParaRPr lang="en-US" altLang="ko-KR" sz="8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endParaRPr lang="en-US" altLang="ko-KR" sz="8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endParaRPr lang="en-US" altLang="ko-KR" sz="8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endParaRPr lang="en-US" altLang="ko-KR" sz="8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endParaRPr lang="en-US" altLang="ko-KR" sz="8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endParaRPr lang="en-US" altLang="ko-KR" sz="8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800">
                <a:solidFill>
                  <a:srgbClr val="000000"/>
                </a:solidFill>
                <a:latin typeface="Arial" panose="020B0604020202020204" pitchFamily="34" charset="0"/>
                <a:cs typeface="Arial" panose="020B0604020202020204" pitchFamily="34" charset="0"/>
              </a:rPr>
              <a:t>③                               </a:t>
            </a:r>
            <a:r>
              <a:rPr lang="en-US" altLang="ko-KR" sz="800" smtClean="0">
                <a:solidFill>
                  <a:srgbClr val="000000"/>
                </a:solidFill>
                <a:latin typeface="Arial" panose="020B0604020202020204" pitchFamily="34" charset="0"/>
                <a:cs typeface="Arial" panose="020B0604020202020204" pitchFamily="34" charset="0"/>
              </a:rPr>
              <a:t>             ④</a:t>
            </a:r>
            <a:endParaRPr lang="en-US" altLang="ko-KR" sz="800" dirty="0">
              <a:solidFill>
                <a:srgbClr val="000000"/>
              </a:solidFill>
              <a:latin typeface="Arial" panose="020B0604020202020204" pitchFamily="34" charset="0"/>
              <a:cs typeface="Arial" panose="020B0604020202020204" pitchFamily="34" charset="0"/>
            </a:endParaRPr>
          </a:p>
        </p:txBody>
      </p:sp>
      <p:pic>
        <p:nvPicPr>
          <p:cNvPr id="8211" name="Picture 638"/>
          <p:cNvPicPr>
            <a:picLocks noChangeAspect="1" noChangeArrowheads="1"/>
          </p:cNvPicPr>
          <p:nvPr/>
        </p:nvPicPr>
        <p:blipFill>
          <a:blip r:embed="rId3" cstate="print">
            <a:extLst>
              <a:ext uri="{28A0092B-C50C-407E-A947-70E740481C1C}">
                <a14:useLocalDpi xmlns:a14="http://schemas.microsoft.com/office/drawing/2010/main" val="0"/>
              </a:ext>
            </a:extLst>
          </a:blip>
          <a:srcRect t="2979"/>
          <a:stretch>
            <a:fillRect/>
          </a:stretch>
        </p:blipFill>
        <p:spPr bwMode="auto">
          <a:xfrm>
            <a:off x="1889130" y="3883292"/>
            <a:ext cx="796925" cy="741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8212" name="Picture 639"/>
          <p:cNvPicPr>
            <a:picLocks noChangeAspect="1" noChangeArrowheads="1"/>
          </p:cNvPicPr>
          <p:nvPr/>
        </p:nvPicPr>
        <p:blipFill>
          <a:blip r:embed="rId4">
            <a:extLst>
              <a:ext uri="{28A0092B-C50C-407E-A947-70E740481C1C}">
                <a14:useLocalDpi xmlns:a14="http://schemas.microsoft.com/office/drawing/2010/main" val="0"/>
              </a:ext>
            </a:extLst>
          </a:blip>
          <a:srcRect t="3171" r="77451" b="8530"/>
          <a:stretch>
            <a:fillRect/>
          </a:stretch>
        </p:blipFill>
        <p:spPr bwMode="auto">
          <a:xfrm>
            <a:off x="592138" y="3102504"/>
            <a:ext cx="792162" cy="703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8213" name="Picture 640"/>
          <p:cNvPicPr>
            <a:picLocks noChangeAspect="1" noChangeArrowheads="1"/>
          </p:cNvPicPr>
          <p:nvPr/>
        </p:nvPicPr>
        <p:blipFill>
          <a:blip r:embed="rId5">
            <a:extLst>
              <a:ext uri="{28A0092B-C50C-407E-A947-70E740481C1C}">
                <a14:useLocalDpi xmlns:a14="http://schemas.microsoft.com/office/drawing/2010/main" val="0"/>
              </a:ext>
            </a:extLst>
          </a:blip>
          <a:srcRect l="52217" t="12201" r="3622" b="20570"/>
          <a:stretch>
            <a:fillRect/>
          </a:stretch>
        </p:blipFill>
        <p:spPr bwMode="auto">
          <a:xfrm>
            <a:off x="549278" y="3883289"/>
            <a:ext cx="835025" cy="758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8214" name="Picture 641"/>
          <p:cNvPicPr>
            <a:picLocks noChangeAspect="1" noChangeArrowheads="1"/>
          </p:cNvPicPr>
          <p:nvPr/>
        </p:nvPicPr>
        <p:blipFill>
          <a:blip r:embed="rId4">
            <a:extLst>
              <a:ext uri="{28A0092B-C50C-407E-A947-70E740481C1C}">
                <a14:useLocalDpi xmlns:a14="http://schemas.microsoft.com/office/drawing/2010/main" val="0"/>
              </a:ext>
            </a:extLst>
          </a:blip>
          <a:srcRect l="23700" t="3171" r="52600" b="8530"/>
          <a:stretch>
            <a:fillRect/>
          </a:stretch>
        </p:blipFill>
        <p:spPr bwMode="auto">
          <a:xfrm>
            <a:off x="1889130" y="3102504"/>
            <a:ext cx="796925"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8215" name="Rectangle 631"/>
          <p:cNvSpPr>
            <a:spLocks noChangeArrowheads="1"/>
          </p:cNvSpPr>
          <p:nvPr/>
        </p:nvSpPr>
        <p:spPr bwMode="auto">
          <a:xfrm>
            <a:off x="304800" y="4641718"/>
            <a:ext cx="3124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800" dirty="0">
                <a:solidFill>
                  <a:srgbClr val="000000"/>
                </a:solidFill>
                <a:latin typeface="Arial" panose="020B0604020202020204" pitchFamily="34" charset="0"/>
                <a:cs typeface="Arial" panose="020B0604020202020204" pitchFamily="34" charset="0"/>
              </a:rPr>
              <a:t>4. </a:t>
            </a:r>
            <a:r>
              <a:rPr lang="en-US" altLang="ko-KR" sz="800" dirty="0" err="1" smtClean="0">
                <a:solidFill>
                  <a:srgbClr val="000000"/>
                </a:solidFill>
                <a:latin typeface="Arial" panose="020B0604020202020204" pitchFamily="34" charset="0"/>
                <a:cs typeface="Arial" panose="020B0604020202020204" pitchFamily="34" charset="0"/>
              </a:rPr>
              <a:t>Chọn</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đáp</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án</a:t>
            </a:r>
            <a:r>
              <a:rPr lang="en-US" altLang="ko-KR" sz="800" dirty="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giải</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thích</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đúng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về</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áp</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suất</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tuyệt</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đối</a:t>
            </a:r>
            <a:r>
              <a:rPr lang="en-US" altLang="ko-KR" sz="800" dirty="0" smtClean="0">
                <a:solidFill>
                  <a:srgbClr val="000000"/>
                </a:solidFill>
                <a:latin typeface="Arial" panose="020B0604020202020204" pitchFamily="34" charset="0"/>
                <a:cs typeface="Arial" panose="020B0604020202020204" pitchFamily="34" charset="0"/>
              </a:rPr>
              <a:t>?</a:t>
            </a:r>
            <a:endParaRPr lang="en-US" altLang="ko-KR" sz="8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800" dirty="0">
                <a:solidFill>
                  <a:srgbClr val="000000"/>
                </a:solidFill>
                <a:latin typeface="Arial" panose="020B0604020202020204" pitchFamily="34" charset="0"/>
                <a:cs typeface="Arial" panose="020B0604020202020204" pitchFamily="34" charset="0"/>
              </a:rPr>
              <a:t>① </a:t>
            </a:r>
            <a:r>
              <a:rPr lang="en-US" altLang="ko-KR" sz="800" dirty="0" err="1" smtClean="0">
                <a:solidFill>
                  <a:srgbClr val="000000"/>
                </a:solidFill>
                <a:latin typeface="Arial" panose="020B0604020202020204" pitchFamily="34" charset="0"/>
                <a:cs typeface="Arial" panose="020B0604020202020204" pitchFamily="34" charset="0"/>
              </a:rPr>
              <a:t>Áp</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suất</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không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khí</a:t>
            </a:r>
            <a:r>
              <a:rPr lang="ko-KR" altLang="en-US" sz="800" dirty="0" smtClean="0">
                <a:solidFill>
                  <a:srgbClr val="000000"/>
                </a:solidFill>
                <a:latin typeface="Arial" panose="020B0604020202020204" pitchFamily="34" charset="0"/>
                <a:cs typeface="Arial" panose="020B0604020202020204" pitchFamily="34" charset="0"/>
              </a:rPr>
              <a:t> </a:t>
            </a:r>
            <a:r>
              <a:rPr lang="en-US" altLang="ko-KR" sz="800" dirty="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Áp</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suất</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tương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đôi</a:t>
            </a:r>
            <a:r>
              <a:rPr lang="ko-KR" altLang="en-US" sz="800" dirty="0" smtClean="0">
                <a:solidFill>
                  <a:srgbClr val="000000"/>
                </a:solidFill>
                <a:latin typeface="Arial" panose="020B0604020202020204" pitchFamily="34" charset="0"/>
                <a:cs typeface="Arial" panose="020B0604020202020204" pitchFamily="34" charset="0"/>
              </a:rPr>
              <a:t>    </a:t>
            </a:r>
            <a:endParaRPr lang="en-US" altLang="ko-KR" sz="800" dirty="0" smtClean="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ko-KR" altLang="en-US" sz="800" dirty="0" smtClean="0">
                <a:solidFill>
                  <a:srgbClr val="000000"/>
                </a:solidFill>
                <a:latin typeface="Arial" panose="020B0604020202020204" pitchFamily="34" charset="0"/>
                <a:cs typeface="Arial" panose="020B0604020202020204" pitchFamily="34" charset="0"/>
              </a:rPr>
              <a:t>② </a:t>
            </a:r>
            <a:r>
              <a:rPr lang="en-US" altLang="ko-KR" sz="800" dirty="0" err="1" smtClean="0">
                <a:solidFill>
                  <a:srgbClr val="000000"/>
                </a:solidFill>
                <a:latin typeface="Arial" panose="020B0604020202020204" pitchFamily="34" charset="0"/>
                <a:cs typeface="Arial" panose="020B0604020202020204" pitchFamily="34" charset="0"/>
              </a:rPr>
              <a:t>Áp</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suất</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không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khí</a:t>
            </a:r>
            <a:r>
              <a:rPr lang="ko-KR" altLang="en-US" sz="800" dirty="0" smtClean="0">
                <a:solidFill>
                  <a:srgbClr val="000000"/>
                </a:solidFill>
                <a:latin typeface="Arial" panose="020B0604020202020204" pitchFamily="34" charset="0"/>
                <a:cs typeface="Arial" panose="020B0604020202020204" pitchFamily="34" charset="0"/>
              </a:rPr>
              <a:t> </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Áp</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suất</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tương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đối</a:t>
            </a:r>
            <a:r>
              <a:rPr lang="en-US" altLang="ko-KR" sz="800" dirty="0" smtClean="0">
                <a:solidFill>
                  <a:srgbClr val="000000"/>
                </a:solidFill>
                <a:latin typeface="Arial" panose="020B0604020202020204" pitchFamily="34" charset="0"/>
                <a:cs typeface="Arial" panose="020B0604020202020204" pitchFamily="34" charset="0"/>
              </a:rPr>
              <a:t> </a:t>
            </a:r>
            <a:endParaRPr lang="ko-KR" altLang="en-US" sz="8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ko-KR" altLang="en-US" sz="800" dirty="0">
                <a:solidFill>
                  <a:srgbClr val="000000"/>
                </a:solidFill>
                <a:latin typeface="Arial" panose="020B0604020202020204" pitchFamily="34" charset="0"/>
                <a:cs typeface="Arial" panose="020B0604020202020204" pitchFamily="34" charset="0"/>
              </a:rPr>
              <a:t>③ </a:t>
            </a:r>
            <a:r>
              <a:rPr lang="en-US" altLang="ko-KR" sz="800" dirty="0" err="1" smtClean="0">
                <a:solidFill>
                  <a:srgbClr val="000000"/>
                </a:solidFill>
                <a:latin typeface="Arial" panose="020B0604020202020204" pitchFamily="34" charset="0"/>
                <a:cs typeface="Arial" panose="020B0604020202020204" pitchFamily="34" charset="0"/>
              </a:rPr>
              <a:t>Áp</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suất</a:t>
            </a:r>
            <a:r>
              <a:rPr lang="en-US" altLang="ko-KR" sz="800" dirty="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không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khí</a:t>
            </a:r>
            <a:r>
              <a:rPr lang="ko-KR" altLang="en-US" sz="800" dirty="0" smtClean="0">
                <a:solidFill>
                  <a:srgbClr val="000000"/>
                </a:solidFill>
                <a:latin typeface="Arial" panose="020B0604020202020204" pitchFamily="34" charset="0"/>
                <a:cs typeface="Arial" panose="020B0604020202020204" pitchFamily="34" charset="0"/>
              </a:rPr>
              <a:t> </a:t>
            </a:r>
            <a:r>
              <a:rPr lang="ko-KR" altLang="en-US" sz="800" dirty="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Áp</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suất</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tương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đối</a:t>
            </a:r>
            <a:r>
              <a:rPr lang="en-US" altLang="ko-KR" sz="800" dirty="0" smtClean="0">
                <a:solidFill>
                  <a:srgbClr val="000000"/>
                </a:solidFill>
                <a:latin typeface="Arial" panose="020B0604020202020204" pitchFamily="34" charset="0"/>
                <a:cs typeface="Arial" panose="020B0604020202020204" pitchFamily="34" charset="0"/>
              </a:rPr>
              <a:t> </a:t>
            </a:r>
            <a:r>
              <a:rPr lang="ko-KR" altLang="en-US" sz="800" dirty="0" smtClean="0">
                <a:solidFill>
                  <a:srgbClr val="000000"/>
                </a:solidFill>
                <a:latin typeface="Arial" panose="020B0604020202020204" pitchFamily="34" charset="0"/>
                <a:cs typeface="Arial" panose="020B0604020202020204" pitchFamily="34" charset="0"/>
              </a:rPr>
              <a:t> </a:t>
            </a:r>
            <a:endParaRPr lang="en-US" altLang="ko-KR" sz="800" dirty="0" smtClean="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ko-KR" altLang="en-US" sz="800" dirty="0" smtClean="0">
                <a:solidFill>
                  <a:srgbClr val="000000"/>
                </a:solidFill>
                <a:latin typeface="Arial" panose="020B0604020202020204" pitchFamily="34" charset="0"/>
                <a:cs typeface="Arial" panose="020B0604020202020204" pitchFamily="34" charset="0"/>
              </a:rPr>
              <a:t>④ </a:t>
            </a:r>
            <a:r>
              <a:rPr lang="en-US" altLang="ko-KR" sz="800" dirty="0" err="1" smtClean="0">
                <a:solidFill>
                  <a:srgbClr val="000000"/>
                </a:solidFill>
                <a:latin typeface="Arial" panose="020B0604020202020204" pitchFamily="34" charset="0"/>
                <a:cs typeface="Arial" panose="020B0604020202020204" pitchFamily="34" charset="0"/>
              </a:rPr>
              <a:t>Áp</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suất</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không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khí</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áp</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suất</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tương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đối</a:t>
            </a:r>
            <a:endParaRPr lang="ko-KR" altLang="en-US" sz="800" dirty="0">
              <a:solidFill>
                <a:srgbClr val="000000"/>
              </a:solidFill>
              <a:latin typeface="Arial" panose="020B0604020202020204" pitchFamily="34" charset="0"/>
              <a:cs typeface="Arial" panose="020B0604020202020204" pitchFamily="34" charset="0"/>
            </a:endParaRPr>
          </a:p>
        </p:txBody>
      </p:sp>
      <p:sp>
        <p:nvSpPr>
          <p:cNvPr id="8216" name="Rectangle 81"/>
          <p:cNvSpPr>
            <a:spLocks noChangeArrowheads="1"/>
          </p:cNvSpPr>
          <p:nvPr/>
        </p:nvSpPr>
        <p:spPr bwMode="auto">
          <a:xfrm>
            <a:off x="304800" y="5423609"/>
            <a:ext cx="31242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800" dirty="0">
                <a:solidFill>
                  <a:srgbClr val="000000"/>
                </a:solidFill>
                <a:latin typeface="Arial" panose="020B0604020202020204" pitchFamily="34" charset="0"/>
                <a:cs typeface="Arial" panose="020B0604020202020204" pitchFamily="34" charset="0"/>
              </a:rPr>
              <a:t>5. </a:t>
            </a:r>
            <a:r>
              <a:rPr lang="en-US" altLang="ko-KR" sz="800" dirty="0" err="1" smtClean="0">
                <a:solidFill>
                  <a:srgbClr val="000000"/>
                </a:solidFill>
                <a:latin typeface="Arial" panose="020B0604020202020204" pitchFamily="34" charset="0"/>
                <a:cs typeface="Arial" panose="020B0604020202020204" pitchFamily="34" charset="0"/>
              </a:rPr>
              <a:t>Chọn</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đáp</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án</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không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phải</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là</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ưu</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điểm</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của</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máy</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nén</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khí</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trong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những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đặc</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điểm</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sau</a:t>
            </a:r>
            <a:r>
              <a:rPr lang="en-US" altLang="ko-KR" sz="800" dirty="0" smtClean="0">
                <a:solidFill>
                  <a:srgbClr val="000000"/>
                </a:solidFill>
                <a:latin typeface="Arial" panose="020B0604020202020204" pitchFamily="34" charset="0"/>
                <a:cs typeface="Arial" panose="020B0604020202020204" pitchFamily="34" charset="0"/>
              </a:rPr>
              <a:t>?</a:t>
            </a:r>
            <a:endParaRPr lang="en-US" altLang="ko-KR" sz="8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endParaRPr lang="en-US" altLang="ko-KR" sz="8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800" dirty="0">
                <a:solidFill>
                  <a:srgbClr val="000000"/>
                </a:solidFill>
                <a:latin typeface="Arial" panose="020B0604020202020204" pitchFamily="34" charset="0"/>
                <a:cs typeface="Arial" panose="020B0604020202020204" pitchFamily="34" charset="0"/>
              </a:rPr>
              <a:t>① </a:t>
            </a:r>
            <a:r>
              <a:rPr lang="en-US" altLang="ko-KR" sz="800" dirty="0" err="1" smtClean="0">
                <a:solidFill>
                  <a:srgbClr val="000000"/>
                </a:solidFill>
                <a:latin typeface="Arial" panose="020B0604020202020204" pitchFamily="34" charset="0"/>
                <a:cs typeface="Arial" panose="020B0604020202020204" pitchFamily="34" charset="0"/>
              </a:rPr>
              <a:t>Lượng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không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khí</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dồi</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dào</a:t>
            </a:r>
            <a:r>
              <a:rPr lang="en-US" altLang="ko-KR" sz="800" dirty="0" smtClean="0">
                <a:solidFill>
                  <a:srgbClr val="000000"/>
                </a:solidFill>
                <a:latin typeface="Arial" panose="020B0604020202020204" pitchFamily="34" charset="0"/>
                <a:cs typeface="Arial" panose="020B0604020202020204" pitchFamily="34" charset="0"/>
              </a:rPr>
              <a:t>.</a:t>
            </a:r>
            <a:endParaRPr lang="en-US" altLang="ko-KR" sz="8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800" dirty="0">
                <a:solidFill>
                  <a:srgbClr val="000000"/>
                </a:solidFill>
                <a:latin typeface="Arial" panose="020B0604020202020204" pitchFamily="34" charset="0"/>
                <a:cs typeface="Arial" panose="020B0604020202020204" pitchFamily="34" charset="0"/>
              </a:rPr>
              <a:t>② </a:t>
            </a:r>
            <a:r>
              <a:rPr lang="en-US" altLang="ko-KR" sz="800" dirty="0" err="1" smtClean="0">
                <a:solidFill>
                  <a:srgbClr val="000000"/>
                </a:solidFill>
                <a:latin typeface="Arial" panose="020B0604020202020204" pitchFamily="34" charset="0"/>
                <a:cs typeface="Arial" panose="020B0604020202020204" pitchFamily="34" charset="0"/>
              </a:rPr>
              <a:t>Thay</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đổi</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đăch</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tính</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theo</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thay</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đổi</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nhiệt</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độ</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kém</a:t>
            </a:r>
            <a:r>
              <a:rPr kumimoji="0" lang="en-US" altLang="ko-KR" sz="800" dirty="0" smtClean="0">
                <a:solidFill>
                  <a:srgbClr val="000000"/>
                </a:solidFill>
                <a:latin typeface="Arial" panose="020B0604020202020204" pitchFamily="34" charset="0"/>
                <a:cs typeface="Arial" panose="020B0604020202020204" pitchFamily="34" charset="0"/>
              </a:rPr>
              <a:t>.</a:t>
            </a:r>
            <a:endParaRPr kumimoji="0" lang="en-US" altLang="ko-KR" sz="8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800" dirty="0">
                <a:solidFill>
                  <a:srgbClr val="000000"/>
                </a:solidFill>
                <a:latin typeface="Arial" panose="020B0604020202020204" pitchFamily="34" charset="0"/>
                <a:cs typeface="Arial" panose="020B0604020202020204" pitchFamily="34" charset="0"/>
              </a:rPr>
              <a:t>③ </a:t>
            </a:r>
            <a:r>
              <a:rPr lang="en-US" altLang="ko-KR" sz="800" dirty="0" err="1" smtClean="0">
                <a:solidFill>
                  <a:srgbClr val="000000"/>
                </a:solidFill>
                <a:latin typeface="Arial" panose="020B0604020202020204" pitchFamily="34" charset="0"/>
                <a:cs typeface="Arial" panose="020B0604020202020204" pitchFamily="34" charset="0"/>
              </a:rPr>
              <a:t>Máy</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nén</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khí</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sử</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dụng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phải</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có</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thải</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khí</a:t>
            </a:r>
            <a:r>
              <a:rPr kumimoji="0" lang="en-US" altLang="ko-KR" sz="800" dirty="0" smtClean="0">
                <a:solidFill>
                  <a:srgbClr val="000000"/>
                </a:solidFill>
                <a:latin typeface="Arial" panose="020B0604020202020204" pitchFamily="34" charset="0"/>
                <a:cs typeface="Arial" panose="020B0604020202020204" pitchFamily="34" charset="0"/>
              </a:rPr>
              <a:t>.</a:t>
            </a:r>
            <a:endParaRPr kumimoji="0" lang="en-US" altLang="ko-KR" sz="8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800" dirty="0">
                <a:solidFill>
                  <a:srgbClr val="000000"/>
                </a:solidFill>
                <a:latin typeface="Arial" panose="020B0604020202020204" pitchFamily="34" charset="0"/>
                <a:cs typeface="Arial" panose="020B0604020202020204" pitchFamily="34" charset="0"/>
              </a:rPr>
              <a:t>④ </a:t>
            </a:r>
            <a:r>
              <a:rPr lang="en-US" altLang="ko-KR" sz="800" dirty="0" err="1" smtClean="0">
                <a:solidFill>
                  <a:srgbClr val="000000"/>
                </a:solidFill>
                <a:latin typeface="Arial" panose="020B0604020202020204" pitchFamily="34" charset="0"/>
                <a:cs typeface="Arial" panose="020B0604020202020204" pitchFamily="34" charset="0"/>
              </a:rPr>
              <a:t>Tốc</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độ</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thao</a:t>
            </a:r>
            <a:r>
              <a:rPr lang="en-US" altLang="ko-KR" sz="800" dirty="0" smtClean="0">
                <a:solidFill>
                  <a:srgbClr val="000000"/>
                </a:solidFill>
                <a:latin typeface="Arial" panose="020B0604020202020204" pitchFamily="34" charset="0"/>
                <a:cs typeface="Arial" panose="020B0604020202020204" pitchFamily="34" charset="0"/>
              </a:rPr>
              <a:t> tac </a:t>
            </a:r>
            <a:r>
              <a:rPr lang="en-US" altLang="ko-KR" sz="800" dirty="0" err="1" smtClean="0">
                <a:solidFill>
                  <a:srgbClr val="000000"/>
                </a:solidFill>
                <a:latin typeface="Arial" panose="020B0604020202020204" pitchFamily="34" charset="0"/>
                <a:cs typeface="Arial" panose="020B0604020202020204" pitchFamily="34" charset="0"/>
              </a:rPr>
              <a:t>của</a:t>
            </a:r>
            <a:r>
              <a:rPr lang="en-US" altLang="ko-KR" sz="800" dirty="0" smtClean="0">
                <a:solidFill>
                  <a:srgbClr val="000000"/>
                </a:solidFill>
                <a:latin typeface="Arial" panose="020B0604020202020204" pitchFamily="34" charset="0"/>
                <a:cs typeface="Arial" panose="020B0604020202020204" pitchFamily="34" charset="0"/>
              </a:rPr>
              <a:t> Actuator </a:t>
            </a:r>
            <a:r>
              <a:rPr lang="en-US" altLang="ko-KR" sz="800" dirty="0" err="1" smtClean="0">
                <a:solidFill>
                  <a:srgbClr val="000000"/>
                </a:solidFill>
                <a:latin typeface="Arial" panose="020B0604020202020204" pitchFamily="34" charset="0"/>
                <a:cs typeface="Arial" panose="020B0604020202020204" pitchFamily="34" charset="0"/>
              </a:rPr>
              <a:t>khí</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nén</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nhanh</a:t>
            </a:r>
            <a:r>
              <a:rPr lang="en-US" altLang="ko-KR" sz="800" dirty="0" smtClean="0">
                <a:solidFill>
                  <a:srgbClr val="000000"/>
                </a:solidFill>
                <a:latin typeface="Arial" panose="020B0604020202020204" pitchFamily="34" charset="0"/>
                <a:cs typeface="Arial" panose="020B0604020202020204" pitchFamily="34" charset="0"/>
              </a:rPr>
              <a:t> </a:t>
            </a:r>
            <a:r>
              <a:rPr kumimoji="0" lang="en-US" altLang="ko-KR" sz="800" dirty="0" smtClean="0">
                <a:solidFill>
                  <a:srgbClr val="000000"/>
                </a:solidFill>
                <a:latin typeface="Arial" panose="020B0604020202020204" pitchFamily="34" charset="0"/>
                <a:cs typeface="Arial" panose="020B0604020202020204" pitchFamily="34" charset="0"/>
              </a:rPr>
              <a:t>.</a:t>
            </a:r>
            <a:endParaRPr kumimoji="0" lang="en-US" altLang="ko-KR" sz="800" dirty="0">
              <a:solidFill>
                <a:srgbClr val="000000"/>
              </a:solidFill>
              <a:latin typeface="Arial" panose="020B0604020202020204" pitchFamily="34" charset="0"/>
              <a:cs typeface="Arial" panose="020B0604020202020204" pitchFamily="34" charset="0"/>
            </a:endParaRPr>
          </a:p>
        </p:txBody>
      </p:sp>
      <p:sp>
        <p:nvSpPr>
          <p:cNvPr id="8217" name="Rectangle 248"/>
          <p:cNvSpPr>
            <a:spLocks noChangeArrowheads="1"/>
          </p:cNvSpPr>
          <p:nvPr/>
        </p:nvSpPr>
        <p:spPr bwMode="auto">
          <a:xfrm>
            <a:off x="333375" y="6448436"/>
            <a:ext cx="3124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 latinLnBrk="1" hangingPunct="1">
              <a:spcBef>
                <a:spcPct val="0"/>
              </a:spcBef>
              <a:spcAft>
                <a:spcPct val="0"/>
              </a:spcAft>
            </a:pPr>
            <a:r>
              <a:rPr lang="en-US" altLang="ko-KR" sz="800" dirty="0">
                <a:solidFill>
                  <a:srgbClr val="000000"/>
                </a:solidFill>
                <a:latin typeface="Arial" panose="020B0604020202020204" pitchFamily="34" charset="0"/>
                <a:cs typeface="Arial" panose="020B0604020202020204" pitchFamily="34" charset="0"/>
              </a:rPr>
              <a:t>6. </a:t>
            </a:r>
            <a:r>
              <a:rPr lang="en-US" altLang="ko-KR" sz="800" dirty="0" err="1" smtClean="0">
                <a:solidFill>
                  <a:srgbClr val="000000"/>
                </a:solidFill>
                <a:latin typeface="Arial" panose="020B0604020202020204" pitchFamily="34" charset="0"/>
                <a:cs typeface="Arial" panose="020B0604020202020204" pitchFamily="34" charset="0"/>
              </a:rPr>
              <a:t>Có</a:t>
            </a:r>
            <a:r>
              <a:rPr lang="en-US" altLang="ko-KR" sz="800" dirty="0" smtClean="0">
                <a:solidFill>
                  <a:srgbClr val="000000"/>
                </a:solidFill>
                <a:latin typeface="Arial" panose="020B0604020202020204" pitchFamily="34" charset="0"/>
                <a:cs typeface="Arial" panose="020B0604020202020204" pitchFamily="34" charset="0"/>
              </a:rPr>
              <a:t> 3 </a:t>
            </a:r>
            <a:r>
              <a:rPr lang="en-US" altLang="ko-KR" sz="800" dirty="0" err="1" smtClean="0">
                <a:solidFill>
                  <a:srgbClr val="000000"/>
                </a:solidFill>
                <a:latin typeface="Arial" panose="020B0604020202020204" pitchFamily="34" charset="0"/>
                <a:cs typeface="Arial" panose="020B0604020202020204" pitchFamily="34" charset="0"/>
              </a:rPr>
              <a:t>loại</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cơ</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khí</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xả</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nước</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tự</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động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Một</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trong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số</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đó</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là</a:t>
            </a:r>
            <a:r>
              <a:rPr lang="en-US" altLang="ko-KR" sz="800" dirty="0" smtClean="0">
                <a:solidFill>
                  <a:srgbClr val="000000"/>
                </a:solidFill>
                <a:latin typeface="Arial" panose="020B0604020202020204" pitchFamily="34" charset="0"/>
                <a:cs typeface="Arial" panose="020B0604020202020204" pitchFamily="34" charset="0"/>
              </a:rPr>
              <a:t>?</a:t>
            </a:r>
            <a:endParaRPr lang="en-US" altLang="ko-KR" sz="800" dirty="0">
              <a:solidFill>
                <a:srgbClr val="000000"/>
              </a:solidFill>
              <a:latin typeface="Arial" panose="020B0604020202020204" pitchFamily="34" charset="0"/>
              <a:cs typeface="Arial" panose="020B0604020202020204" pitchFamily="34" charset="0"/>
            </a:endParaRPr>
          </a:p>
          <a:p>
            <a:pPr eaLnBrk="1" fontAlgn="b" latinLnBrk="1" hangingPunct="1">
              <a:spcBef>
                <a:spcPct val="0"/>
              </a:spcBef>
              <a:spcAft>
                <a:spcPct val="0"/>
              </a:spcAft>
            </a:pPr>
            <a:r>
              <a:rPr lang="en-US" altLang="ko-KR" sz="800" dirty="0">
                <a:solidFill>
                  <a:srgbClr val="000000"/>
                </a:solidFill>
                <a:latin typeface="Arial" panose="020B0604020202020204" pitchFamily="34" charset="0"/>
                <a:cs typeface="Arial" panose="020B0604020202020204" pitchFamily="34" charset="0"/>
              </a:rPr>
              <a:t> ① </a:t>
            </a:r>
            <a:r>
              <a:rPr lang="en-US" altLang="ko-KR" sz="800" dirty="0" smtClean="0">
                <a:solidFill>
                  <a:srgbClr val="000000"/>
                </a:solidFill>
                <a:latin typeface="Arial" panose="020B0604020202020204" pitchFamily="34" charset="0"/>
                <a:cs typeface="Arial" panose="020B0604020202020204" pitchFamily="34" charset="0"/>
              </a:rPr>
              <a:t>Float type</a:t>
            </a:r>
            <a:endParaRPr lang="ko-KR" altLang="en-US" sz="800" dirty="0">
              <a:solidFill>
                <a:srgbClr val="000000"/>
              </a:solidFill>
              <a:latin typeface="Arial" panose="020B0604020202020204" pitchFamily="34" charset="0"/>
              <a:cs typeface="Arial" panose="020B0604020202020204" pitchFamily="34" charset="0"/>
            </a:endParaRPr>
          </a:p>
          <a:p>
            <a:pPr eaLnBrk="1" fontAlgn="b" latinLnBrk="1" hangingPunct="1">
              <a:spcBef>
                <a:spcPct val="0"/>
              </a:spcBef>
              <a:spcAft>
                <a:spcPct val="0"/>
              </a:spcAft>
            </a:pPr>
            <a:r>
              <a:rPr lang="ko-KR" altLang="en-US" sz="800" dirty="0">
                <a:solidFill>
                  <a:srgbClr val="000000"/>
                </a:solidFill>
                <a:latin typeface="Arial" panose="020B0604020202020204" pitchFamily="34" charset="0"/>
                <a:cs typeface="Arial" panose="020B0604020202020204" pitchFamily="34" charset="0"/>
              </a:rPr>
              <a:t> ② </a:t>
            </a:r>
            <a:r>
              <a:rPr lang="en-US" altLang="ko-KR" sz="800" dirty="0" smtClean="0">
                <a:solidFill>
                  <a:srgbClr val="000000"/>
                </a:solidFill>
                <a:latin typeface="Arial" panose="020B0604020202020204" pitchFamily="34" charset="0"/>
                <a:cs typeface="Arial" panose="020B0604020202020204" pitchFamily="34" charset="0"/>
              </a:rPr>
              <a:t>Pilot Type</a:t>
            </a:r>
            <a:r>
              <a:rPr lang="ko-KR" altLang="en-US" sz="800" dirty="0" smtClean="0">
                <a:solidFill>
                  <a:srgbClr val="000000"/>
                </a:solidFill>
                <a:latin typeface="Arial" panose="020B0604020202020204" pitchFamily="34" charset="0"/>
                <a:cs typeface="Arial" panose="020B0604020202020204" pitchFamily="34" charset="0"/>
              </a:rPr>
              <a:t> </a:t>
            </a:r>
            <a:endParaRPr lang="ko-KR" altLang="en-US" sz="800" dirty="0">
              <a:solidFill>
                <a:srgbClr val="000000"/>
              </a:solidFill>
              <a:latin typeface="Arial" panose="020B0604020202020204" pitchFamily="34" charset="0"/>
              <a:cs typeface="Arial" panose="020B0604020202020204" pitchFamily="34" charset="0"/>
            </a:endParaRPr>
          </a:p>
          <a:p>
            <a:pPr eaLnBrk="1" fontAlgn="b" latinLnBrk="1" hangingPunct="1">
              <a:spcBef>
                <a:spcPct val="0"/>
              </a:spcBef>
              <a:spcAft>
                <a:spcPct val="0"/>
              </a:spcAft>
            </a:pPr>
            <a:r>
              <a:rPr lang="ko-KR" altLang="en-US" sz="800" dirty="0">
                <a:solidFill>
                  <a:srgbClr val="000000"/>
                </a:solidFill>
                <a:latin typeface="Arial" panose="020B0604020202020204" pitchFamily="34" charset="0"/>
                <a:cs typeface="Arial" panose="020B0604020202020204" pitchFamily="34" charset="0"/>
              </a:rPr>
              <a:t> ③ </a:t>
            </a:r>
            <a:r>
              <a:rPr lang="en-US" altLang="ko-KR" sz="800" dirty="0" err="1" smtClean="0">
                <a:solidFill>
                  <a:srgbClr val="000000"/>
                </a:solidFill>
                <a:latin typeface="Arial" panose="020B0604020202020204" pitchFamily="34" charset="0"/>
                <a:cs typeface="Arial" panose="020B0604020202020204" pitchFamily="34" charset="0"/>
              </a:rPr>
              <a:t>Solenoide</a:t>
            </a:r>
            <a:r>
              <a:rPr lang="en-US" altLang="ko-KR" sz="800" dirty="0" smtClean="0">
                <a:solidFill>
                  <a:srgbClr val="000000"/>
                </a:solidFill>
                <a:latin typeface="Arial" panose="020B0604020202020204" pitchFamily="34" charset="0"/>
                <a:cs typeface="Arial" panose="020B0604020202020204" pitchFamily="34" charset="0"/>
              </a:rPr>
              <a:t> type </a:t>
            </a:r>
            <a:r>
              <a:rPr lang="ko-KR" altLang="en-US" sz="800" dirty="0" smtClean="0">
                <a:solidFill>
                  <a:srgbClr val="000000"/>
                </a:solidFill>
                <a:latin typeface="Arial" panose="020B0604020202020204" pitchFamily="34" charset="0"/>
                <a:cs typeface="Arial" panose="020B0604020202020204" pitchFamily="34" charset="0"/>
              </a:rPr>
              <a:t> </a:t>
            </a:r>
            <a:endParaRPr lang="ko-KR" altLang="en-US" sz="800" dirty="0">
              <a:solidFill>
                <a:srgbClr val="000000"/>
              </a:solidFill>
              <a:latin typeface="Arial" panose="020B0604020202020204" pitchFamily="34" charset="0"/>
              <a:cs typeface="Arial" panose="020B0604020202020204" pitchFamily="34" charset="0"/>
            </a:endParaRPr>
          </a:p>
          <a:p>
            <a:pPr eaLnBrk="1" fontAlgn="b" latinLnBrk="1" hangingPunct="1">
              <a:spcBef>
                <a:spcPct val="0"/>
              </a:spcBef>
              <a:spcAft>
                <a:spcPct val="0"/>
              </a:spcAft>
            </a:pPr>
            <a:r>
              <a:rPr lang="ko-KR" altLang="en-US" sz="800" dirty="0">
                <a:solidFill>
                  <a:srgbClr val="000000"/>
                </a:solidFill>
                <a:latin typeface="Arial" panose="020B0604020202020204" pitchFamily="34" charset="0"/>
                <a:cs typeface="Arial" panose="020B0604020202020204" pitchFamily="34" charset="0"/>
              </a:rPr>
              <a:t> ④ </a:t>
            </a:r>
            <a:r>
              <a:rPr lang="en-US" altLang="ko-KR" sz="800" dirty="0" err="1" smtClean="0">
                <a:solidFill>
                  <a:srgbClr val="000000"/>
                </a:solidFill>
                <a:latin typeface="Arial" panose="020B0604020202020204" pitchFamily="34" charset="0"/>
                <a:cs typeface="Arial" panose="020B0604020202020204" pitchFamily="34" charset="0"/>
              </a:rPr>
              <a:t>Dạng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nén</a:t>
            </a:r>
            <a:r>
              <a:rPr lang="ko-KR" altLang="en-US" sz="800" dirty="0" smtClean="0">
                <a:solidFill>
                  <a:srgbClr val="000000"/>
                </a:solidFill>
                <a:latin typeface="Arial" panose="020B0604020202020204" pitchFamily="34" charset="0"/>
                <a:cs typeface="Arial" panose="020B0604020202020204" pitchFamily="34" charset="0"/>
              </a:rPr>
              <a:t> </a:t>
            </a:r>
            <a:endParaRPr lang="ko-KR" altLang="en-US" sz="800" dirty="0">
              <a:solidFill>
                <a:srgbClr val="000000"/>
              </a:solidFill>
              <a:latin typeface="Arial" panose="020B0604020202020204" pitchFamily="34" charset="0"/>
              <a:cs typeface="Arial" panose="020B0604020202020204" pitchFamily="34" charset="0"/>
            </a:endParaRPr>
          </a:p>
        </p:txBody>
      </p:sp>
      <p:sp>
        <p:nvSpPr>
          <p:cNvPr id="8218" name="Rectangle 46"/>
          <p:cNvSpPr>
            <a:spLocks noChangeArrowheads="1"/>
          </p:cNvSpPr>
          <p:nvPr/>
        </p:nvSpPr>
        <p:spPr bwMode="auto">
          <a:xfrm>
            <a:off x="304800" y="7197329"/>
            <a:ext cx="31242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7.Bên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trái</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là</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hình</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của</a:t>
            </a:r>
            <a:r>
              <a:rPr lang="ko-KR" altLang="en-US" sz="80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a:solidFill>
                  <a:srgbClr val="000000"/>
                </a:solidFill>
                <a:latin typeface="Arial" panose="020B0604020202020204" pitchFamily="34" charset="0"/>
                <a:ea typeface="돋움" pitchFamily="50" charset="-127"/>
                <a:cs typeface="Arial" panose="020B0604020202020204" pitchFamily="34" charset="0"/>
              </a:rPr>
              <a:t>AIR </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FILTER.</a:t>
            </a:r>
            <a:endParaRPr lang="en-US" altLang="ko-KR" sz="800" dirty="0">
              <a:solidFill>
                <a:srgbClr val="000000"/>
              </a:solidFill>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r>
              <a:rPr lang="en-US" altLang="ko-KR" sz="800" dirty="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Chọn</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tên</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gọi</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chính</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xác</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của</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phần</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có</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a:t>
            </a:r>
            <a:r>
              <a:rPr lang="ko-KR" altLang="en-US" sz="800" dirty="0" smtClean="0">
                <a:solidFill>
                  <a:srgbClr val="000000"/>
                </a:solidFill>
                <a:latin typeface="Arial" panose="020B0604020202020204" pitchFamily="34" charset="0"/>
                <a:ea typeface="돋움" pitchFamily="50" charset="-127"/>
                <a:cs typeface="Arial" panose="020B0604020202020204" pitchFamily="34" charset="0"/>
              </a:rPr>
              <a:t> </a:t>
            </a:r>
            <a:endParaRPr lang="ko-KR" altLang="en-US" sz="800" dirty="0">
              <a:solidFill>
                <a:srgbClr val="000000"/>
              </a:solidFill>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r>
              <a:rPr lang="ko-KR" altLang="en-US" sz="800" dirty="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mũi</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tên</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chỉ</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a:t>
            </a:r>
            <a:endParaRPr lang="en-US" altLang="ko-KR" sz="800" dirty="0">
              <a:solidFill>
                <a:srgbClr val="000000"/>
              </a:solidFill>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endParaRPr lang="en-US" altLang="ko-KR" sz="800" dirty="0">
              <a:solidFill>
                <a:srgbClr val="000000"/>
              </a:solidFill>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r>
              <a:rPr lang="en-US" altLang="ko-KR" sz="800" dirty="0">
                <a:solidFill>
                  <a:srgbClr val="000000"/>
                </a:solidFill>
                <a:latin typeface="Arial" panose="020B0604020202020204" pitchFamily="34" charset="0"/>
                <a:ea typeface="돋움" pitchFamily="50" charset="-127"/>
                <a:cs typeface="Arial" panose="020B0604020202020204" pitchFamily="34" charset="0"/>
              </a:rPr>
              <a:t>① </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Filter Alignment</a:t>
            </a:r>
            <a:r>
              <a:rPr lang="ko-KR" altLang="en-US" sz="800" dirty="0" smtClean="0">
                <a:solidFill>
                  <a:srgbClr val="000000"/>
                </a:solidFill>
                <a:latin typeface="Arial" panose="020B0604020202020204" pitchFamily="34" charset="0"/>
                <a:ea typeface="돋움" pitchFamily="50" charset="-127"/>
                <a:cs typeface="Arial" panose="020B0604020202020204" pitchFamily="34" charset="0"/>
              </a:rPr>
              <a:t>          </a:t>
            </a:r>
            <a:endParaRPr lang="ko-KR" altLang="en-US" sz="800" dirty="0">
              <a:solidFill>
                <a:srgbClr val="000000"/>
              </a:solidFill>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r>
              <a:rPr lang="ko-KR" altLang="en-US" sz="800" dirty="0" smtClean="0">
                <a:solidFill>
                  <a:srgbClr val="000000"/>
                </a:solidFill>
                <a:latin typeface="Arial" panose="020B0604020202020204" pitchFamily="34" charset="0"/>
                <a:ea typeface="돋움" pitchFamily="50" charset="-127"/>
                <a:cs typeface="Arial" panose="020B0604020202020204" pitchFamily="34" charset="0"/>
              </a:rPr>
              <a:t>② </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Baffles</a:t>
            </a:r>
            <a:endParaRPr lang="ko-KR" altLang="en-US" sz="800" dirty="0">
              <a:solidFill>
                <a:srgbClr val="000000"/>
              </a:solidFill>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r>
              <a:rPr lang="ko-KR" altLang="en-US" sz="800" dirty="0">
                <a:solidFill>
                  <a:srgbClr val="000000"/>
                </a:solidFill>
                <a:latin typeface="Arial" panose="020B0604020202020204" pitchFamily="34" charset="0"/>
                <a:ea typeface="돋움" pitchFamily="50" charset="-127"/>
                <a:cs typeface="Arial" panose="020B0604020202020204" pitchFamily="34" charset="0"/>
              </a:rPr>
              <a:t>③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Bộ</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làm</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lệch</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 Deflector) </a:t>
            </a:r>
            <a:r>
              <a:rPr lang="ko-KR" altLang="en-US" sz="800" dirty="0" smtClean="0">
                <a:solidFill>
                  <a:srgbClr val="000000"/>
                </a:solidFill>
                <a:latin typeface="Arial" panose="020B0604020202020204" pitchFamily="34" charset="0"/>
                <a:ea typeface="돋움" pitchFamily="50" charset="-127"/>
                <a:cs typeface="Arial" panose="020B0604020202020204" pitchFamily="34" charset="0"/>
              </a:rPr>
              <a:t>                 </a:t>
            </a:r>
            <a:endParaRPr lang="ko-KR" altLang="en-US" sz="800" dirty="0">
              <a:solidFill>
                <a:srgbClr val="000000"/>
              </a:solidFill>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r>
              <a:rPr lang="ko-KR" altLang="en-US" sz="800" dirty="0">
                <a:solidFill>
                  <a:srgbClr val="000000"/>
                </a:solidFill>
                <a:latin typeface="Arial" panose="020B0604020202020204" pitchFamily="34" charset="0"/>
                <a:ea typeface="돋움" pitchFamily="50" charset="-127"/>
                <a:cs typeface="Arial" panose="020B0604020202020204" pitchFamily="34" charset="0"/>
              </a:rPr>
              <a:t>④ </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Case</a:t>
            </a:r>
            <a:endParaRPr lang="ko-KR" altLang="en-US" sz="800" dirty="0">
              <a:solidFill>
                <a:srgbClr val="000000"/>
              </a:solidFill>
              <a:latin typeface="Arial" panose="020B0604020202020204" pitchFamily="34" charset="0"/>
              <a:ea typeface="돋움" pitchFamily="50" charset="-127"/>
              <a:cs typeface="Arial" panose="020B0604020202020204" pitchFamily="34" charset="0"/>
            </a:endParaRPr>
          </a:p>
        </p:txBody>
      </p:sp>
      <p:grpSp>
        <p:nvGrpSpPr>
          <p:cNvPr id="8219" name="Group 47"/>
          <p:cNvGrpSpPr>
            <a:grpSpLocks/>
          </p:cNvGrpSpPr>
          <p:nvPr/>
        </p:nvGrpSpPr>
        <p:grpSpPr bwMode="auto">
          <a:xfrm>
            <a:off x="2348850" y="7267840"/>
            <a:ext cx="936210" cy="1351756"/>
            <a:chOff x="322" y="4704"/>
            <a:chExt cx="1082" cy="1392"/>
          </a:xfrm>
        </p:grpSpPr>
        <p:pic>
          <p:nvPicPr>
            <p:cNvPr id="8238" name="Picture 48" descr="Untitled-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2" y="4704"/>
              <a:ext cx="616" cy="1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39" name="Line 49"/>
            <p:cNvSpPr>
              <a:spLocks noChangeShapeType="1"/>
            </p:cNvSpPr>
            <p:nvPr/>
          </p:nvSpPr>
          <p:spPr bwMode="auto">
            <a:xfrm flipH="1">
              <a:off x="672" y="5178"/>
              <a:ext cx="528" cy="48"/>
            </a:xfrm>
            <a:prstGeom prst="line">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latinLnBrk="1">
                <a:spcBef>
                  <a:spcPct val="0"/>
                </a:spcBef>
                <a:spcAft>
                  <a:spcPct val="0"/>
                </a:spcAft>
              </a:pPr>
              <a:endParaRPr kumimoji="1" lang="en-US" sz="800">
                <a:solidFill>
                  <a:srgbClr val="000000"/>
                </a:solidFill>
                <a:latin typeface="Arial" panose="020B0604020202020204" pitchFamily="34" charset="0"/>
                <a:cs typeface="Arial" panose="020B0604020202020204" pitchFamily="34" charset="0"/>
              </a:endParaRPr>
            </a:p>
          </p:txBody>
        </p:sp>
        <p:sp>
          <p:nvSpPr>
            <p:cNvPr id="8240" name="Text Box 50"/>
            <p:cNvSpPr txBox="1">
              <a:spLocks noChangeArrowheads="1"/>
            </p:cNvSpPr>
            <p:nvPr/>
          </p:nvSpPr>
          <p:spPr bwMode="auto">
            <a:xfrm>
              <a:off x="1118" y="5087"/>
              <a:ext cx="286"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800" b="1">
                  <a:solidFill>
                    <a:srgbClr val="000000"/>
                  </a:solidFill>
                  <a:latin typeface="Arial" panose="020B0604020202020204" pitchFamily="34" charset="0"/>
                  <a:ea typeface="돋움" pitchFamily="50" charset="-127"/>
                  <a:cs typeface="Arial" panose="020B0604020202020204" pitchFamily="34" charset="0"/>
                </a:rPr>
                <a:t>?</a:t>
              </a:r>
            </a:p>
          </p:txBody>
        </p:sp>
      </p:grpSp>
      <p:grpSp>
        <p:nvGrpSpPr>
          <p:cNvPr id="8220" name="Group 59"/>
          <p:cNvGrpSpPr>
            <a:grpSpLocks/>
          </p:cNvGrpSpPr>
          <p:nvPr/>
        </p:nvGrpSpPr>
        <p:grpSpPr bwMode="auto">
          <a:xfrm>
            <a:off x="1762130" y="8676349"/>
            <a:ext cx="1574801" cy="1030155"/>
            <a:chOff x="1117" y="1783"/>
            <a:chExt cx="992" cy="599"/>
          </a:xfrm>
        </p:grpSpPr>
        <p:pic>
          <p:nvPicPr>
            <p:cNvPr id="8232" name="Picture 52"/>
            <p:cNvPicPr>
              <a:picLocks noChangeAspect="1" noChangeArrowheads="1"/>
            </p:cNvPicPr>
            <p:nvPr/>
          </p:nvPicPr>
          <p:blipFill>
            <a:blip r:embed="rId7" cstate="print">
              <a:extLst>
                <a:ext uri="{28A0092B-C50C-407E-A947-70E740481C1C}">
                  <a14:useLocalDpi xmlns:a14="http://schemas.microsoft.com/office/drawing/2010/main" val="0"/>
                </a:ext>
              </a:extLst>
            </a:blip>
            <a:srcRect r="65129"/>
            <a:stretch>
              <a:fillRect/>
            </a:stretch>
          </p:blipFill>
          <p:spPr bwMode="auto">
            <a:xfrm>
              <a:off x="1363" y="1798"/>
              <a:ext cx="500" cy="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8233" name="Text Box 53"/>
            <p:cNvSpPr txBox="1">
              <a:spLocks noChangeArrowheads="1"/>
            </p:cNvSpPr>
            <p:nvPr/>
          </p:nvSpPr>
          <p:spPr bwMode="auto">
            <a:xfrm>
              <a:off x="1124" y="2172"/>
              <a:ext cx="363"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hangingPunct="1">
                <a:lnSpc>
                  <a:spcPct val="120000"/>
                </a:lnSpc>
                <a:spcBef>
                  <a:spcPct val="0"/>
                </a:spcBef>
                <a:spcAft>
                  <a:spcPct val="0"/>
                </a:spcAft>
              </a:pPr>
              <a:r>
                <a:rPr lang="en-US" altLang="ko-KR" sz="600" dirty="0" err="1" smtClean="0">
                  <a:solidFill>
                    <a:srgbClr val="000000"/>
                  </a:solidFill>
                  <a:latin typeface="Arial" panose="020B0604020202020204" pitchFamily="34" charset="0"/>
                  <a:cs typeface="Arial" panose="020B0604020202020204" pitchFamily="34" charset="0"/>
                </a:rPr>
                <a:t>Dòng</a:t>
              </a:r>
              <a:r>
                <a:rPr lang="en-US" altLang="ko-KR" sz="600" dirty="0" smtClean="0">
                  <a:solidFill>
                    <a:srgbClr val="000000"/>
                  </a:solidFill>
                  <a:latin typeface="Arial" panose="020B0604020202020204" pitchFamily="34" charset="0"/>
                  <a:cs typeface="Arial" panose="020B0604020202020204" pitchFamily="34" charset="0"/>
                </a:rPr>
                <a:t> </a:t>
              </a:r>
              <a:r>
                <a:rPr lang="en-US" altLang="ko-KR" sz="600" err="1" smtClean="0">
                  <a:solidFill>
                    <a:srgbClr val="000000"/>
                  </a:solidFill>
                  <a:latin typeface="Arial" panose="020B0604020202020204" pitchFamily="34" charset="0"/>
                  <a:cs typeface="Arial" panose="020B0604020202020204" pitchFamily="34" charset="0"/>
                </a:rPr>
                <a:t>chảy</a:t>
              </a:r>
              <a:r>
                <a:rPr lang="en-US" altLang="ko-KR" sz="600" smtClean="0">
                  <a:solidFill>
                    <a:srgbClr val="000000"/>
                  </a:solidFill>
                  <a:latin typeface="Arial" panose="020B0604020202020204" pitchFamily="34" charset="0"/>
                  <a:cs typeface="Arial" panose="020B0604020202020204" pitchFamily="34" charset="0"/>
                </a:rPr>
                <a:t> </a:t>
              </a:r>
            </a:p>
            <a:p>
              <a:pPr eaLnBrk="1" fontAlgn="base" hangingPunct="1">
                <a:lnSpc>
                  <a:spcPct val="120000"/>
                </a:lnSpc>
                <a:spcBef>
                  <a:spcPct val="0"/>
                </a:spcBef>
                <a:spcAft>
                  <a:spcPct val="0"/>
                </a:spcAft>
              </a:pPr>
              <a:r>
                <a:rPr lang="en-US" altLang="ko-KR" sz="600" smtClean="0">
                  <a:solidFill>
                    <a:srgbClr val="000000"/>
                  </a:solidFill>
                  <a:latin typeface="Arial" panose="020B0604020202020204" pitchFamily="34" charset="0"/>
                  <a:cs typeface="Arial" panose="020B0604020202020204" pitchFamily="34" charset="0"/>
                </a:rPr>
                <a:t>không </a:t>
              </a:r>
              <a:r>
                <a:rPr lang="en-US" altLang="ko-KR" sz="600" dirty="0" err="1" smtClean="0">
                  <a:solidFill>
                    <a:srgbClr val="000000"/>
                  </a:solidFill>
                  <a:latin typeface="Arial" panose="020B0604020202020204" pitchFamily="34" charset="0"/>
                  <a:cs typeface="Arial" panose="020B0604020202020204" pitchFamily="34" charset="0"/>
                </a:rPr>
                <a:t>khí</a:t>
              </a:r>
              <a:endParaRPr lang="ko-KR" altLang="en-US" sz="600" dirty="0">
                <a:solidFill>
                  <a:srgbClr val="000000"/>
                </a:solidFill>
                <a:latin typeface="Arial" panose="020B0604020202020204" pitchFamily="34" charset="0"/>
                <a:cs typeface="Arial" panose="020B0604020202020204" pitchFamily="34" charset="0"/>
              </a:endParaRPr>
            </a:p>
          </p:txBody>
        </p:sp>
        <p:sp>
          <p:nvSpPr>
            <p:cNvPr id="8234" name="Text Box 54"/>
            <p:cNvSpPr txBox="1">
              <a:spLocks noChangeArrowheads="1"/>
            </p:cNvSpPr>
            <p:nvPr/>
          </p:nvSpPr>
          <p:spPr bwMode="auto">
            <a:xfrm>
              <a:off x="1706" y="2264"/>
              <a:ext cx="233"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hangingPunct="1">
                <a:lnSpc>
                  <a:spcPct val="120000"/>
                </a:lnSpc>
                <a:spcBef>
                  <a:spcPct val="0"/>
                </a:spcBef>
                <a:spcAft>
                  <a:spcPct val="0"/>
                </a:spcAft>
              </a:pPr>
              <a:r>
                <a:rPr lang="en-US" altLang="ko-KR" sz="600" dirty="0" smtClean="0">
                  <a:solidFill>
                    <a:srgbClr val="000000"/>
                  </a:solidFill>
                  <a:latin typeface="Arial" panose="020B0604020202020204" pitchFamily="34" charset="0"/>
                  <a:cs typeface="Arial" panose="020B0604020202020204" pitchFamily="34" charset="0"/>
                </a:rPr>
                <a:t>Drain</a:t>
              </a:r>
              <a:endParaRPr lang="ko-KR" altLang="en-US" sz="600" dirty="0">
                <a:solidFill>
                  <a:srgbClr val="000000"/>
                </a:solidFill>
                <a:latin typeface="Arial" panose="020B0604020202020204" pitchFamily="34" charset="0"/>
                <a:cs typeface="Arial" panose="020B0604020202020204" pitchFamily="34" charset="0"/>
              </a:endParaRPr>
            </a:p>
          </p:txBody>
        </p:sp>
        <p:sp>
          <p:nvSpPr>
            <p:cNvPr id="8235" name="Text Box 55"/>
            <p:cNvSpPr txBox="1">
              <a:spLocks noChangeArrowheads="1"/>
            </p:cNvSpPr>
            <p:nvPr/>
          </p:nvSpPr>
          <p:spPr bwMode="auto">
            <a:xfrm>
              <a:off x="1752" y="2016"/>
              <a:ext cx="357"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hangingPunct="1">
                <a:lnSpc>
                  <a:spcPct val="120000"/>
                </a:lnSpc>
                <a:spcBef>
                  <a:spcPct val="0"/>
                </a:spcBef>
                <a:spcAft>
                  <a:spcPct val="0"/>
                </a:spcAft>
              </a:pPr>
              <a:r>
                <a:rPr lang="en-US" altLang="ko-KR" sz="600" dirty="0" err="1" smtClean="0">
                  <a:solidFill>
                    <a:srgbClr val="000000"/>
                  </a:solidFill>
                  <a:latin typeface="Arial" panose="020B0604020202020204" pitchFamily="34" charset="0"/>
                  <a:cs typeface="Arial" panose="020B0604020202020204" pitchFamily="34" charset="0"/>
                </a:rPr>
                <a:t>KHông</a:t>
              </a:r>
              <a:r>
                <a:rPr lang="en-US" altLang="ko-KR" sz="600" dirty="0" smtClean="0">
                  <a:solidFill>
                    <a:srgbClr val="000000"/>
                  </a:solidFill>
                  <a:latin typeface="Arial" panose="020B0604020202020204" pitchFamily="34" charset="0"/>
                  <a:cs typeface="Arial" panose="020B0604020202020204" pitchFamily="34" charset="0"/>
                </a:rPr>
                <a:t> </a:t>
              </a:r>
              <a:r>
                <a:rPr lang="en-US" altLang="ko-KR" sz="600" err="1" smtClean="0">
                  <a:solidFill>
                    <a:srgbClr val="000000"/>
                  </a:solidFill>
                  <a:latin typeface="Arial" panose="020B0604020202020204" pitchFamily="34" charset="0"/>
                  <a:cs typeface="Arial" panose="020B0604020202020204" pitchFamily="34" charset="0"/>
                </a:rPr>
                <a:t>khí</a:t>
              </a:r>
              <a:r>
                <a:rPr lang="en-US" altLang="ko-KR" sz="600" smtClean="0">
                  <a:solidFill>
                    <a:srgbClr val="000000"/>
                  </a:solidFill>
                  <a:latin typeface="Arial" panose="020B0604020202020204" pitchFamily="34" charset="0"/>
                  <a:cs typeface="Arial" panose="020B0604020202020204" pitchFamily="34" charset="0"/>
                </a:rPr>
                <a:t> </a:t>
              </a:r>
            </a:p>
            <a:p>
              <a:pPr eaLnBrk="1" fontAlgn="base" hangingPunct="1">
                <a:lnSpc>
                  <a:spcPct val="120000"/>
                </a:lnSpc>
                <a:spcBef>
                  <a:spcPct val="0"/>
                </a:spcBef>
                <a:spcAft>
                  <a:spcPct val="0"/>
                </a:spcAft>
              </a:pPr>
              <a:r>
                <a:rPr lang="en-US" altLang="ko-KR" sz="600" smtClean="0">
                  <a:solidFill>
                    <a:srgbClr val="000000"/>
                  </a:solidFill>
                  <a:latin typeface="Arial" panose="020B0604020202020204" pitchFamily="34" charset="0"/>
                  <a:cs typeface="Arial" panose="020B0604020202020204" pitchFamily="34" charset="0"/>
                </a:rPr>
                <a:t>đầu </a:t>
              </a:r>
              <a:r>
                <a:rPr lang="en-US" altLang="ko-KR" sz="600" dirty="0" err="1" smtClean="0">
                  <a:solidFill>
                    <a:srgbClr val="000000"/>
                  </a:solidFill>
                  <a:latin typeface="Arial" panose="020B0604020202020204" pitchFamily="34" charset="0"/>
                  <a:cs typeface="Arial" panose="020B0604020202020204" pitchFamily="34" charset="0"/>
                </a:rPr>
                <a:t>ra</a:t>
              </a:r>
              <a:endParaRPr lang="ko-KR" altLang="en-US" sz="600" dirty="0">
                <a:solidFill>
                  <a:srgbClr val="000000"/>
                </a:solidFill>
                <a:latin typeface="Arial" panose="020B0604020202020204" pitchFamily="34" charset="0"/>
                <a:cs typeface="Arial" panose="020B0604020202020204" pitchFamily="34" charset="0"/>
              </a:endParaRPr>
            </a:p>
          </p:txBody>
        </p:sp>
        <p:sp>
          <p:nvSpPr>
            <p:cNvPr id="8236" name="Text Box 56"/>
            <p:cNvSpPr txBox="1">
              <a:spLocks noChangeArrowheads="1"/>
            </p:cNvSpPr>
            <p:nvPr/>
          </p:nvSpPr>
          <p:spPr bwMode="auto">
            <a:xfrm>
              <a:off x="1117" y="1783"/>
              <a:ext cx="357"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hangingPunct="1">
                <a:lnSpc>
                  <a:spcPct val="120000"/>
                </a:lnSpc>
                <a:spcBef>
                  <a:spcPct val="0"/>
                </a:spcBef>
                <a:spcAft>
                  <a:spcPct val="0"/>
                </a:spcAft>
              </a:pPr>
              <a:r>
                <a:rPr lang="en-US" altLang="ko-KR" sz="600" dirty="0" err="1" smtClean="0">
                  <a:solidFill>
                    <a:srgbClr val="000000"/>
                  </a:solidFill>
                  <a:latin typeface="Arial" panose="020B0604020202020204" pitchFamily="34" charset="0"/>
                  <a:cs typeface="Arial" panose="020B0604020202020204" pitchFamily="34" charset="0"/>
                </a:rPr>
                <a:t>KHông</a:t>
              </a:r>
              <a:r>
                <a:rPr lang="en-US" altLang="ko-KR" sz="600" dirty="0" smtClean="0">
                  <a:solidFill>
                    <a:srgbClr val="000000"/>
                  </a:solidFill>
                  <a:latin typeface="Arial" panose="020B0604020202020204" pitchFamily="34" charset="0"/>
                  <a:cs typeface="Arial" panose="020B0604020202020204" pitchFamily="34" charset="0"/>
                </a:rPr>
                <a:t> </a:t>
              </a:r>
              <a:r>
                <a:rPr lang="en-US" altLang="ko-KR" sz="600" err="1" smtClean="0">
                  <a:solidFill>
                    <a:srgbClr val="000000"/>
                  </a:solidFill>
                  <a:latin typeface="Arial" panose="020B0604020202020204" pitchFamily="34" charset="0"/>
                  <a:cs typeface="Arial" panose="020B0604020202020204" pitchFamily="34" charset="0"/>
                </a:rPr>
                <a:t>khí</a:t>
              </a:r>
              <a:r>
                <a:rPr lang="en-US" altLang="ko-KR" sz="600" smtClean="0">
                  <a:solidFill>
                    <a:srgbClr val="000000"/>
                  </a:solidFill>
                  <a:latin typeface="Arial" panose="020B0604020202020204" pitchFamily="34" charset="0"/>
                  <a:cs typeface="Arial" panose="020B0604020202020204" pitchFamily="34" charset="0"/>
                </a:rPr>
                <a:t> </a:t>
              </a:r>
            </a:p>
            <a:p>
              <a:pPr eaLnBrk="1" fontAlgn="base" hangingPunct="1">
                <a:lnSpc>
                  <a:spcPct val="120000"/>
                </a:lnSpc>
                <a:spcBef>
                  <a:spcPct val="0"/>
                </a:spcBef>
                <a:spcAft>
                  <a:spcPct val="0"/>
                </a:spcAft>
              </a:pPr>
              <a:r>
                <a:rPr lang="en-US" altLang="ko-KR" sz="600" smtClean="0">
                  <a:solidFill>
                    <a:srgbClr val="000000"/>
                  </a:solidFill>
                  <a:latin typeface="Arial" panose="020B0604020202020204" pitchFamily="34" charset="0"/>
                  <a:cs typeface="Arial" panose="020B0604020202020204" pitchFamily="34" charset="0"/>
                </a:rPr>
                <a:t>phía </a:t>
              </a:r>
              <a:r>
                <a:rPr lang="en-US" altLang="ko-KR" sz="600" dirty="0" err="1" smtClean="0">
                  <a:solidFill>
                    <a:srgbClr val="000000"/>
                  </a:solidFill>
                  <a:latin typeface="Arial" panose="020B0604020202020204" pitchFamily="34" charset="0"/>
                  <a:cs typeface="Arial" panose="020B0604020202020204" pitchFamily="34" charset="0"/>
                </a:rPr>
                <a:t>vào</a:t>
              </a:r>
              <a:endParaRPr lang="ko-KR" altLang="en-US" sz="600" dirty="0">
                <a:solidFill>
                  <a:srgbClr val="000000"/>
                </a:solidFill>
                <a:latin typeface="Arial" panose="020B0604020202020204" pitchFamily="34" charset="0"/>
                <a:cs typeface="Arial" panose="020B0604020202020204" pitchFamily="34" charset="0"/>
              </a:endParaRPr>
            </a:p>
          </p:txBody>
        </p:sp>
        <p:sp>
          <p:nvSpPr>
            <p:cNvPr id="8237" name="Text Box 57"/>
            <p:cNvSpPr txBox="1">
              <a:spLocks noChangeArrowheads="1"/>
            </p:cNvSpPr>
            <p:nvPr/>
          </p:nvSpPr>
          <p:spPr bwMode="auto">
            <a:xfrm>
              <a:off x="1764" y="1829"/>
              <a:ext cx="318"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hangingPunct="1">
                <a:lnSpc>
                  <a:spcPct val="120000"/>
                </a:lnSpc>
                <a:spcBef>
                  <a:spcPct val="0"/>
                </a:spcBef>
                <a:spcAft>
                  <a:spcPct val="0"/>
                </a:spcAft>
              </a:pPr>
              <a:r>
                <a:rPr lang="en-US" altLang="ko-KR" sz="600" dirty="0" err="1" smtClean="0">
                  <a:solidFill>
                    <a:srgbClr val="000000"/>
                  </a:solidFill>
                  <a:latin typeface="Arial" panose="020B0604020202020204" pitchFamily="34" charset="0"/>
                  <a:cs typeface="Arial" panose="020B0604020202020204" pitchFamily="34" charset="0"/>
                </a:rPr>
                <a:t>Tấm</a:t>
              </a:r>
              <a:r>
                <a:rPr lang="en-US" altLang="ko-KR" sz="600" dirty="0" smtClean="0">
                  <a:solidFill>
                    <a:srgbClr val="000000"/>
                  </a:solidFill>
                  <a:latin typeface="Arial" panose="020B0604020202020204" pitchFamily="34" charset="0"/>
                  <a:cs typeface="Arial" panose="020B0604020202020204" pitchFamily="34" charset="0"/>
                </a:rPr>
                <a:t> </a:t>
              </a:r>
              <a:r>
                <a:rPr lang="en-US" altLang="ko-KR" sz="600" err="1" smtClean="0">
                  <a:solidFill>
                    <a:srgbClr val="000000"/>
                  </a:solidFill>
                  <a:latin typeface="Arial" panose="020B0604020202020204" pitchFamily="34" charset="0"/>
                  <a:cs typeface="Arial" panose="020B0604020202020204" pitchFamily="34" charset="0"/>
                </a:rPr>
                <a:t>làm</a:t>
              </a:r>
              <a:r>
                <a:rPr lang="en-US" altLang="ko-KR" sz="600" smtClean="0">
                  <a:solidFill>
                    <a:srgbClr val="000000"/>
                  </a:solidFill>
                  <a:latin typeface="Arial" panose="020B0604020202020204" pitchFamily="34" charset="0"/>
                  <a:cs typeface="Arial" panose="020B0604020202020204" pitchFamily="34" charset="0"/>
                </a:rPr>
                <a:t> </a:t>
              </a:r>
            </a:p>
            <a:p>
              <a:pPr eaLnBrk="1" fontAlgn="base" hangingPunct="1">
                <a:lnSpc>
                  <a:spcPct val="120000"/>
                </a:lnSpc>
                <a:spcBef>
                  <a:spcPct val="0"/>
                </a:spcBef>
                <a:spcAft>
                  <a:spcPct val="0"/>
                </a:spcAft>
              </a:pPr>
              <a:r>
                <a:rPr lang="en-US" altLang="ko-KR" sz="600" smtClean="0">
                  <a:solidFill>
                    <a:srgbClr val="000000"/>
                  </a:solidFill>
                  <a:latin typeface="Arial" panose="020B0604020202020204" pitchFamily="34" charset="0"/>
                  <a:cs typeface="Arial" panose="020B0604020202020204" pitchFamily="34" charset="0"/>
                </a:rPr>
                <a:t>lạnh</a:t>
              </a:r>
              <a:endParaRPr lang="ko-KR" altLang="en-US" sz="600" dirty="0">
                <a:solidFill>
                  <a:srgbClr val="000000"/>
                </a:solidFill>
                <a:latin typeface="Arial" panose="020B0604020202020204" pitchFamily="34" charset="0"/>
                <a:cs typeface="Arial" panose="020B0604020202020204" pitchFamily="34" charset="0"/>
              </a:endParaRPr>
            </a:p>
          </p:txBody>
        </p:sp>
      </p:grpSp>
      <p:sp>
        <p:nvSpPr>
          <p:cNvPr id="8221" name="Rectangle 58"/>
          <p:cNvSpPr>
            <a:spLocks noChangeArrowheads="1"/>
          </p:cNvSpPr>
          <p:nvPr/>
        </p:nvSpPr>
        <p:spPr bwMode="auto">
          <a:xfrm>
            <a:off x="295275" y="8690108"/>
            <a:ext cx="3124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800" dirty="0">
                <a:solidFill>
                  <a:srgbClr val="000000"/>
                </a:solidFill>
                <a:latin typeface="Arial" panose="020B0604020202020204" pitchFamily="34" charset="0"/>
                <a:cs typeface="Arial" panose="020B0604020202020204" pitchFamily="34" charset="0"/>
              </a:rPr>
              <a:t>8. </a:t>
            </a:r>
            <a:r>
              <a:rPr lang="en-US" altLang="ko-KR" sz="800" dirty="0" err="1" smtClean="0">
                <a:solidFill>
                  <a:srgbClr val="000000"/>
                </a:solidFill>
                <a:latin typeface="Arial" panose="020B0604020202020204" pitchFamily="34" charset="0"/>
                <a:cs typeface="Arial" panose="020B0604020202020204" pitchFamily="34" charset="0"/>
              </a:rPr>
              <a:t>Hình</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bên</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là</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gì</a:t>
            </a:r>
            <a:r>
              <a:rPr lang="en-US" altLang="ko-KR" sz="800" dirty="0" smtClean="0">
                <a:solidFill>
                  <a:srgbClr val="000000"/>
                </a:solidFill>
                <a:latin typeface="Arial" panose="020B0604020202020204" pitchFamily="34" charset="0"/>
                <a:cs typeface="Arial" panose="020B0604020202020204" pitchFamily="34" charset="0"/>
              </a:rPr>
              <a:t>? </a:t>
            </a:r>
            <a:endParaRPr lang="en-US" altLang="ko-KR" sz="8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800" dirty="0">
                <a:solidFill>
                  <a:srgbClr val="000000"/>
                </a:solidFill>
                <a:latin typeface="Arial" panose="020B0604020202020204" pitchFamily="34" charset="0"/>
                <a:cs typeface="Arial" panose="020B0604020202020204" pitchFamily="34" charset="0"/>
              </a:rPr>
              <a:t>① </a:t>
            </a:r>
            <a:r>
              <a:rPr lang="en-US" altLang="ko-KR" sz="800" dirty="0" err="1" smtClean="0">
                <a:solidFill>
                  <a:srgbClr val="000000"/>
                </a:solidFill>
                <a:latin typeface="Arial" panose="020B0604020202020204" pitchFamily="34" charset="0"/>
                <a:cs typeface="Arial" panose="020B0604020202020204" pitchFamily="34" charset="0"/>
              </a:rPr>
              <a:t>Máy</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làm</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lạnh</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bằng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nước</a:t>
            </a:r>
            <a:r>
              <a:rPr lang="ko-KR" altLang="en-US" sz="800" dirty="0" smtClean="0">
                <a:solidFill>
                  <a:srgbClr val="000000"/>
                </a:solidFill>
                <a:latin typeface="Arial" panose="020B0604020202020204" pitchFamily="34" charset="0"/>
                <a:cs typeface="Arial" panose="020B0604020202020204" pitchFamily="34" charset="0"/>
              </a:rPr>
              <a:t>   </a:t>
            </a:r>
            <a:endParaRPr lang="ko-KR" altLang="en-US" sz="8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ko-KR" altLang="en-US" sz="800" dirty="0">
                <a:solidFill>
                  <a:srgbClr val="000000"/>
                </a:solidFill>
                <a:latin typeface="Arial" panose="020B0604020202020204" pitchFamily="34" charset="0"/>
                <a:cs typeface="Arial" panose="020B0604020202020204" pitchFamily="34" charset="0"/>
              </a:rPr>
              <a:t>② </a:t>
            </a:r>
            <a:r>
              <a:rPr lang="en-US" altLang="ko-KR" sz="800" dirty="0" err="1" smtClean="0">
                <a:solidFill>
                  <a:srgbClr val="000000"/>
                </a:solidFill>
                <a:latin typeface="Arial" panose="020B0604020202020204" pitchFamily="34" charset="0"/>
                <a:cs typeface="Arial" panose="020B0604020202020204" pitchFamily="34" charset="0"/>
              </a:rPr>
              <a:t>Máy</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sấy</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khí</a:t>
            </a:r>
            <a:r>
              <a:rPr lang="ko-KR" altLang="en-US" sz="800" dirty="0" smtClean="0">
                <a:solidFill>
                  <a:srgbClr val="000000"/>
                </a:solidFill>
                <a:latin typeface="Arial" panose="020B0604020202020204" pitchFamily="34" charset="0"/>
                <a:cs typeface="Arial" panose="020B0604020202020204" pitchFamily="34" charset="0"/>
              </a:rPr>
              <a:t>   </a:t>
            </a:r>
            <a:endParaRPr lang="ko-KR" altLang="en-US" sz="8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ko-KR" altLang="en-US" sz="800" dirty="0">
                <a:solidFill>
                  <a:srgbClr val="000000"/>
                </a:solidFill>
                <a:latin typeface="Arial" panose="020B0604020202020204" pitchFamily="34" charset="0"/>
                <a:cs typeface="Arial" panose="020B0604020202020204" pitchFamily="34" charset="0"/>
              </a:rPr>
              <a:t>③ </a:t>
            </a:r>
            <a:r>
              <a:rPr lang="en-US" altLang="ko-KR" sz="800" dirty="0" err="1" smtClean="0">
                <a:solidFill>
                  <a:srgbClr val="000000"/>
                </a:solidFill>
                <a:latin typeface="Arial" panose="020B0604020202020204" pitchFamily="34" charset="0"/>
                <a:cs typeface="Arial" panose="020B0604020202020204" pitchFamily="34" charset="0"/>
              </a:rPr>
              <a:t>Máy</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làm</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lạnh</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không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khí</a:t>
            </a:r>
            <a:endParaRPr lang="ko-KR" altLang="en-US" sz="8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ko-KR" altLang="en-US" sz="800" dirty="0">
                <a:solidFill>
                  <a:srgbClr val="000000"/>
                </a:solidFill>
                <a:latin typeface="Arial" panose="020B0604020202020204" pitchFamily="34" charset="0"/>
                <a:cs typeface="Arial" panose="020B0604020202020204" pitchFamily="34" charset="0"/>
              </a:rPr>
              <a:t>④ </a:t>
            </a:r>
            <a:r>
              <a:rPr lang="en-US" altLang="ko-KR" sz="800" dirty="0" err="1" smtClean="0">
                <a:solidFill>
                  <a:srgbClr val="000000"/>
                </a:solidFill>
                <a:latin typeface="Arial" panose="020B0604020202020204" pitchFamily="34" charset="0"/>
                <a:cs typeface="Arial" panose="020B0604020202020204" pitchFamily="34" charset="0"/>
              </a:rPr>
              <a:t>Máy</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sấy</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khô</a:t>
            </a:r>
            <a:endParaRPr lang="ko-KR" altLang="en-US" sz="800" dirty="0">
              <a:solidFill>
                <a:srgbClr val="000000"/>
              </a:solidFill>
              <a:latin typeface="Arial" panose="020B0604020202020204" pitchFamily="34" charset="0"/>
              <a:cs typeface="Arial" panose="020B0604020202020204" pitchFamily="34" charset="0"/>
            </a:endParaRPr>
          </a:p>
        </p:txBody>
      </p:sp>
      <p:sp>
        <p:nvSpPr>
          <p:cNvPr id="8222" name="Rectangle 73"/>
          <p:cNvSpPr>
            <a:spLocks noChangeArrowheads="1"/>
          </p:cNvSpPr>
          <p:nvPr/>
        </p:nvSpPr>
        <p:spPr bwMode="auto">
          <a:xfrm>
            <a:off x="3400425" y="1071433"/>
            <a:ext cx="3124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800" dirty="0">
                <a:solidFill>
                  <a:srgbClr val="000000"/>
                </a:solidFill>
                <a:latin typeface="Arial" panose="020B0604020202020204" pitchFamily="34" charset="0"/>
                <a:cs typeface="Arial" panose="020B0604020202020204" pitchFamily="34" charset="0"/>
              </a:rPr>
              <a:t>9. </a:t>
            </a:r>
            <a:r>
              <a:rPr lang="en-US" altLang="ko-KR" sz="800" dirty="0" err="1" smtClean="0">
                <a:solidFill>
                  <a:srgbClr val="000000"/>
                </a:solidFill>
                <a:latin typeface="Arial" panose="020B0604020202020204" pitchFamily="34" charset="0"/>
                <a:cs typeface="Arial" panose="020B0604020202020204" pitchFamily="34" charset="0"/>
              </a:rPr>
              <a:t>Chọn</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đáp</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án</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không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phải</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hạng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mục</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yêu</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cầu</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khi</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chọn</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máy</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sấy</a:t>
            </a:r>
            <a:r>
              <a:rPr lang="en-US" altLang="ko-KR" sz="800" dirty="0" smtClean="0">
                <a:solidFill>
                  <a:srgbClr val="000000"/>
                </a:solidFill>
                <a:latin typeface="Arial" panose="020B0604020202020204" pitchFamily="34" charset="0"/>
                <a:cs typeface="Arial" panose="020B0604020202020204" pitchFamily="34" charset="0"/>
              </a:rPr>
              <a:t> </a:t>
            </a:r>
          </a:p>
          <a:p>
            <a:pPr eaLnBrk="1" fontAlgn="base" latinLnBrk="1" hangingPunct="1">
              <a:spcBef>
                <a:spcPct val="0"/>
              </a:spcBef>
              <a:spcAft>
                <a:spcPct val="0"/>
              </a:spcAft>
            </a:pPr>
            <a:r>
              <a:rPr lang="en-US" altLang="ko-KR" sz="800" dirty="0" err="1" smtClean="0">
                <a:solidFill>
                  <a:srgbClr val="000000"/>
                </a:solidFill>
                <a:latin typeface="Arial" panose="020B0604020202020204" pitchFamily="34" charset="0"/>
                <a:cs typeface="Arial" panose="020B0604020202020204" pitchFamily="34" charset="0"/>
              </a:rPr>
              <a:t>không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khí</a:t>
            </a:r>
            <a:r>
              <a:rPr lang="en-US" altLang="ko-KR" sz="800" dirty="0" smtClean="0">
                <a:solidFill>
                  <a:srgbClr val="000000"/>
                </a:solidFill>
                <a:latin typeface="Arial" panose="020B0604020202020204" pitchFamily="34" charset="0"/>
                <a:cs typeface="Arial" panose="020B0604020202020204" pitchFamily="34" charset="0"/>
              </a:rPr>
              <a:t>?</a:t>
            </a:r>
            <a:endParaRPr lang="en-US" altLang="ko-KR" sz="8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800" dirty="0">
                <a:solidFill>
                  <a:srgbClr val="000000"/>
                </a:solidFill>
                <a:latin typeface="Arial" panose="020B0604020202020204" pitchFamily="34" charset="0"/>
                <a:cs typeface="Arial" panose="020B0604020202020204" pitchFamily="34" charset="0"/>
              </a:rPr>
              <a:t>① </a:t>
            </a:r>
            <a:r>
              <a:rPr lang="en-US" altLang="ko-KR" sz="800" dirty="0" err="1" smtClean="0">
                <a:solidFill>
                  <a:srgbClr val="000000"/>
                </a:solidFill>
                <a:latin typeface="Arial" panose="020B0604020202020204" pitchFamily="34" charset="0"/>
                <a:cs typeface="Arial" panose="020B0604020202020204" pitchFamily="34" charset="0"/>
              </a:rPr>
              <a:t>Điểm</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ngưng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tụ</a:t>
            </a:r>
            <a:r>
              <a:rPr lang="ko-KR" altLang="en-US" sz="800" dirty="0" smtClean="0">
                <a:solidFill>
                  <a:srgbClr val="000000"/>
                </a:solidFill>
                <a:latin typeface="Arial" panose="020B0604020202020204" pitchFamily="34" charset="0"/>
                <a:cs typeface="Arial" panose="020B0604020202020204" pitchFamily="34" charset="0"/>
              </a:rPr>
              <a:t>   </a:t>
            </a:r>
            <a:endParaRPr lang="ko-KR" altLang="en-US" sz="8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ko-KR" altLang="en-US" sz="800" dirty="0">
                <a:solidFill>
                  <a:srgbClr val="000000"/>
                </a:solidFill>
                <a:latin typeface="Arial" panose="020B0604020202020204" pitchFamily="34" charset="0"/>
                <a:cs typeface="Arial" panose="020B0604020202020204" pitchFamily="34" charset="0"/>
              </a:rPr>
              <a:t>② </a:t>
            </a:r>
            <a:r>
              <a:rPr lang="en-US" altLang="ko-KR" sz="800" dirty="0" err="1" smtClean="0">
                <a:solidFill>
                  <a:srgbClr val="000000"/>
                </a:solidFill>
                <a:latin typeface="Arial" panose="020B0604020202020204" pitchFamily="34" charset="0"/>
                <a:cs typeface="Arial" panose="020B0604020202020204" pitchFamily="34" charset="0"/>
              </a:rPr>
              <a:t>lượng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không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khí</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đi</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vào</a:t>
            </a:r>
            <a:r>
              <a:rPr lang="ko-KR" altLang="en-US" sz="800" dirty="0" smtClean="0">
                <a:solidFill>
                  <a:srgbClr val="000000"/>
                </a:solidFill>
                <a:latin typeface="Arial" panose="020B0604020202020204" pitchFamily="34" charset="0"/>
                <a:cs typeface="Arial" panose="020B0604020202020204" pitchFamily="34" charset="0"/>
              </a:rPr>
              <a:t>   </a:t>
            </a:r>
            <a:endParaRPr lang="ko-KR" altLang="en-US" sz="8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ko-KR" altLang="en-US" sz="800" dirty="0">
                <a:solidFill>
                  <a:srgbClr val="000000"/>
                </a:solidFill>
                <a:latin typeface="Arial" panose="020B0604020202020204" pitchFamily="34" charset="0"/>
                <a:cs typeface="Arial" panose="020B0604020202020204" pitchFamily="34" charset="0"/>
              </a:rPr>
              <a:t>③ </a:t>
            </a:r>
            <a:r>
              <a:rPr lang="en-US" altLang="ko-KR" sz="800" dirty="0" err="1" smtClean="0">
                <a:solidFill>
                  <a:srgbClr val="000000"/>
                </a:solidFill>
                <a:latin typeface="Arial" panose="020B0604020202020204" pitchFamily="34" charset="0"/>
                <a:cs typeface="Arial" panose="020B0604020202020204" pitchFamily="34" charset="0"/>
              </a:rPr>
              <a:t>Nhiệt</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độ</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không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khí</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đi</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vào</a:t>
            </a:r>
            <a:endParaRPr lang="ko-KR" altLang="en-US" sz="8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ko-KR" altLang="en-US" sz="800" dirty="0">
                <a:solidFill>
                  <a:srgbClr val="000000"/>
                </a:solidFill>
                <a:latin typeface="Arial" panose="020B0604020202020204" pitchFamily="34" charset="0"/>
                <a:cs typeface="Arial" panose="020B0604020202020204" pitchFamily="34" charset="0"/>
              </a:rPr>
              <a:t>④ </a:t>
            </a:r>
            <a:r>
              <a:rPr lang="en-US" altLang="ko-KR" sz="800" dirty="0" err="1" smtClean="0">
                <a:solidFill>
                  <a:srgbClr val="000000"/>
                </a:solidFill>
                <a:latin typeface="Arial" panose="020B0604020202020204" pitchFamily="34" charset="0"/>
                <a:cs typeface="Arial" panose="020B0604020202020204" pitchFamily="34" charset="0"/>
              </a:rPr>
              <a:t>Áp</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lực</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không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khí</a:t>
            </a:r>
            <a:endParaRPr lang="ko-KR" altLang="en-US" sz="800" dirty="0">
              <a:solidFill>
                <a:srgbClr val="000000"/>
              </a:solidFill>
              <a:latin typeface="Arial" panose="020B0604020202020204" pitchFamily="34" charset="0"/>
              <a:cs typeface="Arial" panose="020B0604020202020204" pitchFamily="34" charset="0"/>
            </a:endParaRPr>
          </a:p>
        </p:txBody>
      </p:sp>
      <p:sp>
        <p:nvSpPr>
          <p:cNvPr id="8223" name="Rectangle 12"/>
          <p:cNvSpPr>
            <a:spLocks noChangeArrowheads="1"/>
          </p:cNvSpPr>
          <p:nvPr/>
        </p:nvSpPr>
        <p:spPr bwMode="auto">
          <a:xfrm>
            <a:off x="3419475" y="1929606"/>
            <a:ext cx="3124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800" dirty="0">
                <a:solidFill>
                  <a:srgbClr val="000000"/>
                </a:solidFill>
                <a:latin typeface="Arial" panose="020B0604020202020204" pitchFamily="34" charset="0"/>
                <a:cs typeface="Arial" panose="020B0604020202020204" pitchFamily="34" charset="0"/>
              </a:rPr>
              <a:t>10. </a:t>
            </a:r>
            <a:r>
              <a:rPr lang="en-US" altLang="ko-KR" sz="800" dirty="0" err="1" smtClean="0">
                <a:solidFill>
                  <a:srgbClr val="000000"/>
                </a:solidFill>
                <a:latin typeface="Arial" panose="020B0604020202020204" pitchFamily="34" charset="0"/>
                <a:cs typeface="Arial" panose="020B0604020202020204" pitchFamily="34" charset="0"/>
              </a:rPr>
              <a:t>Chọn</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đáp</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án</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không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phải</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là</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ưu</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điểm</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của</a:t>
            </a:r>
            <a:r>
              <a:rPr lang="en-US" altLang="ko-KR" sz="800" dirty="0" smtClean="0">
                <a:solidFill>
                  <a:srgbClr val="000000"/>
                </a:solidFill>
                <a:latin typeface="Arial" panose="020B0604020202020204" pitchFamily="34" charset="0"/>
                <a:cs typeface="Arial" panose="020B0604020202020204" pitchFamily="34" charset="0"/>
              </a:rPr>
              <a:t> Plastic Tube?</a:t>
            </a:r>
            <a:endParaRPr lang="en-US" altLang="ko-KR" sz="8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800" dirty="0">
                <a:solidFill>
                  <a:srgbClr val="000000"/>
                </a:solidFill>
                <a:latin typeface="Arial" panose="020B0604020202020204" pitchFamily="34" charset="0"/>
                <a:cs typeface="Arial" panose="020B0604020202020204" pitchFamily="34" charset="0"/>
              </a:rPr>
              <a:t>① </a:t>
            </a:r>
            <a:r>
              <a:rPr lang="en-US" altLang="ko-KR" sz="800" dirty="0" err="1" smtClean="0">
                <a:solidFill>
                  <a:srgbClr val="000000"/>
                </a:solidFill>
                <a:latin typeface="Arial" panose="020B0604020202020204" pitchFamily="34" charset="0"/>
                <a:cs typeface="Arial" panose="020B0604020202020204" pitchFamily="34" charset="0"/>
              </a:rPr>
              <a:t>Tính</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chịu</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áp</a:t>
            </a:r>
            <a:r>
              <a:rPr lang="en-US" altLang="ko-KR" sz="800" dirty="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lực</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chịu</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nhiệt</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tốt</a:t>
            </a:r>
            <a:r>
              <a:rPr lang="en-US" altLang="ko-KR" sz="800" dirty="0" smtClean="0">
                <a:solidFill>
                  <a:srgbClr val="000000"/>
                </a:solidFill>
                <a:latin typeface="Arial" panose="020B0604020202020204" pitchFamily="34" charset="0"/>
                <a:cs typeface="Arial" panose="020B0604020202020204" pitchFamily="34" charset="0"/>
              </a:rPr>
              <a:t>.</a:t>
            </a:r>
            <a:endParaRPr lang="en-US" altLang="ko-KR" sz="8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800" dirty="0">
                <a:solidFill>
                  <a:srgbClr val="000000"/>
                </a:solidFill>
                <a:latin typeface="Arial" panose="020B0604020202020204" pitchFamily="34" charset="0"/>
                <a:cs typeface="Arial" panose="020B0604020202020204" pitchFamily="34" charset="0"/>
              </a:rPr>
              <a:t>② </a:t>
            </a:r>
            <a:r>
              <a:rPr lang="en-US" altLang="ko-KR" sz="800" dirty="0" smtClean="0">
                <a:solidFill>
                  <a:srgbClr val="000000"/>
                </a:solidFill>
                <a:latin typeface="Arial" panose="020B0604020202020204" pitchFamily="34" charset="0"/>
                <a:cs typeface="Arial" panose="020B0604020202020204" pitchFamily="34" charset="0"/>
              </a:rPr>
              <a:t>Thao </a:t>
            </a:r>
            <a:r>
              <a:rPr lang="en-US" altLang="ko-KR" sz="800" dirty="0" err="1" smtClean="0">
                <a:solidFill>
                  <a:srgbClr val="000000"/>
                </a:solidFill>
                <a:latin typeface="Arial" panose="020B0604020202020204" pitchFamily="34" charset="0"/>
                <a:cs typeface="Arial" panose="020B0604020202020204" pitchFamily="34" charset="0"/>
              </a:rPr>
              <a:t>tác</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đường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ống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đơn</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giản</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và</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nhanh</a:t>
            </a:r>
            <a:r>
              <a:rPr lang="en-US" altLang="ko-KR" sz="800" dirty="0" smtClean="0">
                <a:solidFill>
                  <a:srgbClr val="000000"/>
                </a:solidFill>
                <a:latin typeface="Arial" panose="020B0604020202020204" pitchFamily="34" charset="0"/>
                <a:cs typeface="Arial" panose="020B0604020202020204" pitchFamily="34" charset="0"/>
              </a:rPr>
              <a:t>.</a:t>
            </a:r>
            <a:endParaRPr lang="en-US" altLang="ko-KR" sz="8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800" dirty="0" smtClean="0">
                <a:solidFill>
                  <a:srgbClr val="000000"/>
                </a:solidFill>
                <a:latin typeface="Arial" panose="020B0604020202020204" pitchFamily="34" charset="0"/>
                <a:cs typeface="Arial" panose="020B0604020202020204" pitchFamily="34" charset="0"/>
              </a:rPr>
              <a:t>③ </a:t>
            </a:r>
            <a:r>
              <a:rPr lang="en-US" altLang="ko-KR" sz="800" dirty="0" err="1" smtClean="0">
                <a:solidFill>
                  <a:srgbClr val="000000"/>
                </a:solidFill>
                <a:latin typeface="Arial" panose="020B0604020202020204" pitchFamily="34" charset="0"/>
                <a:cs typeface="Arial" panose="020B0604020202020204" pitchFamily="34" charset="0"/>
              </a:rPr>
              <a:t>Giá</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cả</a:t>
            </a:r>
            <a:r>
              <a:rPr lang="en-US" altLang="ko-KR" sz="800" dirty="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đường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ống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bao</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gồm</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ống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và</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vật</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liệu</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ống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phải</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chăng</a:t>
            </a:r>
            <a:r>
              <a:rPr lang="en-US" altLang="ko-KR" sz="800" dirty="0" smtClean="0">
                <a:solidFill>
                  <a:srgbClr val="000000"/>
                </a:solidFill>
                <a:latin typeface="Arial" panose="020B0604020202020204" pitchFamily="34" charset="0"/>
                <a:cs typeface="Arial" panose="020B0604020202020204" pitchFamily="34" charset="0"/>
              </a:rPr>
              <a:t>.</a:t>
            </a:r>
            <a:endParaRPr lang="en-US" altLang="ko-KR" sz="8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800" dirty="0">
                <a:solidFill>
                  <a:srgbClr val="000000"/>
                </a:solidFill>
                <a:latin typeface="Arial" panose="020B0604020202020204" pitchFamily="34" charset="0"/>
                <a:cs typeface="Arial" panose="020B0604020202020204" pitchFamily="34" charset="0"/>
              </a:rPr>
              <a:t>④ </a:t>
            </a:r>
            <a:r>
              <a:rPr lang="en-US" altLang="ko-KR" sz="800" dirty="0" err="1" smtClean="0">
                <a:solidFill>
                  <a:srgbClr val="000000"/>
                </a:solidFill>
                <a:latin typeface="Arial" panose="020B0604020202020204" pitchFamily="34" charset="0"/>
                <a:cs typeface="Arial" panose="020B0604020202020204" pitchFamily="34" charset="0"/>
              </a:rPr>
              <a:t>Ống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có</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tính</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mền</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dẻo</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nên</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dễ</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thao</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tác</a:t>
            </a:r>
            <a:r>
              <a:rPr lang="en-US" altLang="ko-KR" sz="800" dirty="0" smtClean="0">
                <a:solidFill>
                  <a:srgbClr val="000000"/>
                </a:solidFill>
                <a:latin typeface="Arial" panose="020B0604020202020204" pitchFamily="34" charset="0"/>
                <a:cs typeface="Arial" panose="020B0604020202020204" pitchFamily="34" charset="0"/>
              </a:rPr>
              <a:t>.</a:t>
            </a:r>
            <a:endParaRPr lang="en-US" altLang="ko-KR" sz="800" dirty="0">
              <a:solidFill>
                <a:srgbClr val="000000"/>
              </a:solidFill>
              <a:latin typeface="Arial" panose="020B0604020202020204" pitchFamily="34" charset="0"/>
              <a:cs typeface="Arial" panose="020B0604020202020204" pitchFamily="34" charset="0"/>
            </a:endParaRPr>
          </a:p>
        </p:txBody>
      </p:sp>
      <p:sp>
        <p:nvSpPr>
          <p:cNvPr id="8224" name="Rectangle 14"/>
          <p:cNvSpPr>
            <a:spLocks noChangeArrowheads="1"/>
          </p:cNvSpPr>
          <p:nvPr/>
        </p:nvSpPr>
        <p:spPr bwMode="auto">
          <a:xfrm>
            <a:off x="3429000" y="2846258"/>
            <a:ext cx="3124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800" dirty="0">
                <a:solidFill>
                  <a:srgbClr val="000000"/>
                </a:solidFill>
                <a:latin typeface="Arial" panose="020B0604020202020204" pitchFamily="34" charset="0"/>
                <a:cs typeface="Arial" panose="020B0604020202020204" pitchFamily="34" charset="0"/>
              </a:rPr>
              <a:t>11. </a:t>
            </a:r>
            <a:r>
              <a:rPr lang="en-US" altLang="ko-KR" sz="800" dirty="0" err="1" smtClean="0">
                <a:solidFill>
                  <a:srgbClr val="000000"/>
                </a:solidFill>
                <a:latin typeface="Arial" panose="020B0604020202020204" pitchFamily="34" charset="0"/>
                <a:cs typeface="Arial" panose="020B0604020202020204" pitchFamily="34" charset="0"/>
              </a:rPr>
              <a:t>Chọn</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đáp</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án</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không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liên</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quan</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đến</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cấu</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trúc</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hình</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bên</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dưới</a:t>
            </a:r>
            <a:r>
              <a:rPr lang="en-US" altLang="ko-KR" sz="800" dirty="0" smtClean="0">
                <a:solidFill>
                  <a:srgbClr val="000000"/>
                </a:solidFill>
                <a:latin typeface="Arial" panose="020B0604020202020204" pitchFamily="34" charset="0"/>
                <a:cs typeface="Arial" panose="020B0604020202020204" pitchFamily="34" charset="0"/>
              </a:rPr>
              <a:t> ( </a:t>
            </a:r>
            <a:r>
              <a:rPr lang="en-US" altLang="ko-KR" sz="800" dirty="0" err="1" smtClean="0">
                <a:solidFill>
                  <a:srgbClr val="000000"/>
                </a:solidFill>
                <a:latin typeface="Arial" panose="020B0604020202020204" pitchFamily="34" charset="0"/>
                <a:cs typeface="Arial" panose="020B0604020202020204" pitchFamily="34" charset="0"/>
              </a:rPr>
              <a:t>ontouch</a:t>
            </a:r>
            <a:r>
              <a:rPr lang="en-US" altLang="ko-KR" sz="800" dirty="0" smtClean="0">
                <a:solidFill>
                  <a:srgbClr val="000000"/>
                </a:solidFill>
                <a:latin typeface="Arial" panose="020B0604020202020204" pitchFamily="34" charset="0"/>
                <a:cs typeface="Arial" panose="020B0604020202020204" pitchFamily="34" charset="0"/>
              </a:rPr>
              <a:t> tube )? </a:t>
            </a:r>
            <a:endParaRPr lang="en-US" altLang="ko-KR" sz="8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800" dirty="0">
                <a:solidFill>
                  <a:srgbClr val="000000"/>
                </a:solidFill>
                <a:latin typeface="Arial" panose="020B0604020202020204" pitchFamily="34" charset="0"/>
                <a:cs typeface="Arial" panose="020B0604020202020204" pitchFamily="34" charset="0"/>
              </a:rPr>
              <a:t>① </a:t>
            </a:r>
            <a:r>
              <a:rPr lang="en-US" altLang="ko-KR" sz="800" dirty="0" err="1" smtClean="0">
                <a:solidFill>
                  <a:srgbClr val="000000"/>
                </a:solidFill>
                <a:latin typeface="Arial" panose="020B0604020202020204" pitchFamily="34" charset="0"/>
                <a:cs typeface="Arial" panose="020B0604020202020204" pitchFamily="34" charset="0"/>
              </a:rPr>
              <a:t>Phần</a:t>
            </a:r>
            <a:r>
              <a:rPr lang="en-US" altLang="ko-KR" sz="800" dirty="0" smtClean="0">
                <a:solidFill>
                  <a:srgbClr val="000000"/>
                </a:solidFill>
                <a:latin typeface="Arial" panose="020B0604020202020204" pitchFamily="34" charset="0"/>
                <a:cs typeface="Arial" panose="020B0604020202020204" pitchFamily="34" charset="0"/>
              </a:rPr>
              <a:t> Fitting tube</a:t>
            </a:r>
            <a:r>
              <a:rPr lang="ko-KR" altLang="en-US" sz="800" dirty="0" smtClean="0">
                <a:solidFill>
                  <a:srgbClr val="000000"/>
                </a:solidFill>
                <a:latin typeface="Arial" panose="020B0604020202020204" pitchFamily="34" charset="0"/>
                <a:cs typeface="Arial" panose="020B0604020202020204" pitchFamily="34" charset="0"/>
              </a:rPr>
              <a:t> </a:t>
            </a:r>
            <a:endParaRPr lang="ko-KR" altLang="en-US" sz="8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ko-KR" altLang="en-US" sz="800" dirty="0">
                <a:solidFill>
                  <a:srgbClr val="000000"/>
                </a:solidFill>
                <a:latin typeface="Arial" panose="020B0604020202020204" pitchFamily="34" charset="0"/>
                <a:cs typeface="Arial" panose="020B0604020202020204" pitchFamily="34" charset="0"/>
              </a:rPr>
              <a:t>② </a:t>
            </a:r>
            <a:r>
              <a:rPr lang="en-US" altLang="ko-KR" sz="800" dirty="0" err="1" smtClean="0">
                <a:solidFill>
                  <a:srgbClr val="000000"/>
                </a:solidFill>
                <a:latin typeface="Arial" panose="020B0604020202020204" pitchFamily="34" charset="0"/>
                <a:cs typeface="Arial" panose="020B0604020202020204" pitchFamily="34" charset="0"/>
              </a:rPr>
              <a:t>Phần</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ốc</a:t>
            </a:r>
            <a:endParaRPr lang="ko-KR" altLang="en-US" sz="8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ko-KR" altLang="en-US" sz="800" dirty="0">
                <a:solidFill>
                  <a:srgbClr val="000000"/>
                </a:solidFill>
                <a:latin typeface="Arial" panose="020B0604020202020204" pitchFamily="34" charset="0"/>
                <a:cs typeface="Arial" panose="020B0604020202020204" pitchFamily="34" charset="0"/>
              </a:rPr>
              <a:t>③ </a:t>
            </a:r>
            <a:r>
              <a:rPr lang="en-US" altLang="ko-KR" sz="800" dirty="0" smtClean="0">
                <a:solidFill>
                  <a:srgbClr val="000000"/>
                </a:solidFill>
                <a:latin typeface="Arial" panose="020B0604020202020204" pitchFamily="34" charset="0"/>
                <a:cs typeface="Arial" panose="020B0604020202020204" pitchFamily="34" charset="0"/>
              </a:rPr>
              <a:t>Body (</a:t>
            </a:r>
            <a:r>
              <a:rPr lang="ko-KR" altLang="en-US" sz="800" dirty="0">
                <a:solidFill>
                  <a:srgbClr val="000000"/>
                </a:solidFill>
                <a:latin typeface="Arial" panose="020B0604020202020204" pitchFamily="34" charset="0"/>
                <a:cs typeface="Arial" panose="020B0604020202020204" pitchFamily="34" charset="0"/>
              </a:rPr>
              <a:t> </a:t>
            </a:r>
            <a:r>
              <a:rPr lang="en-US" altLang="ko-KR" sz="800" dirty="0" smtClean="0">
                <a:solidFill>
                  <a:srgbClr val="000000"/>
                </a:solidFill>
                <a:latin typeface="Arial" panose="020B0604020202020204" pitchFamily="34" charset="0"/>
                <a:cs typeface="Arial" panose="020B0604020202020204" pitchFamily="34" charset="0"/>
              </a:rPr>
              <a:t>Housing)</a:t>
            </a:r>
            <a:endParaRPr lang="en-US" altLang="ko-KR" sz="8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800" dirty="0">
                <a:solidFill>
                  <a:srgbClr val="000000"/>
                </a:solidFill>
                <a:latin typeface="Arial" panose="020B0604020202020204" pitchFamily="34" charset="0"/>
                <a:cs typeface="Arial" panose="020B0604020202020204" pitchFamily="34" charset="0"/>
              </a:rPr>
              <a:t>④ </a:t>
            </a:r>
            <a:r>
              <a:rPr lang="en-US" altLang="ko-KR" sz="800" dirty="0" smtClean="0">
                <a:solidFill>
                  <a:srgbClr val="000000"/>
                </a:solidFill>
                <a:latin typeface="Arial" panose="020B0604020202020204" pitchFamily="34" charset="0"/>
                <a:cs typeface="Arial" panose="020B0604020202020204" pitchFamily="34" charset="0"/>
              </a:rPr>
              <a:t>Union</a:t>
            </a:r>
            <a:endParaRPr lang="ko-KR" altLang="en-US" sz="800" dirty="0">
              <a:solidFill>
                <a:srgbClr val="000000"/>
              </a:solidFill>
              <a:latin typeface="Arial" panose="020B0604020202020204" pitchFamily="34" charset="0"/>
              <a:cs typeface="Arial" panose="020B0604020202020204" pitchFamily="34" charset="0"/>
            </a:endParaRPr>
          </a:p>
        </p:txBody>
      </p:sp>
      <p:pic>
        <p:nvPicPr>
          <p:cNvPr id="8225" name="Picture 15" descr="튜브피팅부의작동"/>
          <p:cNvPicPr>
            <a:picLocks noChangeAspect="1" noChangeArrowheads="1"/>
          </p:cNvPicPr>
          <p:nvPr/>
        </p:nvPicPr>
        <p:blipFill>
          <a:blip r:embed="rId8">
            <a:extLst>
              <a:ext uri="{28A0092B-C50C-407E-A947-70E740481C1C}">
                <a14:useLocalDpi xmlns:a14="http://schemas.microsoft.com/office/drawing/2010/main" val="0"/>
              </a:ext>
            </a:extLst>
          </a:blip>
          <a:srcRect l="8607"/>
          <a:stretch>
            <a:fillRect/>
          </a:stretch>
        </p:blipFill>
        <p:spPr bwMode="auto">
          <a:xfrm>
            <a:off x="5110168" y="3152382"/>
            <a:ext cx="1082675" cy="579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26" name="Rectangle 26"/>
          <p:cNvSpPr>
            <a:spLocks noChangeArrowheads="1"/>
          </p:cNvSpPr>
          <p:nvPr/>
        </p:nvSpPr>
        <p:spPr bwMode="auto">
          <a:xfrm>
            <a:off x="3429000" y="3938323"/>
            <a:ext cx="31242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800" dirty="0">
                <a:solidFill>
                  <a:srgbClr val="000000"/>
                </a:solidFill>
                <a:latin typeface="Arial" panose="020B0604020202020204" pitchFamily="34" charset="0"/>
                <a:ea typeface="돋움" pitchFamily="50" charset="-127"/>
                <a:cs typeface="Arial" panose="020B0604020202020204" pitchFamily="34" charset="0"/>
              </a:rPr>
              <a:t>12.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Tên</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gọi</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của</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phần</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có</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dấy</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hỏi</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chấm</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a:t>
            </a:r>
            <a:endParaRPr lang="en-US" altLang="ko-KR" sz="800" dirty="0">
              <a:solidFill>
                <a:srgbClr val="000000"/>
              </a:solidFill>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endParaRPr lang="en-US" altLang="ko-KR" sz="800" dirty="0">
              <a:solidFill>
                <a:srgbClr val="000000"/>
              </a:solidFill>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endParaRPr lang="en-US" altLang="ko-KR" sz="800" dirty="0">
              <a:solidFill>
                <a:srgbClr val="000000"/>
              </a:solidFill>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endParaRPr lang="en-US" altLang="ko-KR" sz="800" dirty="0">
              <a:solidFill>
                <a:srgbClr val="000000"/>
              </a:solidFill>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endParaRPr lang="en-US" altLang="ko-KR" sz="800" dirty="0">
              <a:solidFill>
                <a:srgbClr val="000000"/>
              </a:solidFill>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endParaRPr lang="en-US" altLang="ko-KR" sz="800" dirty="0">
              <a:solidFill>
                <a:srgbClr val="000000"/>
              </a:solidFill>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endParaRPr lang="en-US" altLang="ko-KR" sz="800" dirty="0">
              <a:solidFill>
                <a:srgbClr val="000000"/>
              </a:solidFill>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endParaRPr lang="en-US" altLang="ko-KR" sz="800" dirty="0">
              <a:solidFill>
                <a:srgbClr val="000000"/>
              </a:solidFill>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endParaRPr lang="en-US" altLang="ko-KR" sz="800" dirty="0">
              <a:solidFill>
                <a:srgbClr val="000000"/>
              </a:solidFill>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endParaRPr lang="en-US" altLang="ko-KR" sz="800" dirty="0">
              <a:solidFill>
                <a:srgbClr val="000000"/>
              </a:solidFill>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endParaRPr lang="en-US" altLang="ko-KR" sz="800" dirty="0">
              <a:solidFill>
                <a:srgbClr val="000000"/>
              </a:solidFill>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endParaRPr lang="en-US" altLang="ko-KR" sz="800" dirty="0">
              <a:solidFill>
                <a:srgbClr val="000000"/>
              </a:solidFill>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endParaRPr lang="en-US" altLang="ko-KR" sz="800" dirty="0">
              <a:solidFill>
                <a:srgbClr val="000000"/>
              </a:solidFill>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endParaRPr lang="en-US" altLang="ko-KR" sz="800" dirty="0">
              <a:solidFill>
                <a:srgbClr val="000000"/>
              </a:solidFill>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r>
              <a:rPr lang="en-US" altLang="ko-KR" sz="800" dirty="0">
                <a:solidFill>
                  <a:srgbClr val="000000"/>
                </a:solidFill>
                <a:latin typeface="Arial" panose="020B0604020202020204" pitchFamily="34" charset="0"/>
                <a:ea typeface="돋움" pitchFamily="50" charset="-127"/>
                <a:cs typeface="Arial" panose="020B0604020202020204" pitchFamily="34" charset="0"/>
              </a:rPr>
              <a:t>① </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Cover Pittong</a:t>
            </a:r>
            <a:r>
              <a:rPr lang="ko-KR" altLang="en-US" sz="800" dirty="0" smtClean="0">
                <a:solidFill>
                  <a:srgbClr val="000000"/>
                </a:solidFill>
                <a:latin typeface="Arial" panose="020B0604020202020204" pitchFamily="34" charset="0"/>
                <a:ea typeface="돋움" pitchFamily="50" charset="-127"/>
                <a:cs typeface="Arial" panose="020B0604020202020204" pitchFamily="34" charset="0"/>
              </a:rPr>
              <a:t>   </a:t>
            </a:r>
            <a:r>
              <a:rPr lang="ko-KR" altLang="en-US" sz="800" dirty="0">
                <a:solidFill>
                  <a:srgbClr val="000000"/>
                </a:solidFill>
                <a:latin typeface="Arial" panose="020B0604020202020204" pitchFamily="34" charset="0"/>
                <a:ea typeface="돋움" pitchFamily="50" charset="-127"/>
                <a:cs typeface="Arial" panose="020B0604020202020204" pitchFamily="34" charset="0"/>
              </a:rPr>
              <a:t>②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Fofit</a:t>
            </a:r>
            <a:r>
              <a:rPr lang="ko-KR" altLang="en-US" sz="800" dirty="0" smtClean="0">
                <a:solidFill>
                  <a:srgbClr val="000000"/>
                </a:solidFill>
                <a:latin typeface="Arial" panose="020B0604020202020204" pitchFamily="34" charset="0"/>
                <a:ea typeface="돋움" pitchFamily="50" charset="-127"/>
                <a:cs typeface="Arial" panose="020B0604020202020204" pitchFamily="34" charset="0"/>
              </a:rPr>
              <a:t>   </a:t>
            </a:r>
            <a:r>
              <a:rPr lang="ko-KR" altLang="en-US" sz="800" dirty="0">
                <a:solidFill>
                  <a:srgbClr val="000000"/>
                </a:solidFill>
                <a:latin typeface="Arial" panose="020B0604020202020204" pitchFamily="34" charset="0"/>
                <a:ea typeface="돋움" pitchFamily="50" charset="-127"/>
                <a:cs typeface="Arial" panose="020B0604020202020204" pitchFamily="34" charset="0"/>
              </a:rPr>
              <a:t>③ </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Flange</a:t>
            </a:r>
            <a:r>
              <a:rPr lang="ko-KR" altLang="en-US" sz="800" dirty="0" smtClean="0">
                <a:solidFill>
                  <a:srgbClr val="000000"/>
                </a:solidFill>
                <a:latin typeface="Arial" panose="020B0604020202020204" pitchFamily="34" charset="0"/>
                <a:ea typeface="돋움" pitchFamily="50" charset="-127"/>
                <a:cs typeface="Arial" panose="020B0604020202020204" pitchFamily="34" charset="0"/>
              </a:rPr>
              <a:t>     </a:t>
            </a:r>
            <a:r>
              <a:rPr lang="ko-KR" altLang="en-US" sz="800" dirty="0">
                <a:solidFill>
                  <a:srgbClr val="000000"/>
                </a:solidFill>
                <a:latin typeface="Arial" panose="020B0604020202020204" pitchFamily="34" charset="0"/>
                <a:ea typeface="돋움" pitchFamily="50" charset="-127"/>
                <a:cs typeface="Arial" panose="020B0604020202020204" pitchFamily="34" charset="0"/>
              </a:rPr>
              <a:t>④ </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Bearing Bush </a:t>
            </a:r>
            <a:endParaRPr lang="ko-KR" altLang="en-US" sz="800" dirty="0">
              <a:solidFill>
                <a:srgbClr val="000000"/>
              </a:solidFill>
              <a:latin typeface="Arial" panose="020B0604020202020204" pitchFamily="34" charset="0"/>
              <a:ea typeface="돋움" pitchFamily="50" charset="-127"/>
              <a:cs typeface="Arial" panose="020B0604020202020204" pitchFamily="34" charset="0"/>
            </a:endParaRPr>
          </a:p>
        </p:txBody>
      </p:sp>
      <p:pic>
        <p:nvPicPr>
          <p:cNvPr id="8227" name="Picture 2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59163" y="4144701"/>
            <a:ext cx="3065462" cy="1432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28" name="Text Box 29"/>
          <p:cNvSpPr txBox="1">
            <a:spLocks noChangeArrowheads="1"/>
          </p:cNvSpPr>
          <p:nvPr/>
        </p:nvSpPr>
        <p:spPr bwMode="auto">
          <a:xfrm>
            <a:off x="5670550" y="4382258"/>
            <a:ext cx="494830" cy="21544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800" b="1" dirty="0">
                <a:solidFill>
                  <a:srgbClr val="000000"/>
                </a:solidFill>
                <a:latin typeface="Arial" panose="020B0604020202020204" pitchFamily="34" charset="0"/>
                <a:ea typeface="돋움" pitchFamily="50" charset="-127"/>
                <a:cs typeface="Arial" panose="020B0604020202020204" pitchFamily="34" charset="0"/>
              </a:rPr>
              <a:t>( ? )</a:t>
            </a:r>
          </a:p>
        </p:txBody>
      </p:sp>
      <p:sp>
        <p:nvSpPr>
          <p:cNvPr id="8229" name="Rectangle 42"/>
          <p:cNvSpPr>
            <a:spLocks noChangeArrowheads="1"/>
          </p:cNvSpPr>
          <p:nvPr/>
        </p:nvSpPr>
        <p:spPr bwMode="auto">
          <a:xfrm>
            <a:off x="3429000" y="6105160"/>
            <a:ext cx="31242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800" dirty="0" smtClean="0">
                <a:solidFill>
                  <a:srgbClr val="000000"/>
                </a:solidFill>
                <a:latin typeface="Arial" panose="020B0604020202020204" pitchFamily="34" charset="0"/>
                <a:cs typeface="Arial" panose="020B0604020202020204" pitchFamily="34" charset="0"/>
              </a:rPr>
              <a:t>13 </a:t>
            </a:r>
            <a:r>
              <a:rPr lang="en-US" altLang="ko-KR" sz="800" dirty="0" err="1" smtClean="0">
                <a:solidFill>
                  <a:srgbClr val="000000"/>
                </a:solidFill>
                <a:latin typeface="Arial" panose="020B0604020202020204" pitchFamily="34" charset="0"/>
                <a:cs typeface="Arial" panose="020B0604020202020204" pitchFamily="34" charset="0"/>
              </a:rPr>
              <a:t>Dưới</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đây</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là</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giải</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thích</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về</a:t>
            </a:r>
            <a:r>
              <a:rPr lang="en-US" altLang="ko-KR" sz="800" dirty="0" smtClean="0">
                <a:solidFill>
                  <a:srgbClr val="000000"/>
                </a:solidFill>
                <a:latin typeface="Arial" panose="020B0604020202020204" pitchFamily="34" charset="0"/>
                <a:cs typeface="Arial" panose="020B0604020202020204" pitchFamily="34" charset="0"/>
              </a:rPr>
              <a:t> motor </a:t>
            </a:r>
            <a:r>
              <a:rPr lang="en-US" altLang="ko-KR" sz="800" dirty="0" err="1" smtClean="0">
                <a:solidFill>
                  <a:srgbClr val="000000"/>
                </a:solidFill>
                <a:latin typeface="Arial" panose="020B0604020202020204" pitchFamily="34" charset="0"/>
                <a:cs typeface="Arial" panose="020B0604020202020204" pitchFamily="34" charset="0"/>
              </a:rPr>
              <a:t>nào</a:t>
            </a:r>
            <a:r>
              <a:rPr lang="en-US" altLang="ko-KR" sz="800" dirty="0" smtClean="0">
                <a:solidFill>
                  <a:srgbClr val="000000"/>
                </a:solidFill>
                <a:latin typeface="Arial" panose="020B0604020202020204" pitchFamily="34" charset="0"/>
                <a:cs typeface="Arial" panose="020B0604020202020204" pitchFamily="34" charset="0"/>
              </a:rPr>
              <a:t>?</a:t>
            </a:r>
            <a:endParaRPr lang="en-US" altLang="ko-KR" sz="8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800" dirty="0" smtClean="0">
                <a:solidFill>
                  <a:srgbClr val="000000"/>
                </a:solidFill>
                <a:latin typeface="Arial" panose="020B0604020202020204" pitchFamily="34" charset="0"/>
                <a:cs typeface="Arial" panose="020B0604020202020204" pitchFamily="34" charset="0"/>
              </a:rPr>
              <a:t>‘</a:t>
            </a:r>
            <a:r>
              <a:rPr lang="en-US" altLang="ko-KR" sz="800" dirty="0" err="1" smtClean="0">
                <a:solidFill>
                  <a:srgbClr val="000000"/>
                </a:solidFill>
                <a:latin typeface="Arial" panose="020B0604020202020204" pitchFamily="34" charset="0"/>
                <a:cs typeface="Arial" panose="020B0604020202020204" pitchFamily="34" charset="0"/>
              </a:rPr>
              <a:t>Đây</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là</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cấu</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trúc</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thổi</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đầy</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khí</a:t>
            </a:r>
            <a:r>
              <a:rPr lang="en-US" altLang="ko-KR" sz="800" dirty="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nén</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vào</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bên</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cánh</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rồi</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biến</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đổi</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năng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lượng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áp</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lực</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và</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tốc</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độ</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thành</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chuyển</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động</a:t>
            </a:r>
            <a:r>
              <a:rPr lang="en-US" altLang="ko-KR" sz="800" dirty="0" smtClean="0">
                <a:solidFill>
                  <a:srgbClr val="000000"/>
                </a:solidFill>
                <a:latin typeface="Arial" panose="020B0604020202020204" pitchFamily="34" charset="0"/>
                <a:cs typeface="Arial" panose="020B0604020202020204" pitchFamily="34" charset="0"/>
              </a:rPr>
              <a:t> quay </a:t>
            </a:r>
            <a:r>
              <a:rPr lang="en-US" altLang="ko-KR" sz="800" dirty="0" err="1" smtClean="0">
                <a:solidFill>
                  <a:srgbClr val="000000"/>
                </a:solidFill>
                <a:latin typeface="Arial" panose="020B0604020202020204" pitchFamily="34" charset="0"/>
                <a:cs typeface="Arial" panose="020B0604020202020204" pitchFamily="34" charset="0"/>
              </a:rPr>
              <a:t>để</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tạo</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nên</a:t>
            </a:r>
            <a:r>
              <a:rPr lang="en-US" altLang="ko-KR" sz="800" dirty="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lực</a:t>
            </a:r>
            <a:r>
              <a:rPr lang="en-US" altLang="ko-KR" sz="800" dirty="0" smtClean="0">
                <a:solidFill>
                  <a:srgbClr val="000000"/>
                </a:solidFill>
                <a:latin typeface="Arial" panose="020B0604020202020204" pitchFamily="34" charset="0"/>
                <a:cs typeface="Arial" panose="020B0604020202020204" pitchFamily="34" charset="0"/>
              </a:rPr>
              <a:t> quay. </a:t>
            </a:r>
            <a:r>
              <a:rPr lang="en-US" altLang="ko-KR" sz="800" dirty="0" err="1" smtClean="0">
                <a:solidFill>
                  <a:srgbClr val="000000"/>
                </a:solidFill>
                <a:latin typeface="Arial" panose="020B0604020202020204" pitchFamily="34" charset="0"/>
                <a:cs typeface="Arial" panose="020B0604020202020204" pitchFamily="34" charset="0"/>
              </a:rPr>
              <a:t>Thông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thường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loại</a:t>
            </a:r>
            <a:r>
              <a:rPr lang="en-US" altLang="ko-KR" sz="800" dirty="0" smtClean="0">
                <a:solidFill>
                  <a:srgbClr val="000000"/>
                </a:solidFill>
                <a:latin typeface="Arial" panose="020B0604020202020204" pitchFamily="34" charset="0"/>
                <a:cs typeface="Arial" panose="020B0604020202020204" pitchFamily="34" charset="0"/>
              </a:rPr>
              <a:t> motor </a:t>
            </a:r>
            <a:r>
              <a:rPr lang="en-US" altLang="ko-KR" sz="800" dirty="0" err="1" smtClean="0">
                <a:solidFill>
                  <a:srgbClr val="000000"/>
                </a:solidFill>
                <a:latin typeface="Arial" panose="020B0604020202020204" pitchFamily="34" charset="0"/>
                <a:cs typeface="Arial" panose="020B0604020202020204" pitchFamily="34" charset="0"/>
              </a:rPr>
              <a:t>này</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được</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sử</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dụng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để</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nghiền</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mài</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có</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yêu</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cầu</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tốc</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độ</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cao</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có</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thể</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đạt</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được</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số</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vòng</a:t>
            </a:r>
            <a:r>
              <a:rPr lang="en-US" altLang="ko-KR" sz="800" dirty="0" smtClean="0">
                <a:solidFill>
                  <a:srgbClr val="000000"/>
                </a:solidFill>
                <a:latin typeface="Arial" panose="020B0604020202020204" pitchFamily="34" charset="0"/>
                <a:cs typeface="Arial" panose="020B0604020202020204" pitchFamily="34" charset="0"/>
              </a:rPr>
              <a:t> quay </a:t>
            </a:r>
            <a:r>
              <a:rPr lang="en-US" altLang="ko-KR" sz="800" dirty="0" err="1" smtClean="0">
                <a:solidFill>
                  <a:srgbClr val="000000"/>
                </a:solidFill>
                <a:latin typeface="Arial" panose="020B0604020202020204" pitchFamily="34" charset="0"/>
                <a:cs typeface="Arial" panose="020B0604020202020204" pitchFamily="34" charset="0"/>
              </a:rPr>
              <a:t>khoảng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smtClean="0">
                <a:solidFill>
                  <a:srgbClr val="000000"/>
                </a:solidFill>
                <a:latin typeface="Arial" panose="020B0604020202020204" pitchFamily="34" charset="0"/>
                <a:cs typeface="Arial" panose="020B0604020202020204" pitchFamily="34" charset="0"/>
              </a:rPr>
              <a:t>2.000~5.000rpm ’</a:t>
            </a:r>
          </a:p>
          <a:p>
            <a:pPr eaLnBrk="1" fontAlgn="base" latinLnBrk="1" hangingPunct="1">
              <a:spcBef>
                <a:spcPct val="0"/>
              </a:spcBef>
              <a:spcAft>
                <a:spcPct val="0"/>
              </a:spcAft>
            </a:pPr>
            <a:endParaRPr lang="en-US" altLang="ko-KR" sz="8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800" dirty="0" smtClean="0">
                <a:solidFill>
                  <a:srgbClr val="000000"/>
                </a:solidFill>
                <a:latin typeface="Arial" panose="020B0604020202020204" pitchFamily="34" charset="0"/>
                <a:cs typeface="Arial" panose="020B0604020202020204" pitchFamily="34" charset="0"/>
              </a:rPr>
              <a:t>① Motor </a:t>
            </a:r>
            <a:r>
              <a:rPr lang="en-US" altLang="ko-KR" sz="800" dirty="0" err="1" smtClean="0">
                <a:solidFill>
                  <a:srgbClr val="000000"/>
                </a:solidFill>
                <a:latin typeface="Arial" panose="020B0604020202020204" pitchFamily="34" charset="0"/>
                <a:cs typeface="Arial" panose="020B0604020202020204" pitchFamily="34" charset="0"/>
              </a:rPr>
              <a:t>cánh</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quạt</a:t>
            </a:r>
            <a:r>
              <a:rPr lang="ko-KR" altLang="en-US" sz="800" dirty="0" smtClean="0">
                <a:solidFill>
                  <a:srgbClr val="000000"/>
                </a:solidFill>
                <a:latin typeface="Arial" panose="020B0604020202020204" pitchFamily="34" charset="0"/>
                <a:cs typeface="Arial" panose="020B0604020202020204" pitchFamily="34" charset="0"/>
              </a:rPr>
              <a:t>      </a:t>
            </a:r>
            <a:endParaRPr lang="ko-KR" altLang="en-US" sz="8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ko-KR" altLang="en-US" sz="800" dirty="0">
                <a:solidFill>
                  <a:srgbClr val="000000"/>
                </a:solidFill>
                <a:latin typeface="Arial" panose="020B0604020202020204" pitchFamily="34" charset="0"/>
                <a:cs typeface="Arial" panose="020B0604020202020204" pitchFamily="34" charset="0"/>
              </a:rPr>
              <a:t>② </a:t>
            </a:r>
            <a:r>
              <a:rPr lang="en-US" altLang="ko-KR" sz="800" dirty="0" smtClean="0">
                <a:solidFill>
                  <a:srgbClr val="000000"/>
                </a:solidFill>
                <a:latin typeface="Arial" panose="020B0604020202020204" pitchFamily="34" charset="0"/>
                <a:cs typeface="Arial" panose="020B0604020202020204" pitchFamily="34" charset="0"/>
              </a:rPr>
              <a:t>Gear Motor </a:t>
            </a:r>
            <a:endParaRPr lang="ko-KR" altLang="en-US" sz="8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ko-KR" altLang="en-US" sz="800" dirty="0">
                <a:solidFill>
                  <a:srgbClr val="000000"/>
                </a:solidFill>
                <a:latin typeface="Arial" panose="020B0604020202020204" pitchFamily="34" charset="0"/>
                <a:cs typeface="Arial" panose="020B0604020202020204" pitchFamily="34" charset="0"/>
              </a:rPr>
              <a:t>③ </a:t>
            </a:r>
            <a:r>
              <a:rPr lang="en-US" altLang="ko-KR" sz="800" dirty="0" smtClean="0">
                <a:solidFill>
                  <a:srgbClr val="000000"/>
                </a:solidFill>
                <a:latin typeface="Arial" panose="020B0604020202020204" pitchFamily="34" charset="0"/>
                <a:cs typeface="Arial" panose="020B0604020202020204" pitchFamily="34" charset="0"/>
              </a:rPr>
              <a:t>Motor </a:t>
            </a:r>
            <a:r>
              <a:rPr lang="en-US" altLang="ko-KR" sz="800" dirty="0" err="1" smtClean="0">
                <a:solidFill>
                  <a:srgbClr val="000000"/>
                </a:solidFill>
                <a:latin typeface="Arial" panose="020B0604020202020204" pitchFamily="34" charset="0"/>
                <a:cs typeface="Arial" panose="020B0604020202020204" pitchFamily="34" charset="0"/>
              </a:rPr>
              <a:t>Tuabin</a:t>
            </a:r>
            <a:r>
              <a:rPr lang="ko-KR" altLang="en-US" sz="800" dirty="0" smtClean="0">
                <a:solidFill>
                  <a:srgbClr val="000000"/>
                </a:solidFill>
                <a:latin typeface="Arial" panose="020B0604020202020204" pitchFamily="34" charset="0"/>
                <a:cs typeface="Arial" panose="020B0604020202020204" pitchFamily="34" charset="0"/>
              </a:rPr>
              <a:t>      </a:t>
            </a:r>
            <a:endParaRPr lang="ko-KR" altLang="en-US" sz="8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ko-KR" altLang="en-US" sz="800" dirty="0">
                <a:solidFill>
                  <a:srgbClr val="000000"/>
                </a:solidFill>
                <a:latin typeface="Arial" panose="020B0604020202020204" pitchFamily="34" charset="0"/>
                <a:cs typeface="Arial" panose="020B0604020202020204" pitchFamily="34" charset="0"/>
              </a:rPr>
              <a:t>④ </a:t>
            </a:r>
            <a:r>
              <a:rPr lang="en-US" altLang="ko-KR" sz="800" dirty="0" smtClean="0">
                <a:solidFill>
                  <a:srgbClr val="000000"/>
                </a:solidFill>
                <a:latin typeface="Arial" panose="020B0604020202020204" pitchFamily="34" charset="0"/>
                <a:cs typeface="Arial" panose="020B0604020202020204" pitchFamily="34" charset="0"/>
              </a:rPr>
              <a:t>Motor </a:t>
            </a:r>
            <a:r>
              <a:rPr lang="en-US" altLang="ko-KR" sz="800" dirty="0" err="1" smtClean="0">
                <a:solidFill>
                  <a:srgbClr val="000000"/>
                </a:solidFill>
                <a:latin typeface="Arial" panose="020B0604020202020204" pitchFamily="34" charset="0"/>
                <a:cs typeface="Arial" panose="020B0604020202020204" pitchFamily="34" charset="0"/>
              </a:rPr>
              <a:t>nén</a:t>
            </a:r>
            <a:endParaRPr lang="ko-KR" altLang="en-US" sz="800" dirty="0">
              <a:solidFill>
                <a:srgbClr val="000000"/>
              </a:solidFill>
              <a:latin typeface="Arial" panose="020B0604020202020204" pitchFamily="34" charset="0"/>
              <a:cs typeface="Arial" panose="020B0604020202020204" pitchFamily="34" charset="0"/>
            </a:endParaRPr>
          </a:p>
        </p:txBody>
      </p:sp>
      <p:sp>
        <p:nvSpPr>
          <p:cNvPr id="8230" name="Rectangle 21"/>
          <p:cNvSpPr>
            <a:spLocks noChangeArrowheads="1"/>
          </p:cNvSpPr>
          <p:nvPr/>
        </p:nvSpPr>
        <p:spPr bwMode="auto">
          <a:xfrm>
            <a:off x="3473450" y="7689380"/>
            <a:ext cx="3124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800" dirty="0">
                <a:solidFill>
                  <a:srgbClr val="000000"/>
                </a:solidFill>
                <a:latin typeface="Arial" panose="020B0604020202020204" pitchFamily="34" charset="0"/>
                <a:ea typeface="돋움" pitchFamily="50" charset="-127"/>
                <a:cs typeface="Arial" panose="020B0604020202020204" pitchFamily="34" charset="0"/>
              </a:rPr>
              <a:t>14.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Chọn</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đáp</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án</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không</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phải</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là</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phân</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loại</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của</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Cylinder? </a:t>
            </a:r>
            <a:endParaRPr lang="en-US" altLang="ko-KR" sz="800" dirty="0">
              <a:solidFill>
                <a:srgbClr val="000000"/>
              </a:solidFill>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r>
              <a:rPr lang="en-US" altLang="ko-KR" sz="800" dirty="0">
                <a:solidFill>
                  <a:srgbClr val="000000"/>
                </a:solidFill>
                <a:latin typeface="Arial" panose="020B0604020202020204" pitchFamily="34" charset="0"/>
                <a:ea typeface="돋움" pitchFamily="50" charset="-127"/>
                <a:cs typeface="Arial" panose="020B0604020202020204" pitchFamily="34" charset="0"/>
              </a:rPr>
              <a:t>①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Phân</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loại</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theo</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hình</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thức</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pittong</a:t>
            </a:r>
            <a:r>
              <a:rPr lang="ko-KR" altLang="en-US" sz="800" dirty="0" smtClean="0">
                <a:solidFill>
                  <a:srgbClr val="000000"/>
                </a:solidFill>
                <a:latin typeface="Arial" panose="020B0604020202020204" pitchFamily="34" charset="0"/>
                <a:ea typeface="돋움" pitchFamily="50" charset="-127"/>
                <a:cs typeface="Arial" panose="020B0604020202020204" pitchFamily="34" charset="0"/>
              </a:rPr>
              <a:t>                      </a:t>
            </a:r>
            <a:endParaRPr lang="ko-KR" altLang="en-US" sz="800" dirty="0">
              <a:solidFill>
                <a:srgbClr val="000000"/>
              </a:solidFill>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r>
              <a:rPr lang="ko-KR" altLang="en-US" sz="800" dirty="0">
                <a:solidFill>
                  <a:srgbClr val="000000"/>
                </a:solidFill>
                <a:latin typeface="Arial" panose="020B0604020202020204" pitchFamily="34" charset="0"/>
                <a:ea typeface="돋움" pitchFamily="50" charset="-127"/>
                <a:cs typeface="Arial" panose="020B0604020202020204" pitchFamily="34" charset="0"/>
              </a:rPr>
              <a:t>②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Phân</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loại</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theo</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hình</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thức</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tự</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động</a:t>
            </a:r>
            <a:r>
              <a:rPr lang="ko-KR" altLang="en-US" sz="800" dirty="0" smtClean="0">
                <a:solidFill>
                  <a:srgbClr val="000000"/>
                </a:solidFill>
                <a:latin typeface="Arial" panose="020B0604020202020204" pitchFamily="34" charset="0"/>
                <a:ea typeface="돋움" pitchFamily="50" charset="-127"/>
                <a:cs typeface="Arial" panose="020B0604020202020204" pitchFamily="34" charset="0"/>
              </a:rPr>
              <a:t>   </a:t>
            </a:r>
            <a:endParaRPr lang="ko-KR" altLang="en-US" sz="800" dirty="0">
              <a:solidFill>
                <a:srgbClr val="000000"/>
              </a:solidFill>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r>
              <a:rPr lang="ko-KR" altLang="en-US" sz="800" dirty="0">
                <a:solidFill>
                  <a:srgbClr val="000000"/>
                </a:solidFill>
                <a:latin typeface="Arial" panose="020B0604020202020204" pitchFamily="34" charset="0"/>
                <a:ea typeface="돋움" pitchFamily="50" charset="-127"/>
                <a:cs typeface="Arial" panose="020B0604020202020204" pitchFamily="34" charset="0"/>
              </a:rPr>
              <a:t>③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Phân</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loại</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theo</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việc</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có</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thiết</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bị</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giảm</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xóc</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không</a:t>
            </a:r>
            <a:endParaRPr lang="en-US" altLang="ko-KR" sz="800" dirty="0" smtClean="0">
              <a:solidFill>
                <a:srgbClr val="000000"/>
              </a:solidFill>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r>
              <a:rPr lang="ko-KR" altLang="en-US" sz="800" dirty="0" smtClean="0">
                <a:solidFill>
                  <a:srgbClr val="000000"/>
                </a:solidFill>
                <a:latin typeface="Arial" panose="020B0604020202020204" pitchFamily="34" charset="0"/>
                <a:ea typeface="돋움" pitchFamily="50" charset="-127"/>
                <a:cs typeface="Arial" panose="020B0604020202020204" pitchFamily="34" charset="0"/>
              </a:rPr>
              <a:t>④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Phân</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loại</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theo</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hình</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thức</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của</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Rod</a:t>
            </a:r>
            <a:endParaRPr lang="ko-KR" altLang="en-US" sz="800" dirty="0">
              <a:solidFill>
                <a:srgbClr val="000000"/>
              </a:solidFill>
              <a:latin typeface="Arial" panose="020B0604020202020204" pitchFamily="34" charset="0"/>
              <a:ea typeface="돋움" pitchFamily="50" charset="-127"/>
              <a:cs typeface="Arial" panose="020B0604020202020204" pitchFamily="34" charset="0"/>
            </a:endParaRPr>
          </a:p>
        </p:txBody>
      </p:sp>
      <p:sp>
        <p:nvSpPr>
          <p:cNvPr id="8231" name="Rectangle 21"/>
          <p:cNvSpPr>
            <a:spLocks noChangeArrowheads="1"/>
          </p:cNvSpPr>
          <p:nvPr/>
        </p:nvSpPr>
        <p:spPr bwMode="auto">
          <a:xfrm>
            <a:off x="3473450" y="8688827"/>
            <a:ext cx="3124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800" dirty="0">
                <a:solidFill>
                  <a:srgbClr val="000000"/>
                </a:solidFill>
                <a:latin typeface="Arial" panose="020B0604020202020204" pitchFamily="34" charset="0"/>
                <a:ea typeface="돋움" pitchFamily="50" charset="-127"/>
                <a:cs typeface="Arial" panose="020B0604020202020204" pitchFamily="34" charset="0"/>
              </a:rPr>
              <a:t>15.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Hãy</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đổi</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a:t>
            </a:r>
            <a:r>
              <a:rPr lang="ko-KR" altLang="en-US" sz="80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a:solidFill>
                  <a:srgbClr val="000000"/>
                </a:solidFill>
                <a:latin typeface="Arial" panose="020B0604020202020204" pitchFamily="34" charset="0"/>
                <a:ea typeface="돋움" pitchFamily="50" charset="-127"/>
                <a:cs typeface="Arial" panose="020B0604020202020204" pitchFamily="34" charset="0"/>
              </a:rPr>
              <a:t>1Pa </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(Pascal)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thành</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đơn</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vị</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a:t>
            </a:r>
            <a:r>
              <a:rPr lang="ko-KR" altLang="en-US" sz="80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err="1">
                <a:solidFill>
                  <a:srgbClr val="000000"/>
                </a:solidFill>
                <a:latin typeface="Arial" panose="020B0604020202020204" pitchFamily="34" charset="0"/>
                <a:ea typeface="돋움" pitchFamily="50" charset="-127"/>
                <a:cs typeface="Arial" panose="020B0604020202020204" pitchFamily="34" charset="0"/>
              </a:rPr>
              <a:t>Mpa</a:t>
            </a:r>
            <a:r>
              <a:rPr lang="en-US" altLang="ko-KR" sz="800" dirty="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mega Pascal)</a:t>
            </a:r>
            <a:r>
              <a:rPr lang="ko-KR" altLang="en-US" sz="80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câu</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hỏi</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tự</a:t>
            </a:r>
            <a:r>
              <a:rPr lang="en-US" altLang="ko-KR" sz="80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err="1" smtClean="0">
                <a:solidFill>
                  <a:srgbClr val="000000"/>
                </a:solidFill>
                <a:latin typeface="Arial" panose="020B0604020202020204" pitchFamily="34" charset="0"/>
                <a:ea typeface="돋움" pitchFamily="50" charset="-127"/>
                <a:cs typeface="Arial" panose="020B0604020202020204" pitchFamily="34" charset="0"/>
              </a:rPr>
              <a:t>luận</a:t>
            </a:r>
            <a:r>
              <a:rPr lang="ko-KR" altLang="en-US" sz="800" dirty="0" smtClean="0">
                <a:solidFill>
                  <a:srgbClr val="000000"/>
                </a:solidFill>
                <a:latin typeface="Arial" panose="020B0604020202020204" pitchFamily="34" charset="0"/>
                <a:ea typeface="돋움" pitchFamily="50" charset="-127"/>
                <a:cs typeface="Arial" panose="020B0604020202020204" pitchFamily="34" charset="0"/>
              </a:rPr>
              <a:t> </a:t>
            </a:r>
            <a:r>
              <a:rPr lang="en-US" altLang="ko-KR" sz="800" dirty="0">
                <a:solidFill>
                  <a:srgbClr val="000000"/>
                </a:solidFill>
                <a:latin typeface="Arial" panose="020B0604020202020204" pitchFamily="34" charset="0"/>
                <a:ea typeface="돋움" pitchFamily="50" charset="-127"/>
                <a:cs typeface="Arial" panose="020B0604020202020204" pitchFamily="34" charset="0"/>
              </a:rPr>
              <a:t>]</a:t>
            </a:r>
          </a:p>
          <a:p>
            <a:pPr eaLnBrk="1" fontAlgn="base" latinLnBrk="1" hangingPunct="1">
              <a:spcBef>
                <a:spcPct val="0"/>
              </a:spcBef>
              <a:spcAft>
                <a:spcPct val="0"/>
              </a:spcAft>
            </a:pPr>
            <a:endParaRPr lang="en-US" altLang="ko-KR" sz="800" dirty="0">
              <a:solidFill>
                <a:srgbClr val="000000"/>
              </a:solidFill>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r>
              <a:rPr lang="en-US" altLang="ko-KR" sz="800" dirty="0">
                <a:solidFill>
                  <a:srgbClr val="000000"/>
                </a:solidFill>
                <a:latin typeface="Arial" panose="020B0604020202020204" pitchFamily="34" charset="0"/>
                <a:ea typeface="돋움" pitchFamily="50" charset="-127"/>
                <a:cs typeface="Arial" panose="020B0604020202020204" pitchFamily="34" charset="0"/>
              </a:rPr>
              <a:t>        [                ]</a:t>
            </a:r>
          </a:p>
        </p:txBody>
      </p:sp>
      <p:sp>
        <p:nvSpPr>
          <p:cNvPr id="42" name="Text Box 13"/>
          <p:cNvSpPr txBox="1">
            <a:spLocks noChangeArrowheads="1"/>
          </p:cNvSpPr>
          <p:nvPr/>
        </p:nvSpPr>
        <p:spPr bwMode="auto">
          <a:xfrm>
            <a:off x="260355" y="247650"/>
            <a:ext cx="190468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defRPr/>
            </a:pPr>
            <a:r>
              <a:rPr lang="en-US" altLang="ko-KR" sz="1600" b="1" dirty="0" err="1" smtClean="0">
                <a:solidFill>
                  <a:srgbClr val="000000"/>
                </a:solidFill>
                <a:effectLst>
                  <a:outerShdw blurRad="38100" dist="38100" dir="2700000" algn="tl">
                    <a:srgbClr val="C0C0C0"/>
                  </a:outerShdw>
                </a:effectLst>
                <a:latin typeface="Arial" panose="020B0604020202020204" pitchFamily="34" charset="0"/>
                <a:cs typeface="Arial" panose="020B0604020202020204" pitchFamily="34" charset="0"/>
              </a:rPr>
              <a:t>Khí</a:t>
            </a:r>
            <a:r>
              <a:rPr lang="en-US" altLang="ko-KR" sz="1600" b="1" dirty="0" smtClean="0">
                <a:solidFill>
                  <a:srgbClr val="000000"/>
                </a:solidFill>
                <a:effectLst>
                  <a:outerShdw blurRad="38100" dist="38100" dir="2700000" algn="tl">
                    <a:srgbClr val="C0C0C0"/>
                  </a:outerShdw>
                </a:effectLst>
                <a:latin typeface="Arial" panose="020B0604020202020204" pitchFamily="34" charset="0"/>
                <a:cs typeface="Arial" panose="020B0604020202020204" pitchFamily="34" charset="0"/>
              </a:rPr>
              <a:t> </a:t>
            </a:r>
            <a:r>
              <a:rPr lang="en-US" altLang="ko-KR" sz="1600" b="1" dirty="0" err="1" smtClean="0">
                <a:solidFill>
                  <a:srgbClr val="000000"/>
                </a:solidFill>
                <a:effectLst>
                  <a:outerShdw blurRad="38100" dist="38100" dir="2700000" algn="tl">
                    <a:srgbClr val="C0C0C0"/>
                  </a:outerShdw>
                </a:effectLst>
                <a:latin typeface="Arial" panose="020B0604020202020204" pitchFamily="34" charset="0"/>
                <a:cs typeface="Arial" panose="020B0604020202020204" pitchFamily="34" charset="0"/>
              </a:rPr>
              <a:t>nén</a:t>
            </a:r>
            <a:r>
              <a:rPr lang="en-US" altLang="ko-KR" sz="1600" b="1" dirty="0" smtClean="0">
                <a:solidFill>
                  <a:srgbClr val="000000"/>
                </a:solidFill>
                <a:effectLst>
                  <a:outerShdw blurRad="38100" dist="38100" dir="2700000" algn="tl">
                    <a:srgbClr val="C0C0C0"/>
                  </a:outerShdw>
                </a:effectLst>
                <a:latin typeface="Arial" panose="020B0604020202020204" pitchFamily="34" charset="0"/>
                <a:cs typeface="Arial" panose="020B0604020202020204" pitchFamily="34" charset="0"/>
              </a:rPr>
              <a:t> </a:t>
            </a:r>
            <a:r>
              <a:rPr lang="en-US" altLang="ko-KR" sz="1600" b="1" err="1" smtClean="0">
                <a:solidFill>
                  <a:srgbClr val="000000"/>
                </a:solidFill>
                <a:effectLst>
                  <a:outerShdw blurRad="38100" dist="38100" dir="2700000" algn="tl">
                    <a:srgbClr val="C0C0C0"/>
                  </a:outerShdw>
                </a:effectLst>
                <a:latin typeface="Arial" panose="020B0604020202020204" pitchFamily="34" charset="0"/>
                <a:cs typeface="Arial" panose="020B0604020202020204" pitchFamily="34" charset="0"/>
              </a:rPr>
              <a:t>cơ</a:t>
            </a:r>
            <a:r>
              <a:rPr lang="en-US" altLang="ko-KR" sz="1600" b="1" smtClean="0">
                <a:solidFill>
                  <a:srgbClr val="000000"/>
                </a:solidFill>
                <a:effectLst>
                  <a:outerShdw blurRad="38100" dist="38100" dir="2700000" algn="tl">
                    <a:srgbClr val="C0C0C0"/>
                  </a:outerShdw>
                </a:effectLst>
                <a:latin typeface="Arial" panose="020B0604020202020204" pitchFamily="34" charset="0"/>
                <a:cs typeface="Arial" panose="020B0604020202020204" pitchFamily="34" charset="0"/>
              </a:rPr>
              <a:t> bản 3 </a:t>
            </a:r>
            <a:endParaRPr lang="ko-KR" altLang="en-US" sz="1600" b="1" dirty="0" smtClean="0">
              <a:solidFill>
                <a:srgbClr val="000000"/>
              </a:solidFill>
              <a:latin typeface="Arial" panose="020B0604020202020204" pitchFamily="34" charset="0"/>
              <a:cs typeface="Arial" panose="020B0604020202020204" pitchFamily="34" charset="0"/>
            </a:endParaRPr>
          </a:p>
        </p:txBody>
      </p:sp>
      <p:sp>
        <p:nvSpPr>
          <p:cNvPr id="43" name="Text Box 3"/>
          <p:cNvSpPr txBox="1">
            <a:spLocks noChangeArrowheads="1"/>
          </p:cNvSpPr>
          <p:nvPr/>
        </p:nvSpPr>
        <p:spPr bwMode="auto">
          <a:xfrm>
            <a:off x="228600" y="776422"/>
            <a:ext cx="307327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800" dirty="0" err="1" smtClean="0">
                <a:solidFill>
                  <a:srgbClr val="000000"/>
                </a:solidFill>
                <a:latin typeface="Arial" panose="020B0604020202020204" pitchFamily="34" charset="0"/>
                <a:cs typeface="Arial" panose="020B0604020202020204" pitchFamily="34" charset="0"/>
              </a:rPr>
              <a:t>Bộ</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phận</a:t>
            </a:r>
            <a:r>
              <a:rPr lang="ko-KR" altLang="en-US" sz="800" dirty="0" smtClean="0">
                <a:solidFill>
                  <a:srgbClr val="000000"/>
                </a:solidFill>
                <a:latin typeface="Arial" panose="020B0604020202020204" pitchFamily="34" charset="0"/>
                <a:cs typeface="Arial" panose="020B0604020202020204" pitchFamily="34" charset="0"/>
              </a:rPr>
              <a:t> </a:t>
            </a:r>
            <a:r>
              <a:rPr lang="en-US" altLang="ko-KR" sz="800">
                <a:solidFill>
                  <a:srgbClr val="000000"/>
                </a:solidFill>
                <a:latin typeface="Arial" panose="020B0604020202020204" pitchFamily="34" charset="0"/>
                <a:cs typeface="Arial" panose="020B0604020202020204" pitchFamily="34" charset="0"/>
              </a:rPr>
              <a:t>:                  </a:t>
            </a:r>
            <a:r>
              <a:rPr lang="en-US" altLang="ko-KR" sz="800" smtClean="0">
                <a:solidFill>
                  <a:srgbClr val="000000"/>
                </a:solidFill>
                <a:latin typeface="Arial" panose="020B0604020202020204" pitchFamily="34" charset="0"/>
                <a:cs typeface="Arial" panose="020B0604020202020204" pitchFamily="34" charset="0"/>
              </a:rPr>
              <a:t>                           </a:t>
            </a:r>
            <a:r>
              <a:rPr lang="en-US" altLang="ko-KR" sz="800" dirty="0" smtClean="0">
                <a:solidFill>
                  <a:srgbClr val="000000"/>
                </a:solidFill>
                <a:latin typeface="Arial" panose="020B0604020202020204" pitchFamily="34" charset="0"/>
                <a:cs typeface="Arial" panose="020B0604020202020204" pitchFamily="34" charset="0"/>
              </a:rPr>
              <a:t>ID</a:t>
            </a:r>
            <a:r>
              <a:rPr lang="ko-KR" altLang="en-US" sz="800" dirty="0" smtClean="0">
                <a:solidFill>
                  <a:srgbClr val="000000"/>
                </a:solidFill>
                <a:latin typeface="Arial" panose="020B0604020202020204" pitchFamily="34" charset="0"/>
                <a:cs typeface="Arial" panose="020B0604020202020204" pitchFamily="34" charset="0"/>
              </a:rPr>
              <a:t> </a:t>
            </a:r>
            <a:r>
              <a:rPr lang="en-US" altLang="ko-KR" sz="800">
                <a:solidFill>
                  <a:srgbClr val="000000"/>
                </a:solidFill>
                <a:latin typeface="Arial" panose="020B0604020202020204" pitchFamily="34" charset="0"/>
                <a:cs typeface="Arial" panose="020B0604020202020204" pitchFamily="34" charset="0"/>
              </a:rPr>
              <a:t>:                      </a:t>
            </a:r>
            <a:r>
              <a:rPr lang="en-US" altLang="ko-KR" sz="800" smtClean="0">
                <a:solidFill>
                  <a:srgbClr val="000000"/>
                </a:solidFill>
                <a:latin typeface="Arial" panose="020B0604020202020204" pitchFamily="34" charset="0"/>
                <a:cs typeface="Arial" panose="020B0604020202020204" pitchFamily="34" charset="0"/>
              </a:rPr>
              <a:t>   Tên</a:t>
            </a:r>
            <a:r>
              <a:rPr lang="ko-KR" altLang="en-US" sz="800" smtClean="0">
                <a:solidFill>
                  <a:srgbClr val="000000"/>
                </a:solidFill>
                <a:latin typeface="Arial" panose="020B0604020202020204" pitchFamily="34" charset="0"/>
                <a:cs typeface="Arial" panose="020B0604020202020204" pitchFamily="34" charset="0"/>
              </a:rPr>
              <a:t> </a:t>
            </a:r>
            <a:r>
              <a:rPr lang="en-US" altLang="ko-KR" sz="800" dirty="0">
                <a:solidFill>
                  <a:srgbClr val="000000"/>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0347026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Line 2"/>
          <p:cNvSpPr>
            <a:spLocks noChangeShapeType="1"/>
          </p:cNvSpPr>
          <p:nvPr/>
        </p:nvSpPr>
        <p:spPr bwMode="auto">
          <a:xfrm>
            <a:off x="228600" y="610527"/>
            <a:ext cx="63246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pPr fontAlgn="base" latinLnBrk="1">
              <a:spcBef>
                <a:spcPct val="0"/>
              </a:spcBef>
              <a:spcAft>
                <a:spcPct val="0"/>
              </a:spcAft>
            </a:pPr>
            <a:endParaRPr kumimoji="1" lang="en-US" sz="800">
              <a:solidFill>
                <a:srgbClr val="000000"/>
              </a:solidFill>
              <a:latin typeface="Arial" panose="020B0604020202020204" pitchFamily="34" charset="0"/>
              <a:cs typeface="Arial" panose="020B0604020202020204" pitchFamily="34" charset="0"/>
            </a:endParaRPr>
          </a:p>
        </p:txBody>
      </p:sp>
      <p:sp>
        <p:nvSpPr>
          <p:cNvPr id="9220" name="Rectangle 4"/>
          <p:cNvSpPr>
            <a:spLocks noChangeArrowheads="1"/>
          </p:cNvSpPr>
          <p:nvPr/>
        </p:nvSpPr>
        <p:spPr bwMode="auto">
          <a:xfrm>
            <a:off x="304800" y="1066274"/>
            <a:ext cx="3124200" cy="861099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lnSpc>
                <a:spcPct val="110000"/>
              </a:lnSpc>
              <a:spcBef>
                <a:spcPct val="0"/>
              </a:spcBef>
              <a:spcAft>
                <a:spcPct val="0"/>
              </a:spcAft>
            </a:pPr>
            <a:endParaRPr lang="ko-KR" altLang="ko-KR" sz="800">
              <a:solidFill>
                <a:srgbClr val="000000"/>
              </a:solidFill>
              <a:latin typeface="Arial" panose="020B0604020202020204" pitchFamily="34" charset="0"/>
              <a:ea typeface="돋움" pitchFamily="50" charset="-127"/>
              <a:cs typeface="Arial" panose="020B0604020202020204" pitchFamily="34" charset="0"/>
            </a:endParaRPr>
          </a:p>
        </p:txBody>
      </p:sp>
      <p:sp>
        <p:nvSpPr>
          <p:cNvPr id="9221" name="Rectangle 5"/>
          <p:cNvSpPr>
            <a:spLocks noChangeArrowheads="1"/>
          </p:cNvSpPr>
          <p:nvPr/>
        </p:nvSpPr>
        <p:spPr bwMode="auto">
          <a:xfrm>
            <a:off x="3429000" y="1066274"/>
            <a:ext cx="3124200" cy="861099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endParaRPr lang="en-US" altLang="ko-KR" sz="800">
              <a:solidFill>
                <a:srgbClr val="000000"/>
              </a:solidFill>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endParaRPr lang="en-US" altLang="ko-KR" sz="800">
              <a:solidFill>
                <a:srgbClr val="000000"/>
              </a:solidFill>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endParaRPr lang="en-US" altLang="ko-KR" sz="800">
              <a:solidFill>
                <a:srgbClr val="000000"/>
              </a:solidFill>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endParaRPr lang="en-US" altLang="ko-KR" sz="800">
              <a:solidFill>
                <a:srgbClr val="000000"/>
              </a:solidFill>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endParaRPr lang="en-US" altLang="ko-KR" sz="800">
              <a:solidFill>
                <a:srgbClr val="000000"/>
              </a:solidFill>
              <a:latin typeface="Arial" panose="020B0604020202020204" pitchFamily="34" charset="0"/>
              <a:ea typeface="돋움" pitchFamily="50" charset="-127"/>
              <a:cs typeface="Arial" panose="020B0604020202020204" pitchFamily="34" charset="0"/>
            </a:endParaRPr>
          </a:p>
        </p:txBody>
      </p:sp>
      <p:sp>
        <p:nvSpPr>
          <p:cNvPr id="9222" name="Line 2"/>
          <p:cNvSpPr>
            <a:spLocks noChangeShapeType="1"/>
          </p:cNvSpPr>
          <p:nvPr/>
        </p:nvSpPr>
        <p:spPr bwMode="auto">
          <a:xfrm>
            <a:off x="228600" y="610527"/>
            <a:ext cx="63246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pPr fontAlgn="base" latinLnBrk="1">
              <a:spcBef>
                <a:spcPct val="0"/>
              </a:spcBef>
              <a:spcAft>
                <a:spcPct val="0"/>
              </a:spcAft>
            </a:pPr>
            <a:endParaRPr kumimoji="1" lang="en-US" sz="800">
              <a:solidFill>
                <a:srgbClr val="000000"/>
              </a:solidFill>
              <a:latin typeface="Arial" panose="020B0604020202020204" pitchFamily="34" charset="0"/>
              <a:cs typeface="Arial" panose="020B0604020202020204" pitchFamily="34" charset="0"/>
            </a:endParaRPr>
          </a:p>
        </p:txBody>
      </p:sp>
      <p:graphicFrame>
        <p:nvGraphicFramePr>
          <p:cNvPr id="2" name="Group 6"/>
          <p:cNvGraphicFramePr>
            <a:graphicFrameLocks noGrp="1"/>
          </p:cNvGraphicFramePr>
          <p:nvPr>
            <p:extLst>
              <p:ext uri="{D42A27DB-BD31-4B8C-83A1-F6EECF244321}">
                <p14:modId xmlns:p14="http://schemas.microsoft.com/office/powerpoint/2010/main" val="4216387491"/>
              </p:ext>
            </p:extLst>
          </p:nvPr>
        </p:nvGraphicFramePr>
        <p:xfrm>
          <a:off x="5445130" y="151342"/>
          <a:ext cx="1108075" cy="839258"/>
        </p:xfrm>
        <a:graphic>
          <a:graphicData uri="http://schemas.openxmlformats.org/drawingml/2006/table">
            <a:tbl>
              <a:tblPr/>
              <a:tblGrid>
                <a:gridCol w="1108075">
                  <a:extLst>
                    <a:ext uri="{9D8B030D-6E8A-4147-A177-3AD203B41FA5}">
                      <a16:colId xmlns:a16="http://schemas.microsoft.com/office/drawing/2014/main" val="20000"/>
                    </a:ext>
                  </a:extLst>
                </a:gridCol>
              </a:tblGrid>
              <a:tr h="302683">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ko-KR" altLang="en-US" sz="1100" b="1" i="0" u="none" strike="noStrike" cap="none" normalizeH="0" baseline="0" dirty="0" smtClean="0">
                          <a:ln>
                            <a:noFill/>
                          </a:ln>
                          <a:solidFill>
                            <a:schemeClr val="tx1"/>
                          </a:solidFill>
                          <a:effectLst/>
                          <a:latin typeface="굴림" pitchFamily="50" charset="-127"/>
                          <a:ea typeface="굴림" pitchFamily="50" charset="-127"/>
                        </a:rPr>
                        <a:t>점 수</a:t>
                      </a:r>
                    </a:p>
                  </a:txBody>
                  <a:tcPr marL="91453" marR="91453" marT="49530" marB="495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36575">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1100" b="0" i="0" u="none" strike="noStrike" cap="none" normalizeH="0" baseline="0" dirty="0" smtClean="0">
                        <a:ln>
                          <a:noFill/>
                        </a:ln>
                        <a:solidFill>
                          <a:schemeClr val="tx1"/>
                        </a:solidFill>
                        <a:effectLst/>
                        <a:latin typeface="굴림" pitchFamily="50" charset="-127"/>
                        <a:ea typeface="굴림" pitchFamily="50" charset="-127"/>
                      </a:endParaRPr>
                    </a:p>
                  </a:txBody>
                  <a:tcPr marL="91453" marR="91453"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
        <p:nvSpPr>
          <p:cNvPr id="9232" name="Rectangle 21"/>
          <p:cNvSpPr>
            <a:spLocks noChangeArrowheads="1"/>
          </p:cNvSpPr>
          <p:nvPr/>
        </p:nvSpPr>
        <p:spPr bwMode="auto">
          <a:xfrm>
            <a:off x="304800" y="1066274"/>
            <a:ext cx="31242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800" smtClean="0">
                <a:solidFill>
                  <a:srgbClr val="000000"/>
                </a:solidFill>
                <a:latin typeface="Arial" panose="020B0604020202020204" pitchFamily="34" charset="0"/>
                <a:ea typeface="돋움" pitchFamily="50" charset="-127"/>
                <a:cs typeface="Arial" panose="020B0604020202020204" pitchFamily="34" charset="0"/>
              </a:rPr>
              <a:t>16 .</a:t>
            </a:r>
            <a:r>
              <a:rPr lang="vi-VN" altLang="ko-KR" sz="800" smtClean="0">
                <a:solidFill>
                  <a:srgbClr val="000000"/>
                </a:solidFill>
                <a:latin typeface="Arial" panose="020B0604020202020204" pitchFamily="34" charset="0"/>
                <a:ea typeface="돋움" pitchFamily="50" charset="-127"/>
                <a:cs typeface="Arial" panose="020B0604020202020204" pitchFamily="34" charset="0"/>
              </a:rPr>
              <a:t>ống </a:t>
            </a:r>
            <a:r>
              <a:rPr lang="vi-VN" altLang="ko-KR" sz="800">
                <a:solidFill>
                  <a:srgbClr val="000000"/>
                </a:solidFill>
                <a:latin typeface="Arial" panose="020B0604020202020204" pitchFamily="34" charset="0"/>
                <a:ea typeface="돋움" pitchFamily="50" charset="-127"/>
                <a:cs typeface="Arial" panose="020B0604020202020204" pitchFamily="34" charset="0"/>
              </a:rPr>
              <a:t>khí nén không được kết nối đúng cách nếu sau</a:t>
            </a:r>
          </a:p>
          <a:p>
            <a:pPr eaLnBrk="1" fontAlgn="base" latinLnBrk="1" hangingPunct="1">
              <a:spcBef>
                <a:spcPct val="0"/>
              </a:spcBef>
              <a:spcAft>
                <a:spcPct val="0"/>
              </a:spcAft>
            </a:pPr>
            <a:r>
              <a:rPr lang="vi-VN" altLang="ko-KR" sz="800">
                <a:solidFill>
                  <a:srgbClr val="000000"/>
                </a:solidFill>
                <a:latin typeface="Arial" panose="020B0604020202020204" pitchFamily="34" charset="0"/>
                <a:ea typeface="돋움" pitchFamily="50" charset="-127"/>
                <a:cs typeface="Arial" panose="020B0604020202020204" pitchFamily="34" charset="0"/>
              </a:rPr>
              <a:t>     Vấn đề này xảy ra. Nó không phải là thích hợp cho vấn đề</a:t>
            </a:r>
            <a:r>
              <a:rPr lang="vi-VN" altLang="ko-KR" sz="800" smtClean="0">
                <a:solidFill>
                  <a:srgbClr val="000000"/>
                </a:solidFill>
                <a:latin typeface="Arial" panose="020B0604020202020204" pitchFamily="34" charset="0"/>
                <a:ea typeface="돋움" pitchFamily="50" charset="-127"/>
                <a:cs typeface="Arial" panose="020B0604020202020204" pitchFamily="34" charset="0"/>
              </a:rPr>
              <a:t>?</a:t>
            </a:r>
            <a:endParaRPr lang="en-US" altLang="ko-KR" sz="800" smtClean="0">
              <a:solidFill>
                <a:srgbClr val="000000"/>
              </a:solidFill>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endParaRPr lang="vi-VN" altLang="ko-KR" sz="800">
              <a:solidFill>
                <a:srgbClr val="000000"/>
              </a:solidFill>
              <a:latin typeface="Arial" panose="020B0604020202020204" pitchFamily="34" charset="0"/>
              <a:ea typeface="돋움" pitchFamily="50" charset="-127"/>
              <a:cs typeface="Arial" panose="020B0604020202020204" pitchFamily="34" charset="0"/>
            </a:endParaRPr>
          </a:p>
          <a:p>
            <a:pPr eaLnBrk="1" fontAlgn="base" latinLnBrk="1" hangingPunct="1">
              <a:spcBef>
                <a:spcPct val="0"/>
              </a:spcBef>
              <a:spcAft>
                <a:spcPct val="0"/>
              </a:spcAft>
            </a:pPr>
            <a:r>
              <a:rPr lang="vi-VN" altLang="ko-KR" sz="800">
                <a:solidFill>
                  <a:srgbClr val="000000"/>
                </a:solidFill>
                <a:latin typeface="Arial" panose="020B0604020202020204" pitchFamily="34" charset="0"/>
                <a:ea typeface="돋움" pitchFamily="50" charset="-127"/>
                <a:cs typeface="Arial" panose="020B0604020202020204" pitchFamily="34" charset="0"/>
              </a:rPr>
              <a:t> ① là sụt áp, thiếu hụt dòng chảy.</a:t>
            </a:r>
          </a:p>
          <a:p>
            <a:pPr eaLnBrk="1" fontAlgn="base" latinLnBrk="1" hangingPunct="1">
              <a:spcBef>
                <a:spcPct val="0"/>
              </a:spcBef>
              <a:spcAft>
                <a:spcPct val="0"/>
              </a:spcAft>
            </a:pPr>
            <a:r>
              <a:rPr lang="vi-VN" altLang="ko-KR" sz="800">
                <a:solidFill>
                  <a:srgbClr val="000000"/>
                </a:solidFill>
                <a:latin typeface="Arial" panose="020B0604020202020204" pitchFamily="34" charset="0"/>
                <a:ea typeface="돋움" pitchFamily="50" charset="-127"/>
                <a:cs typeface="Arial" panose="020B0604020202020204" pitchFamily="34" charset="0"/>
              </a:rPr>
              <a:t> ② không thoát lối thoát.</a:t>
            </a:r>
          </a:p>
          <a:p>
            <a:pPr eaLnBrk="1" fontAlgn="base" latinLnBrk="1" hangingPunct="1">
              <a:spcBef>
                <a:spcPct val="0"/>
              </a:spcBef>
              <a:spcAft>
                <a:spcPct val="0"/>
              </a:spcAft>
            </a:pPr>
            <a:r>
              <a:rPr lang="vi-VN" altLang="ko-KR" sz="800">
                <a:solidFill>
                  <a:srgbClr val="000000"/>
                </a:solidFill>
                <a:latin typeface="Arial" panose="020B0604020202020204" pitchFamily="34" charset="0"/>
                <a:ea typeface="돋움" pitchFamily="50" charset="-127"/>
                <a:cs typeface="Arial" panose="020B0604020202020204" pitchFamily="34" charset="0"/>
              </a:rPr>
              <a:t> ③ mất sự cố, độ tin cậy của các thiết bị khí nén.</a:t>
            </a:r>
          </a:p>
          <a:p>
            <a:pPr eaLnBrk="1" fontAlgn="base" latinLnBrk="1" hangingPunct="1">
              <a:spcBef>
                <a:spcPct val="0"/>
              </a:spcBef>
              <a:spcAft>
                <a:spcPct val="0"/>
              </a:spcAft>
            </a:pPr>
            <a:r>
              <a:rPr lang="vi-VN" altLang="ko-KR" sz="800">
                <a:solidFill>
                  <a:srgbClr val="000000"/>
                </a:solidFill>
                <a:latin typeface="Arial" panose="020B0604020202020204" pitchFamily="34" charset="0"/>
                <a:ea typeface="돋움" pitchFamily="50" charset="-127"/>
                <a:cs typeface="Arial" panose="020B0604020202020204" pitchFamily="34" charset="0"/>
              </a:rPr>
              <a:t> ④ có thể là một kiểm tra hành chính.</a:t>
            </a:r>
            <a:endParaRPr lang="ko-KR" altLang="en-US" sz="800">
              <a:solidFill>
                <a:srgbClr val="000000"/>
              </a:solidFill>
              <a:latin typeface="Arial" panose="020B0604020202020204" pitchFamily="34" charset="0"/>
              <a:ea typeface="돋움" pitchFamily="50" charset="-127"/>
              <a:cs typeface="Arial" panose="020B0604020202020204" pitchFamily="34" charset="0"/>
            </a:endParaRPr>
          </a:p>
        </p:txBody>
      </p:sp>
      <p:sp>
        <p:nvSpPr>
          <p:cNvPr id="9233" name="Rectangle 26"/>
          <p:cNvSpPr>
            <a:spLocks noChangeArrowheads="1"/>
          </p:cNvSpPr>
          <p:nvPr/>
        </p:nvSpPr>
        <p:spPr bwMode="auto">
          <a:xfrm>
            <a:off x="304800" y="2270655"/>
            <a:ext cx="31242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800" dirty="0">
                <a:solidFill>
                  <a:srgbClr val="000000"/>
                </a:solidFill>
                <a:latin typeface="Arial" panose="020B0604020202020204" pitchFamily="34" charset="0"/>
                <a:cs typeface="Arial" panose="020B0604020202020204" pitchFamily="34" charset="0"/>
              </a:rPr>
              <a:t>17. </a:t>
            </a:r>
            <a:r>
              <a:rPr lang="en-US" altLang="ko-KR" sz="800" dirty="0" err="1" smtClean="0">
                <a:solidFill>
                  <a:srgbClr val="000000"/>
                </a:solidFill>
                <a:latin typeface="Arial" panose="020B0604020202020204" pitchFamily="34" charset="0"/>
                <a:cs typeface="Arial" panose="020B0604020202020204" pitchFamily="34" charset="0"/>
              </a:rPr>
              <a:t>Hình</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dưới</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đây</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là</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gì</a:t>
            </a:r>
            <a:r>
              <a:rPr lang="en-US" altLang="ko-KR" sz="800" dirty="0" smtClean="0">
                <a:solidFill>
                  <a:srgbClr val="000000"/>
                </a:solidFill>
                <a:latin typeface="Arial" panose="020B0604020202020204" pitchFamily="34" charset="0"/>
                <a:cs typeface="Arial" panose="020B0604020202020204" pitchFamily="34" charset="0"/>
              </a:rPr>
              <a:t>?</a:t>
            </a:r>
            <a:endParaRPr lang="en-US" altLang="ko-KR" sz="8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endParaRPr lang="en-US" altLang="ko-KR" sz="8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endParaRPr lang="en-US" altLang="ko-KR" sz="8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800" dirty="0">
                <a:solidFill>
                  <a:srgbClr val="000000"/>
                </a:solidFill>
                <a:latin typeface="Arial" panose="020B0604020202020204" pitchFamily="34" charset="0"/>
                <a:cs typeface="Arial" panose="020B0604020202020204" pitchFamily="34" charset="0"/>
              </a:rPr>
              <a:t>① </a:t>
            </a:r>
            <a:r>
              <a:rPr lang="en-US" altLang="ko-KR" sz="800" dirty="0" smtClean="0">
                <a:solidFill>
                  <a:srgbClr val="000000"/>
                </a:solidFill>
                <a:latin typeface="Arial" panose="020B0604020202020204" pitchFamily="34" charset="0"/>
                <a:cs typeface="Arial" panose="020B0604020202020204" pitchFamily="34" charset="0"/>
              </a:rPr>
              <a:t>Van </a:t>
            </a:r>
            <a:r>
              <a:rPr lang="en-US" altLang="ko-KR" sz="800" dirty="0" err="1" smtClean="0">
                <a:solidFill>
                  <a:srgbClr val="000000"/>
                </a:solidFill>
                <a:latin typeface="Arial" panose="020B0604020202020204" pitchFamily="34" charset="0"/>
                <a:cs typeface="Arial" panose="020B0604020202020204" pitchFamily="34" charset="0"/>
              </a:rPr>
              <a:t>giảm</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áp</a:t>
            </a:r>
            <a:r>
              <a:rPr lang="en-US" altLang="ko-KR" sz="800" dirty="0" smtClean="0">
                <a:solidFill>
                  <a:srgbClr val="000000"/>
                </a:solidFill>
                <a:latin typeface="Arial" panose="020B0604020202020204" pitchFamily="34" charset="0"/>
                <a:cs typeface="Arial" panose="020B0604020202020204" pitchFamily="34" charset="0"/>
              </a:rPr>
              <a:t> (Relief valve) </a:t>
            </a:r>
            <a:r>
              <a:rPr lang="ko-KR" altLang="en-US" sz="800" dirty="0" smtClean="0">
                <a:solidFill>
                  <a:srgbClr val="000000"/>
                </a:solidFill>
                <a:latin typeface="Arial" panose="020B0604020202020204" pitchFamily="34" charset="0"/>
                <a:cs typeface="Arial" panose="020B0604020202020204" pitchFamily="34" charset="0"/>
              </a:rPr>
              <a:t>   </a:t>
            </a:r>
            <a:endParaRPr lang="ko-KR" altLang="en-US" sz="8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ko-KR" altLang="en-US" sz="800" dirty="0">
                <a:solidFill>
                  <a:srgbClr val="000000"/>
                </a:solidFill>
                <a:latin typeface="Arial" panose="020B0604020202020204" pitchFamily="34" charset="0"/>
                <a:cs typeface="Arial" panose="020B0604020202020204" pitchFamily="34" charset="0"/>
              </a:rPr>
              <a:t>② </a:t>
            </a:r>
            <a:r>
              <a:rPr lang="en-US" altLang="ko-KR" sz="800" dirty="0" smtClean="0">
                <a:solidFill>
                  <a:srgbClr val="000000"/>
                </a:solidFill>
                <a:latin typeface="Arial" panose="020B0604020202020204" pitchFamily="34" charset="0"/>
                <a:cs typeface="Arial" panose="020B0604020202020204" pitchFamily="34" charset="0"/>
              </a:rPr>
              <a:t>Valve moment </a:t>
            </a:r>
            <a:r>
              <a:rPr lang="en-US" altLang="ko-KR" sz="800" dirty="0" err="1" smtClean="0">
                <a:solidFill>
                  <a:srgbClr val="000000"/>
                </a:solidFill>
                <a:latin typeface="Arial" panose="020B0604020202020204" pitchFamily="34" charset="0"/>
                <a:cs typeface="Arial" panose="020B0604020202020204" pitchFamily="34" charset="0"/>
              </a:rPr>
              <a:t>xoắn</a:t>
            </a:r>
            <a:r>
              <a:rPr lang="en-US" altLang="ko-KR" sz="800" dirty="0" smtClean="0">
                <a:solidFill>
                  <a:srgbClr val="000000"/>
                </a:solidFill>
                <a:latin typeface="Arial" panose="020B0604020202020204" pitchFamily="34" charset="0"/>
                <a:cs typeface="Arial" panose="020B0604020202020204" pitchFamily="34" charset="0"/>
              </a:rPr>
              <a:t> (Torque </a:t>
            </a:r>
            <a:r>
              <a:rPr lang="en-US" altLang="ko-KR" sz="800" dirty="0" err="1" smtClean="0">
                <a:solidFill>
                  <a:srgbClr val="000000"/>
                </a:solidFill>
                <a:latin typeface="Arial" panose="020B0604020202020204" pitchFamily="34" charset="0"/>
                <a:cs typeface="Arial" panose="020B0604020202020204" pitchFamily="34" charset="0"/>
              </a:rPr>
              <a:t>vavle</a:t>
            </a:r>
            <a:r>
              <a:rPr lang="en-US" altLang="ko-KR" sz="800" dirty="0" smtClean="0">
                <a:solidFill>
                  <a:srgbClr val="000000"/>
                </a:solidFill>
                <a:latin typeface="Arial" panose="020B0604020202020204" pitchFamily="34" charset="0"/>
                <a:cs typeface="Arial" panose="020B0604020202020204" pitchFamily="34" charset="0"/>
              </a:rPr>
              <a:t>)</a:t>
            </a:r>
            <a:r>
              <a:rPr lang="ko-KR" altLang="en-US" sz="800" dirty="0" smtClean="0">
                <a:solidFill>
                  <a:srgbClr val="000000"/>
                </a:solidFill>
                <a:latin typeface="Arial" panose="020B0604020202020204" pitchFamily="34" charset="0"/>
                <a:cs typeface="Arial" panose="020B0604020202020204" pitchFamily="34" charset="0"/>
              </a:rPr>
              <a:t>   </a:t>
            </a:r>
            <a:endParaRPr lang="ko-KR" altLang="en-US" sz="8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ko-KR" altLang="en-US" sz="800" dirty="0">
                <a:solidFill>
                  <a:srgbClr val="000000"/>
                </a:solidFill>
                <a:latin typeface="Arial" panose="020B0604020202020204" pitchFamily="34" charset="0"/>
                <a:cs typeface="Arial" panose="020B0604020202020204" pitchFamily="34" charset="0"/>
              </a:rPr>
              <a:t>③ </a:t>
            </a:r>
            <a:r>
              <a:rPr lang="en-US" altLang="ko-KR" sz="800" dirty="0" smtClean="0">
                <a:solidFill>
                  <a:srgbClr val="000000"/>
                </a:solidFill>
                <a:latin typeface="Arial" panose="020B0604020202020204" pitchFamily="34" charset="0"/>
                <a:cs typeface="Arial" panose="020B0604020202020204" pitchFamily="34" charset="0"/>
              </a:rPr>
              <a:t>Valve </a:t>
            </a:r>
            <a:r>
              <a:rPr lang="en-US" altLang="ko-KR" sz="800" dirty="0" err="1" smtClean="0">
                <a:solidFill>
                  <a:srgbClr val="000000"/>
                </a:solidFill>
                <a:latin typeface="Arial" panose="020B0604020202020204" pitchFamily="34" charset="0"/>
                <a:cs typeface="Arial" panose="020B0604020202020204" pitchFamily="34" charset="0"/>
              </a:rPr>
              <a:t>cảm</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áp</a:t>
            </a:r>
            <a:r>
              <a:rPr lang="ko-KR" altLang="en-US" sz="800" dirty="0" smtClean="0">
                <a:solidFill>
                  <a:srgbClr val="000000"/>
                </a:solidFill>
                <a:latin typeface="Arial" panose="020B0604020202020204" pitchFamily="34" charset="0"/>
                <a:cs typeface="Arial" panose="020B0604020202020204" pitchFamily="34" charset="0"/>
              </a:rPr>
              <a:t>      </a:t>
            </a:r>
            <a:endParaRPr lang="ko-KR" altLang="en-US" sz="8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ko-KR" altLang="en-US" sz="800" dirty="0">
                <a:solidFill>
                  <a:srgbClr val="000000"/>
                </a:solidFill>
                <a:latin typeface="Arial" panose="020B0604020202020204" pitchFamily="34" charset="0"/>
                <a:cs typeface="Arial" panose="020B0604020202020204" pitchFamily="34" charset="0"/>
              </a:rPr>
              <a:t>④ </a:t>
            </a:r>
            <a:r>
              <a:rPr lang="en-US" altLang="ko-KR" sz="800" dirty="0" smtClean="0">
                <a:solidFill>
                  <a:srgbClr val="000000"/>
                </a:solidFill>
                <a:latin typeface="Arial" panose="020B0604020202020204" pitchFamily="34" charset="0"/>
                <a:cs typeface="Arial" panose="020B0604020202020204" pitchFamily="34" charset="0"/>
              </a:rPr>
              <a:t>Valve </a:t>
            </a:r>
            <a:r>
              <a:rPr lang="en-US" altLang="ko-KR" sz="800" dirty="0" err="1" smtClean="0">
                <a:solidFill>
                  <a:srgbClr val="000000"/>
                </a:solidFill>
                <a:latin typeface="Arial" panose="020B0604020202020204" pitchFamily="34" charset="0"/>
                <a:cs typeface="Arial" panose="020B0604020202020204" pitchFamily="34" charset="0"/>
              </a:rPr>
              <a:t>tuần</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tự</a:t>
            </a:r>
            <a:r>
              <a:rPr lang="en-US" altLang="ko-KR" sz="800" dirty="0" smtClean="0">
                <a:solidFill>
                  <a:srgbClr val="000000"/>
                </a:solidFill>
                <a:latin typeface="Arial" panose="020B0604020202020204" pitchFamily="34" charset="0"/>
                <a:cs typeface="Arial" panose="020B0604020202020204" pitchFamily="34" charset="0"/>
              </a:rPr>
              <a:t> (Sequence </a:t>
            </a:r>
            <a:r>
              <a:rPr lang="en-US" altLang="ko-KR" sz="800" dirty="0" err="1" smtClean="0">
                <a:solidFill>
                  <a:srgbClr val="000000"/>
                </a:solidFill>
                <a:latin typeface="Arial" panose="020B0604020202020204" pitchFamily="34" charset="0"/>
                <a:cs typeface="Arial" panose="020B0604020202020204" pitchFamily="34" charset="0"/>
              </a:rPr>
              <a:t>vavle</a:t>
            </a:r>
            <a:r>
              <a:rPr lang="en-US" altLang="ko-KR" sz="800" dirty="0" smtClean="0">
                <a:solidFill>
                  <a:srgbClr val="000000"/>
                </a:solidFill>
                <a:latin typeface="Arial" panose="020B0604020202020204" pitchFamily="34" charset="0"/>
                <a:cs typeface="Arial" panose="020B0604020202020204" pitchFamily="34" charset="0"/>
              </a:rPr>
              <a:t>)</a:t>
            </a:r>
            <a:endParaRPr lang="ko-KR" altLang="en-US" sz="800" dirty="0">
              <a:solidFill>
                <a:srgbClr val="000000"/>
              </a:solidFill>
              <a:latin typeface="Arial" panose="020B0604020202020204" pitchFamily="34" charset="0"/>
              <a:cs typeface="Arial" panose="020B0604020202020204" pitchFamily="34" charset="0"/>
            </a:endParaRPr>
          </a:p>
        </p:txBody>
      </p:sp>
      <p:pic>
        <p:nvPicPr>
          <p:cNvPr id="9234" name="Picture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6918" y="2221973"/>
            <a:ext cx="1113982" cy="113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9235" name="Rectangle 6"/>
          <p:cNvSpPr>
            <a:spLocks noChangeArrowheads="1"/>
          </p:cNvSpPr>
          <p:nvPr/>
        </p:nvSpPr>
        <p:spPr bwMode="auto">
          <a:xfrm>
            <a:off x="304800" y="3670036"/>
            <a:ext cx="31242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800" dirty="0">
                <a:solidFill>
                  <a:srgbClr val="000000"/>
                </a:solidFill>
                <a:latin typeface="Arial" panose="020B0604020202020204" pitchFamily="34" charset="0"/>
                <a:cs typeface="Arial" panose="020B0604020202020204" pitchFamily="34" charset="0"/>
              </a:rPr>
              <a:t>18. </a:t>
            </a:r>
            <a:r>
              <a:rPr lang="en-US" altLang="ko-KR" sz="800" dirty="0" err="1" smtClean="0">
                <a:solidFill>
                  <a:srgbClr val="000000"/>
                </a:solidFill>
                <a:latin typeface="Arial" panose="020B0604020202020204" pitchFamily="34" charset="0"/>
                <a:cs typeface="Arial" panose="020B0604020202020204" pitchFamily="34" charset="0"/>
              </a:rPr>
              <a:t>Chọn</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đáp</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án</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không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phải</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là</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đặc</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điểm</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của</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khí</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err="1" smtClean="0">
                <a:solidFill>
                  <a:srgbClr val="000000"/>
                </a:solidFill>
                <a:latin typeface="Arial" panose="020B0604020202020204" pitchFamily="34" charset="0"/>
                <a:cs typeface="Arial" panose="020B0604020202020204" pitchFamily="34" charset="0"/>
              </a:rPr>
              <a:t>nén</a:t>
            </a:r>
            <a:r>
              <a:rPr lang="en-US" altLang="ko-KR" sz="800" smtClean="0">
                <a:solidFill>
                  <a:srgbClr val="000000"/>
                </a:solidFill>
                <a:latin typeface="Arial" panose="020B0604020202020204" pitchFamily="34" charset="0"/>
                <a:cs typeface="Arial" panose="020B0604020202020204" pitchFamily="34" charset="0"/>
              </a:rPr>
              <a:t>?</a:t>
            </a:r>
          </a:p>
          <a:p>
            <a:pPr eaLnBrk="1" fontAlgn="base" latinLnBrk="1" hangingPunct="1">
              <a:spcBef>
                <a:spcPct val="0"/>
              </a:spcBef>
              <a:spcAft>
                <a:spcPct val="0"/>
              </a:spcAft>
            </a:pPr>
            <a:endParaRPr lang="en-US" altLang="ko-KR" sz="8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800" dirty="0">
                <a:solidFill>
                  <a:srgbClr val="000000"/>
                </a:solidFill>
                <a:latin typeface="Arial" panose="020B0604020202020204" pitchFamily="34" charset="0"/>
                <a:cs typeface="Arial" panose="020B0604020202020204" pitchFamily="34" charset="0"/>
              </a:rPr>
              <a:t>① </a:t>
            </a:r>
            <a:r>
              <a:rPr lang="en-US" altLang="ko-KR" sz="800" dirty="0" smtClean="0">
                <a:solidFill>
                  <a:srgbClr val="000000"/>
                </a:solidFill>
                <a:latin typeface="Arial" panose="020B0604020202020204" pitchFamily="34" charset="0"/>
                <a:cs typeface="Arial" panose="020B0604020202020204" pitchFamily="34" charset="0"/>
              </a:rPr>
              <a:t> So </a:t>
            </a:r>
            <a:r>
              <a:rPr lang="en-US" altLang="ko-KR" sz="800" dirty="0" err="1" smtClean="0">
                <a:solidFill>
                  <a:srgbClr val="000000"/>
                </a:solidFill>
                <a:latin typeface="Arial" panose="020B0604020202020204" pitchFamily="34" charset="0"/>
                <a:cs typeface="Arial" panose="020B0604020202020204" pitchFamily="34" charset="0"/>
              </a:rPr>
              <a:t>với</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động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cơ</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điện</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hằng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số</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thời</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gian</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quyết</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định</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tỷ</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lệ</a:t>
            </a:r>
            <a:r>
              <a:rPr lang="en-US" altLang="ko-KR" sz="800" dirty="0" smtClean="0">
                <a:solidFill>
                  <a:srgbClr val="000000"/>
                </a:solidFill>
                <a:latin typeface="Arial" panose="020B0604020202020204" pitchFamily="34" charset="0"/>
                <a:cs typeface="Arial" panose="020B0604020202020204" pitchFamily="34" charset="0"/>
              </a:rPr>
              <a:t> output so </a:t>
            </a:r>
            <a:r>
              <a:rPr lang="en-US" altLang="ko-KR" sz="800" dirty="0" err="1" smtClean="0">
                <a:solidFill>
                  <a:srgbClr val="000000"/>
                </a:solidFill>
                <a:latin typeface="Arial" panose="020B0604020202020204" pitchFamily="34" charset="0"/>
                <a:cs typeface="Arial" panose="020B0604020202020204" pitchFamily="34" charset="0"/>
              </a:rPr>
              <a:t>với</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quán</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tính</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lớn</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nên</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tắt</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mở</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linh</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hoạt</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và</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tỷ</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lệ</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công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suất</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trọng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lượng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lớn</a:t>
            </a:r>
            <a:endParaRPr lang="ko-KR" altLang="en-US" sz="800" dirty="0" smtClean="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ko-KR" altLang="en-US" sz="800" dirty="0" smtClean="0">
                <a:solidFill>
                  <a:srgbClr val="000000"/>
                </a:solidFill>
                <a:latin typeface="Arial" panose="020B0604020202020204" pitchFamily="34" charset="0"/>
                <a:cs typeface="Arial" panose="020B0604020202020204" pitchFamily="34" charset="0"/>
              </a:rPr>
              <a:t>② </a:t>
            </a:r>
            <a:r>
              <a:rPr lang="en-US" altLang="ko-KR" sz="800" dirty="0" err="1" smtClean="0">
                <a:solidFill>
                  <a:srgbClr val="000000"/>
                </a:solidFill>
                <a:latin typeface="Arial" panose="020B0604020202020204" pitchFamily="34" charset="0"/>
                <a:cs typeface="Arial" panose="020B0604020202020204" pitchFamily="34" charset="0"/>
              </a:rPr>
              <a:t>Có</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thể</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sử</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dụng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một</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cách</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án</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toàn</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ngay</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cả</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trong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môi</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trường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khí</a:t>
            </a:r>
            <a:r>
              <a:rPr lang="en-US" altLang="ko-KR" sz="800" dirty="0" smtClean="0">
                <a:solidFill>
                  <a:srgbClr val="000000"/>
                </a:solidFill>
                <a:latin typeface="Arial" panose="020B0604020202020204" pitchFamily="34" charset="0"/>
                <a:cs typeface="Arial" panose="020B0604020202020204" pitchFamily="34" charset="0"/>
              </a:rPr>
              <a:t> gas </a:t>
            </a:r>
            <a:r>
              <a:rPr lang="en-US" altLang="ko-KR" sz="800" dirty="0" err="1" smtClean="0">
                <a:solidFill>
                  <a:srgbClr val="000000"/>
                </a:solidFill>
                <a:latin typeface="Arial" panose="020B0604020202020204" pitchFamily="34" charset="0"/>
                <a:cs typeface="Arial" panose="020B0604020202020204" pitchFamily="34" charset="0"/>
              </a:rPr>
              <a:t>có</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tính</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cháy</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nổ</a:t>
            </a:r>
            <a:r>
              <a:rPr lang="en-US" altLang="ko-KR" sz="800" dirty="0" smtClean="0">
                <a:solidFill>
                  <a:srgbClr val="000000"/>
                </a:solidFill>
                <a:latin typeface="Arial" panose="020B0604020202020204" pitchFamily="34" charset="0"/>
                <a:cs typeface="Arial" panose="020B0604020202020204" pitchFamily="34" charset="0"/>
              </a:rPr>
              <a:t>. </a:t>
            </a:r>
            <a:endParaRPr lang="en-US" altLang="ko-KR" sz="8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800" dirty="0">
                <a:solidFill>
                  <a:srgbClr val="000000"/>
                </a:solidFill>
                <a:latin typeface="Arial" panose="020B0604020202020204" pitchFamily="34" charset="0"/>
                <a:cs typeface="Arial" panose="020B0604020202020204" pitchFamily="34" charset="0"/>
              </a:rPr>
              <a:t>③ </a:t>
            </a:r>
            <a:r>
              <a:rPr lang="en-US" altLang="ko-KR" sz="800" dirty="0" err="1" smtClean="0">
                <a:solidFill>
                  <a:srgbClr val="000000"/>
                </a:solidFill>
                <a:latin typeface="Arial" panose="020B0604020202020204" pitchFamily="34" charset="0"/>
                <a:cs typeface="Arial" panose="020B0604020202020204" pitchFamily="34" charset="0"/>
              </a:rPr>
              <a:t>Điều</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khiển</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tốc</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độ</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và</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thay</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đổi</a:t>
            </a:r>
            <a:r>
              <a:rPr lang="en-US" altLang="ko-KR" sz="800" dirty="0" smtClean="0">
                <a:solidFill>
                  <a:srgbClr val="000000"/>
                </a:solidFill>
                <a:latin typeface="Arial" panose="020B0604020202020204" pitchFamily="34" charset="0"/>
                <a:cs typeface="Arial" panose="020B0604020202020204" pitchFamily="34" charset="0"/>
              </a:rPr>
              <a:t> quay </a:t>
            </a:r>
            <a:r>
              <a:rPr lang="en-US" altLang="ko-KR" sz="800" dirty="0" err="1" smtClean="0">
                <a:solidFill>
                  <a:srgbClr val="000000"/>
                </a:solidFill>
                <a:latin typeface="Arial" panose="020B0604020202020204" pitchFamily="34" charset="0"/>
                <a:cs typeface="Arial" panose="020B0604020202020204" pitchFamily="34" charset="0"/>
              </a:rPr>
              <a:t>xuôi</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ngược</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một</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cách</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đơn</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giản</a:t>
            </a:r>
            <a:r>
              <a:rPr lang="en-US" altLang="ko-KR" sz="800" dirty="0" smtClean="0">
                <a:solidFill>
                  <a:srgbClr val="000000"/>
                </a:solidFill>
                <a:latin typeface="Arial" panose="020B0604020202020204" pitchFamily="34" charset="0"/>
                <a:cs typeface="Arial" panose="020B0604020202020204" pitchFamily="34" charset="0"/>
              </a:rPr>
              <a:t>.</a:t>
            </a:r>
            <a:endParaRPr lang="en-US" altLang="ko-KR" sz="8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800" dirty="0">
                <a:solidFill>
                  <a:srgbClr val="000000"/>
                </a:solidFill>
                <a:latin typeface="Arial" panose="020B0604020202020204" pitchFamily="34" charset="0"/>
                <a:cs typeface="Arial" panose="020B0604020202020204" pitchFamily="34" charset="0"/>
              </a:rPr>
              <a:t>④ </a:t>
            </a:r>
            <a:r>
              <a:rPr lang="en-US" altLang="ko-KR" sz="800" dirty="0" err="1" smtClean="0">
                <a:solidFill>
                  <a:srgbClr val="000000"/>
                </a:solidFill>
                <a:latin typeface="Arial" panose="020B0604020202020204" pitchFamily="34" charset="0"/>
                <a:cs typeface="Arial" panose="020B0604020202020204" pitchFamily="34" charset="0"/>
              </a:rPr>
              <a:t>Không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bị</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hạn</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chế</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lớn</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về</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môi</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trường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xung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quanh</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như</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nhiệt</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độ</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độ</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ẩm</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xung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quanh</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như</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đối</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với</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động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cơ</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chính</a:t>
            </a:r>
            <a:r>
              <a:rPr lang="en-US" altLang="ko-KR" sz="800" dirty="0" smtClean="0">
                <a:solidFill>
                  <a:srgbClr val="000000"/>
                </a:solidFill>
                <a:latin typeface="Arial" panose="020B0604020202020204" pitchFamily="34" charset="0"/>
                <a:cs typeface="Arial" panose="020B0604020202020204" pitchFamily="34" charset="0"/>
              </a:rPr>
              <a:t>.</a:t>
            </a:r>
            <a:endParaRPr lang="en-US" altLang="ko-KR" sz="800" dirty="0">
              <a:solidFill>
                <a:srgbClr val="000000"/>
              </a:solidFill>
              <a:latin typeface="Arial" panose="020B0604020202020204" pitchFamily="34" charset="0"/>
              <a:cs typeface="Arial" panose="020B0604020202020204" pitchFamily="34" charset="0"/>
            </a:endParaRPr>
          </a:p>
        </p:txBody>
      </p:sp>
      <p:sp>
        <p:nvSpPr>
          <p:cNvPr id="9236" name="Rectangle 21"/>
          <p:cNvSpPr>
            <a:spLocks noChangeArrowheads="1"/>
          </p:cNvSpPr>
          <p:nvPr/>
        </p:nvSpPr>
        <p:spPr bwMode="auto">
          <a:xfrm>
            <a:off x="260560" y="5306700"/>
            <a:ext cx="313034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800" dirty="0">
                <a:solidFill>
                  <a:srgbClr val="000000"/>
                </a:solidFill>
                <a:latin typeface="Arial" panose="020B0604020202020204" pitchFamily="34" charset="0"/>
                <a:cs typeface="Arial" panose="020B0604020202020204" pitchFamily="34" charset="0"/>
              </a:rPr>
              <a:t>19. </a:t>
            </a:r>
            <a:r>
              <a:rPr lang="en-US" altLang="ko-KR" sz="800" dirty="0" err="1" smtClean="0">
                <a:solidFill>
                  <a:srgbClr val="000000"/>
                </a:solidFill>
                <a:latin typeface="Arial" panose="020B0604020202020204" pitchFamily="34" charset="0"/>
                <a:cs typeface="Arial" panose="020B0604020202020204" pitchFamily="34" charset="0"/>
              </a:rPr>
              <a:t>Chọn</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giải</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thích</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sai</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về</a:t>
            </a:r>
            <a:r>
              <a:rPr lang="en-US" altLang="ko-KR" sz="800" dirty="0" smtClean="0">
                <a:solidFill>
                  <a:srgbClr val="000000"/>
                </a:solidFill>
                <a:latin typeface="Arial" panose="020B0604020202020204" pitchFamily="34" charset="0"/>
                <a:cs typeface="Arial" panose="020B0604020202020204" pitchFamily="34" charset="0"/>
              </a:rPr>
              <a:t> Actuator </a:t>
            </a:r>
            <a:r>
              <a:rPr lang="en-US" altLang="ko-KR" sz="800" dirty="0" err="1" smtClean="0">
                <a:solidFill>
                  <a:srgbClr val="000000"/>
                </a:solidFill>
                <a:latin typeface="Arial" panose="020B0604020202020204" pitchFamily="34" charset="0"/>
                <a:cs typeface="Arial" panose="020B0604020202020204" pitchFamily="34" charset="0"/>
              </a:rPr>
              <a:t>truyền</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động</a:t>
            </a:r>
            <a:r>
              <a:rPr lang="en-US" altLang="ko-KR" sz="800" dirty="0" smtClean="0">
                <a:solidFill>
                  <a:srgbClr val="000000"/>
                </a:solidFill>
                <a:latin typeface="Arial" panose="020B0604020202020204" pitchFamily="34" charset="0"/>
                <a:cs typeface="Arial" panose="020B0604020202020204" pitchFamily="34" charset="0"/>
              </a:rPr>
              <a:t> quay </a:t>
            </a:r>
            <a:r>
              <a:rPr lang="en-US" altLang="ko-KR" sz="800" dirty="0" err="1" smtClean="0">
                <a:solidFill>
                  <a:srgbClr val="000000"/>
                </a:solidFill>
                <a:latin typeface="Arial" panose="020B0604020202020204" pitchFamily="34" charset="0"/>
                <a:cs typeface="Arial" panose="020B0604020202020204" pitchFamily="34" charset="0"/>
              </a:rPr>
              <a:t>dạng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cánh</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err="1" smtClean="0">
                <a:solidFill>
                  <a:srgbClr val="000000"/>
                </a:solidFill>
                <a:latin typeface="Arial" panose="020B0604020202020204" pitchFamily="34" charset="0"/>
                <a:cs typeface="Arial" panose="020B0604020202020204" pitchFamily="34" charset="0"/>
              </a:rPr>
              <a:t>quạt</a:t>
            </a:r>
            <a:r>
              <a:rPr lang="en-US" altLang="ko-KR" sz="800" smtClean="0">
                <a:solidFill>
                  <a:srgbClr val="000000"/>
                </a:solidFill>
                <a:latin typeface="Arial" panose="020B0604020202020204" pitchFamily="34" charset="0"/>
                <a:cs typeface="Arial" panose="020B0604020202020204" pitchFamily="34" charset="0"/>
              </a:rPr>
              <a:t> ?</a:t>
            </a:r>
          </a:p>
          <a:p>
            <a:pPr eaLnBrk="1" fontAlgn="base" latinLnBrk="1" hangingPunct="1">
              <a:spcBef>
                <a:spcPct val="0"/>
              </a:spcBef>
              <a:spcAft>
                <a:spcPct val="0"/>
              </a:spcAft>
            </a:pPr>
            <a:endParaRPr lang="en-US" altLang="ko-KR" sz="8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800" dirty="0">
                <a:solidFill>
                  <a:srgbClr val="000000"/>
                </a:solidFill>
                <a:latin typeface="Arial" panose="020B0604020202020204" pitchFamily="34" charset="0"/>
                <a:cs typeface="Arial" panose="020B0604020202020204" pitchFamily="34" charset="0"/>
              </a:rPr>
              <a:t>① </a:t>
            </a:r>
            <a:r>
              <a:rPr lang="en-US" altLang="ko-KR" sz="800" dirty="0" err="1" smtClean="0">
                <a:solidFill>
                  <a:srgbClr val="000000"/>
                </a:solidFill>
                <a:latin typeface="Arial" panose="020B0604020202020204" pitchFamily="34" charset="0"/>
                <a:cs typeface="Arial" panose="020B0604020202020204" pitchFamily="34" charset="0"/>
              </a:rPr>
              <a:t>Loại</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cánh</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quạt</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đơn</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có</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góc</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truyền</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động</a:t>
            </a:r>
            <a:r>
              <a:rPr lang="en-US" altLang="ko-KR" sz="800" dirty="0" smtClean="0">
                <a:solidFill>
                  <a:srgbClr val="000000"/>
                </a:solidFill>
                <a:latin typeface="Arial" panose="020B0604020202020204" pitchFamily="34" charset="0"/>
                <a:cs typeface="Arial" panose="020B0604020202020204" pitchFamily="34" charset="0"/>
              </a:rPr>
              <a:t> quay </a:t>
            </a:r>
            <a:r>
              <a:rPr lang="en-US" altLang="ko-KR" sz="800" dirty="0" err="1" smtClean="0">
                <a:solidFill>
                  <a:srgbClr val="000000"/>
                </a:solidFill>
                <a:latin typeface="Arial" panose="020B0604020202020204" pitchFamily="34" charset="0"/>
                <a:cs typeface="Arial" panose="020B0604020202020204" pitchFamily="34" charset="0"/>
              </a:rPr>
              <a:t>trong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khoảng</a:t>
            </a:r>
            <a:r>
              <a:rPr lang="en-US" altLang="ko-KR" sz="800" dirty="0" smtClean="0">
                <a:solidFill>
                  <a:srgbClr val="000000"/>
                </a:solidFill>
                <a:latin typeface="Arial" panose="020B0604020202020204" pitchFamily="34" charset="0"/>
                <a:cs typeface="Arial" panose="020B0604020202020204" pitchFamily="34" charset="0"/>
              </a:rPr>
              <a:t> </a:t>
            </a:r>
            <a:r>
              <a:rPr lang="ko-KR" altLang="en-US" sz="800" dirty="0" smtClean="0">
                <a:solidFill>
                  <a:srgbClr val="000000"/>
                </a:solidFill>
                <a:latin typeface="Arial" panose="020B0604020202020204" pitchFamily="34" charset="0"/>
                <a:cs typeface="Arial" panose="020B0604020202020204" pitchFamily="34" charset="0"/>
              </a:rPr>
              <a:t> </a:t>
            </a:r>
            <a:r>
              <a:rPr lang="en-US" altLang="ko-KR" sz="800" dirty="0">
                <a:solidFill>
                  <a:srgbClr val="000000"/>
                </a:solidFill>
                <a:latin typeface="Arial" panose="020B0604020202020204" pitchFamily="34" charset="0"/>
                <a:cs typeface="Arial" panose="020B0604020202020204" pitchFamily="34" charset="0"/>
              </a:rPr>
              <a:t>270~300</a:t>
            </a:r>
            <a:r>
              <a:rPr lang="en-US" altLang="ko-KR" sz="800" dirty="0" smtClean="0">
                <a:solidFill>
                  <a:srgbClr val="000000"/>
                </a:solidFill>
                <a:latin typeface="Arial" panose="020B0604020202020204" pitchFamily="34" charset="0"/>
                <a:cs typeface="Arial" panose="020B0604020202020204" pitchFamily="34" charset="0"/>
              </a:rPr>
              <a:t>℃.</a:t>
            </a:r>
            <a:endParaRPr lang="en-US" altLang="ko-KR" sz="8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800" dirty="0">
                <a:solidFill>
                  <a:srgbClr val="000000"/>
                </a:solidFill>
                <a:latin typeface="Arial" panose="020B0604020202020204" pitchFamily="34" charset="0"/>
                <a:cs typeface="Arial" panose="020B0604020202020204" pitchFamily="34" charset="0"/>
              </a:rPr>
              <a:t>② </a:t>
            </a:r>
            <a:r>
              <a:rPr lang="en-US" altLang="ko-KR" sz="800" dirty="0" err="1" smtClean="0">
                <a:solidFill>
                  <a:srgbClr val="000000"/>
                </a:solidFill>
                <a:latin typeface="Arial" panose="020B0604020202020204" pitchFamily="34" charset="0"/>
                <a:cs typeface="Arial" panose="020B0604020202020204" pitchFamily="34" charset="0"/>
              </a:rPr>
              <a:t>Loại</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cánh</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quạt</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kép</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có</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góc</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truyền</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động</a:t>
            </a:r>
            <a:r>
              <a:rPr lang="en-US" altLang="ko-KR" sz="800" dirty="0" smtClean="0">
                <a:solidFill>
                  <a:srgbClr val="000000"/>
                </a:solidFill>
                <a:latin typeface="Arial" panose="020B0604020202020204" pitchFamily="34" charset="0"/>
                <a:cs typeface="Arial" panose="020B0604020202020204" pitchFamily="34" charset="0"/>
              </a:rPr>
              <a:t> quay </a:t>
            </a:r>
            <a:r>
              <a:rPr lang="en-US" altLang="ko-KR" sz="800" dirty="0" err="1" smtClean="0">
                <a:solidFill>
                  <a:srgbClr val="000000"/>
                </a:solidFill>
                <a:latin typeface="Arial" panose="020B0604020202020204" pitchFamily="34" charset="0"/>
                <a:cs typeface="Arial" panose="020B0604020202020204" pitchFamily="34" charset="0"/>
              </a:rPr>
              <a:t>trong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khoảng</a:t>
            </a:r>
            <a:r>
              <a:rPr lang="en-US" altLang="ko-KR" sz="800" dirty="0" smtClean="0">
                <a:solidFill>
                  <a:srgbClr val="000000"/>
                </a:solidFill>
                <a:latin typeface="Arial" panose="020B0604020202020204" pitchFamily="34" charset="0"/>
                <a:cs typeface="Arial" panose="020B0604020202020204" pitchFamily="34" charset="0"/>
              </a:rPr>
              <a:t> </a:t>
            </a:r>
            <a:r>
              <a:rPr lang="ko-KR" altLang="en-US" sz="800" dirty="0" smtClean="0">
                <a:solidFill>
                  <a:srgbClr val="000000"/>
                </a:solidFill>
                <a:latin typeface="Arial" panose="020B0604020202020204" pitchFamily="34" charset="0"/>
                <a:cs typeface="Arial" panose="020B0604020202020204" pitchFamily="34" charset="0"/>
              </a:rPr>
              <a:t> </a:t>
            </a:r>
            <a:r>
              <a:rPr lang="en-US" altLang="ko-KR" sz="800" dirty="0">
                <a:solidFill>
                  <a:srgbClr val="000000"/>
                </a:solidFill>
                <a:latin typeface="Arial" panose="020B0604020202020204" pitchFamily="34" charset="0"/>
                <a:cs typeface="Arial" panose="020B0604020202020204" pitchFamily="34" charset="0"/>
              </a:rPr>
              <a:t>90~120</a:t>
            </a:r>
            <a:r>
              <a:rPr lang="en-US" altLang="ko-KR" sz="800" dirty="0" smtClean="0">
                <a:solidFill>
                  <a:srgbClr val="000000"/>
                </a:solidFill>
                <a:latin typeface="Arial" panose="020B0604020202020204" pitchFamily="34" charset="0"/>
                <a:cs typeface="Arial" panose="020B0604020202020204" pitchFamily="34" charset="0"/>
              </a:rPr>
              <a:t>℃.</a:t>
            </a:r>
            <a:endParaRPr lang="en-US" altLang="ko-KR" sz="8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800" dirty="0">
                <a:solidFill>
                  <a:srgbClr val="000000"/>
                </a:solidFill>
                <a:latin typeface="Arial" panose="020B0604020202020204" pitchFamily="34" charset="0"/>
                <a:cs typeface="Arial" panose="020B0604020202020204" pitchFamily="34" charset="0"/>
              </a:rPr>
              <a:t>③ </a:t>
            </a:r>
            <a:r>
              <a:rPr lang="en-US" altLang="ko-KR" sz="800" dirty="0" err="1" smtClean="0">
                <a:solidFill>
                  <a:srgbClr val="000000"/>
                </a:solidFill>
                <a:latin typeface="Arial" panose="020B0604020202020204" pitchFamily="34" charset="0"/>
                <a:cs typeface="Arial" panose="020B0604020202020204" pitchFamily="34" charset="0"/>
              </a:rPr>
              <a:t>Loại</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cánh</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quạt</a:t>
            </a:r>
            <a:r>
              <a:rPr lang="en-US" altLang="ko-KR" sz="800" dirty="0" smtClean="0">
                <a:solidFill>
                  <a:srgbClr val="000000"/>
                </a:solidFill>
                <a:latin typeface="Arial" panose="020B0604020202020204" pitchFamily="34" charset="0"/>
                <a:cs typeface="Arial" panose="020B0604020202020204" pitchFamily="34" charset="0"/>
              </a:rPr>
              <a:t> 3 </a:t>
            </a:r>
            <a:r>
              <a:rPr lang="en-US" altLang="ko-KR" sz="800" dirty="0" err="1" smtClean="0">
                <a:solidFill>
                  <a:srgbClr val="000000"/>
                </a:solidFill>
                <a:latin typeface="Arial" panose="020B0604020202020204" pitchFamily="34" charset="0"/>
                <a:cs typeface="Arial" panose="020B0604020202020204" pitchFamily="34" charset="0"/>
              </a:rPr>
              <a:t>tầng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có</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góc</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truyền</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động</a:t>
            </a:r>
            <a:r>
              <a:rPr lang="en-US" altLang="ko-KR" sz="800" dirty="0" smtClean="0">
                <a:solidFill>
                  <a:srgbClr val="000000"/>
                </a:solidFill>
                <a:latin typeface="Arial" panose="020B0604020202020204" pitchFamily="34" charset="0"/>
                <a:cs typeface="Arial" panose="020B0604020202020204" pitchFamily="34" charset="0"/>
              </a:rPr>
              <a:t> quay </a:t>
            </a:r>
            <a:r>
              <a:rPr lang="en-US" altLang="ko-KR" sz="800" dirty="0" err="1" smtClean="0">
                <a:solidFill>
                  <a:srgbClr val="000000"/>
                </a:solidFill>
                <a:latin typeface="Arial" panose="020B0604020202020204" pitchFamily="34" charset="0"/>
                <a:cs typeface="Arial" panose="020B0604020202020204" pitchFamily="34" charset="0"/>
              </a:rPr>
              <a:t>trong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khoảng</a:t>
            </a:r>
            <a:r>
              <a:rPr lang="en-US" altLang="ko-KR" sz="800" dirty="0" smtClean="0">
                <a:solidFill>
                  <a:srgbClr val="000000"/>
                </a:solidFill>
                <a:latin typeface="Arial" panose="020B0604020202020204" pitchFamily="34" charset="0"/>
                <a:cs typeface="Arial" panose="020B0604020202020204" pitchFamily="34" charset="0"/>
              </a:rPr>
              <a:t> </a:t>
            </a:r>
            <a:r>
              <a:rPr lang="ko-KR" altLang="en-US" sz="800" dirty="0" smtClean="0">
                <a:solidFill>
                  <a:srgbClr val="000000"/>
                </a:solidFill>
                <a:latin typeface="Arial" panose="020B0604020202020204" pitchFamily="34" charset="0"/>
                <a:cs typeface="Arial" panose="020B0604020202020204" pitchFamily="34" charset="0"/>
              </a:rPr>
              <a:t> </a:t>
            </a:r>
            <a:r>
              <a:rPr lang="en-US" altLang="ko-KR" sz="800" dirty="0">
                <a:solidFill>
                  <a:srgbClr val="000000"/>
                </a:solidFill>
                <a:latin typeface="Arial" panose="020B0604020202020204" pitchFamily="34" charset="0"/>
                <a:cs typeface="Arial" panose="020B0604020202020204" pitchFamily="34" charset="0"/>
              </a:rPr>
              <a:t>60</a:t>
            </a:r>
            <a:r>
              <a:rPr lang="en-US" altLang="ko-KR" sz="800" dirty="0" smtClean="0">
                <a:solidFill>
                  <a:srgbClr val="000000"/>
                </a:solidFill>
                <a:latin typeface="Arial" panose="020B0604020202020204" pitchFamily="34" charset="0"/>
                <a:cs typeface="Arial" panose="020B0604020202020204" pitchFamily="34" charset="0"/>
              </a:rPr>
              <a:t>℃</a:t>
            </a:r>
            <a:endParaRPr lang="ko-KR" altLang="en-US" sz="8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ko-KR" altLang="en-US" sz="800" dirty="0">
                <a:solidFill>
                  <a:srgbClr val="000000"/>
                </a:solidFill>
                <a:latin typeface="Arial" panose="020B0604020202020204" pitchFamily="34" charset="0"/>
                <a:cs typeface="Arial" panose="020B0604020202020204" pitchFamily="34" charset="0"/>
              </a:rPr>
              <a:t>④ </a:t>
            </a:r>
            <a:r>
              <a:rPr lang="en-US" altLang="ko-KR" sz="800" dirty="0" smtClean="0">
                <a:solidFill>
                  <a:srgbClr val="000000"/>
                </a:solidFill>
                <a:latin typeface="Arial" panose="020B0604020202020204" pitchFamily="34" charset="0"/>
                <a:cs typeface="Arial" panose="020B0604020202020204" pitchFamily="34" charset="0"/>
              </a:rPr>
              <a:t>Actuator </a:t>
            </a:r>
            <a:r>
              <a:rPr lang="en-US" altLang="ko-KR" sz="800" dirty="0" err="1" smtClean="0">
                <a:solidFill>
                  <a:srgbClr val="000000"/>
                </a:solidFill>
                <a:latin typeface="Arial" panose="020B0604020202020204" pitchFamily="34" charset="0"/>
                <a:cs typeface="Arial" panose="020B0604020202020204" pitchFamily="34" charset="0"/>
              </a:rPr>
              <a:t>truyền</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động</a:t>
            </a:r>
            <a:r>
              <a:rPr lang="en-US" altLang="ko-KR" sz="800" dirty="0" smtClean="0">
                <a:solidFill>
                  <a:srgbClr val="000000"/>
                </a:solidFill>
                <a:latin typeface="Arial" panose="020B0604020202020204" pitchFamily="34" charset="0"/>
                <a:cs typeface="Arial" panose="020B0604020202020204" pitchFamily="34" charset="0"/>
              </a:rPr>
              <a:t> quay </a:t>
            </a:r>
            <a:r>
              <a:rPr lang="en-US" altLang="ko-KR" sz="800" dirty="0" err="1" smtClean="0">
                <a:solidFill>
                  <a:srgbClr val="000000"/>
                </a:solidFill>
                <a:latin typeface="Arial" panose="020B0604020202020204" pitchFamily="34" charset="0"/>
                <a:cs typeface="Arial" panose="020B0604020202020204" pitchFamily="34" charset="0"/>
              </a:rPr>
              <a:t>dạng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cánh</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quạt</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không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bị</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rò</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không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khí</a:t>
            </a:r>
            <a:r>
              <a:rPr lang="en-US" altLang="ko-KR" sz="800" dirty="0" smtClean="0">
                <a:solidFill>
                  <a:srgbClr val="000000"/>
                </a:solidFill>
                <a:latin typeface="Arial" panose="020B0604020202020204" pitchFamily="34" charset="0"/>
                <a:cs typeface="Arial" panose="020B0604020202020204" pitchFamily="34" charset="0"/>
              </a:rPr>
              <a:t>.</a:t>
            </a:r>
            <a:endParaRPr lang="en-US" altLang="ko-KR" sz="800" dirty="0">
              <a:solidFill>
                <a:srgbClr val="000000"/>
              </a:solidFill>
              <a:latin typeface="Arial" panose="020B0604020202020204" pitchFamily="34" charset="0"/>
              <a:cs typeface="Arial" panose="020B0604020202020204" pitchFamily="34" charset="0"/>
            </a:endParaRPr>
          </a:p>
        </p:txBody>
      </p:sp>
      <p:sp>
        <p:nvSpPr>
          <p:cNvPr id="9237" name="Rectangle 25"/>
          <p:cNvSpPr>
            <a:spLocks noChangeArrowheads="1"/>
          </p:cNvSpPr>
          <p:nvPr/>
        </p:nvSpPr>
        <p:spPr bwMode="auto">
          <a:xfrm>
            <a:off x="304800" y="6735276"/>
            <a:ext cx="31242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800" dirty="0">
                <a:solidFill>
                  <a:srgbClr val="000000"/>
                </a:solidFill>
                <a:latin typeface="Arial" panose="020B0604020202020204" pitchFamily="34" charset="0"/>
                <a:cs typeface="Arial" panose="020B0604020202020204" pitchFamily="34" charset="0"/>
              </a:rPr>
              <a:t>20. </a:t>
            </a:r>
            <a:r>
              <a:rPr lang="en-US" altLang="ko-KR" sz="800" dirty="0" err="1" smtClean="0">
                <a:solidFill>
                  <a:srgbClr val="000000"/>
                </a:solidFill>
                <a:latin typeface="Arial" panose="020B0604020202020204" pitchFamily="34" charset="0"/>
                <a:cs typeface="Arial" panose="020B0604020202020204" pitchFamily="34" charset="0"/>
              </a:rPr>
              <a:t>Trong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hình</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dưới</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đây</a:t>
            </a:r>
            <a:r>
              <a:rPr lang="en-US" altLang="ko-KR" sz="800" dirty="0" smtClean="0">
                <a:solidFill>
                  <a:srgbClr val="000000"/>
                </a:solidFill>
                <a:latin typeface="Arial" panose="020B0604020202020204" pitchFamily="34" charset="0"/>
                <a:cs typeface="Arial" panose="020B0604020202020204" pitchFamily="34" charset="0"/>
              </a:rPr>
              <a:t>, ở Speed Controller </a:t>
            </a:r>
            <a:r>
              <a:rPr lang="en-US" altLang="ko-KR" sz="800" dirty="0" err="1" smtClean="0">
                <a:solidFill>
                  <a:srgbClr val="000000"/>
                </a:solidFill>
                <a:latin typeface="Arial" panose="020B0604020202020204" pitchFamily="34" charset="0"/>
                <a:cs typeface="Arial" panose="020B0604020202020204" pitchFamily="34" charset="0"/>
              </a:rPr>
              <a:t>không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khí</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đang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chảy</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theo</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hướng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mũi</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tên</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Dòng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chảy</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điều</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khiển</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là</a:t>
            </a:r>
            <a:r>
              <a:rPr lang="en-US" altLang="ko-KR" sz="800" dirty="0" smtClean="0">
                <a:solidFill>
                  <a:srgbClr val="000000"/>
                </a:solidFill>
                <a:latin typeface="Arial" panose="020B0604020202020204" pitchFamily="34" charset="0"/>
                <a:cs typeface="Arial" panose="020B0604020202020204" pitchFamily="34" charset="0"/>
              </a:rPr>
              <a:t>?</a:t>
            </a:r>
            <a:endParaRPr lang="en-US" altLang="ko-KR" sz="8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endParaRPr lang="en-US" altLang="ko-KR" sz="8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en-US" altLang="ko-KR" sz="800" dirty="0">
                <a:solidFill>
                  <a:srgbClr val="000000"/>
                </a:solidFill>
                <a:latin typeface="Arial" panose="020B0604020202020204" pitchFamily="34" charset="0"/>
                <a:cs typeface="Arial" panose="020B0604020202020204" pitchFamily="34" charset="0"/>
              </a:rPr>
              <a:t>① </a:t>
            </a:r>
            <a:r>
              <a:rPr lang="en-US" altLang="ko-KR" sz="800" dirty="0" err="1" smtClean="0">
                <a:solidFill>
                  <a:srgbClr val="000000"/>
                </a:solidFill>
                <a:latin typeface="Arial" panose="020B0604020202020204" pitchFamily="34" charset="0"/>
                <a:cs typeface="Arial" panose="020B0604020202020204" pitchFamily="34" charset="0"/>
              </a:rPr>
              <a:t>Dòng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chảy</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tự</a:t>
            </a:r>
            <a:r>
              <a:rPr lang="en-US" altLang="ko-KR" sz="800" dirty="0" smtClean="0">
                <a:solidFill>
                  <a:srgbClr val="000000"/>
                </a:solidFill>
                <a:latin typeface="Arial" panose="020B0604020202020204" pitchFamily="34" charset="0"/>
                <a:cs typeface="Arial" panose="020B0604020202020204" pitchFamily="34" charset="0"/>
              </a:rPr>
              <a:t> do</a:t>
            </a:r>
            <a:endParaRPr lang="ko-KR" altLang="en-US" sz="8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ko-KR" altLang="en-US" sz="800" dirty="0">
                <a:solidFill>
                  <a:srgbClr val="000000"/>
                </a:solidFill>
                <a:latin typeface="Arial" panose="020B0604020202020204" pitchFamily="34" charset="0"/>
                <a:cs typeface="Arial" panose="020B0604020202020204" pitchFamily="34" charset="0"/>
              </a:rPr>
              <a:t>② </a:t>
            </a:r>
            <a:r>
              <a:rPr lang="en-US" altLang="ko-KR" sz="800" dirty="0" err="1" smtClean="0">
                <a:solidFill>
                  <a:srgbClr val="000000"/>
                </a:solidFill>
                <a:latin typeface="Arial" panose="020B0604020202020204" pitchFamily="34" charset="0"/>
                <a:cs typeface="Arial" panose="020B0604020202020204" pitchFamily="34" charset="0"/>
              </a:rPr>
              <a:t>Dòng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chảy</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cưỡng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chế</a:t>
            </a:r>
            <a:endParaRPr lang="ko-KR" altLang="en-US" sz="8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ko-KR" altLang="en-US" sz="800" dirty="0">
                <a:solidFill>
                  <a:srgbClr val="000000"/>
                </a:solidFill>
                <a:latin typeface="Arial" panose="020B0604020202020204" pitchFamily="34" charset="0"/>
                <a:cs typeface="Arial" panose="020B0604020202020204" pitchFamily="34" charset="0"/>
              </a:rPr>
              <a:t>③ </a:t>
            </a:r>
            <a:r>
              <a:rPr lang="en-US" altLang="ko-KR" sz="800" dirty="0" err="1" smtClean="0">
                <a:solidFill>
                  <a:srgbClr val="000000"/>
                </a:solidFill>
                <a:latin typeface="Arial" panose="020B0604020202020204" pitchFamily="34" charset="0"/>
                <a:cs typeface="Arial" panose="020B0604020202020204" pitchFamily="34" charset="0"/>
              </a:rPr>
              <a:t>Dòng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chảy</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điều</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khiển</a:t>
            </a:r>
            <a:endParaRPr lang="ko-KR" altLang="en-US" sz="800" dirty="0">
              <a:solidFill>
                <a:srgbClr val="000000"/>
              </a:solidFill>
              <a:latin typeface="Arial" panose="020B0604020202020204" pitchFamily="34" charset="0"/>
              <a:cs typeface="Arial" panose="020B0604020202020204" pitchFamily="34" charset="0"/>
            </a:endParaRPr>
          </a:p>
          <a:p>
            <a:pPr eaLnBrk="1" fontAlgn="base" latinLnBrk="1" hangingPunct="1">
              <a:spcBef>
                <a:spcPct val="0"/>
              </a:spcBef>
              <a:spcAft>
                <a:spcPct val="0"/>
              </a:spcAft>
            </a:pPr>
            <a:r>
              <a:rPr lang="ko-KR" altLang="en-US" sz="800" dirty="0">
                <a:solidFill>
                  <a:srgbClr val="000000"/>
                </a:solidFill>
                <a:latin typeface="Arial" panose="020B0604020202020204" pitchFamily="34" charset="0"/>
                <a:cs typeface="Arial" panose="020B0604020202020204" pitchFamily="34" charset="0"/>
              </a:rPr>
              <a:t>④ </a:t>
            </a:r>
            <a:r>
              <a:rPr lang="en-US" altLang="ko-KR" sz="800" dirty="0" err="1" smtClean="0">
                <a:solidFill>
                  <a:srgbClr val="000000"/>
                </a:solidFill>
                <a:latin typeface="Arial" panose="020B0604020202020204" pitchFamily="34" charset="0"/>
                <a:cs typeface="Arial" panose="020B0604020202020204" pitchFamily="34" charset="0"/>
              </a:rPr>
              <a:t>Dòng</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thải</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khí</a:t>
            </a:r>
            <a:endParaRPr lang="ko-KR" altLang="en-US" sz="800" dirty="0">
              <a:solidFill>
                <a:srgbClr val="000000"/>
              </a:solidFill>
              <a:latin typeface="Arial" panose="020B0604020202020204" pitchFamily="34" charset="0"/>
              <a:cs typeface="Arial" panose="020B0604020202020204" pitchFamily="34" charset="0"/>
            </a:endParaRPr>
          </a:p>
        </p:txBody>
      </p:sp>
      <p:grpSp>
        <p:nvGrpSpPr>
          <p:cNvPr id="9238" name="Group 26"/>
          <p:cNvGrpSpPr>
            <a:grpSpLocks/>
          </p:cNvGrpSpPr>
          <p:nvPr/>
        </p:nvGrpSpPr>
        <p:grpSpPr bwMode="auto">
          <a:xfrm>
            <a:off x="1685217" y="7079911"/>
            <a:ext cx="1959817" cy="825500"/>
            <a:chOff x="345" y="1603"/>
            <a:chExt cx="2033" cy="1091"/>
          </a:xfrm>
        </p:grpSpPr>
        <p:pic>
          <p:nvPicPr>
            <p:cNvPr id="9239" name="Picture 27" descr="Untitled-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 y="1603"/>
              <a:ext cx="962" cy="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40" name="Picture 28" descr="Untitled-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7" y="1974"/>
              <a:ext cx="961"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41" name="AutoShape 29"/>
            <p:cNvSpPr>
              <a:spLocks noChangeArrowheads="1"/>
            </p:cNvSpPr>
            <p:nvPr/>
          </p:nvSpPr>
          <p:spPr bwMode="auto">
            <a:xfrm flipH="1">
              <a:off x="1752" y="2174"/>
              <a:ext cx="296" cy="160"/>
            </a:xfrm>
            <a:prstGeom prst="leftArrow">
              <a:avLst>
                <a:gd name="adj1" fmla="val 50000"/>
                <a:gd name="adj2" fmla="val 46250"/>
              </a:avLst>
            </a:prstGeom>
            <a:solidFill>
              <a:srgbClr val="00CC99"/>
            </a:solidFill>
            <a:ln w="12700">
              <a:solidFill>
                <a:srgbClr val="000000"/>
              </a:solidFill>
              <a:miter lim="800000"/>
              <a:headEnd type="none" w="sm" len="sm"/>
              <a:tailEnd type="none" w="sm" len="sm"/>
            </a:ln>
          </p:spPr>
          <p:txBody>
            <a:bodyPr anchor="ct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endParaRPr lang="ko-KR" altLang="en-US" sz="800">
                <a:solidFill>
                  <a:srgbClr val="000000"/>
                </a:solidFill>
                <a:latin typeface="Arial" panose="020B0604020202020204" pitchFamily="34" charset="0"/>
                <a:cs typeface="Arial" panose="020B0604020202020204" pitchFamily="34" charset="0"/>
              </a:endParaRPr>
            </a:p>
          </p:txBody>
        </p:sp>
        <p:sp>
          <p:nvSpPr>
            <p:cNvPr id="9242" name="AutoShape 30"/>
            <p:cNvSpPr>
              <a:spLocks noChangeArrowheads="1"/>
            </p:cNvSpPr>
            <p:nvPr/>
          </p:nvSpPr>
          <p:spPr bwMode="auto">
            <a:xfrm flipH="1">
              <a:off x="403" y="1958"/>
              <a:ext cx="296" cy="160"/>
            </a:xfrm>
            <a:prstGeom prst="leftArrow">
              <a:avLst>
                <a:gd name="adj1" fmla="val 50000"/>
                <a:gd name="adj2" fmla="val 46250"/>
              </a:avLst>
            </a:prstGeom>
            <a:solidFill>
              <a:srgbClr val="00CC99"/>
            </a:solidFill>
            <a:ln w="12700">
              <a:solidFill>
                <a:srgbClr val="000000"/>
              </a:solidFill>
              <a:miter lim="800000"/>
              <a:headEnd type="none" w="sm" len="sm"/>
              <a:tailEnd type="none" w="sm" len="sm"/>
            </a:ln>
          </p:spPr>
          <p:txBody>
            <a:bodyPr anchor="ct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endParaRPr lang="ko-KR" altLang="en-US" sz="800">
                <a:solidFill>
                  <a:srgbClr val="000000"/>
                </a:solidFill>
                <a:latin typeface="Arial" panose="020B0604020202020204" pitchFamily="34" charset="0"/>
                <a:cs typeface="Arial" panose="020B0604020202020204" pitchFamily="34" charset="0"/>
              </a:endParaRPr>
            </a:p>
          </p:txBody>
        </p:sp>
        <p:pic>
          <p:nvPicPr>
            <p:cNvPr id="9243" name="Picture 31" descr="Untitled-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5" y="2185"/>
              <a:ext cx="240"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44" name="Line 32"/>
            <p:cNvSpPr>
              <a:spLocks noChangeShapeType="1"/>
            </p:cNvSpPr>
            <p:nvPr/>
          </p:nvSpPr>
          <p:spPr bwMode="auto">
            <a:xfrm flipH="1">
              <a:off x="1353" y="1779"/>
              <a:ext cx="249" cy="267"/>
            </a:xfrm>
            <a:prstGeom prst="line">
              <a:avLst/>
            </a:prstGeom>
            <a:noFill/>
            <a:ln w="12700">
              <a:solidFill>
                <a:srgbClr val="000000"/>
              </a:solidFill>
              <a:round/>
              <a:headEnd type="none" w="sm" len="sm"/>
              <a:tailEnd type="triangle" w="sm" len="sm"/>
            </a:ln>
            <a:extLst>
              <a:ext uri="{909E8E84-426E-40DD-AFC4-6F175D3DCCD1}">
                <a14:hiddenFill xmlns:a14="http://schemas.microsoft.com/office/drawing/2010/main">
                  <a:noFill/>
                </a14:hiddenFill>
              </a:ext>
            </a:extLst>
          </p:spPr>
          <p:txBody>
            <a:bodyPr anchor="ctr"/>
            <a:lstStyle/>
            <a:p>
              <a:pPr fontAlgn="base" latinLnBrk="1">
                <a:spcBef>
                  <a:spcPct val="0"/>
                </a:spcBef>
                <a:spcAft>
                  <a:spcPct val="0"/>
                </a:spcAft>
              </a:pPr>
              <a:endParaRPr kumimoji="1" lang="en-US" sz="800">
                <a:solidFill>
                  <a:srgbClr val="000000"/>
                </a:solidFill>
                <a:latin typeface="Arial" panose="020B0604020202020204" pitchFamily="34" charset="0"/>
                <a:cs typeface="Arial" panose="020B0604020202020204" pitchFamily="34" charset="0"/>
              </a:endParaRPr>
            </a:p>
          </p:txBody>
        </p:sp>
        <p:sp>
          <p:nvSpPr>
            <p:cNvPr id="72737" name="Text Box 33"/>
            <p:cNvSpPr txBox="1">
              <a:spLocks noChangeArrowheads="1"/>
            </p:cNvSpPr>
            <p:nvPr/>
          </p:nvSpPr>
          <p:spPr bwMode="auto">
            <a:xfrm>
              <a:off x="1640" y="1718"/>
              <a:ext cx="738" cy="216"/>
            </a:xfrm>
            <a:prstGeom prst="rect">
              <a:avLst/>
            </a:prstGeom>
            <a:noFill/>
            <a:ln w="12700">
              <a:noFill/>
              <a:miter lim="800000"/>
              <a:headEnd type="none" w="sm" len="sm"/>
              <a:tailEnd type="none" w="sm" len="sm"/>
            </a:ln>
            <a:effec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algn="just" eaLnBrk="1" fontAlgn="base" latinLnBrk="1" hangingPunct="1">
                <a:spcBef>
                  <a:spcPct val="0"/>
                </a:spcBef>
                <a:spcAft>
                  <a:spcPct val="0"/>
                </a:spcAft>
                <a:defRPr/>
              </a:pPr>
              <a:r>
                <a:rPr lang="en-US" altLang="ko-KR" sz="800" b="1" dirty="0" smtClean="0">
                  <a:solidFill>
                    <a:srgbClr val="000000"/>
                  </a:solidFill>
                  <a:effectLst>
                    <a:outerShdw blurRad="38100" dist="38100" dir="2700000" algn="tl">
                      <a:srgbClr val="C0C0C0"/>
                    </a:outerShdw>
                  </a:effectLst>
                  <a:latin typeface="Arial" panose="020B0604020202020204" pitchFamily="34" charset="0"/>
                  <a:cs typeface="Arial" panose="020B0604020202020204" pitchFamily="34" charset="0"/>
                </a:rPr>
                <a:t>Needle Valve</a:t>
              </a:r>
              <a:endParaRPr lang="ko-KR" altLang="en-US" sz="800" dirty="0" smtClean="0">
                <a:solidFill>
                  <a:srgbClr val="000000"/>
                </a:solidFill>
                <a:latin typeface="Arial" panose="020B0604020202020204" pitchFamily="34" charset="0"/>
                <a:cs typeface="Arial" panose="020B0604020202020204" pitchFamily="34" charset="0"/>
              </a:endParaRPr>
            </a:p>
          </p:txBody>
        </p:sp>
        <p:sp>
          <p:nvSpPr>
            <p:cNvPr id="9246" name="Line 34"/>
            <p:cNvSpPr>
              <a:spLocks noChangeShapeType="1"/>
            </p:cNvSpPr>
            <p:nvPr/>
          </p:nvSpPr>
          <p:spPr bwMode="auto">
            <a:xfrm flipV="1">
              <a:off x="739" y="2230"/>
              <a:ext cx="291" cy="366"/>
            </a:xfrm>
            <a:prstGeom prst="line">
              <a:avLst/>
            </a:prstGeom>
            <a:noFill/>
            <a:ln w="12700">
              <a:solidFill>
                <a:srgbClr val="000000"/>
              </a:solidFill>
              <a:round/>
              <a:headEnd type="none" w="sm" len="sm"/>
              <a:tailEnd type="triangle" w="sm" len="sm"/>
            </a:ln>
            <a:extLst>
              <a:ext uri="{909E8E84-426E-40DD-AFC4-6F175D3DCCD1}">
                <a14:hiddenFill xmlns:a14="http://schemas.microsoft.com/office/drawing/2010/main">
                  <a:noFill/>
                </a14:hiddenFill>
              </a:ext>
            </a:extLst>
          </p:spPr>
          <p:txBody>
            <a:bodyPr anchor="ctr"/>
            <a:lstStyle/>
            <a:p>
              <a:pPr fontAlgn="base" latinLnBrk="1">
                <a:spcBef>
                  <a:spcPct val="0"/>
                </a:spcBef>
                <a:spcAft>
                  <a:spcPct val="0"/>
                </a:spcAft>
              </a:pPr>
              <a:endParaRPr kumimoji="1" lang="en-US" sz="800">
                <a:solidFill>
                  <a:srgbClr val="000000"/>
                </a:solidFill>
                <a:latin typeface="Arial" panose="020B0604020202020204" pitchFamily="34" charset="0"/>
                <a:cs typeface="Arial" panose="020B0604020202020204" pitchFamily="34" charset="0"/>
              </a:endParaRPr>
            </a:p>
          </p:txBody>
        </p:sp>
        <p:sp>
          <p:nvSpPr>
            <p:cNvPr id="72739" name="Text Box 35"/>
            <p:cNvSpPr txBox="1">
              <a:spLocks noChangeArrowheads="1"/>
            </p:cNvSpPr>
            <p:nvPr/>
          </p:nvSpPr>
          <p:spPr bwMode="auto">
            <a:xfrm flipH="1">
              <a:off x="345" y="2492"/>
              <a:ext cx="519" cy="202"/>
            </a:xfrm>
            <a:prstGeom prst="rect">
              <a:avLst/>
            </a:prstGeom>
            <a:noFill/>
            <a:ln w="12700">
              <a:noFill/>
              <a:miter lim="800000"/>
              <a:headEnd type="none" w="sm" len="sm"/>
              <a:tailEnd type="none" w="sm" len="sm"/>
            </a:ln>
            <a:effec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algn="just" eaLnBrk="1" fontAlgn="base" latinLnBrk="1" hangingPunct="1">
                <a:spcBef>
                  <a:spcPct val="0"/>
                </a:spcBef>
                <a:spcAft>
                  <a:spcPct val="0"/>
                </a:spcAft>
                <a:defRPr/>
              </a:pPr>
              <a:r>
                <a:rPr lang="en-US" altLang="ko-KR" sz="800" b="1" dirty="0" smtClean="0">
                  <a:solidFill>
                    <a:srgbClr val="000000"/>
                  </a:solidFill>
                  <a:effectLst>
                    <a:outerShdw blurRad="38100" dist="38100" dir="2700000" algn="tl">
                      <a:srgbClr val="C0C0C0"/>
                    </a:outerShdw>
                  </a:effectLst>
                  <a:latin typeface="Arial" panose="020B0604020202020204" pitchFamily="34" charset="0"/>
                  <a:cs typeface="Arial" panose="020B0604020202020204" pitchFamily="34" charset="0"/>
                </a:rPr>
                <a:t>Check valve</a:t>
              </a:r>
              <a:endParaRPr lang="ko-KR" altLang="en-US" sz="800" dirty="0" smtClean="0">
                <a:solidFill>
                  <a:srgbClr val="000000"/>
                </a:solidFill>
                <a:latin typeface="Arial" panose="020B0604020202020204" pitchFamily="34" charset="0"/>
                <a:cs typeface="Arial" panose="020B0604020202020204" pitchFamily="34" charset="0"/>
              </a:endParaRPr>
            </a:p>
          </p:txBody>
        </p:sp>
      </p:grpSp>
      <p:sp>
        <p:nvSpPr>
          <p:cNvPr id="25" name="Text Box 3"/>
          <p:cNvSpPr txBox="1">
            <a:spLocks noChangeArrowheads="1"/>
          </p:cNvSpPr>
          <p:nvPr/>
        </p:nvSpPr>
        <p:spPr bwMode="auto">
          <a:xfrm>
            <a:off x="228600" y="776422"/>
            <a:ext cx="307327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800" dirty="0" err="1" smtClean="0">
                <a:solidFill>
                  <a:srgbClr val="000000"/>
                </a:solidFill>
                <a:latin typeface="Arial" panose="020B0604020202020204" pitchFamily="34" charset="0"/>
                <a:cs typeface="Arial" panose="020B0604020202020204" pitchFamily="34" charset="0"/>
              </a:rPr>
              <a:t>Bộ</a:t>
            </a:r>
            <a:r>
              <a:rPr lang="en-US" altLang="ko-KR" sz="800" dirty="0" smtClean="0">
                <a:solidFill>
                  <a:srgbClr val="000000"/>
                </a:solidFill>
                <a:latin typeface="Arial" panose="020B0604020202020204" pitchFamily="34" charset="0"/>
                <a:cs typeface="Arial" panose="020B0604020202020204" pitchFamily="34" charset="0"/>
              </a:rPr>
              <a:t> </a:t>
            </a:r>
            <a:r>
              <a:rPr lang="en-US" altLang="ko-KR" sz="800" dirty="0" err="1" smtClean="0">
                <a:solidFill>
                  <a:srgbClr val="000000"/>
                </a:solidFill>
                <a:latin typeface="Arial" panose="020B0604020202020204" pitchFamily="34" charset="0"/>
                <a:cs typeface="Arial" panose="020B0604020202020204" pitchFamily="34" charset="0"/>
              </a:rPr>
              <a:t>phận</a:t>
            </a:r>
            <a:r>
              <a:rPr lang="ko-KR" altLang="en-US" sz="800" dirty="0" smtClean="0">
                <a:solidFill>
                  <a:srgbClr val="000000"/>
                </a:solidFill>
                <a:latin typeface="Arial" panose="020B0604020202020204" pitchFamily="34" charset="0"/>
                <a:cs typeface="Arial" panose="020B0604020202020204" pitchFamily="34" charset="0"/>
              </a:rPr>
              <a:t> </a:t>
            </a:r>
            <a:r>
              <a:rPr lang="en-US" altLang="ko-KR" sz="800">
                <a:solidFill>
                  <a:srgbClr val="000000"/>
                </a:solidFill>
                <a:latin typeface="Arial" panose="020B0604020202020204" pitchFamily="34" charset="0"/>
                <a:cs typeface="Arial" panose="020B0604020202020204" pitchFamily="34" charset="0"/>
              </a:rPr>
              <a:t>:                  </a:t>
            </a:r>
            <a:r>
              <a:rPr lang="en-US" altLang="ko-KR" sz="800" smtClean="0">
                <a:solidFill>
                  <a:srgbClr val="000000"/>
                </a:solidFill>
                <a:latin typeface="Arial" panose="020B0604020202020204" pitchFamily="34" charset="0"/>
                <a:cs typeface="Arial" panose="020B0604020202020204" pitchFamily="34" charset="0"/>
              </a:rPr>
              <a:t>                           </a:t>
            </a:r>
            <a:r>
              <a:rPr lang="en-US" altLang="ko-KR" sz="800" dirty="0" smtClean="0">
                <a:solidFill>
                  <a:srgbClr val="000000"/>
                </a:solidFill>
                <a:latin typeface="Arial" panose="020B0604020202020204" pitchFamily="34" charset="0"/>
                <a:cs typeface="Arial" panose="020B0604020202020204" pitchFamily="34" charset="0"/>
              </a:rPr>
              <a:t>ID</a:t>
            </a:r>
            <a:r>
              <a:rPr lang="ko-KR" altLang="en-US" sz="800" dirty="0" smtClean="0">
                <a:solidFill>
                  <a:srgbClr val="000000"/>
                </a:solidFill>
                <a:latin typeface="Arial" panose="020B0604020202020204" pitchFamily="34" charset="0"/>
                <a:cs typeface="Arial" panose="020B0604020202020204" pitchFamily="34" charset="0"/>
              </a:rPr>
              <a:t> </a:t>
            </a:r>
            <a:r>
              <a:rPr lang="en-US" altLang="ko-KR" sz="800">
                <a:solidFill>
                  <a:srgbClr val="000000"/>
                </a:solidFill>
                <a:latin typeface="Arial" panose="020B0604020202020204" pitchFamily="34" charset="0"/>
                <a:cs typeface="Arial" panose="020B0604020202020204" pitchFamily="34" charset="0"/>
              </a:rPr>
              <a:t>:                      </a:t>
            </a:r>
            <a:r>
              <a:rPr lang="en-US" altLang="ko-KR" sz="800" smtClean="0">
                <a:solidFill>
                  <a:srgbClr val="000000"/>
                </a:solidFill>
                <a:latin typeface="Arial" panose="020B0604020202020204" pitchFamily="34" charset="0"/>
                <a:cs typeface="Arial" panose="020B0604020202020204" pitchFamily="34" charset="0"/>
              </a:rPr>
              <a:t>   Tên</a:t>
            </a:r>
            <a:r>
              <a:rPr lang="ko-KR" altLang="en-US" sz="800" smtClean="0">
                <a:solidFill>
                  <a:srgbClr val="000000"/>
                </a:solidFill>
                <a:latin typeface="Arial" panose="020B0604020202020204" pitchFamily="34" charset="0"/>
                <a:cs typeface="Arial" panose="020B0604020202020204" pitchFamily="34" charset="0"/>
              </a:rPr>
              <a:t> </a:t>
            </a:r>
            <a:r>
              <a:rPr lang="en-US" altLang="ko-KR" sz="800" dirty="0">
                <a:solidFill>
                  <a:srgbClr val="000000"/>
                </a:solidFill>
                <a:latin typeface="Arial" panose="020B0604020202020204" pitchFamily="34" charset="0"/>
                <a:cs typeface="Arial" panose="020B0604020202020204" pitchFamily="34" charset="0"/>
              </a:rPr>
              <a:t>: </a:t>
            </a:r>
          </a:p>
        </p:txBody>
      </p:sp>
      <p:sp>
        <p:nvSpPr>
          <p:cNvPr id="26" name="Text Box 13"/>
          <p:cNvSpPr txBox="1">
            <a:spLocks noChangeArrowheads="1"/>
          </p:cNvSpPr>
          <p:nvPr/>
        </p:nvSpPr>
        <p:spPr bwMode="auto">
          <a:xfrm>
            <a:off x="260355" y="247650"/>
            <a:ext cx="190468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defRPr/>
            </a:pPr>
            <a:r>
              <a:rPr lang="en-US" altLang="ko-KR" sz="1600" b="1" dirty="0" err="1" smtClean="0">
                <a:solidFill>
                  <a:srgbClr val="000000"/>
                </a:solidFill>
                <a:effectLst>
                  <a:outerShdw blurRad="38100" dist="38100" dir="2700000" algn="tl">
                    <a:srgbClr val="C0C0C0"/>
                  </a:outerShdw>
                </a:effectLst>
                <a:latin typeface="Arial" panose="020B0604020202020204" pitchFamily="34" charset="0"/>
                <a:cs typeface="Arial" panose="020B0604020202020204" pitchFamily="34" charset="0"/>
              </a:rPr>
              <a:t>Khí</a:t>
            </a:r>
            <a:r>
              <a:rPr lang="en-US" altLang="ko-KR" sz="1600" b="1" dirty="0" smtClean="0">
                <a:solidFill>
                  <a:srgbClr val="000000"/>
                </a:solidFill>
                <a:effectLst>
                  <a:outerShdw blurRad="38100" dist="38100" dir="2700000" algn="tl">
                    <a:srgbClr val="C0C0C0"/>
                  </a:outerShdw>
                </a:effectLst>
                <a:latin typeface="Arial" panose="020B0604020202020204" pitchFamily="34" charset="0"/>
                <a:cs typeface="Arial" panose="020B0604020202020204" pitchFamily="34" charset="0"/>
              </a:rPr>
              <a:t> </a:t>
            </a:r>
            <a:r>
              <a:rPr lang="en-US" altLang="ko-KR" sz="1600" b="1" dirty="0" err="1" smtClean="0">
                <a:solidFill>
                  <a:srgbClr val="000000"/>
                </a:solidFill>
                <a:effectLst>
                  <a:outerShdw blurRad="38100" dist="38100" dir="2700000" algn="tl">
                    <a:srgbClr val="C0C0C0"/>
                  </a:outerShdw>
                </a:effectLst>
                <a:latin typeface="Arial" panose="020B0604020202020204" pitchFamily="34" charset="0"/>
                <a:cs typeface="Arial" panose="020B0604020202020204" pitchFamily="34" charset="0"/>
              </a:rPr>
              <a:t>nén</a:t>
            </a:r>
            <a:r>
              <a:rPr lang="en-US" altLang="ko-KR" sz="1600" b="1" dirty="0" smtClean="0">
                <a:solidFill>
                  <a:srgbClr val="000000"/>
                </a:solidFill>
                <a:effectLst>
                  <a:outerShdw blurRad="38100" dist="38100" dir="2700000" algn="tl">
                    <a:srgbClr val="C0C0C0"/>
                  </a:outerShdw>
                </a:effectLst>
                <a:latin typeface="Arial" panose="020B0604020202020204" pitchFamily="34" charset="0"/>
                <a:cs typeface="Arial" panose="020B0604020202020204" pitchFamily="34" charset="0"/>
              </a:rPr>
              <a:t> </a:t>
            </a:r>
            <a:r>
              <a:rPr lang="en-US" altLang="ko-KR" sz="1600" b="1" err="1" smtClean="0">
                <a:solidFill>
                  <a:srgbClr val="000000"/>
                </a:solidFill>
                <a:effectLst>
                  <a:outerShdw blurRad="38100" dist="38100" dir="2700000" algn="tl">
                    <a:srgbClr val="C0C0C0"/>
                  </a:outerShdw>
                </a:effectLst>
                <a:latin typeface="Arial" panose="020B0604020202020204" pitchFamily="34" charset="0"/>
                <a:cs typeface="Arial" panose="020B0604020202020204" pitchFamily="34" charset="0"/>
              </a:rPr>
              <a:t>cơ</a:t>
            </a:r>
            <a:r>
              <a:rPr lang="en-US" altLang="ko-KR" sz="1600" b="1" smtClean="0">
                <a:solidFill>
                  <a:srgbClr val="000000"/>
                </a:solidFill>
                <a:effectLst>
                  <a:outerShdw blurRad="38100" dist="38100" dir="2700000" algn="tl">
                    <a:srgbClr val="C0C0C0"/>
                  </a:outerShdw>
                </a:effectLst>
                <a:latin typeface="Arial" panose="020B0604020202020204" pitchFamily="34" charset="0"/>
                <a:cs typeface="Arial" panose="020B0604020202020204" pitchFamily="34" charset="0"/>
              </a:rPr>
              <a:t> bản 3 </a:t>
            </a:r>
            <a:endParaRPr lang="ko-KR" altLang="en-US" sz="1600" b="1" dirty="0" smtClean="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14712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Line 2"/>
          <p:cNvSpPr>
            <a:spLocks noChangeShapeType="1"/>
          </p:cNvSpPr>
          <p:nvPr/>
        </p:nvSpPr>
        <p:spPr bwMode="auto">
          <a:xfrm>
            <a:off x="228600" y="610527"/>
            <a:ext cx="63246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pPr fontAlgn="base" latinLnBrk="1">
              <a:spcBef>
                <a:spcPct val="0"/>
              </a:spcBef>
              <a:spcAft>
                <a:spcPct val="0"/>
              </a:spcAft>
            </a:pPr>
            <a:endParaRPr kumimoji="1" lang="en-US">
              <a:solidFill>
                <a:srgbClr val="000000"/>
              </a:solidFill>
            </a:endParaRPr>
          </a:p>
        </p:txBody>
      </p:sp>
      <p:sp>
        <p:nvSpPr>
          <p:cNvPr id="10243" name="Rectangle 4"/>
          <p:cNvSpPr>
            <a:spLocks noChangeArrowheads="1"/>
          </p:cNvSpPr>
          <p:nvPr/>
        </p:nvSpPr>
        <p:spPr bwMode="auto">
          <a:xfrm>
            <a:off x="304800" y="1066271"/>
            <a:ext cx="6248400" cy="84888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lnSpc>
                <a:spcPct val="110000"/>
              </a:lnSpc>
              <a:spcBef>
                <a:spcPct val="0"/>
              </a:spcBef>
              <a:spcAft>
                <a:spcPct val="0"/>
              </a:spcAft>
            </a:pPr>
            <a:endParaRPr lang="ko-KR" altLang="ko-KR" sz="900">
              <a:solidFill>
                <a:srgbClr val="000000"/>
              </a:solidFill>
              <a:latin typeface="돋움" pitchFamily="50" charset="-127"/>
              <a:ea typeface="돋움" pitchFamily="50" charset="-127"/>
            </a:endParaRPr>
          </a:p>
        </p:txBody>
      </p:sp>
      <p:sp>
        <p:nvSpPr>
          <p:cNvPr id="8" name="Text Box 13"/>
          <p:cNvSpPr txBox="1">
            <a:spLocks noChangeArrowheads="1"/>
          </p:cNvSpPr>
          <p:nvPr/>
        </p:nvSpPr>
        <p:spPr bwMode="auto">
          <a:xfrm>
            <a:off x="260355" y="247650"/>
            <a:ext cx="489428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defRPr/>
            </a:pPr>
            <a:r>
              <a:rPr lang="en-US" altLang="ko-KR" sz="1600" b="1" smtClean="0">
                <a:solidFill>
                  <a:srgbClr val="000000"/>
                </a:solidFill>
                <a:effectLst>
                  <a:outerShdw blurRad="38100" dist="38100" dir="2700000" algn="tl">
                    <a:srgbClr val="C0C0C0"/>
                  </a:outerShdw>
                </a:effectLst>
              </a:rPr>
              <a:t>14</a:t>
            </a:r>
            <a:r>
              <a:rPr lang="ko-KR" altLang="en-US" sz="1600" b="1" smtClean="0">
                <a:solidFill>
                  <a:srgbClr val="000000"/>
                </a:solidFill>
                <a:effectLst>
                  <a:outerShdw blurRad="38100" dist="38100" dir="2700000" algn="tl">
                    <a:srgbClr val="C0C0C0"/>
                  </a:outerShdw>
                </a:effectLst>
              </a:rPr>
              <a:t>년 </a:t>
            </a:r>
            <a:r>
              <a:rPr lang="en-US" altLang="ko-KR" sz="1600" b="1" smtClean="0">
                <a:solidFill>
                  <a:srgbClr val="000000"/>
                </a:solidFill>
                <a:effectLst>
                  <a:outerShdw blurRad="38100" dist="38100" dir="2700000" algn="tl">
                    <a:srgbClr val="C0C0C0"/>
                  </a:outerShdw>
                </a:effectLst>
              </a:rPr>
              <a:t>WS </a:t>
            </a:r>
            <a:r>
              <a:rPr lang="ko-KR" altLang="en-US" sz="1600" b="1" smtClean="0">
                <a:solidFill>
                  <a:srgbClr val="000000"/>
                </a:solidFill>
                <a:effectLst>
                  <a:outerShdw blurRad="38100" dist="38100" dir="2700000" algn="tl">
                    <a:srgbClr val="C0C0C0"/>
                  </a:outerShdw>
                </a:effectLst>
              </a:rPr>
              <a:t>대비 사전평가 </a:t>
            </a:r>
            <a:r>
              <a:rPr lang="en-US" altLang="ko-KR" sz="1600" b="1" smtClean="0">
                <a:solidFill>
                  <a:srgbClr val="000000"/>
                </a:solidFill>
                <a:effectLst>
                  <a:outerShdw blurRad="38100" dist="38100" dir="2700000" algn="tl">
                    <a:srgbClr val="C0C0C0"/>
                  </a:outerShdw>
                </a:effectLst>
              </a:rPr>
              <a:t>( 3 ) </a:t>
            </a:r>
            <a:r>
              <a:rPr lang="ko-KR" altLang="en-US" sz="1600" b="1" smtClean="0">
                <a:solidFill>
                  <a:srgbClr val="000000"/>
                </a:solidFill>
                <a:effectLst>
                  <a:outerShdw blurRad="38100" dist="38100" dir="2700000" algn="tl">
                    <a:srgbClr val="C0C0C0"/>
                  </a:outerShdw>
                </a:effectLst>
              </a:rPr>
              <a:t>회 공압 기본  답안     </a:t>
            </a:r>
            <a:endParaRPr lang="ko-KR" altLang="en-US" sz="1000" b="1" smtClean="0">
              <a:solidFill>
                <a:srgbClr val="000000"/>
              </a:solidFill>
            </a:endParaRPr>
          </a:p>
        </p:txBody>
      </p:sp>
      <p:graphicFrame>
        <p:nvGraphicFramePr>
          <p:cNvPr id="4179" name="Group 83"/>
          <p:cNvGraphicFramePr>
            <a:graphicFrameLocks noGrp="1"/>
          </p:cNvGraphicFramePr>
          <p:nvPr/>
        </p:nvGraphicFramePr>
        <p:xfrm>
          <a:off x="1412880" y="1807504"/>
          <a:ext cx="1781175" cy="4820839"/>
        </p:xfrm>
        <a:graphic>
          <a:graphicData uri="http://schemas.openxmlformats.org/drawingml/2006/table">
            <a:tbl>
              <a:tblPr/>
              <a:tblGrid>
                <a:gridCol w="890588">
                  <a:extLst>
                    <a:ext uri="{9D8B030D-6E8A-4147-A177-3AD203B41FA5}">
                      <a16:colId xmlns:a16="http://schemas.microsoft.com/office/drawing/2014/main" val="20000"/>
                    </a:ext>
                  </a:extLst>
                </a:gridCol>
                <a:gridCol w="890587">
                  <a:extLst>
                    <a:ext uri="{9D8B030D-6E8A-4147-A177-3AD203B41FA5}">
                      <a16:colId xmlns:a16="http://schemas.microsoft.com/office/drawing/2014/main" val="20001"/>
                    </a:ext>
                  </a:extLst>
                </a:gridCol>
              </a:tblGrid>
              <a:tr h="403860">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ko-KR" altLang="en-US" sz="2000" b="1" i="0" u="none" strike="noStrike" cap="none" normalizeH="0" baseline="0" smtClean="0">
                          <a:ln>
                            <a:noFill/>
                          </a:ln>
                          <a:solidFill>
                            <a:schemeClr val="tx1"/>
                          </a:solidFill>
                          <a:effectLst/>
                          <a:latin typeface="굴림" pitchFamily="50" charset="-127"/>
                          <a:ea typeface="굴림" pitchFamily="50" charset="-127"/>
                        </a:rPr>
                        <a:t>번호</a:t>
                      </a: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ko-KR" altLang="en-US" sz="2000" b="1" i="0" u="none" strike="noStrike" cap="none" normalizeH="0" baseline="0" smtClean="0">
                          <a:ln>
                            <a:noFill/>
                          </a:ln>
                          <a:solidFill>
                            <a:schemeClr val="tx1"/>
                          </a:solidFill>
                          <a:effectLst/>
                          <a:latin typeface="굴림" pitchFamily="50" charset="-127"/>
                          <a:ea typeface="굴림" pitchFamily="50" charset="-127"/>
                        </a:rPr>
                        <a:t>정답</a:t>
                      </a: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462624">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1</a:t>
                      </a:r>
                      <a:endParaRPr kumimoji="0" lang="ko-KR" altLang="en-US" sz="2000" b="1" i="0" u="none" strike="noStrike" cap="none" normalizeH="0" baseline="0" smtClean="0">
                        <a:ln>
                          <a:noFill/>
                        </a:ln>
                        <a:solidFill>
                          <a:schemeClr val="tx1"/>
                        </a:solidFill>
                        <a:effectLst/>
                        <a:latin typeface="굴림" pitchFamily="50" charset="-127"/>
                        <a:ea typeface="굴림" pitchFamily="50" charset="-127"/>
                      </a:endParaRP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2</a:t>
                      </a: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467783">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2</a:t>
                      </a:r>
                      <a:endParaRPr kumimoji="0" lang="ko-KR" altLang="en-US" sz="2000" b="1" i="0" u="none" strike="noStrike" cap="none" normalizeH="0" baseline="0" smtClean="0">
                        <a:ln>
                          <a:noFill/>
                        </a:ln>
                        <a:solidFill>
                          <a:schemeClr val="tx1"/>
                        </a:solidFill>
                        <a:effectLst/>
                        <a:latin typeface="굴림" pitchFamily="50" charset="-127"/>
                        <a:ea typeface="굴림" pitchFamily="50" charset="-127"/>
                      </a:endParaRP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2</a:t>
                      </a: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467783">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3</a:t>
                      </a:r>
                      <a:endParaRPr kumimoji="0" lang="ko-KR" altLang="en-US" sz="2000" b="1" i="0" u="none" strike="noStrike" cap="none" normalizeH="0" baseline="0" smtClean="0">
                        <a:ln>
                          <a:noFill/>
                        </a:ln>
                        <a:solidFill>
                          <a:schemeClr val="tx1"/>
                        </a:solidFill>
                        <a:effectLst/>
                        <a:latin typeface="굴림" pitchFamily="50" charset="-127"/>
                        <a:ea typeface="굴림" pitchFamily="50" charset="-127"/>
                      </a:endParaRP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4</a:t>
                      </a: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467783">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4</a:t>
                      </a:r>
                      <a:endParaRPr kumimoji="0" lang="ko-KR" altLang="en-US" sz="2000" b="1" i="0" u="none" strike="noStrike" cap="none" normalizeH="0" baseline="0" smtClean="0">
                        <a:ln>
                          <a:noFill/>
                        </a:ln>
                        <a:solidFill>
                          <a:schemeClr val="tx1"/>
                        </a:solidFill>
                        <a:effectLst/>
                        <a:latin typeface="굴림" pitchFamily="50" charset="-127"/>
                        <a:ea typeface="굴림" pitchFamily="50" charset="-127"/>
                      </a:endParaRP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1</a:t>
                      </a: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467783">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5</a:t>
                      </a:r>
                      <a:endParaRPr kumimoji="0" lang="ko-KR" altLang="en-US" sz="2000" b="1" i="0" u="none" strike="noStrike" cap="none" normalizeH="0" baseline="0" smtClean="0">
                        <a:ln>
                          <a:noFill/>
                        </a:ln>
                        <a:solidFill>
                          <a:schemeClr val="tx1"/>
                        </a:solidFill>
                        <a:effectLst/>
                        <a:latin typeface="굴림" pitchFamily="50" charset="-127"/>
                        <a:ea typeface="굴림" pitchFamily="50" charset="-127"/>
                      </a:endParaRP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3</a:t>
                      </a: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467783">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6</a:t>
                      </a:r>
                      <a:endParaRPr kumimoji="0" lang="ko-KR" altLang="en-US" sz="2000" b="1" i="0" u="none" strike="noStrike" cap="none" normalizeH="0" baseline="0" smtClean="0">
                        <a:ln>
                          <a:noFill/>
                        </a:ln>
                        <a:solidFill>
                          <a:schemeClr val="tx1"/>
                        </a:solidFill>
                        <a:effectLst/>
                        <a:latin typeface="굴림" pitchFamily="50" charset="-127"/>
                        <a:ea typeface="굴림" pitchFamily="50" charset="-127"/>
                      </a:endParaRP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4</a:t>
                      </a: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403860">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7</a:t>
                      </a:r>
                      <a:endParaRPr kumimoji="0" lang="ko-KR" altLang="en-US" sz="2000" b="1" i="0" u="none" strike="noStrike" cap="none" normalizeH="0" baseline="0" smtClean="0">
                        <a:ln>
                          <a:noFill/>
                        </a:ln>
                        <a:solidFill>
                          <a:schemeClr val="tx1"/>
                        </a:solidFill>
                        <a:effectLst/>
                        <a:latin typeface="굴림" pitchFamily="50" charset="-127"/>
                        <a:ea typeface="굴림" pitchFamily="50" charset="-127"/>
                      </a:endParaRP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1</a:t>
                      </a: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r h="403860">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8</a:t>
                      </a:r>
                      <a:endParaRPr kumimoji="0" lang="ko-KR" altLang="en-US" sz="2000" b="1" i="0" u="none" strike="noStrike" cap="none" normalizeH="0" baseline="0" smtClean="0">
                        <a:ln>
                          <a:noFill/>
                        </a:ln>
                        <a:solidFill>
                          <a:schemeClr val="tx1"/>
                        </a:solidFill>
                        <a:effectLst/>
                        <a:latin typeface="굴림" pitchFamily="50" charset="-127"/>
                        <a:ea typeface="굴림" pitchFamily="50" charset="-127"/>
                      </a:endParaRP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3</a:t>
                      </a: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8"/>
                  </a:ext>
                </a:extLst>
              </a:tr>
              <a:tr h="403860">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9</a:t>
                      </a:r>
                      <a:endParaRPr kumimoji="0" lang="ko-KR" altLang="en-US" sz="2000" b="1" i="0" u="none" strike="noStrike" cap="none" normalizeH="0" baseline="0" smtClean="0">
                        <a:ln>
                          <a:noFill/>
                        </a:ln>
                        <a:solidFill>
                          <a:schemeClr val="tx1"/>
                        </a:solidFill>
                        <a:effectLst/>
                        <a:latin typeface="굴림" pitchFamily="50" charset="-127"/>
                        <a:ea typeface="굴림" pitchFamily="50" charset="-127"/>
                      </a:endParaRP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2</a:t>
                      </a: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9"/>
                  </a:ext>
                </a:extLst>
              </a:tr>
              <a:tr h="403860">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10</a:t>
                      </a:r>
                      <a:endParaRPr kumimoji="0" lang="ko-KR" altLang="en-US" sz="2000" b="1" i="0" u="none" strike="noStrike" cap="none" normalizeH="0" baseline="0" smtClean="0">
                        <a:ln>
                          <a:noFill/>
                        </a:ln>
                        <a:solidFill>
                          <a:schemeClr val="tx1"/>
                        </a:solidFill>
                        <a:effectLst/>
                        <a:latin typeface="굴림" pitchFamily="50" charset="-127"/>
                        <a:ea typeface="굴림" pitchFamily="50" charset="-127"/>
                      </a:endParaRP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1</a:t>
                      </a: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0"/>
                  </a:ext>
                </a:extLst>
              </a:tr>
            </a:tbl>
          </a:graphicData>
        </a:graphic>
      </p:graphicFrame>
      <p:graphicFrame>
        <p:nvGraphicFramePr>
          <p:cNvPr id="4178" name="Group 82"/>
          <p:cNvGraphicFramePr>
            <a:graphicFrameLocks noGrp="1"/>
          </p:cNvGraphicFramePr>
          <p:nvPr/>
        </p:nvGraphicFramePr>
        <p:xfrm>
          <a:off x="3735393" y="1812663"/>
          <a:ext cx="1781175" cy="4820839"/>
        </p:xfrm>
        <a:graphic>
          <a:graphicData uri="http://schemas.openxmlformats.org/drawingml/2006/table">
            <a:tbl>
              <a:tblPr/>
              <a:tblGrid>
                <a:gridCol w="890587">
                  <a:extLst>
                    <a:ext uri="{9D8B030D-6E8A-4147-A177-3AD203B41FA5}">
                      <a16:colId xmlns:a16="http://schemas.microsoft.com/office/drawing/2014/main" val="20000"/>
                    </a:ext>
                  </a:extLst>
                </a:gridCol>
                <a:gridCol w="890588">
                  <a:extLst>
                    <a:ext uri="{9D8B030D-6E8A-4147-A177-3AD203B41FA5}">
                      <a16:colId xmlns:a16="http://schemas.microsoft.com/office/drawing/2014/main" val="20001"/>
                    </a:ext>
                  </a:extLst>
                </a:gridCol>
              </a:tblGrid>
              <a:tr h="403860">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ko-KR" altLang="en-US" sz="2000" b="1" i="0" u="none" strike="noStrike" cap="none" normalizeH="0" baseline="0" dirty="0" smtClean="0">
                          <a:ln>
                            <a:noFill/>
                          </a:ln>
                          <a:solidFill>
                            <a:schemeClr val="tx1"/>
                          </a:solidFill>
                          <a:effectLst/>
                          <a:latin typeface="굴림" pitchFamily="50" charset="-127"/>
                          <a:ea typeface="굴림" pitchFamily="50" charset="-127"/>
                        </a:rPr>
                        <a:t>번호</a:t>
                      </a: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ko-KR" altLang="en-US" sz="2000" b="1" i="0" u="none" strike="noStrike" cap="none" normalizeH="0" baseline="0" smtClean="0">
                          <a:ln>
                            <a:noFill/>
                          </a:ln>
                          <a:solidFill>
                            <a:schemeClr val="tx1"/>
                          </a:solidFill>
                          <a:effectLst/>
                          <a:latin typeface="굴림" pitchFamily="50" charset="-127"/>
                          <a:ea typeface="굴림" pitchFamily="50" charset="-127"/>
                        </a:rPr>
                        <a:t>정답</a:t>
                      </a: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2624">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11</a:t>
                      </a:r>
                      <a:endParaRPr kumimoji="0" lang="ko-KR" altLang="en-US" sz="2000" b="1" i="0" u="none" strike="noStrike" cap="none" normalizeH="0" baseline="0" smtClean="0">
                        <a:ln>
                          <a:noFill/>
                        </a:ln>
                        <a:solidFill>
                          <a:schemeClr val="tx1"/>
                        </a:solidFill>
                        <a:effectLst/>
                        <a:latin typeface="굴림" pitchFamily="50" charset="-127"/>
                        <a:ea typeface="굴림" pitchFamily="50" charset="-127"/>
                      </a:endParaRP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4</a:t>
                      </a: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7783">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dirty="0" smtClean="0">
                          <a:ln>
                            <a:noFill/>
                          </a:ln>
                          <a:solidFill>
                            <a:schemeClr val="tx1"/>
                          </a:solidFill>
                          <a:effectLst/>
                          <a:latin typeface="굴림" pitchFamily="50" charset="-127"/>
                          <a:ea typeface="굴림" pitchFamily="50" charset="-127"/>
                        </a:rPr>
                        <a:t>12</a:t>
                      </a:r>
                      <a:endParaRPr kumimoji="0" lang="ko-KR" altLang="en-US" sz="2000" b="1" i="0" u="none" strike="noStrike" cap="none" normalizeH="0" baseline="0" dirty="0" smtClean="0">
                        <a:ln>
                          <a:noFill/>
                        </a:ln>
                        <a:solidFill>
                          <a:schemeClr val="tx1"/>
                        </a:solidFill>
                        <a:effectLst/>
                        <a:latin typeface="굴림" pitchFamily="50" charset="-127"/>
                        <a:ea typeface="굴림" pitchFamily="50" charset="-127"/>
                      </a:endParaRP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dirty="0" smtClean="0">
                          <a:ln>
                            <a:noFill/>
                          </a:ln>
                          <a:solidFill>
                            <a:schemeClr val="tx1"/>
                          </a:solidFill>
                          <a:effectLst/>
                          <a:latin typeface="굴림" pitchFamily="50" charset="-127"/>
                          <a:ea typeface="굴림" pitchFamily="50" charset="-127"/>
                        </a:rPr>
                        <a:t>4</a:t>
                      </a: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7783">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dirty="0" smtClean="0">
                          <a:ln>
                            <a:noFill/>
                          </a:ln>
                          <a:solidFill>
                            <a:schemeClr val="tx1"/>
                          </a:solidFill>
                          <a:effectLst/>
                          <a:latin typeface="굴림" pitchFamily="50" charset="-127"/>
                          <a:ea typeface="굴림" pitchFamily="50" charset="-127"/>
                        </a:rPr>
                        <a:t>13</a:t>
                      </a:r>
                      <a:endParaRPr kumimoji="0" lang="ko-KR" altLang="en-US" sz="2000" b="1" i="0" u="none" strike="noStrike" cap="none" normalizeH="0" baseline="0" dirty="0" smtClean="0">
                        <a:ln>
                          <a:noFill/>
                        </a:ln>
                        <a:solidFill>
                          <a:schemeClr val="tx1"/>
                        </a:solidFill>
                        <a:effectLst/>
                        <a:latin typeface="굴림" pitchFamily="50" charset="-127"/>
                        <a:ea typeface="굴림" pitchFamily="50" charset="-127"/>
                      </a:endParaRP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3</a:t>
                      </a: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7783">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14</a:t>
                      </a:r>
                      <a:endParaRPr kumimoji="0" lang="ko-KR" altLang="en-US" sz="2000" b="1" i="0" u="none" strike="noStrike" cap="none" normalizeH="0" baseline="0" smtClean="0">
                        <a:ln>
                          <a:noFill/>
                        </a:ln>
                        <a:solidFill>
                          <a:schemeClr val="tx1"/>
                        </a:solidFill>
                        <a:effectLst/>
                        <a:latin typeface="굴림" pitchFamily="50" charset="-127"/>
                        <a:ea typeface="굴림" pitchFamily="50" charset="-127"/>
                      </a:endParaRP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4</a:t>
                      </a: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67783">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15</a:t>
                      </a:r>
                      <a:endParaRPr kumimoji="0" lang="ko-KR" altLang="en-US" sz="2000" b="1" i="0" u="none" strike="noStrike" cap="none" normalizeH="0" baseline="0" smtClean="0">
                        <a:ln>
                          <a:noFill/>
                        </a:ln>
                        <a:solidFill>
                          <a:schemeClr val="tx1"/>
                        </a:solidFill>
                        <a:effectLst/>
                        <a:latin typeface="굴림" pitchFamily="50" charset="-127"/>
                        <a:ea typeface="굴림" pitchFamily="50" charset="-127"/>
                      </a:endParaRP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0.1</a:t>
                      </a: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67783">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16</a:t>
                      </a:r>
                      <a:endParaRPr kumimoji="0" lang="ko-KR" altLang="en-US" sz="2000" b="1" i="0" u="none" strike="noStrike" cap="none" normalizeH="0" baseline="0" smtClean="0">
                        <a:ln>
                          <a:noFill/>
                        </a:ln>
                        <a:solidFill>
                          <a:schemeClr val="tx1"/>
                        </a:solidFill>
                        <a:effectLst/>
                        <a:latin typeface="굴림" pitchFamily="50" charset="-127"/>
                        <a:ea typeface="굴림" pitchFamily="50" charset="-127"/>
                      </a:endParaRP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4</a:t>
                      </a: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3860">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17</a:t>
                      </a:r>
                      <a:endParaRPr kumimoji="0" lang="ko-KR" altLang="en-US" sz="2000" b="1" i="0" u="none" strike="noStrike" cap="none" normalizeH="0" baseline="0" smtClean="0">
                        <a:ln>
                          <a:noFill/>
                        </a:ln>
                        <a:solidFill>
                          <a:schemeClr val="tx1"/>
                        </a:solidFill>
                        <a:effectLst/>
                        <a:latin typeface="굴림" pitchFamily="50" charset="-127"/>
                        <a:ea typeface="굴림" pitchFamily="50" charset="-127"/>
                      </a:endParaRP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1</a:t>
                      </a: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03860">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18</a:t>
                      </a:r>
                      <a:endParaRPr kumimoji="0" lang="ko-KR" altLang="en-US" sz="2000" b="1" i="0" u="none" strike="noStrike" cap="none" normalizeH="0" baseline="0" smtClean="0">
                        <a:ln>
                          <a:noFill/>
                        </a:ln>
                        <a:solidFill>
                          <a:schemeClr val="tx1"/>
                        </a:solidFill>
                        <a:effectLst/>
                        <a:latin typeface="굴림" pitchFamily="50" charset="-127"/>
                        <a:ea typeface="굴림" pitchFamily="50" charset="-127"/>
                      </a:endParaRP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1</a:t>
                      </a: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03860">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19</a:t>
                      </a:r>
                      <a:endParaRPr kumimoji="0" lang="ko-KR" altLang="en-US" sz="2000" b="1" i="0" u="none" strike="noStrike" cap="none" normalizeH="0" baseline="0" smtClean="0">
                        <a:ln>
                          <a:noFill/>
                        </a:ln>
                        <a:solidFill>
                          <a:schemeClr val="tx1"/>
                        </a:solidFill>
                        <a:effectLst/>
                        <a:latin typeface="굴림" pitchFamily="50" charset="-127"/>
                        <a:ea typeface="굴림" pitchFamily="50" charset="-127"/>
                      </a:endParaRP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4</a:t>
                      </a: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03860">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20</a:t>
                      </a:r>
                      <a:endParaRPr kumimoji="0" lang="ko-KR" altLang="en-US" sz="2000" b="1" i="0" u="none" strike="noStrike" cap="none" normalizeH="0" baseline="0" smtClean="0">
                        <a:ln>
                          <a:noFill/>
                        </a:ln>
                        <a:solidFill>
                          <a:schemeClr val="tx1"/>
                        </a:solidFill>
                        <a:effectLst/>
                        <a:latin typeface="굴림" pitchFamily="50" charset="-127"/>
                        <a:ea typeface="굴림" pitchFamily="50" charset="-127"/>
                      </a:endParaRP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굴림" pitchFamily="50" charset="-127"/>
                          <a:ea typeface="굴림" pitchFamily="50" charset="-127"/>
                        </a:rPr>
                        <a:t>1</a:t>
                      </a:r>
                    </a:p>
                  </a:txBody>
                  <a:tcPr marT="49530" marB="495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4864726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Line 2"/>
          <p:cNvSpPr>
            <a:spLocks noChangeShapeType="1"/>
          </p:cNvSpPr>
          <p:nvPr/>
        </p:nvSpPr>
        <p:spPr bwMode="auto">
          <a:xfrm>
            <a:off x="279400" y="609600"/>
            <a:ext cx="6324600"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051" name="Rectangle 3"/>
          <p:cNvSpPr>
            <a:spLocks noChangeArrowheads="1"/>
          </p:cNvSpPr>
          <p:nvPr/>
        </p:nvSpPr>
        <p:spPr bwMode="auto">
          <a:xfrm>
            <a:off x="304800" y="776288"/>
            <a:ext cx="3124200" cy="90471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Ins="54000"/>
          <a:lstStyle>
            <a:lvl1pPr marL="457200" indent="-457200"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en-US" altLang="ko-KR" sz="900">
              <a:latin typeface="돋움" pitchFamily="50" charset="-127"/>
              <a:ea typeface="돋움" pitchFamily="50" charset="-127"/>
            </a:endParaRPr>
          </a:p>
          <a:p>
            <a:pPr eaLnBrk="1" hangingPunct="1">
              <a:spcBef>
                <a:spcPct val="0"/>
              </a:spcBef>
              <a:buFontTx/>
              <a:buNone/>
            </a:pPr>
            <a:endParaRPr lang="en-US" altLang="ko-KR" sz="900">
              <a:latin typeface="돋움" pitchFamily="50" charset="-127"/>
              <a:ea typeface="돋움" pitchFamily="50" charset="-127"/>
            </a:endParaRPr>
          </a:p>
        </p:txBody>
      </p:sp>
      <p:sp>
        <p:nvSpPr>
          <p:cNvPr id="2052" name="Rectangle 4"/>
          <p:cNvSpPr>
            <a:spLocks noChangeArrowheads="1"/>
          </p:cNvSpPr>
          <p:nvPr/>
        </p:nvSpPr>
        <p:spPr bwMode="auto">
          <a:xfrm>
            <a:off x="3429000" y="776288"/>
            <a:ext cx="3124200" cy="90471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ko-KR" sz="900">
              <a:latin typeface="돋움" pitchFamily="50" charset="-127"/>
              <a:ea typeface="돋움" pitchFamily="50" charset="-127"/>
            </a:endParaRPr>
          </a:p>
        </p:txBody>
      </p:sp>
      <p:sp>
        <p:nvSpPr>
          <p:cNvPr id="2053" name="Text Box 6"/>
          <p:cNvSpPr txBox="1">
            <a:spLocks noChangeArrowheads="1"/>
          </p:cNvSpPr>
          <p:nvPr/>
        </p:nvSpPr>
        <p:spPr bwMode="auto">
          <a:xfrm>
            <a:off x="292100" y="817563"/>
            <a:ext cx="1292225" cy="2460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1000" b="1">
                <a:latin typeface="Times New Roman" pitchFamily="18" charset="0"/>
                <a:ea typeface="돋움" pitchFamily="50" charset="-127"/>
                <a:cs typeface="Times New Roman" pitchFamily="18" charset="0"/>
              </a:rPr>
              <a:t>※ Điện</a:t>
            </a:r>
            <a:r>
              <a:rPr lang="ko-KR" altLang="en-US" sz="1000" b="1">
                <a:latin typeface="Times New Roman" pitchFamily="18" charset="0"/>
                <a:ea typeface="돋움" pitchFamily="50" charset="-127"/>
                <a:cs typeface="Times New Roman" pitchFamily="18" charset="0"/>
              </a:rPr>
              <a:t> </a:t>
            </a:r>
            <a:r>
              <a:rPr lang="en-US" altLang="ko-KR" sz="1000" b="1">
                <a:latin typeface="Times New Roman" pitchFamily="18" charset="0"/>
                <a:ea typeface="돋움" pitchFamily="50" charset="-127"/>
                <a:cs typeface="Times New Roman" pitchFamily="18" charset="0"/>
              </a:rPr>
              <a:t>: Câu 1</a:t>
            </a:r>
            <a:r>
              <a:rPr lang="ko-KR" altLang="en-US" sz="1000" b="1">
                <a:latin typeface="Times New Roman" pitchFamily="18" charset="0"/>
                <a:ea typeface="돋움" pitchFamily="50" charset="-127"/>
                <a:cs typeface="Times New Roman" pitchFamily="18" charset="0"/>
              </a:rPr>
              <a:t> </a:t>
            </a:r>
            <a:r>
              <a:rPr lang="en-US" altLang="ko-KR" sz="1000" b="1">
                <a:latin typeface="Times New Roman" pitchFamily="18" charset="0"/>
                <a:ea typeface="돋움" pitchFamily="50" charset="-127"/>
                <a:cs typeface="Times New Roman" pitchFamily="18" charset="0"/>
              </a:rPr>
              <a:t>~ 20</a:t>
            </a:r>
            <a:endParaRPr lang="ko-KR" altLang="en-US" sz="1000" b="1">
              <a:latin typeface="Times New Roman" pitchFamily="18" charset="0"/>
              <a:ea typeface="돋움" pitchFamily="50" charset="-127"/>
              <a:cs typeface="Times New Roman" pitchFamily="18" charset="0"/>
            </a:endParaRPr>
          </a:p>
        </p:txBody>
      </p:sp>
      <p:sp>
        <p:nvSpPr>
          <p:cNvPr id="50" name="Text Box 6"/>
          <p:cNvSpPr txBox="1">
            <a:spLocks noChangeArrowheads="1"/>
          </p:cNvSpPr>
          <p:nvPr/>
        </p:nvSpPr>
        <p:spPr bwMode="auto">
          <a:xfrm>
            <a:off x="123825" y="228600"/>
            <a:ext cx="612668" cy="338554"/>
          </a:xfrm>
          <a:prstGeom prst="rect">
            <a:avLst/>
          </a:prstGeom>
          <a:noFill/>
          <a:ln w="9525">
            <a:noFill/>
            <a:miter lim="800000"/>
            <a:headEnd/>
            <a:tailEnd/>
          </a:ln>
          <a:effectLst/>
        </p:spPr>
        <p:txBody>
          <a:bodyPr wrap="none">
            <a:spAutoFit/>
          </a:bodyPr>
          <a:lstStyle/>
          <a:p>
            <a:pPr>
              <a:defRPr/>
            </a:pPr>
            <a:r>
              <a:rPr lang="en-US" altLang="ko-KR" sz="1600" b="1"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Điện</a:t>
            </a:r>
            <a:endParaRPr lang="ko-KR" altLang="en-US" sz="1600" b="1"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2055" name="Rectangle 7"/>
          <p:cNvSpPr>
            <a:spLocks noChangeArrowheads="1"/>
          </p:cNvSpPr>
          <p:nvPr/>
        </p:nvSpPr>
        <p:spPr bwMode="auto">
          <a:xfrm>
            <a:off x="255588" y="1004888"/>
            <a:ext cx="3186112" cy="798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1. Ý nào không đúng khi giải thích về</a:t>
            </a:r>
            <a:r>
              <a:rPr lang="ko-KR" altLang="en-US"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cấu</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tạo</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của</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nguyên</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tử</a:t>
            </a:r>
            <a:r>
              <a:rPr lang="en-US" altLang="ko-KR" sz="900" dirty="0">
                <a:latin typeface="Times New Roman" pitchFamily="18" charset="0"/>
                <a:ea typeface="돋움" pitchFamily="50" charset="-127"/>
                <a:cs typeface="Times New Roman" pitchFamily="18" charset="0"/>
              </a:rPr>
              <a:t>?</a:t>
            </a:r>
            <a:endParaRPr lang="ko-KR" altLang="en-US" sz="900" dirty="0">
              <a:latin typeface="Times New Roman" pitchFamily="18" charset="0"/>
              <a:ea typeface="돋움" pitchFamily="50" charset="-127"/>
              <a:cs typeface="Times New Roman" pitchFamily="18" charset="0"/>
            </a:endParaRPr>
          </a:p>
          <a:p>
            <a:pPr eaLnBrk="1" hangingPunct="1">
              <a:spcBef>
                <a:spcPct val="0"/>
              </a:spcBef>
              <a:buFontTx/>
              <a:buNone/>
            </a:pPr>
            <a:endParaRPr lang="ko-KR" altLang="en-US" sz="900" dirty="0">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dirty="0">
                <a:latin typeface="Times New Roman" pitchFamily="18" charset="0"/>
                <a:ea typeface="돋움" pitchFamily="50" charset="-127"/>
                <a:cs typeface="Times New Roman" pitchFamily="18" charset="0"/>
              </a:rPr>
              <a:t> ① </a:t>
            </a:r>
            <a:r>
              <a:rPr lang="vi-VN" altLang="ko-KR" sz="900" dirty="0">
                <a:latin typeface="Times New Roman" pitchFamily="18" charset="0"/>
                <a:ea typeface="돋움" pitchFamily="50" charset="-127"/>
                <a:cs typeface="Times New Roman" pitchFamily="18" charset="0"/>
              </a:rPr>
              <a:t>Hạt nhân nguyên tử: gồm proton và nơtron</a:t>
            </a:r>
            <a:endParaRPr lang="ko-KR" altLang="en-US" sz="900" dirty="0">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dirty="0">
                <a:latin typeface="Times New Roman" pitchFamily="18" charset="0"/>
                <a:ea typeface="돋움" pitchFamily="50" charset="-127"/>
                <a:cs typeface="Times New Roman" pitchFamily="18" charset="0"/>
              </a:rPr>
              <a:t> ② </a:t>
            </a:r>
            <a:r>
              <a:rPr lang="vi-VN" altLang="ko-KR" sz="900" dirty="0">
                <a:latin typeface="Times New Roman" pitchFamily="18" charset="0"/>
                <a:ea typeface="돋움" pitchFamily="50" charset="-127"/>
                <a:cs typeface="Times New Roman" pitchFamily="18" charset="0"/>
              </a:rPr>
              <a:t>Các proton và neutron có khối lượng gần như</a:t>
            </a:r>
            <a:r>
              <a:rPr lang="ko-KR" altLang="en-US" sz="900" dirty="0">
                <a:latin typeface="Times New Roman" pitchFamily="18" charset="0"/>
                <a:ea typeface="돋움" pitchFamily="50" charset="-127"/>
                <a:cs typeface="Times New Roman" pitchFamily="18" charset="0"/>
              </a:rPr>
              <a:t> </a:t>
            </a:r>
            <a:r>
              <a:rPr lang="vi-VN" altLang="ko-KR" sz="900" dirty="0">
                <a:latin typeface="Times New Roman" pitchFamily="18" charset="0"/>
                <a:ea typeface="돋움" pitchFamily="50" charset="-127"/>
                <a:cs typeface="Times New Roman" pitchFamily="18" charset="0"/>
              </a:rPr>
              <a:t>bằng nhau, và  các electron có hạt lớn hơn khoảng 1840 lần</a:t>
            </a:r>
            <a:endParaRPr lang="ko-KR" altLang="en-US" sz="900" dirty="0">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dirty="0">
                <a:latin typeface="Times New Roman" pitchFamily="18" charset="0"/>
                <a:ea typeface="돋움" pitchFamily="50" charset="-127"/>
                <a:cs typeface="Times New Roman" pitchFamily="18" charset="0"/>
              </a:rPr>
              <a:t> ③ </a:t>
            </a:r>
            <a:r>
              <a:rPr lang="en-US" altLang="ko-KR" sz="900" dirty="0" err="1">
                <a:latin typeface="Times New Roman" pitchFamily="18" charset="0"/>
                <a:ea typeface="돋움" pitchFamily="50" charset="-127"/>
                <a:cs typeface="Times New Roman" pitchFamily="18" charset="0"/>
              </a:rPr>
              <a:t>Số</a:t>
            </a:r>
            <a:r>
              <a:rPr lang="ko-KR" altLang="en-US" sz="900" dirty="0">
                <a:latin typeface="Times New Roman" pitchFamily="18" charset="0"/>
                <a:ea typeface="돋움" pitchFamily="50" charset="-127"/>
                <a:cs typeface="Times New Roman" pitchFamily="18" charset="0"/>
              </a:rPr>
              <a:t> </a:t>
            </a:r>
            <a:r>
              <a:rPr lang="en-US" altLang="ko-KR" sz="900" dirty="0">
                <a:latin typeface="Times New Roman" pitchFamily="18" charset="0"/>
                <a:ea typeface="돋움" pitchFamily="50" charset="-127"/>
                <a:cs typeface="Times New Roman" pitchFamily="18" charset="0"/>
              </a:rPr>
              <a:t>proton Z = </a:t>
            </a:r>
            <a:r>
              <a:rPr lang="en-US" altLang="ko-KR" sz="900" dirty="0" err="1">
                <a:latin typeface="Times New Roman" pitchFamily="18" charset="0"/>
                <a:ea typeface="돋움" pitchFamily="50" charset="-127"/>
                <a:cs typeface="Times New Roman" pitchFamily="18" charset="0"/>
              </a:rPr>
              <a:t>số</a:t>
            </a:r>
            <a:r>
              <a:rPr lang="ko-KR" altLang="en-US" sz="900" dirty="0">
                <a:latin typeface="Times New Roman" pitchFamily="18" charset="0"/>
                <a:ea typeface="돋움" pitchFamily="50" charset="-127"/>
                <a:cs typeface="Times New Roman" pitchFamily="18" charset="0"/>
              </a:rPr>
              <a:t> </a:t>
            </a:r>
            <a:r>
              <a:rPr lang="vi-VN" altLang="ko-KR" sz="900" dirty="0">
                <a:latin typeface="Times New Roman" pitchFamily="18" charset="0"/>
                <a:ea typeface="돋움" pitchFamily="50" charset="-127"/>
                <a:cs typeface="Times New Roman" pitchFamily="18" charset="0"/>
              </a:rPr>
              <a:t>điện tích = số</a:t>
            </a:r>
            <a:r>
              <a:rPr lang="ko-KR" altLang="en-US"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hiệu</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nguyên</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tử</a:t>
            </a:r>
            <a:r>
              <a:rPr lang="ko-KR" altLang="en-US" sz="900" dirty="0">
                <a:latin typeface="Times New Roman" pitchFamily="18" charset="0"/>
                <a:ea typeface="돋움" pitchFamily="50" charset="-127"/>
                <a:cs typeface="Times New Roman" pitchFamily="18" charset="0"/>
              </a:rPr>
              <a:t> </a:t>
            </a:r>
            <a:r>
              <a:rPr lang="en-US" altLang="ko-KR" sz="900" dirty="0">
                <a:latin typeface="Times New Roman" pitchFamily="18" charset="0"/>
                <a:ea typeface="돋움" pitchFamily="50" charset="-127"/>
                <a:cs typeface="Times New Roman" pitchFamily="18" charset="0"/>
              </a:rPr>
              <a:t>=&gt; </a:t>
            </a:r>
            <a:r>
              <a:rPr lang="en-US" altLang="ko-KR" sz="900" dirty="0" err="1">
                <a:latin typeface="Times New Roman" pitchFamily="18" charset="0"/>
                <a:ea typeface="돋움" pitchFamily="50" charset="-127"/>
                <a:cs typeface="Times New Roman" pitchFamily="18" charset="0"/>
              </a:rPr>
              <a:t>giống</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số</a:t>
            </a:r>
            <a:r>
              <a:rPr lang="ko-KR" altLang="en-US" sz="900" dirty="0">
                <a:latin typeface="Times New Roman" pitchFamily="18" charset="0"/>
                <a:ea typeface="돋움" pitchFamily="50" charset="-127"/>
                <a:cs typeface="Times New Roman" pitchFamily="18" charset="0"/>
              </a:rPr>
              <a:t> </a:t>
            </a:r>
            <a:r>
              <a:rPr lang="en-US" altLang="ko-KR" sz="900" dirty="0">
                <a:latin typeface="Times New Roman" pitchFamily="18" charset="0"/>
                <a:ea typeface="돋움" pitchFamily="50" charset="-127"/>
                <a:cs typeface="Times New Roman" pitchFamily="18" charset="0"/>
              </a:rPr>
              <a:t>electron</a:t>
            </a:r>
            <a:endParaRPr lang="ko-KR" altLang="en-US" sz="900" dirty="0">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dirty="0">
                <a:latin typeface="Times New Roman" pitchFamily="18" charset="0"/>
                <a:ea typeface="돋움" pitchFamily="50" charset="-127"/>
                <a:cs typeface="Times New Roman" pitchFamily="18" charset="0"/>
              </a:rPr>
              <a:t> ④ </a:t>
            </a:r>
            <a:r>
              <a:rPr lang="vi-VN" altLang="ko-KR" sz="900" dirty="0">
                <a:latin typeface="Times New Roman" pitchFamily="18" charset="0"/>
                <a:ea typeface="돋움" pitchFamily="50" charset="-127"/>
                <a:cs typeface="Times New Roman" pitchFamily="18" charset="0"/>
              </a:rPr>
              <a:t>Lượng hạt điện tích dương là chính xác nhưng lượng hạt trung tính có thể</a:t>
            </a:r>
            <a:r>
              <a:rPr lang="ko-KR" altLang="en-US" sz="900" dirty="0">
                <a:latin typeface="Times New Roman" pitchFamily="18" charset="0"/>
                <a:ea typeface="돋움" pitchFamily="50" charset="-127"/>
                <a:cs typeface="Times New Roman" pitchFamily="18" charset="0"/>
              </a:rPr>
              <a:t> </a:t>
            </a:r>
            <a:r>
              <a:rPr lang="vi-VN" altLang="ko-KR" sz="900" dirty="0">
                <a:latin typeface="Times New Roman" pitchFamily="18" charset="0"/>
                <a:ea typeface="돋움" pitchFamily="50" charset="-127"/>
                <a:cs typeface="Times New Roman" pitchFamily="18" charset="0"/>
              </a:rPr>
              <a:t>hơn kém vài đơn vị</a:t>
            </a: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2. Điện năng do các êlectron tự</a:t>
            </a:r>
            <a:r>
              <a:rPr lang="ko-KR" altLang="en-US" sz="900" dirty="0">
                <a:latin typeface="Times New Roman" pitchFamily="18" charset="0"/>
                <a:ea typeface="돋움" pitchFamily="50" charset="-127"/>
                <a:cs typeface="Times New Roman" pitchFamily="18" charset="0"/>
              </a:rPr>
              <a:t> </a:t>
            </a:r>
            <a:r>
              <a:rPr lang="en-US" altLang="ko-KR" sz="900" dirty="0">
                <a:latin typeface="Times New Roman" pitchFamily="18" charset="0"/>
                <a:ea typeface="돋움" pitchFamily="50" charset="-127"/>
                <a:cs typeface="Times New Roman" pitchFamily="18" charset="0"/>
              </a:rPr>
              <a:t>do di </a:t>
            </a:r>
            <a:r>
              <a:rPr lang="en-US" altLang="ko-KR" sz="900" dirty="0" err="1">
                <a:latin typeface="Times New Roman" pitchFamily="18" charset="0"/>
                <a:ea typeface="돋움" pitchFamily="50" charset="-127"/>
                <a:cs typeface="Times New Roman" pitchFamily="18" charset="0"/>
              </a:rPr>
              <a:t>chuyển</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giữa</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các</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nguyên</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tử</a:t>
            </a:r>
            <a:r>
              <a:rPr lang="ko-KR" altLang="en-US" sz="900" dirty="0">
                <a:latin typeface="Times New Roman" pitchFamily="18" charset="0"/>
                <a:ea typeface="돋움" pitchFamily="50" charset="-127"/>
                <a:cs typeface="Times New Roman" pitchFamily="18" charset="0"/>
              </a:rPr>
              <a:t> </a:t>
            </a:r>
            <a:r>
              <a:rPr lang="vi-VN" altLang="ko-KR" sz="900" dirty="0">
                <a:latin typeface="Times New Roman" pitchFamily="18" charset="0"/>
                <a:ea typeface="돋움" pitchFamily="50" charset="-127"/>
                <a:cs typeface="Times New Roman" pitchFamily="18" charset="0"/>
              </a:rPr>
              <a:t>tạo ra được gọi là?</a:t>
            </a:r>
            <a:endParaRPr lang="ko-KR" altLang="en-US" sz="900" dirty="0">
              <a:latin typeface="Times New Roman" pitchFamily="18" charset="0"/>
              <a:ea typeface="돋움" pitchFamily="50" charset="-127"/>
              <a:cs typeface="Times New Roman" pitchFamily="18" charset="0"/>
            </a:endParaRPr>
          </a:p>
          <a:p>
            <a:pPr eaLnBrk="1" hangingPunct="1">
              <a:spcBef>
                <a:spcPct val="0"/>
              </a:spcBef>
              <a:buFontTx/>
              <a:buNone/>
            </a:pPr>
            <a:endParaRPr lang="ko-KR" altLang="en-US" sz="900" dirty="0">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dirty="0">
                <a:latin typeface="Times New Roman" pitchFamily="18" charset="0"/>
                <a:ea typeface="돋움" pitchFamily="50" charset="-127"/>
                <a:cs typeface="Times New Roman" pitchFamily="18" charset="0"/>
              </a:rPr>
              <a:t> ① </a:t>
            </a:r>
            <a:r>
              <a:rPr lang="vi-VN" altLang="ko-KR" sz="900" dirty="0">
                <a:latin typeface="Times New Roman" pitchFamily="18" charset="0"/>
                <a:ea typeface="돋움" pitchFamily="50" charset="-127"/>
                <a:cs typeface="Times New Roman" pitchFamily="18" charset="0"/>
              </a:rPr>
              <a:t>Nhiễm điện</a:t>
            </a:r>
            <a:endParaRPr lang="ko-KR" altLang="en-US" sz="900" dirty="0">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dirty="0">
                <a:latin typeface="Times New Roman" pitchFamily="18" charset="0"/>
                <a:ea typeface="돋움" pitchFamily="50" charset="-127"/>
                <a:cs typeface="Times New Roman" pitchFamily="18" charset="0"/>
              </a:rPr>
              <a:t> ② </a:t>
            </a:r>
            <a:r>
              <a:rPr lang="en-US" altLang="ko-KR" sz="900" dirty="0">
                <a:latin typeface="Times New Roman" pitchFamily="18" charset="0"/>
                <a:ea typeface="돋움" pitchFamily="50" charset="-127"/>
                <a:cs typeface="Times New Roman" pitchFamily="18" charset="0"/>
              </a:rPr>
              <a:t>Ion </a:t>
            </a:r>
            <a:r>
              <a:rPr lang="en-US" altLang="ko-KR" sz="900" dirty="0" err="1">
                <a:latin typeface="Times New Roman" pitchFamily="18" charset="0"/>
                <a:ea typeface="돋움" pitchFamily="50" charset="-127"/>
                <a:cs typeface="Times New Roman" pitchFamily="18" charset="0"/>
              </a:rPr>
              <a:t>hóa</a:t>
            </a:r>
            <a:endParaRPr lang="ko-KR" altLang="en-US" sz="900" dirty="0">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dirty="0">
                <a:latin typeface="Times New Roman" pitchFamily="18" charset="0"/>
                <a:ea typeface="돋움" pitchFamily="50" charset="-127"/>
                <a:cs typeface="Times New Roman" pitchFamily="18" charset="0"/>
              </a:rPr>
              <a:t> ③ </a:t>
            </a:r>
            <a:r>
              <a:rPr lang="en-US" altLang="ko-KR" sz="900" dirty="0" err="1">
                <a:latin typeface="Times New Roman" pitchFamily="18" charset="0"/>
                <a:ea typeface="돋움" pitchFamily="50" charset="-127"/>
                <a:cs typeface="Times New Roman" pitchFamily="18" charset="0"/>
              </a:rPr>
              <a:t>Điện</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tích</a:t>
            </a:r>
            <a:endParaRPr lang="ko-KR" altLang="en-US" sz="900" dirty="0">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dirty="0">
                <a:latin typeface="Times New Roman" pitchFamily="18" charset="0"/>
                <a:ea typeface="돋움" pitchFamily="50" charset="-127"/>
                <a:cs typeface="Times New Roman" pitchFamily="18" charset="0"/>
              </a:rPr>
              <a:t> ④ </a:t>
            </a:r>
            <a:r>
              <a:rPr lang="en-US" altLang="ko-KR" sz="900" dirty="0" err="1">
                <a:latin typeface="Times New Roman" pitchFamily="18" charset="0"/>
                <a:ea typeface="돋움" pitchFamily="50" charset="-127"/>
                <a:cs typeface="Times New Roman" pitchFamily="18" charset="0"/>
              </a:rPr>
              <a:t>Điện</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ly</a:t>
            </a: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3. </a:t>
            </a:r>
            <a:r>
              <a:rPr lang="en-US" altLang="ko-KR" sz="900" dirty="0" err="1">
                <a:latin typeface="Times New Roman" pitchFamily="18" charset="0"/>
                <a:ea typeface="돋움" pitchFamily="50" charset="-127"/>
                <a:cs typeface="Times New Roman" pitchFamily="18" charset="0"/>
              </a:rPr>
              <a:t>Trong</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số</a:t>
            </a:r>
            <a:r>
              <a:rPr lang="ko-KR" altLang="en-US" sz="900" dirty="0">
                <a:latin typeface="Times New Roman" pitchFamily="18" charset="0"/>
                <a:ea typeface="돋움" pitchFamily="50" charset="-127"/>
                <a:cs typeface="Times New Roman" pitchFamily="18" charset="0"/>
              </a:rPr>
              <a:t> </a:t>
            </a:r>
            <a:r>
              <a:rPr lang="vi-VN" altLang="ko-KR" sz="900" dirty="0">
                <a:latin typeface="Times New Roman" pitchFamily="18" charset="0"/>
                <a:ea typeface="돋움" pitchFamily="50" charset="-127"/>
                <a:cs typeface="Times New Roman" pitchFamily="18" charset="0"/>
              </a:rPr>
              <a:t>nhiễu dao động điện áp, hiện tượng mất đi 1 phần pha của dòng điện xoay chiều thường gặp gọi là gì?</a:t>
            </a:r>
            <a:endParaRPr lang="ko-KR" altLang="en-US" sz="900" dirty="0">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dirty="0">
                <a:latin typeface="Times New Roman" pitchFamily="18" charset="0"/>
                <a:ea typeface="돋움" pitchFamily="50" charset="-127"/>
                <a:cs typeface="Times New Roman" pitchFamily="18" charset="0"/>
              </a:rPr>
              <a:t> </a:t>
            </a:r>
          </a:p>
          <a:p>
            <a:pPr eaLnBrk="1" hangingPunct="1">
              <a:spcBef>
                <a:spcPct val="0"/>
              </a:spcBef>
              <a:buFontTx/>
              <a:buNone/>
            </a:pPr>
            <a:r>
              <a:rPr lang="ko-KR" altLang="en-US" sz="900" dirty="0">
                <a:latin typeface="Times New Roman" pitchFamily="18" charset="0"/>
                <a:ea typeface="돋움" pitchFamily="50" charset="-127"/>
                <a:cs typeface="Times New Roman" pitchFamily="18" charset="0"/>
              </a:rPr>
              <a:t> ① </a:t>
            </a:r>
            <a:r>
              <a:rPr lang="vi-VN" altLang="ko-KR" sz="900" dirty="0">
                <a:latin typeface="Times New Roman" pitchFamily="18" charset="0"/>
                <a:ea typeface="돋움" pitchFamily="50" charset="-127"/>
                <a:cs typeface="Times New Roman" pitchFamily="18" charset="0"/>
              </a:rPr>
              <a:t>Mất điện tức thời</a:t>
            </a:r>
            <a:endParaRPr lang="ko-KR" altLang="en-US" sz="900" dirty="0">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dirty="0">
                <a:latin typeface="Times New Roman" pitchFamily="18" charset="0"/>
                <a:ea typeface="돋움" pitchFamily="50" charset="-127"/>
                <a:cs typeface="Times New Roman" pitchFamily="18" charset="0"/>
              </a:rPr>
              <a:t> ② </a:t>
            </a:r>
            <a:r>
              <a:rPr lang="vi-VN" altLang="ko-KR" sz="900" dirty="0">
                <a:latin typeface="Times New Roman" pitchFamily="18" charset="0"/>
                <a:ea typeface="돋움" pitchFamily="50" charset="-127"/>
                <a:cs typeface="Times New Roman" pitchFamily="18" charset="0"/>
              </a:rPr>
              <a:t>Giảm điện áp tức thời</a:t>
            </a:r>
            <a:endParaRPr lang="ko-KR" altLang="en-US" sz="900" dirty="0">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dirty="0">
                <a:latin typeface="Times New Roman" pitchFamily="18" charset="0"/>
                <a:ea typeface="돋움" pitchFamily="50" charset="-127"/>
                <a:cs typeface="Times New Roman" pitchFamily="18" charset="0"/>
              </a:rPr>
              <a:t> ③ </a:t>
            </a:r>
            <a:r>
              <a:rPr lang="en-US" altLang="ko-KR" sz="900" dirty="0" err="1">
                <a:latin typeface="Times New Roman" pitchFamily="18" charset="0"/>
                <a:ea typeface="돋움" pitchFamily="50" charset="-127"/>
                <a:cs typeface="Times New Roman" pitchFamily="18" charset="0"/>
              </a:rPr>
              <a:t>Sấm</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sét</a:t>
            </a:r>
            <a:endParaRPr lang="ko-KR" altLang="en-US" sz="900" dirty="0">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dirty="0">
                <a:latin typeface="Times New Roman" pitchFamily="18" charset="0"/>
                <a:ea typeface="돋움" pitchFamily="50" charset="-127"/>
                <a:cs typeface="Times New Roman" pitchFamily="18" charset="0"/>
              </a:rPr>
              <a:t> ④ </a:t>
            </a:r>
            <a:r>
              <a:rPr lang="vi-VN" altLang="ko-KR" sz="900" dirty="0">
                <a:latin typeface="Times New Roman" pitchFamily="18" charset="0"/>
                <a:ea typeface="돋움" pitchFamily="50" charset="-127"/>
                <a:cs typeface="Times New Roman" pitchFamily="18" charset="0"/>
              </a:rPr>
              <a:t>Nháy điện</a:t>
            </a: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4. </a:t>
            </a:r>
            <a:r>
              <a:rPr lang="en-US" altLang="ko-KR" sz="900" dirty="0" err="1">
                <a:latin typeface="Times New Roman" pitchFamily="18" charset="0"/>
                <a:ea typeface="돋움" pitchFamily="50" charset="-127"/>
                <a:cs typeface="Times New Roman" pitchFamily="18" charset="0"/>
              </a:rPr>
              <a:t>Dạng</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sóng</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có</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giá</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trị</a:t>
            </a:r>
            <a:r>
              <a:rPr lang="ko-KR" altLang="en-US" sz="900" dirty="0">
                <a:latin typeface="Times New Roman" pitchFamily="18" charset="0"/>
                <a:ea typeface="돋움" pitchFamily="50" charset="-127"/>
                <a:cs typeface="Times New Roman" pitchFamily="18" charset="0"/>
              </a:rPr>
              <a:t> </a:t>
            </a:r>
            <a:r>
              <a:rPr lang="vi-VN" altLang="ko-KR" sz="900" dirty="0">
                <a:latin typeface="Times New Roman" pitchFamily="18" charset="0"/>
                <a:ea typeface="돋움" pitchFamily="50" charset="-127"/>
                <a:cs typeface="Times New Roman" pitchFamily="18" charset="0"/>
              </a:rPr>
              <a:t>đỉnh-đỉnh là</a:t>
            </a:r>
            <a:r>
              <a:rPr lang="ko-KR" altLang="en-US" sz="900" dirty="0">
                <a:latin typeface="Times New Roman" pitchFamily="18" charset="0"/>
                <a:ea typeface="돋움" pitchFamily="50" charset="-127"/>
                <a:cs typeface="Times New Roman" pitchFamily="18" charset="0"/>
              </a:rPr>
              <a:t> </a:t>
            </a:r>
            <a:r>
              <a:rPr lang="en-US" altLang="ko-KR" sz="900" dirty="0">
                <a:latin typeface="Times New Roman" pitchFamily="18" charset="0"/>
                <a:ea typeface="돋움" pitchFamily="50" charset="-127"/>
                <a:cs typeface="Times New Roman" pitchFamily="18" charset="0"/>
              </a:rPr>
              <a:t>20V. </a:t>
            </a:r>
            <a:r>
              <a:rPr lang="en-US" altLang="ko-KR" sz="900" dirty="0" err="1">
                <a:latin typeface="Times New Roman" pitchFamily="18" charset="0"/>
                <a:ea typeface="돋움" pitchFamily="50" charset="-127"/>
                <a:cs typeface="Times New Roman" pitchFamily="18" charset="0"/>
              </a:rPr>
              <a:t>Vậy</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giá</a:t>
            </a:r>
            <a:r>
              <a:rPr lang="ko-KR" altLang="en-US"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trị</a:t>
            </a:r>
            <a:r>
              <a:rPr lang="ko-KR" altLang="en-US"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Vave</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là</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bao</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nhiêu</a:t>
            </a:r>
            <a:r>
              <a:rPr lang="en-US" altLang="ko-KR" sz="900" dirty="0">
                <a:latin typeface="Times New Roman" pitchFamily="18" charset="0"/>
                <a:ea typeface="돋움" pitchFamily="50" charset="-127"/>
                <a:cs typeface="Times New Roman" pitchFamily="18" charset="0"/>
              </a:rPr>
              <a:t>?</a:t>
            </a:r>
            <a:endParaRPr lang="ko-KR" altLang="en-US" sz="900" dirty="0">
              <a:latin typeface="Times New Roman" pitchFamily="18" charset="0"/>
              <a:ea typeface="돋움" pitchFamily="50" charset="-127"/>
              <a:cs typeface="Times New Roman" pitchFamily="18" charset="0"/>
            </a:endParaRPr>
          </a:p>
          <a:p>
            <a:pPr eaLnBrk="1" hangingPunct="1">
              <a:spcBef>
                <a:spcPct val="0"/>
              </a:spcBef>
              <a:buFontTx/>
              <a:buNone/>
            </a:pPr>
            <a:endParaRPr lang="ko-KR" altLang="en-US" sz="900" dirty="0">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dirty="0">
                <a:latin typeface="Times New Roman" pitchFamily="18" charset="0"/>
                <a:ea typeface="돋움" pitchFamily="50" charset="-127"/>
                <a:cs typeface="Times New Roman" pitchFamily="18" charset="0"/>
              </a:rPr>
              <a:t> ① </a:t>
            </a:r>
            <a:r>
              <a:rPr lang="en-US" altLang="ko-KR" sz="900" dirty="0">
                <a:latin typeface="Times New Roman" pitchFamily="18" charset="0"/>
                <a:ea typeface="돋움" pitchFamily="50" charset="-127"/>
                <a:cs typeface="Times New Roman" pitchFamily="18" charset="0"/>
              </a:rPr>
              <a:t>6,37V</a:t>
            </a:r>
            <a:endParaRPr lang="ko-KR" altLang="en-US" sz="900" dirty="0">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dirty="0">
                <a:latin typeface="Times New Roman" pitchFamily="18" charset="0"/>
                <a:ea typeface="돋움" pitchFamily="50" charset="-127"/>
                <a:cs typeface="Times New Roman" pitchFamily="18" charset="0"/>
              </a:rPr>
              <a:t> ② </a:t>
            </a:r>
            <a:r>
              <a:rPr lang="en-US" altLang="ko-KR" sz="900" dirty="0">
                <a:latin typeface="Times New Roman" pitchFamily="18" charset="0"/>
                <a:ea typeface="돋움" pitchFamily="50" charset="-127"/>
                <a:cs typeface="Times New Roman" pitchFamily="18" charset="0"/>
              </a:rPr>
              <a:t>7,07V</a:t>
            </a:r>
            <a:endParaRPr lang="ko-KR" altLang="en-US" sz="900" dirty="0">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dirty="0">
                <a:latin typeface="Times New Roman" pitchFamily="18" charset="0"/>
                <a:ea typeface="돋움" pitchFamily="50" charset="-127"/>
                <a:cs typeface="Times New Roman" pitchFamily="18" charset="0"/>
              </a:rPr>
              <a:t> ③ </a:t>
            </a:r>
            <a:r>
              <a:rPr lang="en-US" altLang="ko-KR" sz="900" dirty="0">
                <a:latin typeface="Times New Roman" pitchFamily="18" charset="0"/>
                <a:ea typeface="돋움" pitchFamily="50" charset="-127"/>
                <a:cs typeface="Times New Roman" pitchFamily="18" charset="0"/>
              </a:rPr>
              <a:t>12,74V</a:t>
            </a:r>
            <a:endParaRPr lang="ko-KR" altLang="en-US" sz="900" dirty="0">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dirty="0">
                <a:latin typeface="Times New Roman" pitchFamily="18" charset="0"/>
                <a:ea typeface="돋움" pitchFamily="50" charset="-127"/>
                <a:cs typeface="Times New Roman" pitchFamily="18" charset="0"/>
              </a:rPr>
              <a:t> ④ </a:t>
            </a:r>
            <a:r>
              <a:rPr lang="en-US" altLang="ko-KR" sz="900" dirty="0">
                <a:latin typeface="Times New Roman" pitchFamily="18" charset="0"/>
                <a:ea typeface="돋움" pitchFamily="50" charset="-127"/>
                <a:cs typeface="Times New Roman" pitchFamily="18" charset="0"/>
              </a:rPr>
              <a:t>14,14V</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fr-FR" altLang="ko-KR" sz="900" dirty="0">
                <a:latin typeface="Times New Roman" pitchFamily="18" charset="0"/>
                <a:ea typeface="돋움" pitchFamily="50" charset="-127"/>
                <a:cs typeface="Times New Roman" pitchFamily="18" charset="0"/>
              </a:rPr>
              <a:t>5. </a:t>
            </a:r>
            <a:r>
              <a:rPr lang="fr-FR" altLang="ko-KR" sz="900" dirty="0" err="1">
                <a:latin typeface="Times New Roman" pitchFamily="18" charset="0"/>
                <a:ea typeface="돋움" pitchFamily="50" charset="-127"/>
                <a:cs typeface="Times New Roman" pitchFamily="18" charset="0"/>
              </a:rPr>
              <a:t>Đâu</a:t>
            </a:r>
            <a:r>
              <a:rPr lang="fr-FR" altLang="ko-KR" sz="900" dirty="0">
                <a:latin typeface="Times New Roman" pitchFamily="18" charset="0"/>
                <a:ea typeface="돋움" pitchFamily="50" charset="-127"/>
                <a:cs typeface="Times New Roman" pitchFamily="18" charset="0"/>
              </a:rPr>
              <a:t> </a:t>
            </a:r>
            <a:r>
              <a:rPr lang="fr-FR" altLang="ko-KR" sz="900" dirty="0" err="1">
                <a:latin typeface="Times New Roman" pitchFamily="18" charset="0"/>
                <a:ea typeface="돋움" pitchFamily="50" charset="-127"/>
                <a:cs typeface="Times New Roman" pitchFamily="18" charset="0"/>
              </a:rPr>
              <a:t>không</a:t>
            </a:r>
            <a:r>
              <a:rPr lang="fr-FR" altLang="ko-KR" sz="900" dirty="0">
                <a:latin typeface="Times New Roman" pitchFamily="18" charset="0"/>
                <a:ea typeface="돋움" pitchFamily="50" charset="-127"/>
                <a:cs typeface="Times New Roman" pitchFamily="18" charset="0"/>
              </a:rPr>
              <a:t> </a:t>
            </a:r>
            <a:r>
              <a:rPr lang="fr-FR" altLang="ko-KR" sz="900" dirty="0" err="1">
                <a:latin typeface="Times New Roman" pitchFamily="18" charset="0"/>
                <a:ea typeface="돋움" pitchFamily="50" charset="-127"/>
                <a:cs typeface="Times New Roman" pitchFamily="18" charset="0"/>
              </a:rPr>
              <a:t>phải</a:t>
            </a:r>
            <a:r>
              <a:rPr lang="fr-FR" altLang="ko-KR" sz="900" dirty="0">
                <a:latin typeface="Times New Roman" pitchFamily="18" charset="0"/>
                <a:ea typeface="돋움" pitchFamily="50" charset="-127"/>
                <a:cs typeface="Times New Roman" pitchFamily="18" charset="0"/>
              </a:rPr>
              <a:t> là</a:t>
            </a:r>
            <a:r>
              <a:rPr lang="ko-KR" altLang="en-US"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chế</a:t>
            </a:r>
            <a:r>
              <a:rPr lang="ko-KR" altLang="en-US" sz="900" dirty="0">
                <a:latin typeface="Times New Roman" pitchFamily="18" charset="0"/>
                <a:ea typeface="돋움" pitchFamily="50" charset="-127"/>
                <a:cs typeface="Times New Roman" pitchFamily="18" charset="0"/>
              </a:rPr>
              <a:t> </a:t>
            </a:r>
            <a:r>
              <a:rPr lang="vi-VN" altLang="ko-KR" sz="900" dirty="0">
                <a:latin typeface="Times New Roman" pitchFamily="18" charset="0"/>
                <a:ea typeface="돋움" pitchFamily="50" charset="-127"/>
                <a:cs typeface="Times New Roman" pitchFamily="18" charset="0"/>
              </a:rPr>
              <a:t>độ</a:t>
            </a:r>
            <a:r>
              <a:rPr lang="ko-KR" altLang="en-US"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thu</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nhận</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của</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máy</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hiện</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sóng</a:t>
            </a:r>
            <a:r>
              <a:rPr lang="en-US" altLang="ko-KR" sz="900" dirty="0">
                <a:latin typeface="Times New Roman" pitchFamily="18" charset="0"/>
                <a:ea typeface="돋움" pitchFamily="50" charset="-127"/>
                <a:cs typeface="Times New Roman" pitchFamily="18" charset="0"/>
              </a:rPr>
              <a:t>?</a:t>
            </a:r>
            <a:endParaRPr lang="ko-KR" altLang="en-US" sz="900" dirty="0">
              <a:latin typeface="Times New Roman" pitchFamily="18" charset="0"/>
              <a:ea typeface="돋움" pitchFamily="50" charset="-127"/>
              <a:cs typeface="Times New Roman" pitchFamily="18" charset="0"/>
            </a:endParaRPr>
          </a:p>
          <a:p>
            <a:pPr eaLnBrk="1" hangingPunct="1">
              <a:spcBef>
                <a:spcPct val="0"/>
              </a:spcBef>
              <a:buFontTx/>
              <a:buNone/>
            </a:pPr>
            <a:endParaRPr lang="ko-KR" altLang="en-US" sz="900" dirty="0">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dirty="0">
                <a:latin typeface="Times New Roman" pitchFamily="18" charset="0"/>
                <a:ea typeface="돋움" pitchFamily="50" charset="-127"/>
                <a:cs typeface="Times New Roman" pitchFamily="18" charset="0"/>
              </a:rPr>
              <a:t> ① </a:t>
            </a:r>
            <a:r>
              <a:rPr lang="en-US" altLang="ko-KR" sz="900" dirty="0">
                <a:latin typeface="Times New Roman" pitchFamily="18" charset="0"/>
                <a:ea typeface="돋움" pitchFamily="50" charset="-127"/>
                <a:cs typeface="Times New Roman" pitchFamily="18" charset="0"/>
              </a:rPr>
              <a:t>Chu </a:t>
            </a:r>
            <a:r>
              <a:rPr lang="en-US" altLang="ko-KR" sz="900" dirty="0" err="1">
                <a:latin typeface="Times New Roman" pitchFamily="18" charset="0"/>
                <a:ea typeface="돋움" pitchFamily="50" charset="-127"/>
                <a:cs typeface="Times New Roman" pitchFamily="18" charset="0"/>
              </a:rPr>
              <a:t>kỳ</a:t>
            </a:r>
            <a:endParaRPr lang="ko-KR" altLang="en-US" sz="900" dirty="0">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dirty="0">
                <a:latin typeface="Times New Roman" pitchFamily="18" charset="0"/>
                <a:ea typeface="돋움" pitchFamily="50" charset="-127"/>
                <a:cs typeface="Times New Roman" pitchFamily="18" charset="0"/>
              </a:rPr>
              <a:t> ② </a:t>
            </a:r>
            <a:r>
              <a:rPr lang="en-US" altLang="ko-KR" sz="900" dirty="0" err="1">
                <a:latin typeface="Times New Roman" pitchFamily="18" charset="0"/>
                <a:ea typeface="돋움" pitchFamily="50" charset="-127"/>
                <a:cs typeface="Times New Roman" pitchFamily="18" charset="0"/>
              </a:rPr>
              <a:t>Đỉnh</a:t>
            </a:r>
            <a:endParaRPr lang="ko-KR" altLang="en-US" sz="900" dirty="0">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dirty="0">
                <a:latin typeface="Times New Roman" pitchFamily="18" charset="0"/>
                <a:ea typeface="돋움" pitchFamily="50" charset="-127"/>
                <a:cs typeface="Times New Roman" pitchFamily="18" charset="0"/>
              </a:rPr>
              <a:t> ③ </a:t>
            </a:r>
            <a:r>
              <a:rPr lang="en-US" altLang="ko-KR" sz="900" dirty="0" err="1">
                <a:latin typeface="Times New Roman" pitchFamily="18" charset="0"/>
                <a:ea typeface="돋움" pitchFamily="50" charset="-127"/>
                <a:cs typeface="Times New Roman" pitchFamily="18" charset="0"/>
              </a:rPr>
              <a:t>Trung</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bình</a:t>
            </a:r>
            <a:endParaRPr lang="ko-KR" altLang="en-US" sz="900" dirty="0">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dirty="0">
                <a:latin typeface="Times New Roman" pitchFamily="18" charset="0"/>
                <a:ea typeface="돋움" pitchFamily="50" charset="-127"/>
                <a:cs typeface="Times New Roman" pitchFamily="18" charset="0"/>
              </a:rPr>
              <a:t> ④ </a:t>
            </a:r>
            <a:r>
              <a:rPr lang="en-US" altLang="ko-KR" sz="900" dirty="0" err="1">
                <a:latin typeface="Times New Roman" pitchFamily="18" charset="0"/>
                <a:ea typeface="돋움" pitchFamily="50" charset="-127"/>
                <a:cs typeface="Times New Roman" pitchFamily="18" charset="0"/>
              </a:rPr>
              <a:t>Xung</a:t>
            </a: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6. Loại điện trở</a:t>
            </a:r>
            <a:r>
              <a:rPr lang="ko-KR" altLang="en-US" sz="900" dirty="0">
                <a:latin typeface="Times New Roman" pitchFamily="18" charset="0"/>
                <a:ea typeface="돋움" pitchFamily="50" charset="-127"/>
                <a:cs typeface="Times New Roman" pitchFamily="18" charset="0"/>
              </a:rPr>
              <a:t> </a:t>
            </a:r>
            <a:r>
              <a:rPr lang="vi-VN" altLang="ko-KR" sz="900" dirty="0">
                <a:latin typeface="Times New Roman" pitchFamily="18" charset="0"/>
                <a:ea typeface="돋움" pitchFamily="50" charset="-127"/>
                <a:cs typeface="Times New Roman" pitchFamily="18" charset="0"/>
              </a:rPr>
              <a:t>nào được mô</a:t>
            </a:r>
            <a:r>
              <a:rPr lang="ko-KR" altLang="en-US"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tả</a:t>
            </a:r>
            <a:r>
              <a:rPr lang="ko-KR" altLang="en-US" sz="900" dirty="0">
                <a:latin typeface="Times New Roman" pitchFamily="18" charset="0"/>
                <a:ea typeface="돋움" pitchFamily="50" charset="-127"/>
                <a:cs typeface="Times New Roman" pitchFamily="18" charset="0"/>
              </a:rPr>
              <a:t> </a:t>
            </a:r>
            <a:r>
              <a:rPr lang="vi-VN" altLang="ko-KR" sz="900" dirty="0">
                <a:latin typeface="Times New Roman" pitchFamily="18" charset="0"/>
                <a:ea typeface="돋움" pitchFamily="50" charset="-127"/>
                <a:cs typeface="Times New Roman" pitchFamily="18" charset="0"/>
              </a:rPr>
              <a:t>dưới đây?</a:t>
            </a:r>
            <a:endParaRPr lang="ko-KR" altLang="en-US" sz="900" dirty="0">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dirty="0">
                <a:latin typeface="Times New Roman" pitchFamily="18" charset="0"/>
                <a:ea typeface="돋움" pitchFamily="50" charset="-127"/>
                <a:cs typeface="Times New Roman" pitchFamily="18" charset="0"/>
              </a:rPr>
              <a:t>   </a:t>
            </a:r>
            <a:r>
              <a:rPr lang="en-US" altLang="ko-KR" sz="900" dirty="0">
                <a:latin typeface="Times New Roman" pitchFamily="18" charset="0"/>
                <a:ea typeface="돋움" pitchFamily="50" charset="-127"/>
                <a:cs typeface="Times New Roman" pitchFamily="18" charset="0"/>
              </a:rPr>
              <a:t>[</a:t>
            </a:r>
            <a:r>
              <a:rPr lang="en-US" altLang="ko-KR" sz="900" dirty="0" err="1">
                <a:latin typeface="Times New Roman" pitchFamily="18" charset="0"/>
                <a:ea typeface="돋움" pitchFamily="50" charset="-127"/>
                <a:cs typeface="Times New Roman" pitchFamily="18" charset="0"/>
              </a:rPr>
              <a:t>Bởi</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vì</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nó</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là</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một</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loại</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nhựa</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không</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cháy</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nó</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không</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bắt</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lửa</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ngay</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cả</a:t>
            </a:r>
            <a:r>
              <a:rPr lang="ko-KR" altLang="en-US" sz="900" dirty="0">
                <a:latin typeface="Times New Roman" pitchFamily="18" charset="0"/>
                <a:ea typeface="돋움" pitchFamily="50" charset="-127"/>
                <a:cs typeface="Times New Roman" pitchFamily="18" charset="0"/>
              </a:rPr>
              <a:t> </a:t>
            </a:r>
            <a:r>
              <a:rPr lang="en-US" altLang="ko-KR" sz="900" dirty="0">
                <a:latin typeface="Times New Roman" pitchFamily="18" charset="0"/>
                <a:ea typeface="돋움" pitchFamily="50" charset="-127"/>
                <a:cs typeface="Times New Roman" pitchFamily="18" charset="0"/>
              </a:rPr>
              <a:t>ở</a:t>
            </a:r>
            <a:r>
              <a:rPr lang="ko-KR" altLang="en-US" sz="900" dirty="0">
                <a:latin typeface="Times New Roman" pitchFamily="18" charset="0"/>
                <a:ea typeface="돋움" pitchFamily="50" charset="-127"/>
                <a:cs typeface="Times New Roman" pitchFamily="18" charset="0"/>
              </a:rPr>
              <a:t> </a:t>
            </a:r>
            <a:r>
              <a:rPr lang="vi-VN" altLang="ko-KR" sz="900" dirty="0">
                <a:latin typeface="Times New Roman" pitchFamily="18" charset="0"/>
                <a:ea typeface="돋움" pitchFamily="50" charset="-127"/>
                <a:cs typeface="Times New Roman" pitchFamily="18" charset="0"/>
              </a:rPr>
              <a:t>nhiệt độ</a:t>
            </a:r>
            <a:r>
              <a:rPr lang="ko-KR" altLang="en-US"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cao</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Nó</a:t>
            </a:r>
            <a:r>
              <a:rPr lang="ko-KR" altLang="en-US"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rất</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dễ</a:t>
            </a:r>
            <a:r>
              <a:rPr lang="ko-KR" altLang="en-US" sz="900" dirty="0">
                <a:latin typeface="Times New Roman" pitchFamily="18" charset="0"/>
                <a:ea typeface="돋움" pitchFamily="50" charset="-127"/>
                <a:cs typeface="Times New Roman" pitchFamily="18" charset="0"/>
              </a:rPr>
              <a:t> </a:t>
            </a:r>
            <a:r>
              <a:rPr lang="vi-VN" altLang="ko-KR" sz="900" dirty="0">
                <a:latin typeface="Times New Roman" pitchFamily="18" charset="0"/>
                <a:ea typeface="돋움" pitchFamily="50" charset="-127"/>
                <a:cs typeface="Times New Roman" pitchFamily="18" charset="0"/>
              </a:rPr>
              <a:t>lắp đặt do đặc tính cách nhiệt phong phú]</a:t>
            </a:r>
            <a:endParaRPr lang="ko-KR" altLang="en-US" sz="900" dirty="0">
              <a:latin typeface="Times New Roman" pitchFamily="18" charset="0"/>
              <a:ea typeface="돋움" pitchFamily="50" charset="-127"/>
              <a:cs typeface="Times New Roman" pitchFamily="18" charset="0"/>
            </a:endParaRPr>
          </a:p>
          <a:p>
            <a:pPr eaLnBrk="1" hangingPunct="1">
              <a:spcBef>
                <a:spcPct val="0"/>
              </a:spcBef>
              <a:buFontTx/>
              <a:buNone/>
            </a:pPr>
            <a:endParaRPr lang="ko-KR" altLang="en-US" sz="900" dirty="0">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dirty="0">
                <a:latin typeface="Times New Roman" pitchFamily="18" charset="0"/>
                <a:ea typeface="돋움" pitchFamily="50" charset="-127"/>
                <a:cs typeface="Times New Roman" pitchFamily="18" charset="0"/>
              </a:rPr>
              <a:t> ① </a:t>
            </a:r>
            <a:r>
              <a:rPr lang="en-US" altLang="ko-KR" sz="900" dirty="0" err="1">
                <a:latin typeface="Times New Roman" pitchFamily="18" charset="0"/>
                <a:ea typeface="돋움" pitchFamily="50" charset="-127"/>
                <a:cs typeface="Times New Roman" pitchFamily="18" charset="0"/>
              </a:rPr>
              <a:t>Điện</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trở</a:t>
            </a:r>
            <a:r>
              <a:rPr lang="ko-KR" altLang="en-US"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cố</a:t>
            </a:r>
            <a:r>
              <a:rPr lang="ko-KR" altLang="en-US" sz="900" dirty="0">
                <a:latin typeface="Times New Roman" pitchFamily="18" charset="0"/>
                <a:ea typeface="돋움" pitchFamily="50" charset="-127"/>
                <a:cs typeface="Times New Roman" pitchFamily="18" charset="0"/>
              </a:rPr>
              <a:t> </a:t>
            </a:r>
            <a:r>
              <a:rPr lang="vi-VN" altLang="ko-KR" sz="900" dirty="0">
                <a:latin typeface="Times New Roman" pitchFamily="18" charset="0"/>
                <a:ea typeface="돋움" pitchFamily="50" charset="-127"/>
                <a:cs typeface="Times New Roman" pitchFamily="18" charset="0"/>
              </a:rPr>
              <a:t>định màng carbon nhỏ</a:t>
            </a:r>
            <a:endParaRPr lang="ko-KR" altLang="en-US" sz="900" dirty="0">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dirty="0">
                <a:latin typeface="Times New Roman" pitchFamily="18" charset="0"/>
                <a:ea typeface="돋움" pitchFamily="50" charset="-127"/>
                <a:cs typeface="Times New Roman" pitchFamily="18" charset="0"/>
              </a:rPr>
              <a:t> ② </a:t>
            </a:r>
            <a:r>
              <a:rPr lang="en-US" altLang="ko-KR" sz="900" dirty="0" err="1">
                <a:latin typeface="Times New Roman" pitchFamily="18" charset="0"/>
                <a:ea typeface="돋움" pitchFamily="50" charset="-127"/>
                <a:cs typeface="Times New Roman" pitchFamily="18" charset="0"/>
              </a:rPr>
              <a:t>Điện</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trở</a:t>
            </a:r>
            <a:r>
              <a:rPr lang="ko-KR" altLang="en-US"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phim</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kim</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loại</a:t>
            </a:r>
            <a:endParaRPr lang="ko-KR" altLang="en-US" sz="900" dirty="0">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dirty="0">
                <a:latin typeface="Times New Roman" pitchFamily="18" charset="0"/>
                <a:ea typeface="돋움" pitchFamily="50" charset="-127"/>
                <a:cs typeface="Times New Roman" pitchFamily="18" charset="0"/>
              </a:rPr>
              <a:t> ③ </a:t>
            </a:r>
            <a:r>
              <a:rPr lang="en-US" altLang="ko-KR" sz="900" dirty="0" err="1">
                <a:latin typeface="Times New Roman" pitchFamily="18" charset="0"/>
                <a:ea typeface="돋움" pitchFamily="50" charset="-127"/>
                <a:cs typeface="Times New Roman" pitchFamily="18" charset="0"/>
              </a:rPr>
              <a:t>Điện</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trở</a:t>
            </a:r>
            <a:r>
              <a:rPr lang="ko-KR" altLang="en-US" sz="900" dirty="0">
                <a:latin typeface="Times New Roman" pitchFamily="18" charset="0"/>
                <a:ea typeface="돋움" pitchFamily="50" charset="-127"/>
                <a:cs typeface="Times New Roman" pitchFamily="18" charset="0"/>
              </a:rPr>
              <a:t> </a:t>
            </a:r>
            <a:r>
              <a:rPr lang="vi-VN" altLang="ko-KR" sz="900" dirty="0">
                <a:latin typeface="Times New Roman" pitchFamily="18" charset="0"/>
                <a:ea typeface="돋움" pitchFamily="50" charset="-127"/>
                <a:cs typeface="Times New Roman" pitchFamily="18" charset="0"/>
              </a:rPr>
              <a:t>xi măng</a:t>
            </a:r>
            <a:endParaRPr lang="ko-KR" altLang="en-US" sz="900" dirty="0">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dirty="0">
                <a:latin typeface="Times New Roman" pitchFamily="18" charset="0"/>
                <a:ea typeface="돋움" pitchFamily="50" charset="-127"/>
                <a:cs typeface="Times New Roman" pitchFamily="18" charset="0"/>
              </a:rPr>
              <a:t> ④ </a:t>
            </a:r>
            <a:r>
              <a:rPr lang="en-US" altLang="ko-KR" sz="900" dirty="0" err="1">
                <a:latin typeface="Times New Roman" pitchFamily="18" charset="0"/>
                <a:ea typeface="돋움" pitchFamily="50" charset="-127"/>
                <a:cs typeface="Times New Roman" pitchFamily="18" charset="0"/>
              </a:rPr>
              <a:t>Điện</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trở</a:t>
            </a:r>
            <a:r>
              <a:rPr lang="ko-KR" altLang="en-US"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khả</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biến</a:t>
            </a: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7. Theo </a:t>
            </a:r>
            <a:r>
              <a:rPr lang="en-US" altLang="ko-KR" sz="900" dirty="0" err="1">
                <a:latin typeface="Times New Roman" pitchFamily="18" charset="0"/>
                <a:ea typeface="돋움" pitchFamily="50" charset="-127"/>
                <a:cs typeface="Times New Roman" pitchFamily="18" charset="0"/>
              </a:rPr>
              <a:t>cấu</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tạo</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đâu</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không</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phải</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là</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một</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loại</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biến</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trở</a:t>
            </a:r>
            <a:r>
              <a:rPr lang="en-US" altLang="ko-KR" sz="900" dirty="0">
                <a:latin typeface="Times New Roman" pitchFamily="18" charset="0"/>
                <a:ea typeface="돋움" pitchFamily="50" charset="-127"/>
                <a:cs typeface="Times New Roman" pitchFamily="18" charset="0"/>
              </a:rPr>
              <a:t> ?</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① </a:t>
            </a:r>
            <a:r>
              <a:rPr lang="en-US" altLang="ko-KR" sz="900" dirty="0" err="1">
                <a:latin typeface="Times New Roman" pitchFamily="18" charset="0"/>
                <a:ea typeface="돋움" pitchFamily="50" charset="-127"/>
                <a:cs typeface="Times New Roman" pitchFamily="18" charset="0"/>
              </a:rPr>
              <a:t>Loại</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màng</a:t>
            </a:r>
            <a:r>
              <a:rPr lang="en-US" altLang="ko-KR" sz="900" dirty="0">
                <a:latin typeface="Times New Roman" pitchFamily="18" charset="0"/>
                <a:ea typeface="돋움" pitchFamily="50" charset="-127"/>
                <a:cs typeface="Times New Roman" pitchFamily="18" charset="0"/>
              </a:rPr>
              <a:t> carbon</a:t>
            </a: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② </a:t>
            </a:r>
            <a:r>
              <a:rPr lang="en-US" altLang="ko-KR" sz="900" dirty="0" err="1">
                <a:latin typeface="Times New Roman" pitchFamily="18" charset="0"/>
                <a:ea typeface="돋움" pitchFamily="50" charset="-127"/>
                <a:cs typeface="Times New Roman" pitchFamily="18" charset="0"/>
              </a:rPr>
              <a:t>Loại</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màng</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kim</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loại</a:t>
            </a: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③ </a:t>
            </a:r>
            <a:r>
              <a:rPr lang="en-US" altLang="ko-KR" sz="900" dirty="0" err="1">
                <a:latin typeface="Times New Roman" pitchFamily="18" charset="0"/>
                <a:ea typeface="돋움" pitchFamily="50" charset="-127"/>
                <a:cs typeface="Times New Roman" pitchFamily="18" charset="0"/>
              </a:rPr>
              <a:t>Loại</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phủ</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sứ</a:t>
            </a: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④ </a:t>
            </a:r>
            <a:r>
              <a:rPr lang="en-US" altLang="ko-KR" sz="900" dirty="0" err="1">
                <a:latin typeface="Times New Roman" pitchFamily="18" charset="0"/>
                <a:ea typeface="돋움" pitchFamily="50" charset="-127"/>
                <a:cs typeface="Times New Roman" pitchFamily="18" charset="0"/>
              </a:rPr>
              <a:t>Loại</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cuộn</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cảm</a:t>
            </a:r>
            <a:endParaRPr lang="en-US" altLang="ko-KR" sz="900" dirty="0">
              <a:latin typeface="Times New Roman" pitchFamily="18" charset="0"/>
              <a:ea typeface="돋움" pitchFamily="50" charset="-127"/>
              <a:cs typeface="Times New Roman" pitchFamily="18" charset="0"/>
            </a:endParaRPr>
          </a:p>
        </p:txBody>
      </p:sp>
      <p:sp>
        <p:nvSpPr>
          <p:cNvPr id="2056" name="Rectangle 7"/>
          <p:cNvSpPr>
            <a:spLocks noChangeArrowheads="1"/>
          </p:cNvSpPr>
          <p:nvPr/>
        </p:nvSpPr>
        <p:spPr bwMode="auto">
          <a:xfrm>
            <a:off x="3363913" y="788988"/>
            <a:ext cx="3186112" cy="8402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8. </a:t>
            </a:r>
            <a:r>
              <a:rPr lang="en-US" altLang="ko-KR" sz="900" dirty="0" err="1">
                <a:latin typeface="Times New Roman" pitchFamily="18" charset="0"/>
                <a:ea typeface="돋움" pitchFamily="50" charset="-127"/>
                <a:cs typeface="Times New Roman" pitchFamily="18" charset="0"/>
              </a:rPr>
              <a:t>Tụ</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nào</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thông</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thường</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sử</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dụng</a:t>
            </a:r>
            <a:r>
              <a:rPr lang="en-US" altLang="ko-KR" sz="900" dirty="0">
                <a:latin typeface="Times New Roman" pitchFamily="18" charset="0"/>
                <a:ea typeface="돋움" pitchFamily="50" charset="-127"/>
                <a:cs typeface="Times New Roman" pitchFamily="18" charset="0"/>
              </a:rPr>
              <a:t> ở </a:t>
            </a:r>
            <a:r>
              <a:rPr lang="en-US" altLang="ko-KR" sz="900" dirty="0" err="1">
                <a:latin typeface="Times New Roman" pitchFamily="18" charset="0"/>
                <a:ea typeface="돋움" pitchFamily="50" charset="-127"/>
                <a:cs typeface="Times New Roman" pitchFamily="18" charset="0"/>
              </a:rPr>
              <a:t>mạch</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ghép</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hoặc</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mạch</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hằng</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số</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thời</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gian</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nhanh</a:t>
            </a:r>
            <a:r>
              <a:rPr lang="vi-VN" altLang="ko-KR" sz="900" dirty="0">
                <a:latin typeface="Times New Roman" pitchFamily="18" charset="0"/>
                <a:ea typeface="돋움" pitchFamily="50" charset="-127"/>
                <a:cs typeface="Times New Roman" pitchFamily="18" charset="0"/>
              </a:rPr>
              <a:t>?</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 ① Tụ </a:t>
            </a:r>
            <a:r>
              <a:rPr lang="en-US" altLang="ko-KR" sz="900" dirty="0" err="1">
                <a:latin typeface="Times New Roman" pitchFamily="18" charset="0"/>
                <a:ea typeface="돋움" pitchFamily="50" charset="-127"/>
                <a:cs typeface="Times New Roman" pitchFamily="18" charset="0"/>
              </a:rPr>
              <a:t>hóa</a:t>
            </a:r>
            <a:endParaRPr lang="vi-VN"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 ② Tụ Mylar</a:t>
            </a: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③ </a:t>
            </a:r>
            <a:r>
              <a:rPr lang="en-US" altLang="ko-KR" sz="900" dirty="0" err="1">
                <a:latin typeface="Times New Roman" pitchFamily="18" charset="0"/>
                <a:ea typeface="돋움" pitchFamily="50" charset="-127"/>
                <a:cs typeface="Times New Roman" pitchFamily="18" charset="0"/>
              </a:rPr>
              <a:t>Tụ</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sứ</a:t>
            </a: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④ </a:t>
            </a:r>
            <a:r>
              <a:rPr lang="en-US" altLang="ko-KR" sz="900" dirty="0" err="1">
                <a:latin typeface="Times New Roman" pitchFamily="18" charset="0"/>
                <a:ea typeface="돋움" pitchFamily="50" charset="-127"/>
                <a:cs typeface="Times New Roman" pitchFamily="18" charset="0"/>
              </a:rPr>
              <a:t>Tụ</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Tantal</a:t>
            </a: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9. Suất điện động sinh ra khi từ thông đi qua cuộn dây bị thay đổi.</a:t>
            </a: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    Hiện tượng </a:t>
            </a:r>
            <a:r>
              <a:rPr lang="en-US" altLang="ko-KR" sz="900" dirty="0" err="1">
                <a:latin typeface="Times New Roman" pitchFamily="18" charset="0"/>
                <a:ea typeface="돋움" pitchFamily="50" charset="-127"/>
                <a:cs typeface="Times New Roman" pitchFamily="18" charset="0"/>
              </a:rPr>
              <a:t>đó</a:t>
            </a:r>
            <a:r>
              <a:rPr lang="en-US" altLang="ko-KR" sz="900" dirty="0">
                <a:latin typeface="Times New Roman" pitchFamily="18" charset="0"/>
                <a:ea typeface="돋움" pitchFamily="50" charset="-127"/>
                <a:cs typeface="Times New Roman" pitchFamily="18" charset="0"/>
              </a:rPr>
              <a:t> </a:t>
            </a:r>
            <a:r>
              <a:rPr lang="vi-VN" altLang="ko-KR" sz="900" dirty="0">
                <a:latin typeface="Times New Roman" pitchFamily="18" charset="0"/>
                <a:ea typeface="돋움" pitchFamily="50" charset="-127"/>
                <a:cs typeface="Times New Roman" pitchFamily="18" charset="0"/>
              </a:rPr>
              <a:t>được gọi là gì?</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 ① </a:t>
            </a:r>
            <a:r>
              <a:rPr lang="en-US" altLang="ko-KR" sz="900" dirty="0">
                <a:latin typeface="Times New Roman" pitchFamily="18" charset="0"/>
                <a:ea typeface="돋움" pitchFamily="50" charset="-127"/>
                <a:cs typeface="Times New Roman" pitchFamily="18" charset="0"/>
              </a:rPr>
              <a:t>C</a:t>
            </a:r>
            <a:r>
              <a:rPr lang="vi-VN" altLang="ko-KR" sz="900" dirty="0">
                <a:latin typeface="Times New Roman" pitchFamily="18" charset="0"/>
                <a:ea typeface="돋움" pitchFamily="50" charset="-127"/>
                <a:cs typeface="Times New Roman" pitchFamily="18" charset="0"/>
              </a:rPr>
              <a:t>ảm ứng điện từ</a:t>
            </a: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 ② Suất điện động</a:t>
            </a: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③ </a:t>
            </a:r>
            <a:r>
              <a:rPr lang="en-US" altLang="ko-KR" sz="900" dirty="0" err="1">
                <a:latin typeface="Times New Roman" pitchFamily="18" charset="0"/>
                <a:ea typeface="돋움" pitchFamily="50" charset="-127"/>
                <a:cs typeface="Times New Roman" pitchFamily="18" charset="0"/>
              </a:rPr>
              <a:t>Định</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luật</a:t>
            </a:r>
            <a:r>
              <a:rPr lang="en-US" altLang="ko-KR" sz="900" dirty="0">
                <a:latin typeface="Times New Roman" pitchFamily="18" charset="0"/>
                <a:ea typeface="돋움" pitchFamily="50" charset="-127"/>
                <a:cs typeface="Times New Roman" pitchFamily="18" charset="0"/>
              </a:rPr>
              <a:t> Lenz</a:t>
            </a: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④ </a:t>
            </a:r>
            <a:r>
              <a:rPr lang="en-US" altLang="ko-KR" sz="900" dirty="0" err="1">
                <a:latin typeface="Times New Roman" pitchFamily="18" charset="0"/>
                <a:ea typeface="돋움" pitchFamily="50" charset="-127"/>
                <a:cs typeface="Times New Roman" pitchFamily="18" charset="0"/>
              </a:rPr>
              <a:t>Điện</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cảm</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tương</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hỗ</a:t>
            </a: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10. Tụ điện mắc song song trước sau là loại cuộn dây nào?</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① RFC</a:t>
            </a: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② FCZ</a:t>
            </a: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③ IFT</a:t>
            </a: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 ④ Cuộn cảm cho nguồn điện</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11. </a:t>
            </a:r>
            <a:r>
              <a:rPr lang="en-US" altLang="ko-KR" sz="900" dirty="0" err="1">
                <a:latin typeface="Times New Roman" pitchFamily="18" charset="0"/>
                <a:ea typeface="돋움" pitchFamily="50" charset="-127"/>
                <a:cs typeface="Times New Roman" pitchFamily="18" charset="0"/>
              </a:rPr>
              <a:t>Là</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phần</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tử</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đóng</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mở</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chuyên</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sử</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dụng</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cho</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điện</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áp</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ngược</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cao</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dòng</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điện</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cao</a:t>
            </a:r>
            <a:r>
              <a:rPr lang="en-US" altLang="ko-KR" sz="900" dirty="0">
                <a:latin typeface="Times New Roman" pitchFamily="18" charset="0"/>
                <a:ea typeface="돋움" pitchFamily="50" charset="-127"/>
                <a:cs typeface="Times New Roman" pitchFamily="18" charset="0"/>
              </a:rPr>
              <a:t> </a:t>
            </a:r>
            <a:r>
              <a:rPr lang="vi-VN" altLang="ko-KR" sz="900" dirty="0">
                <a:latin typeface="Times New Roman" pitchFamily="18" charset="0"/>
                <a:ea typeface="돋움" pitchFamily="50" charset="-127"/>
                <a:cs typeface="Times New Roman" pitchFamily="18" charset="0"/>
              </a:rPr>
              <a:t>?</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① TR</a:t>
            </a: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② SCR</a:t>
            </a: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③ TRIAC</a:t>
            </a: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④ SSR</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12. Điều gì không phải là đặc điểm của SSR?</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① </a:t>
            </a:r>
            <a:r>
              <a:rPr lang="en-US" altLang="ko-KR" sz="900" dirty="0" err="1">
                <a:latin typeface="Times New Roman" pitchFamily="18" charset="0"/>
                <a:ea typeface="돋움" pitchFamily="50" charset="-127"/>
                <a:cs typeface="Times New Roman" pitchFamily="18" charset="0"/>
              </a:rPr>
              <a:t>Tiếng</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ồn</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thấp</a:t>
            </a: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② </a:t>
            </a:r>
            <a:r>
              <a:rPr lang="en-US" altLang="ko-KR" sz="900" dirty="0" err="1">
                <a:latin typeface="Times New Roman" pitchFamily="18" charset="0"/>
                <a:ea typeface="돋움" pitchFamily="50" charset="-127"/>
                <a:cs typeface="Times New Roman" pitchFamily="18" charset="0"/>
              </a:rPr>
              <a:t>Không</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phát</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ra</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tiếng</a:t>
            </a: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 ③ Chức năng cao</a:t>
            </a: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 ④ Khả năng chịu nhiệt</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tốt</a:t>
            </a:r>
            <a:endParaRPr lang="vi-VN"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13. </a:t>
            </a:r>
            <a:r>
              <a:rPr lang="en-US" altLang="ko-KR" sz="900" dirty="0" err="1">
                <a:latin typeface="Times New Roman" pitchFamily="18" charset="0"/>
                <a:ea typeface="돋움" pitchFamily="50" charset="-127"/>
                <a:cs typeface="Times New Roman" pitchFamily="18" charset="0"/>
              </a:rPr>
              <a:t>Thành</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phần</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phù</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hợp</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của</a:t>
            </a:r>
            <a:r>
              <a:rPr lang="en-US" altLang="ko-KR" sz="900" dirty="0">
                <a:latin typeface="Times New Roman" pitchFamily="18" charset="0"/>
                <a:ea typeface="돋움" pitchFamily="50" charset="-127"/>
                <a:cs typeface="Times New Roman" pitchFamily="18" charset="0"/>
              </a:rPr>
              <a:t> Photo Coupler </a:t>
            </a:r>
            <a:r>
              <a:rPr lang="en-US" altLang="ko-KR" sz="900" dirty="0" err="1">
                <a:latin typeface="Times New Roman" pitchFamily="18" charset="0"/>
                <a:ea typeface="돋움" pitchFamily="50" charset="-127"/>
                <a:cs typeface="Times New Roman" pitchFamily="18" charset="0"/>
              </a:rPr>
              <a:t>là</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gì</a:t>
            </a:r>
            <a:r>
              <a:rPr lang="en-US" altLang="ko-KR" sz="900" dirty="0">
                <a:latin typeface="Times New Roman" pitchFamily="18" charset="0"/>
                <a:ea typeface="돋움" pitchFamily="50" charset="-127"/>
                <a:cs typeface="Times New Roman" pitchFamily="18" charset="0"/>
              </a:rPr>
              <a:t>?</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① LED + Diode</a:t>
            </a: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② LED + Photo Diode</a:t>
            </a: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③ Diode </a:t>
            </a:r>
            <a:r>
              <a:rPr lang="en-US" altLang="ko-KR" sz="900" dirty="0" err="1">
                <a:latin typeface="Times New Roman" pitchFamily="18" charset="0"/>
                <a:ea typeface="돋움" pitchFamily="50" charset="-127"/>
                <a:cs typeface="Times New Roman" pitchFamily="18" charset="0"/>
              </a:rPr>
              <a:t>phát</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quang</a:t>
            </a:r>
            <a:r>
              <a:rPr lang="en-US" altLang="ko-KR" sz="900" dirty="0">
                <a:latin typeface="Times New Roman" pitchFamily="18" charset="0"/>
                <a:ea typeface="돋움" pitchFamily="50" charset="-127"/>
                <a:cs typeface="Times New Roman" pitchFamily="18" charset="0"/>
              </a:rPr>
              <a:t> + Photo TR</a:t>
            </a: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④ Diode </a:t>
            </a:r>
            <a:r>
              <a:rPr lang="en-US" altLang="ko-KR" sz="900" dirty="0" err="1">
                <a:latin typeface="Times New Roman" pitchFamily="18" charset="0"/>
                <a:ea typeface="돋움" pitchFamily="50" charset="-127"/>
                <a:cs typeface="Times New Roman" pitchFamily="18" charset="0"/>
              </a:rPr>
              <a:t>phát</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quang</a:t>
            </a:r>
            <a:r>
              <a:rPr lang="en-US" altLang="ko-KR" sz="900" dirty="0">
                <a:latin typeface="Times New Roman" pitchFamily="18" charset="0"/>
                <a:ea typeface="돋움" pitchFamily="50" charset="-127"/>
                <a:cs typeface="Times New Roman" pitchFamily="18" charset="0"/>
              </a:rPr>
              <a:t> + Photo Diode</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14. Trong số các loại điện trở</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nhiệt</a:t>
            </a:r>
            <a:r>
              <a:rPr lang="vi-VN" altLang="ko-KR" sz="900" dirty="0">
                <a:latin typeface="Times New Roman" pitchFamily="18" charset="0"/>
                <a:ea typeface="돋움" pitchFamily="50" charset="-127"/>
                <a:cs typeface="Times New Roman" pitchFamily="18" charset="0"/>
              </a:rPr>
              <a:t>,</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loại</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nào</a:t>
            </a:r>
            <a:r>
              <a:rPr lang="vi-VN" altLang="ko-KR" sz="900" dirty="0">
                <a:latin typeface="Times New Roman" pitchFamily="18" charset="0"/>
                <a:ea typeface="돋움" pitchFamily="50" charset="-127"/>
                <a:cs typeface="Times New Roman" pitchFamily="18" charset="0"/>
              </a:rPr>
              <a:t> khi nhiệt độ tăng </a:t>
            </a: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thì giá trị điện trở giảm</a:t>
            </a:r>
            <a:r>
              <a:rPr lang="en-US" altLang="ko-KR" sz="900" dirty="0">
                <a:latin typeface="Times New Roman" pitchFamily="18" charset="0"/>
                <a:ea typeface="돋움" pitchFamily="50" charset="-127"/>
                <a:cs typeface="Times New Roman" pitchFamily="18" charset="0"/>
              </a:rPr>
              <a:t>?</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① NTC</a:t>
            </a: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② PTC</a:t>
            </a: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③ CTR</a:t>
            </a: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④ PPT</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15. Trong số các loại cảm biến loại nhỏ, loại nào </a:t>
            </a:r>
            <a:r>
              <a:rPr lang="en-US" altLang="ko-KR" sz="900" dirty="0" err="1">
                <a:latin typeface="Times New Roman" pitchFamily="18" charset="0"/>
                <a:ea typeface="돋움" pitchFamily="50" charset="-127"/>
                <a:cs typeface="Times New Roman" pitchFamily="18" charset="0"/>
              </a:rPr>
              <a:t>để</a:t>
            </a:r>
            <a:r>
              <a:rPr lang="vi-VN" altLang="ko-KR" sz="900" dirty="0">
                <a:latin typeface="Times New Roman" pitchFamily="18" charset="0"/>
                <a:ea typeface="돋움" pitchFamily="50" charset="-127"/>
                <a:cs typeface="Times New Roman" pitchFamily="18" charset="0"/>
              </a:rPr>
              <a:t> lắp PCB?</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 ① Kiểu móng ngựa </a:t>
            </a: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a:t>
            </a:r>
            <a:r>
              <a:rPr lang="vi-VN" altLang="ko-KR" sz="900" dirty="0">
                <a:latin typeface="Times New Roman" pitchFamily="18" charset="0"/>
                <a:ea typeface="돋움" pitchFamily="50" charset="-127"/>
                <a:cs typeface="Times New Roman" pitchFamily="18" charset="0"/>
              </a:rPr>
              <a:t>② Kiểu phản chiếu </a:t>
            </a:r>
            <a:r>
              <a:rPr lang="en-US" altLang="ko-KR" sz="900" dirty="0" err="1">
                <a:latin typeface="Times New Roman" pitchFamily="18" charset="0"/>
                <a:ea typeface="돋움" pitchFamily="50" charset="-127"/>
                <a:cs typeface="Times New Roman" pitchFamily="18" charset="0"/>
              </a:rPr>
              <a:t>hồi</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quy</a:t>
            </a:r>
            <a:endParaRPr lang="vi-VN"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③ </a:t>
            </a:r>
            <a:r>
              <a:rPr lang="en-US" altLang="ko-KR" sz="900" dirty="0" err="1">
                <a:latin typeface="Times New Roman" pitchFamily="18" charset="0"/>
                <a:ea typeface="돋움" pitchFamily="50" charset="-127"/>
                <a:cs typeface="Times New Roman" pitchFamily="18" charset="0"/>
              </a:rPr>
              <a:t>Loại</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phản</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xạ</a:t>
            </a: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④ Photo interrupter</a:t>
            </a:r>
            <a:endParaRPr lang="ko-KR" altLang="en-US" sz="900" dirty="0">
              <a:latin typeface="Times New Roman" pitchFamily="18" charset="0"/>
              <a:ea typeface="돋움" pitchFamily="50" charset="-127"/>
              <a:cs typeface="Times New Roman" pitchFamily="18" charset="0"/>
            </a:endParaRPr>
          </a:p>
        </p:txBody>
      </p:sp>
    </p:spTree>
    <p:extLst>
      <p:ext uri="{BB962C8B-B14F-4D97-AF65-F5344CB8AC3E}">
        <p14:creationId xmlns:p14="http://schemas.microsoft.com/office/powerpoint/2010/main" val="21292226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Line 2"/>
          <p:cNvSpPr>
            <a:spLocks noChangeShapeType="1"/>
          </p:cNvSpPr>
          <p:nvPr/>
        </p:nvSpPr>
        <p:spPr bwMode="auto">
          <a:xfrm>
            <a:off x="228600" y="609600"/>
            <a:ext cx="63246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78182" name="Text Box 6"/>
          <p:cNvSpPr txBox="1">
            <a:spLocks noChangeArrowheads="1"/>
          </p:cNvSpPr>
          <p:nvPr/>
        </p:nvSpPr>
        <p:spPr bwMode="auto">
          <a:xfrm>
            <a:off x="123825" y="228600"/>
            <a:ext cx="36655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900">
                <a:solidFill>
                  <a:schemeClr val="tx1"/>
                </a:solidFill>
                <a:latin typeface="돋움" pitchFamily="50" charset="-127"/>
                <a:ea typeface="돋움" pitchFamily="50" charset="-127"/>
              </a:defRPr>
            </a:lvl1pPr>
            <a:lvl2pPr marL="742950" indent="-285750" eaLnBrk="0" hangingPunct="0">
              <a:defRPr kumimoji="1" sz="900">
                <a:solidFill>
                  <a:schemeClr val="tx1"/>
                </a:solidFill>
                <a:latin typeface="돋움" pitchFamily="50" charset="-127"/>
                <a:ea typeface="돋움" pitchFamily="50" charset="-127"/>
              </a:defRPr>
            </a:lvl2pPr>
            <a:lvl3pPr marL="1143000" indent="-228600" eaLnBrk="0" hangingPunct="0">
              <a:defRPr kumimoji="1" sz="900">
                <a:solidFill>
                  <a:schemeClr val="tx1"/>
                </a:solidFill>
                <a:latin typeface="돋움" pitchFamily="50" charset="-127"/>
                <a:ea typeface="돋움" pitchFamily="50" charset="-127"/>
              </a:defRPr>
            </a:lvl3pPr>
            <a:lvl4pPr marL="1600200" indent="-228600" eaLnBrk="0" hangingPunct="0">
              <a:defRPr kumimoji="1" sz="900">
                <a:solidFill>
                  <a:schemeClr val="tx1"/>
                </a:solidFill>
                <a:latin typeface="돋움" pitchFamily="50" charset="-127"/>
                <a:ea typeface="돋움" pitchFamily="50" charset="-127"/>
              </a:defRPr>
            </a:lvl4pPr>
            <a:lvl5pPr marL="2057400" indent="-228600" eaLnBrk="0" hangingPunct="0">
              <a:defRPr kumimoji="1" sz="900">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a:solidFill>
                  <a:schemeClr val="tx1"/>
                </a:solidFill>
                <a:latin typeface="돋움" pitchFamily="50" charset="-127"/>
                <a:ea typeface="돋움" pitchFamily="50" charset="-127"/>
              </a:defRPr>
            </a:lvl9pPr>
          </a:lstStyle>
          <a:p>
            <a:pPr eaLnBrk="1" hangingPunct="1">
              <a:defRPr/>
            </a:pPr>
            <a:r>
              <a:rPr lang="en-US" altLang="ko-KR" sz="1600" b="1" smtClean="0">
                <a:effectLst>
                  <a:outerShdw blurRad="38100" dist="38100" dir="2700000" algn="tl">
                    <a:srgbClr val="C0C0C0"/>
                  </a:outerShdw>
                </a:effectLst>
                <a:latin typeface="Times New Roman" panose="02020603050405020304" pitchFamily="18" charset="0"/>
                <a:ea typeface="굴림" pitchFamily="50" charset="-127"/>
                <a:cs typeface="Times New Roman" panose="02020603050405020304" pitchFamily="18" charset="0"/>
              </a:rPr>
              <a:t>WS TEST</a:t>
            </a:r>
            <a:r>
              <a:rPr lang="ko-KR" altLang="en-US" sz="1600" b="1" smtClean="0">
                <a:effectLst>
                  <a:outerShdw blurRad="38100" dist="38100" dir="2700000" algn="tl">
                    <a:srgbClr val="C0C0C0"/>
                  </a:outerShdw>
                </a:effectLst>
                <a:latin typeface="Times New Roman" panose="02020603050405020304" pitchFamily="18" charset="0"/>
                <a:ea typeface="굴림" pitchFamily="50" charset="-127"/>
                <a:cs typeface="Times New Roman" panose="02020603050405020304" pitchFamily="18" charset="0"/>
              </a:rPr>
              <a:t>  </a:t>
            </a:r>
            <a:endParaRPr lang="en-US" altLang="ko-KR" sz="1600" b="1" dirty="0" smtClean="0">
              <a:effectLst>
                <a:outerShdw blurRad="38100" dist="38100" dir="2700000" algn="tl">
                  <a:srgbClr val="C0C0C0"/>
                </a:outerShdw>
              </a:effectLst>
              <a:latin typeface="Times New Roman" panose="02020603050405020304" pitchFamily="18" charset="0"/>
              <a:ea typeface="굴림" pitchFamily="50" charset="-127"/>
              <a:cs typeface="Times New Roman" panose="02020603050405020304" pitchFamily="18" charset="0"/>
            </a:endParaRPr>
          </a:p>
        </p:txBody>
      </p:sp>
      <p:sp>
        <p:nvSpPr>
          <p:cNvPr id="2052" name="Rectangle 5"/>
          <p:cNvSpPr>
            <a:spLocks noChangeArrowheads="1"/>
          </p:cNvSpPr>
          <p:nvPr/>
        </p:nvSpPr>
        <p:spPr bwMode="auto">
          <a:xfrm>
            <a:off x="3384550" y="776288"/>
            <a:ext cx="3214688" cy="88566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ko-KR" altLang="en-US"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ko-KR" altLang="en-US"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ko-KR" altLang="en-US"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p:txBody>
      </p:sp>
      <p:sp>
        <p:nvSpPr>
          <p:cNvPr id="2053" name="Text Box 6"/>
          <p:cNvSpPr txBox="1">
            <a:spLocks noChangeArrowheads="1"/>
          </p:cNvSpPr>
          <p:nvPr/>
        </p:nvSpPr>
        <p:spPr bwMode="auto">
          <a:xfrm>
            <a:off x="292100" y="817563"/>
            <a:ext cx="125226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1000" b="1">
                <a:latin typeface="Times New Roman" panose="02020603050405020304" pitchFamily="18" charset="0"/>
                <a:ea typeface="돋움" pitchFamily="50" charset="-127"/>
                <a:cs typeface="Times New Roman" panose="02020603050405020304" pitchFamily="18" charset="0"/>
              </a:rPr>
              <a:t>※ </a:t>
            </a:r>
            <a:r>
              <a:rPr lang="en-US" altLang="ko-KR" sz="1000" b="1" smtClean="0">
                <a:latin typeface="Times New Roman" panose="02020603050405020304" pitchFamily="18" charset="0"/>
                <a:ea typeface="돋움" pitchFamily="50" charset="-127"/>
                <a:cs typeface="Times New Roman" panose="02020603050405020304" pitchFamily="18" charset="0"/>
              </a:rPr>
              <a:t>Máy: Câu 1</a:t>
            </a:r>
            <a:r>
              <a:rPr lang="ko-KR" altLang="en-US" sz="1000" b="1" smtClean="0">
                <a:latin typeface="Times New Roman" panose="02020603050405020304" pitchFamily="18" charset="0"/>
                <a:ea typeface="돋움" pitchFamily="50" charset="-127"/>
                <a:cs typeface="Times New Roman" panose="02020603050405020304" pitchFamily="18" charset="0"/>
              </a:rPr>
              <a:t> </a:t>
            </a:r>
            <a:r>
              <a:rPr lang="en-US" altLang="ko-KR" sz="1000" b="1">
                <a:latin typeface="Times New Roman" panose="02020603050405020304" pitchFamily="18" charset="0"/>
                <a:ea typeface="돋움" pitchFamily="50" charset="-127"/>
                <a:cs typeface="Times New Roman" panose="02020603050405020304" pitchFamily="18" charset="0"/>
              </a:rPr>
              <a:t>~ </a:t>
            </a:r>
            <a:r>
              <a:rPr lang="en-US" altLang="ko-KR" sz="1000" b="1" smtClean="0">
                <a:latin typeface="Times New Roman" panose="02020603050405020304" pitchFamily="18" charset="0"/>
                <a:ea typeface="돋움" pitchFamily="50" charset="-127"/>
                <a:cs typeface="Times New Roman" panose="02020603050405020304" pitchFamily="18" charset="0"/>
              </a:rPr>
              <a:t>20</a:t>
            </a:r>
            <a:endParaRPr lang="ko-KR" altLang="en-US" sz="1000" b="1">
              <a:latin typeface="Times New Roman" panose="02020603050405020304" pitchFamily="18" charset="0"/>
              <a:ea typeface="돋움" pitchFamily="50" charset="-127"/>
              <a:cs typeface="Times New Roman" panose="02020603050405020304" pitchFamily="18" charset="0"/>
            </a:endParaRPr>
          </a:p>
        </p:txBody>
      </p:sp>
      <p:sp>
        <p:nvSpPr>
          <p:cNvPr id="2054" name="Rectangle 5"/>
          <p:cNvSpPr>
            <a:spLocks noChangeArrowheads="1"/>
          </p:cNvSpPr>
          <p:nvPr/>
        </p:nvSpPr>
        <p:spPr bwMode="auto">
          <a:xfrm>
            <a:off x="169863" y="776288"/>
            <a:ext cx="3214687" cy="88566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ko-KR" altLang="en-US"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ko-KR" altLang="en-US"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ko-KR" altLang="en-US"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p:txBody>
      </p:sp>
      <p:sp>
        <p:nvSpPr>
          <p:cNvPr id="7" name="직사각형 1"/>
          <p:cNvSpPr>
            <a:spLocks noChangeArrowheads="1"/>
          </p:cNvSpPr>
          <p:nvPr/>
        </p:nvSpPr>
        <p:spPr bwMode="auto">
          <a:xfrm>
            <a:off x="188913" y="1041400"/>
            <a:ext cx="3195637" cy="7848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marL="0" indent="0">
              <a:buFontTx/>
              <a:buNone/>
              <a:defRPr/>
            </a:pPr>
            <a:r>
              <a:rPr lang="en-US" sz="900" smtClean="0">
                <a:latin typeface="Times New Roman" panose="02020603050405020304" pitchFamily="18" charset="0"/>
                <a:cs typeface="Times New Roman" panose="02020603050405020304" pitchFamily="18" charset="0"/>
              </a:rPr>
              <a:t> 1</a:t>
            </a:r>
            <a:r>
              <a:rPr lang="en-US" sz="900">
                <a:latin typeface="Times New Roman" panose="02020603050405020304" pitchFamily="18" charset="0"/>
                <a:cs typeface="Times New Roman" panose="02020603050405020304" pitchFamily="18" charset="0"/>
              </a:rPr>
              <a:t>. </a:t>
            </a:r>
            <a:r>
              <a:rPr lang="en-US" sz="900" smtClean="0">
                <a:latin typeface="Times New Roman" panose="02020603050405020304" pitchFamily="18" charset="0"/>
                <a:cs typeface="Times New Roman" panose="02020603050405020304" pitchFamily="18" charset="0"/>
              </a:rPr>
              <a:t>Tiêu chuẩn </a:t>
            </a:r>
            <a:r>
              <a:rPr lang="en-US" sz="900">
                <a:latin typeface="Times New Roman" panose="02020603050405020304" pitchFamily="18" charset="0"/>
                <a:cs typeface="Times New Roman" panose="02020603050405020304" pitchFamily="18" charset="0"/>
              </a:rPr>
              <a:t>công nghiệp Thụy </a:t>
            </a:r>
            <a:r>
              <a:rPr lang="en-US" sz="900" smtClean="0">
                <a:latin typeface="Times New Roman" panose="02020603050405020304" pitchFamily="18" charset="0"/>
                <a:cs typeface="Times New Roman" panose="02020603050405020304" pitchFamily="18" charset="0"/>
              </a:rPr>
              <a:t>Sĩ được viết là gì?</a:t>
            </a:r>
            <a:endParaRPr lang="en-US" sz="900">
              <a:latin typeface="Times New Roman" panose="02020603050405020304" pitchFamily="18" charset="0"/>
              <a:cs typeface="Times New Roman" panose="02020603050405020304" pitchFamily="18" charset="0"/>
            </a:endParaRPr>
          </a:p>
          <a:p>
            <a:pPr>
              <a:defRPr/>
            </a:pPr>
            <a:endParaRPr lang="en-US" sz="900">
              <a:latin typeface="Times New Roman" panose="02020603050405020304" pitchFamily="18" charset="0"/>
              <a:cs typeface="Times New Roman" panose="02020603050405020304" pitchFamily="18" charset="0"/>
            </a:endParaRPr>
          </a:p>
          <a:p>
            <a:pPr marL="0" indent="0">
              <a:buFontTx/>
              <a:buNone/>
              <a:defRPr/>
            </a:pPr>
            <a:r>
              <a:rPr lang="en-US" sz="900" b="1" smtClean="0">
                <a:solidFill>
                  <a:srgbClr val="FF0000"/>
                </a:solidFill>
                <a:latin typeface="Times New Roman" panose="02020603050405020304" pitchFamily="18" charset="0"/>
                <a:cs typeface="Times New Roman" panose="02020603050405020304" pitchFamily="18" charset="0"/>
              </a:rPr>
              <a:t>  ① </a:t>
            </a:r>
            <a:r>
              <a:rPr lang="en-US" sz="900" b="1">
                <a:solidFill>
                  <a:srgbClr val="FF0000"/>
                </a:solidFill>
                <a:latin typeface="Times New Roman" panose="02020603050405020304" pitchFamily="18" charset="0"/>
                <a:cs typeface="Times New Roman" panose="02020603050405020304" pitchFamily="18" charset="0"/>
              </a:rPr>
              <a:t>VSM</a:t>
            </a:r>
          </a:p>
          <a:p>
            <a:pPr marL="0" indent="0">
              <a:buFontTx/>
              <a:buNone/>
              <a:defRPr/>
            </a:pPr>
            <a:r>
              <a:rPr lang="en-US" sz="900">
                <a:latin typeface="Times New Roman" panose="02020603050405020304" pitchFamily="18" charset="0"/>
                <a:cs typeface="Times New Roman" panose="02020603050405020304" pitchFamily="18" charset="0"/>
              </a:rPr>
              <a:t>  ② DIN</a:t>
            </a:r>
          </a:p>
          <a:p>
            <a:pPr marL="0" indent="0">
              <a:buFontTx/>
              <a:buNone/>
              <a:defRPr/>
            </a:pPr>
            <a:r>
              <a:rPr lang="en-US" sz="900">
                <a:latin typeface="Times New Roman" panose="02020603050405020304" pitchFamily="18" charset="0"/>
                <a:cs typeface="Times New Roman" panose="02020603050405020304" pitchFamily="18" charset="0"/>
              </a:rPr>
              <a:t>  ③ BS</a:t>
            </a:r>
          </a:p>
          <a:p>
            <a:pPr marL="0" indent="0">
              <a:buFontTx/>
              <a:buNone/>
              <a:defRPr/>
            </a:pPr>
            <a:r>
              <a:rPr lang="en-US" sz="900">
                <a:latin typeface="Times New Roman" panose="02020603050405020304" pitchFamily="18" charset="0"/>
                <a:cs typeface="Times New Roman" panose="02020603050405020304" pitchFamily="18" charset="0"/>
              </a:rPr>
              <a:t>  ④ </a:t>
            </a:r>
            <a:r>
              <a:rPr lang="en-US" sz="900" smtClean="0">
                <a:latin typeface="Times New Roman" panose="02020603050405020304" pitchFamily="18" charset="0"/>
                <a:cs typeface="Times New Roman" panose="02020603050405020304" pitchFamily="18" charset="0"/>
              </a:rPr>
              <a:t>ISO</a:t>
            </a:r>
            <a:endParaRPr lang="en-US" sz="900">
              <a:latin typeface="Times New Roman" panose="02020603050405020304" pitchFamily="18" charset="0"/>
              <a:cs typeface="Times New Roman" panose="02020603050405020304" pitchFamily="18" charset="0"/>
            </a:endParaRPr>
          </a:p>
          <a:p>
            <a:pPr>
              <a:defRPr/>
            </a:pPr>
            <a:endParaRPr lang="en-US" sz="900">
              <a:latin typeface="Times New Roman" panose="02020603050405020304" pitchFamily="18" charset="0"/>
              <a:cs typeface="Times New Roman" panose="02020603050405020304" pitchFamily="18" charset="0"/>
            </a:endParaRPr>
          </a:p>
          <a:p>
            <a:pPr marL="0" indent="0">
              <a:buFontTx/>
              <a:buNone/>
              <a:defRPr/>
            </a:pPr>
            <a:r>
              <a:rPr lang="en-US" sz="900" smtClean="0">
                <a:latin typeface="Times New Roman" panose="02020603050405020304" pitchFamily="18" charset="0"/>
                <a:cs typeface="Times New Roman" panose="02020603050405020304" pitchFamily="18" charset="0"/>
              </a:rPr>
              <a:t> 2</a:t>
            </a:r>
            <a:r>
              <a:rPr lang="en-US" sz="900">
                <a:latin typeface="Times New Roman" panose="02020603050405020304" pitchFamily="18" charset="0"/>
                <a:cs typeface="Times New Roman" panose="02020603050405020304" pitchFamily="18" charset="0"/>
              </a:rPr>
              <a:t>. </a:t>
            </a:r>
            <a:r>
              <a:rPr lang="en-US" sz="900" smtClean="0">
                <a:latin typeface="Times New Roman" panose="02020603050405020304" pitchFamily="18" charset="0"/>
                <a:cs typeface="Times New Roman" panose="02020603050405020304" pitchFamily="18" charset="0"/>
              </a:rPr>
              <a:t>Trục nào không được phân chia theo hình dạng?</a:t>
            </a:r>
            <a:endParaRPr lang="en-US" sz="900">
              <a:latin typeface="Times New Roman" panose="02020603050405020304" pitchFamily="18" charset="0"/>
              <a:cs typeface="Times New Roman" panose="02020603050405020304" pitchFamily="18" charset="0"/>
            </a:endParaRPr>
          </a:p>
          <a:p>
            <a:pPr>
              <a:defRPr/>
            </a:pPr>
            <a:endParaRPr lang="en-US" sz="900">
              <a:latin typeface="Times New Roman" panose="02020603050405020304" pitchFamily="18" charset="0"/>
              <a:cs typeface="Times New Roman" panose="02020603050405020304" pitchFamily="18" charset="0"/>
            </a:endParaRPr>
          </a:p>
          <a:p>
            <a:pPr marL="0" indent="0">
              <a:buFontTx/>
              <a:buNone/>
              <a:defRPr/>
            </a:pPr>
            <a:r>
              <a:rPr lang="en-US" sz="900">
                <a:latin typeface="Times New Roman" panose="02020603050405020304" pitchFamily="18" charset="0"/>
                <a:cs typeface="Times New Roman" panose="02020603050405020304" pitchFamily="18" charset="0"/>
              </a:rPr>
              <a:t>  </a:t>
            </a:r>
            <a:r>
              <a:rPr lang="en-US" sz="900" b="1">
                <a:solidFill>
                  <a:srgbClr val="FF0000"/>
                </a:solidFill>
                <a:latin typeface="Times New Roman" panose="02020603050405020304" pitchFamily="18" charset="0"/>
                <a:cs typeface="Times New Roman" panose="02020603050405020304" pitchFamily="18" charset="0"/>
              </a:rPr>
              <a:t>① </a:t>
            </a:r>
            <a:r>
              <a:rPr lang="en-US" sz="900" b="1" smtClean="0">
                <a:solidFill>
                  <a:srgbClr val="FF0000"/>
                </a:solidFill>
                <a:latin typeface="Times New Roman" panose="02020603050405020304" pitchFamily="18" charset="0"/>
                <a:cs typeface="Times New Roman" panose="02020603050405020304" pitchFamily="18" charset="0"/>
              </a:rPr>
              <a:t>Trục</a:t>
            </a:r>
            <a:r>
              <a:rPr lang="en-US" sz="900" b="1">
                <a:solidFill>
                  <a:srgbClr val="FF0000"/>
                </a:solidFill>
                <a:latin typeface="Times New Roman" panose="02020603050405020304" pitchFamily="18" charset="0"/>
                <a:cs typeface="Times New Roman" panose="02020603050405020304" pitchFamily="18" charset="0"/>
              </a:rPr>
              <a:t> </a:t>
            </a:r>
            <a:r>
              <a:rPr lang="en-US" sz="900" b="1" smtClean="0">
                <a:solidFill>
                  <a:srgbClr val="FF0000"/>
                </a:solidFill>
                <a:latin typeface="Times New Roman" panose="02020603050405020304" pitchFamily="18" charset="0"/>
                <a:cs typeface="Times New Roman" panose="02020603050405020304" pitchFamily="18" charset="0"/>
              </a:rPr>
              <a:t>  Axle                   </a:t>
            </a:r>
            <a:r>
              <a:rPr lang="en-US" sz="900">
                <a:latin typeface="Times New Roman" panose="02020603050405020304" pitchFamily="18" charset="0"/>
                <a:cs typeface="Times New Roman" panose="02020603050405020304" pitchFamily="18" charset="0"/>
              </a:rPr>
              <a:t>② Trục </a:t>
            </a:r>
            <a:r>
              <a:rPr lang="en-US" sz="900" smtClean="0">
                <a:latin typeface="Times New Roman" panose="02020603050405020304" pitchFamily="18" charset="0"/>
                <a:cs typeface="Times New Roman" panose="02020603050405020304" pitchFamily="18" charset="0"/>
              </a:rPr>
              <a:t>Liner</a:t>
            </a:r>
            <a:endParaRPr lang="en-US" sz="900">
              <a:latin typeface="Times New Roman" panose="02020603050405020304" pitchFamily="18" charset="0"/>
              <a:cs typeface="Times New Roman" panose="02020603050405020304" pitchFamily="18" charset="0"/>
            </a:endParaRPr>
          </a:p>
          <a:p>
            <a:pPr marL="0" indent="0">
              <a:buFontTx/>
              <a:buNone/>
              <a:defRPr/>
            </a:pPr>
            <a:r>
              <a:rPr lang="en-US" sz="900">
                <a:latin typeface="Times New Roman" panose="02020603050405020304" pitchFamily="18" charset="0"/>
                <a:cs typeface="Times New Roman" panose="02020603050405020304" pitchFamily="18" charset="0"/>
              </a:rPr>
              <a:t>  ③ Trục </a:t>
            </a:r>
            <a:r>
              <a:rPr lang="en-US" sz="900" smtClean="0">
                <a:latin typeface="Times New Roman" panose="02020603050405020304" pitchFamily="18" charset="0"/>
                <a:cs typeface="Times New Roman" panose="02020603050405020304" pitchFamily="18" charset="0"/>
              </a:rPr>
              <a:t>Crank.           </a:t>
            </a:r>
            <a:r>
              <a:rPr lang="en-US" sz="900">
                <a:latin typeface="Times New Roman" panose="02020603050405020304" pitchFamily="18" charset="0"/>
                <a:cs typeface="Times New Roman" panose="02020603050405020304" pitchFamily="18" charset="0"/>
              </a:rPr>
              <a:t>④ Trục </a:t>
            </a:r>
            <a:r>
              <a:rPr lang="en-US" sz="900" smtClean="0">
                <a:latin typeface="Times New Roman" panose="02020603050405020304" pitchFamily="18" charset="0"/>
                <a:cs typeface="Times New Roman" panose="02020603050405020304" pitchFamily="18" charset="0"/>
              </a:rPr>
              <a:t>Flexible.</a:t>
            </a:r>
            <a:endParaRPr lang="en-US" sz="900">
              <a:latin typeface="Times New Roman" panose="02020603050405020304" pitchFamily="18" charset="0"/>
              <a:cs typeface="Times New Roman" panose="02020603050405020304" pitchFamily="18" charset="0"/>
            </a:endParaRPr>
          </a:p>
          <a:p>
            <a:pPr marL="0" indent="0">
              <a:buFontTx/>
              <a:buNone/>
              <a:defRPr/>
            </a:pPr>
            <a:endParaRPr lang="en-US" sz="900">
              <a:latin typeface="Times New Roman" panose="02020603050405020304" pitchFamily="18" charset="0"/>
              <a:cs typeface="Times New Roman" panose="02020603050405020304" pitchFamily="18" charset="0"/>
            </a:endParaRPr>
          </a:p>
          <a:p>
            <a:pPr marL="0" indent="0">
              <a:buFontTx/>
              <a:buNone/>
              <a:defRPr/>
            </a:pPr>
            <a:r>
              <a:rPr lang="en-US" sz="900" smtClean="0">
                <a:latin typeface="Times New Roman" panose="02020603050405020304" pitchFamily="18" charset="0"/>
                <a:cs typeface="Times New Roman" panose="02020603050405020304" pitchFamily="18" charset="0"/>
              </a:rPr>
              <a:t> </a:t>
            </a:r>
            <a:r>
              <a:rPr lang="vi-VN" sz="900" smtClean="0">
                <a:latin typeface="Times New Roman" panose="02020603050405020304" pitchFamily="18" charset="0"/>
                <a:cs typeface="Times New Roman" panose="02020603050405020304" pitchFamily="18" charset="0"/>
              </a:rPr>
              <a:t>3</a:t>
            </a:r>
            <a:r>
              <a:rPr lang="vi-VN" sz="900">
                <a:latin typeface="Times New Roman" panose="02020603050405020304" pitchFamily="18" charset="0"/>
                <a:cs typeface="Times New Roman" panose="02020603050405020304" pitchFamily="18" charset="0"/>
              </a:rPr>
              <a:t>. </a:t>
            </a:r>
            <a:r>
              <a:rPr lang="en-US" sz="900" smtClean="0">
                <a:latin typeface="Times New Roman" panose="02020603050405020304" pitchFamily="18" charset="0"/>
                <a:cs typeface="Times New Roman" panose="02020603050405020304" pitchFamily="18" charset="0"/>
              </a:rPr>
              <a:t>Khi lắp trục mà</a:t>
            </a:r>
            <a:r>
              <a:rPr lang="vi-VN" sz="900" smtClean="0">
                <a:latin typeface="Times New Roman" panose="02020603050405020304" pitchFamily="18" charset="0"/>
                <a:cs typeface="Times New Roman" panose="02020603050405020304" pitchFamily="18" charset="0"/>
              </a:rPr>
              <a:t> </a:t>
            </a:r>
            <a:r>
              <a:rPr lang="en-US" sz="900" smtClean="0">
                <a:latin typeface="Times New Roman" panose="02020603050405020304" pitchFamily="18" charset="0"/>
                <a:cs typeface="Times New Roman" panose="02020603050405020304" pitchFamily="18" charset="0"/>
              </a:rPr>
              <a:t>t</a:t>
            </a:r>
            <a:r>
              <a:rPr lang="vi-VN" sz="900" smtClean="0">
                <a:latin typeface="Times New Roman" panose="02020603050405020304" pitchFamily="18" charset="0"/>
                <a:cs typeface="Times New Roman" panose="02020603050405020304" pitchFamily="18" charset="0"/>
              </a:rPr>
              <a:t>rục lớn</a:t>
            </a:r>
            <a:r>
              <a:rPr lang="en-US" sz="900" smtClean="0">
                <a:latin typeface="Times New Roman" panose="02020603050405020304" pitchFamily="18" charset="0"/>
                <a:cs typeface="Times New Roman" panose="02020603050405020304" pitchFamily="18" charset="0"/>
              </a:rPr>
              <a:t>,</a:t>
            </a:r>
            <a:r>
              <a:rPr lang="vi-VN" sz="900" smtClean="0">
                <a:latin typeface="Times New Roman" panose="02020603050405020304" pitchFamily="18" charset="0"/>
                <a:cs typeface="Times New Roman" panose="02020603050405020304" pitchFamily="18" charset="0"/>
              </a:rPr>
              <a:t> lỗ</a:t>
            </a:r>
            <a:r>
              <a:rPr lang="en-US" sz="900" smtClean="0">
                <a:latin typeface="Times New Roman" panose="02020603050405020304" pitchFamily="18" charset="0"/>
                <a:cs typeface="Times New Roman" panose="02020603050405020304" pitchFamily="18" charset="0"/>
              </a:rPr>
              <a:t> nhỏ</a:t>
            </a:r>
            <a:r>
              <a:rPr lang="en-US" sz="900">
                <a:latin typeface="Times New Roman" panose="02020603050405020304" pitchFamily="18" charset="0"/>
                <a:cs typeface="Times New Roman" panose="02020603050405020304" pitchFamily="18" charset="0"/>
              </a:rPr>
              <a:t> </a:t>
            </a:r>
            <a:r>
              <a:rPr lang="en-US" sz="900" smtClean="0">
                <a:latin typeface="Times New Roman" panose="02020603050405020304" pitchFamily="18" charset="0"/>
                <a:cs typeface="Times New Roman" panose="02020603050405020304" pitchFamily="18" charset="0"/>
              </a:rPr>
              <a:t>được gọi là gì?</a:t>
            </a:r>
            <a:endParaRPr lang="en-US" sz="900">
              <a:latin typeface="Times New Roman" panose="02020603050405020304" pitchFamily="18" charset="0"/>
              <a:cs typeface="Times New Roman" panose="02020603050405020304" pitchFamily="18" charset="0"/>
            </a:endParaRPr>
          </a:p>
          <a:p>
            <a:pPr marL="0" indent="0">
              <a:buFontTx/>
              <a:buNone/>
              <a:defRPr/>
            </a:pPr>
            <a:r>
              <a:rPr lang="en-US" sz="900">
                <a:latin typeface="Times New Roman" panose="02020603050405020304" pitchFamily="18" charset="0"/>
                <a:cs typeface="Times New Roman" panose="02020603050405020304" pitchFamily="18" charset="0"/>
              </a:rPr>
              <a:t>      </a:t>
            </a:r>
          </a:p>
          <a:p>
            <a:pPr marL="0" indent="0">
              <a:buFontTx/>
              <a:buNone/>
              <a:defRPr/>
            </a:pPr>
            <a:r>
              <a:rPr lang="en-US" sz="900">
                <a:latin typeface="Times New Roman" panose="02020603050405020304" pitchFamily="18" charset="0"/>
                <a:cs typeface="Times New Roman" panose="02020603050405020304" pitchFamily="18" charset="0"/>
              </a:rPr>
              <a:t>  ① Vừa vặn</a:t>
            </a:r>
            <a:r>
              <a:rPr lang="en-US" sz="900" smtClean="0">
                <a:latin typeface="Times New Roman" panose="02020603050405020304" pitchFamily="18" charset="0"/>
                <a:cs typeface="Times New Roman" panose="02020603050405020304" pitchFamily="18" charset="0"/>
              </a:rPr>
              <a:t>.                      ② Lắp khít.</a:t>
            </a:r>
            <a:endParaRPr lang="en-US" sz="900">
              <a:latin typeface="Times New Roman" panose="02020603050405020304" pitchFamily="18" charset="0"/>
              <a:cs typeface="Times New Roman" panose="02020603050405020304" pitchFamily="18" charset="0"/>
            </a:endParaRPr>
          </a:p>
          <a:p>
            <a:pPr marL="0" indent="0">
              <a:buFontTx/>
              <a:buNone/>
              <a:defRPr/>
            </a:pPr>
            <a:r>
              <a:rPr lang="vi-VN" sz="900">
                <a:latin typeface="Times New Roman" panose="02020603050405020304" pitchFamily="18" charset="0"/>
                <a:cs typeface="Times New Roman" panose="02020603050405020304" pitchFamily="18" charset="0"/>
              </a:rPr>
              <a:t>  </a:t>
            </a:r>
            <a:r>
              <a:rPr lang="vi-VN" sz="900" b="1">
                <a:solidFill>
                  <a:srgbClr val="FF0000"/>
                </a:solidFill>
                <a:latin typeface="Times New Roman" panose="02020603050405020304" pitchFamily="18" charset="0"/>
                <a:cs typeface="Times New Roman" panose="02020603050405020304" pitchFamily="18" charset="0"/>
              </a:rPr>
              <a:t>③ </a:t>
            </a:r>
            <a:r>
              <a:rPr lang="en-US" sz="900" b="1" smtClean="0">
                <a:solidFill>
                  <a:srgbClr val="FF0000"/>
                </a:solidFill>
                <a:latin typeface="Times New Roman" panose="02020603050405020304" pitchFamily="18" charset="0"/>
                <a:cs typeface="Times New Roman" panose="02020603050405020304" pitchFamily="18" charset="0"/>
              </a:rPr>
              <a:t>Ấn vào                         </a:t>
            </a:r>
            <a:r>
              <a:rPr lang="en-US" sz="900" smtClean="0">
                <a:latin typeface="Times New Roman" panose="02020603050405020304" pitchFamily="18" charset="0"/>
                <a:cs typeface="Times New Roman" panose="02020603050405020304" pitchFamily="18" charset="0"/>
              </a:rPr>
              <a:t>④ Lắp lỏng.</a:t>
            </a:r>
            <a:endParaRPr lang="en-US" sz="900">
              <a:latin typeface="Times New Roman" panose="02020603050405020304" pitchFamily="18" charset="0"/>
              <a:cs typeface="Times New Roman" panose="02020603050405020304" pitchFamily="18" charset="0"/>
            </a:endParaRPr>
          </a:p>
          <a:p>
            <a:pPr marL="0" indent="0">
              <a:buFontTx/>
              <a:buNone/>
              <a:defRPr/>
            </a:pPr>
            <a:endParaRPr lang="en-US" sz="900">
              <a:latin typeface="Times New Roman" panose="02020603050405020304" pitchFamily="18" charset="0"/>
              <a:cs typeface="Times New Roman" panose="02020603050405020304" pitchFamily="18" charset="0"/>
            </a:endParaRPr>
          </a:p>
          <a:p>
            <a:pPr marL="0" indent="0">
              <a:buFontTx/>
              <a:buNone/>
              <a:defRPr/>
            </a:pPr>
            <a:r>
              <a:rPr lang="en-US" sz="900" smtClean="0">
                <a:latin typeface="Times New Roman" panose="02020603050405020304" pitchFamily="18" charset="0"/>
                <a:cs typeface="Times New Roman" panose="02020603050405020304" pitchFamily="18" charset="0"/>
              </a:rPr>
              <a:t> 4</a:t>
            </a:r>
            <a:r>
              <a:rPr lang="en-US" sz="900">
                <a:latin typeface="Times New Roman" panose="02020603050405020304" pitchFamily="18" charset="0"/>
                <a:cs typeface="Times New Roman" panose="02020603050405020304" pitchFamily="18" charset="0"/>
              </a:rPr>
              <a:t>. Lời giải thích chính xác </a:t>
            </a:r>
            <a:r>
              <a:rPr lang="en-US" sz="900" smtClean="0">
                <a:latin typeface="Times New Roman" panose="02020603050405020304" pitchFamily="18" charset="0"/>
                <a:cs typeface="Times New Roman" panose="02020603050405020304" pitchFamily="18" charset="0"/>
              </a:rPr>
              <a:t>nhất cho dung sai </a:t>
            </a:r>
            <a:r>
              <a:rPr lang="en-US" sz="900">
                <a:latin typeface="Times New Roman" panose="02020603050405020304" pitchFamily="18" charset="0"/>
                <a:cs typeface="Times New Roman" panose="02020603050405020304" pitchFamily="18" charset="0"/>
              </a:rPr>
              <a:t>là gì?</a:t>
            </a:r>
          </a:p>
          <a:p>
            <a:pPr marL="0" indent="0">
              <a:buFontTx/>
              <a:buNone/>
              <a:defRPr/>
            </a:pPr>
            <a:endParaRPr lang="en-US" sz="900">
              <a:latin typeface="Times New Roman" panose="02020603050405020304" pitchFamily="18" charset="0"/>
              <a:cs typeface="Times New Roman" panose="02020603050405020304" pitchFamily="18" charset="0"/>
            </a:endParaRPr>
          </a:p>
          <a:p>
            <a:pPr marL="0" indent="0">
              <a:buFontTx/>
              <a:buNone/>
              <a:defRPr/>
            </a:pPr>
            <a:r>
              <a:rPr lang="vi-VN" sz="900">
                <a:latin typeface="Times New Roman" panose="02020603050405020304" pitchFamily="18" charset="0"/>
                <a:cs typeface="Times New Roman" panose="02020603050405020304" pitchFamily="18" charset="0"/>
              </a:rPr>
              <a:t>  ① </a:t>
            </a:r>
            <a:r>
              <a:rPr lang="en-US" sz="900" smtClean="0">
                <a:latin typeface="Times New Roman" panose="02020603050405020304" pitchFamily="18" charset="0"/>
                <a:cs typeface="Times New Roman" panose="02020603050405020304" pitchFamily="18" charset="0"/>
              </a:rPr>
              <a:t>Ấn vào</a:t>
            </a:r>
            <a:r>
              <a:rPr lang="vi-VN" sz="900" smtClean="0">
                <a:latin typeface="Times New Roman" panose="02020603050405020304" pitchFamily="18" charset="0"/>
                <a:cs typeface="Times New Roman" panose="02020603050405020304" pitchFamily="18" charset="0"/>
              </a:rPr>
              <a:t> xảy ra</a:t>
            </a:r>
            <a:r>
              <a:rPr lang="en-US" sz="900" smtClean="0">
                <a:latin typeface="Times New Roman" panose="02020603050405020304" pitchFamily="18" charset="0"/>
                <a:cs typeface="Times New Roman" panose="02020603050405020304" pitchFamily="18" charset="0"/>
              </a:rPr>
              <a:t> do </a:t>
            </a:r>
            <a:r>
              <a:rPr lang="vi-VN" altLang="ko-KR" sz="900" smtClean="0">
                <a:latin typeface="Times New Roman" panose="02020603050405020304" pitchFamily="18" charset="0"/>
                <a:cs typeface="Times New Roman" panose="02020603050405020304" pitchFamily="18" charset="0"/>
              </a:rPr>
              <a:t>sự </a:t>
            </a:r>
            <a:r>
              <a:rPr lang="vi-VN" altLang="ko-KR" sz="900">
                <a:latin typeface="Times New Roman" panose="02020603050405020304" pitchFamily="18" charset="0"/>
                <a:cs typeface="Times New Roman" panose="02020603050405020304" pitchFamily="18" charset="0"/>
              </a:rPr>
              <a:t>khác biệt về kích </a:t>
            </a:r>
            <a:r>
              <a:rPr lang="vi-VN" altLang="ko-KR" sz="900" smtClean="0">
                <a:latin typeface="Times New Roman" panose="02020603050405020304" pitchFamily="18" charset="0"/>
                <a:cs typeface="Times New Roman" panose="02020603050405020304" pitchFamily="18" charset="0"/>
              </a:rPr>
              <a:t>thước</a:t>
            </a:r>
            <a:r>
              <a:rPr lang="en-US" altLang="ko-KR" sz="900" smtClean="0">
                <a:latin typeface="Times New Roman" panose="02020603050405020304" pitchFamily="18" charset="0"/>
                <a:cs typeface="Times New Roman" panose="02020603050405020304" pitchFamily="18" charset="0"/>
              </a:rPr>
              <a:t>,</a:t>
            </a:r>
            <a:r>
              <a:rPr lang="vi-VN" sz="900" smtClean="0">
                <a:latin typeface="Times New Roman" panose="02020603050405020304" pitchFamily="18" charset="0"/>
                <a:cs typeface="Times New Roman" panose="02020603050405020304" pitchFamily="18" charset="0"/>
              </a:rPr>
              <a:t> </a:t>
            </a:r>
            <a:r>
              <a:rPr lang="vi-VN" sz="900">
                <a:latin typeface="Times New Roman" panose="02020603050405020304" pitchFamily="18" charset="0"/>
                <a:cs typeface="Times New Roman" panose="02020603050405020304" pitchFamily="18" charset="0"/>
              </a:rPr>
              <a:t>khi trục nhỏ và lỗ lớn.</a:t>
            </a:r>
          </a:p>
          <a:p>
            <a:pPr marL="0" indent="0">
              <a:buFontTx/>
              <a:buNone/>
              <a:defRPr/>
            </a:pPr>
            <a:r>
              <a:rPr lang="vi-VN" sz="900">
                <a:latin typeface="Times New Roman" panose="02020603050405020304" pitchFamily="18" charset="0"/>
                <a:cs typeface="Times New Roman" panose="02020603050405020304" pitchFamily="18" charset="0"/>
              </a:rPr>
              <a:t>  ② Kích thước tối đa cho phép là kích thước thực cộng với dung sai.</a:t>
            </a:r>
          </a:p>
          <a:p>
            <a:pPr marL="0" indent="0">
              <a:buFontTx/>
              <a:buNone/>
              <a:defRPr/>
            </a:pPr>
            <a:r>
              <a:rPr lang="vi-VN" sz="900" b="1">
                <a:solidFill>
                  <a:srgbClr val="FF0000"/>
                </a:solidFill>
                <a:latin typeface="Times New Roman" panose="02020603050405020304" pitchFamily="18" charset="0"/>
                <a:cs typeface="Times New Roman" panose="02020603050405020304" pitchFamily="18" charset="0"/>
              </a:rPr>
              <a:t>  ③ </a:t>
            </a:r>
            <a:r>
              <a:rPr lang="en-US" sz="900" b="1">
                <a:solidFill>
                  <a:srgbClr val="FF0000"/>
                </a:solidFill>
                <a:latin typeface="Times New Roman" panose="02020603050405020304" pitchFamily="18" charset="0"/>
                <a:cs typeface="Times New Roman" panose="02020603050405020304" pitchFamily="18" charset="0"/>
              </a:rPr>
              <a:t>K</a:t>
            </a:r>
            <a:r>
              <a:rPr lang="vi-VN" sz="900" b="1" smtClean="0">
                <a:solidFill>
                  <a:srgbClr val="FF0000"/>
                </a:solidFill>
                <a:latin typeface="Times New Roman" panose="02020603050405020304" pitchFamily="18" charset="0"/>
                <a:cs typeface="Times New Roman" panose="02020603050405020304" pitchFamily="18" charset="0"/>
              </a:rPr>
              <a:t>ích thước</a:t>
            </a:r>
            <a:r>
              <a:rPr lang="en-US" sz="900" b="1" smtClean="0">
                <a:solidFill>
                  <a:srgbClr val="FF0000"/>
                </a:solidFill>
                <a:latin typeface="Times New Roman" panose="02020603050405020304" pitchFamily="18" charset="0"/>
                <a:cs typeface="Times New Roman" panose="02020603050405020304" pitchFamily="18" charset="0"/>
              </a:rPr>
              <a:t> dung sai</a:t>
            </a:r>
            <a:r>
              <a:rPr lang="vi-VN" sz="900" b="1" smtClean="0">
                <a:solidFill>
                  <a:srgbClr val="FF0000"/>
                </a:solidFill>
                <a:latin typeface="Times New Roman" panose="02020603050405020304" pitchFamily="18" charset="0"/>
                <a:cs typeface="Times New Roman" panose="02020603050405020304" pitchFamily="18" charset="0"/>
              </a:rPr>
              <a:t> </a:t>
            </a:r>
            <a:r>
              <a:rPr lang="en-US" sz="900" b="1" smtClean="0">
                <a:solidFill>
                  <a:srgbClr val="FF0000"/>
                </a:solidFill>
                <a:latin typeface="Times New Roman" panose="02020603050405020304" pitchFamily="18" charset="0"/>
                <a:cs typeface="Times New Roman" panose="02020603050405020304" pitchFamily="18" charset="0"/>
              </a:rPr>
              <a:t>bằng</a:t>
            </a:r>
            <a:r>
              <a:rPr lang="vi-VN" sz="900" b="1" smtClean="0">
                <a:solidFill>
                  <a:srgbClr val="FF0000"/>
                </a:solidFill>
                <a:latin typeface="Times New Roman" panose="02020603050405020304" pitchFamily="18" charset="0"/>
                <a:cs typeface="Times New Roman" panose="02020603050405020304" pitchFamily="18" charset="0"/>
              </a:rPr>
              <a:t> </a:t>
            </a:r>
            <a:r>
              <a:rPr lang="vi-VN" sz="900" b="1">
                <a:solidFill>
                  <a:srgbClr val="FF0000"/>
                </a:solidFill>
                <a:latin typeface="Times New Roman" panose="02020603050405020304" pitchFamily="18" charset="0"/>
                <a:cs typeface="Times New Roman" panose="02020603050405020304" pitchFamily="18" charset="0"/>
              </a:rPr>
              <a:t>kích thước tối đa cho </a:t>
            </a:r>
            <a:r>
              <a:rPr lang="vi-VN" sz="900" b="1" smtClean="0">
                <a:solidFill>
                  <a:srgbClr val="FF0000"/>
                </a:solidFill>
                <a:latin typeface="Times New Roman" panose="02020603050405020304" pitchFamily="18" charset="0"/>
                <a:cs typeface="Times New Roman" panose="02020603050405020304" pitchFamily="18" charset="0"/>
              </a:rPr>
              <a:t>phép</a:t>
            </a:r>
            <a:r>
              <a:rPr lang="en-US" sz="900" b="1" smtClean="0">
                <a:solidFill>
                  <a:srgbClr val="FF0000"/>
                </a:solidFill>
                <a:latin typeface="Times New Roman" panose="02020603050405020304" pitchFamily="18" charset="0"/>
                <a:cs typeface="Times New Roman" panose="02020603050405020304" pitchFamily="18" charset="0"/>
              </a:rPr>
              <a:t> trừ đi </a:t>
            </a:r>
            <a:r>
              <a:rPr lang="vi-VN" sz="900" b="1" smtClean="0">
                <a:solidFill>
                  <a:srgbClr val="FF0000"/>
                </a:solidFill>
                <a:latin typeface="Times New Roman" panose="02020603050405020304" pitchFamily="18" charset="0"/>
                <a:cs typeface="Times New Roman" panose="02020603050405020304" pitchFamily="18" charset="0"/>
              </a:rPr>
              <a:t>kích </a:t>
            </a:r>
            <a:r>
              <a:rPr lang="vi-VN" sz="900" b="1">
                <a:solidFill>
                  <a:srgbClr val="FF0000"/>
                </a:solidFill>
                <a:latin typeface="Times New Roman" panose="02020603050405020304" pitchFamily="18" charset="0"/>
                <a:cs typeface="Times New Roman" panose="02020603050405020304" pitchFamily="18" charset="0"/>
              </a:rPr>
              <a:t>thước tối thiểu cho phép</a:t>
            </a:r>
          </a:p>
          <a:p>
            <a:pPr marL="0" indent="0">
              <a:buFontTx/>
              <a:buNone/>
              <a:defRPr/>
            </a:pPr>
            <a:r>
              <a:rPr lang="vi-VN" sz="900">
                <a:latin typeface="Times New Roman" panose="02020603050405020304" pitchFamily="18" charset="0"/>
                <a:cs typeface="Times New Roman" panose="02020603050405020304" pitchFamily="18" charset="0"/>
              </a:rPr>
              <a:t>  ④ Kích thước tối thiểu cho phép là kích thước thực cộng với </a:t>
            </a:r>
            <a:r>
              <a:rPr lang="en-US" sz="900" smtClean="0">
                <a:latin typeface="Times New Roman" panose="02020603050405020304" pitchFamily="18" charset="0"/>
                <a:cs typeface="Times New Roman" panose="02020603050405020304" pitchFamily="18" charset="0"/>
              </a:rPr>
              <a:t>   </a:t>
            </a:r>
            <a:r>
              <a:rPr lang="vi-VN" sz="900" smtClean="0">
                <a:latin typeface="Times New Roman" panose="02020603050405020304" pitchFamily="18" charset="0"/>
                <a:cs typeface="Times New Roman" panose="02020603050405020304" pitchFamily="18" charset="0"/>
              </a:rPr>
              <a:t>dung </a:t>
            </a:r>
            <a:r>
              <a:rPr lang="vi-VN" sz="900">
                <a:latin typeface="Times New Roman" panose="02020603050405020304" pitchFamily="18" charset="0"/>
                <a:cs typeface="Times New Roman" panose="02020603050405020304" pitchFamily="18" charset="0"/>
              </a:rPr>
              <a:t>sai</a:t>
            </a:r>
            <a:r>
              <a:rPr lang="vi-VN" sz="900" smtClean="0">
                <a:latin typeface="Times New Roman" panose="02020603050405020304" pitchFamily="18" charset="0"/>
                <a:cs typeface="Times New Roman" panose="02020603050405020304" pitchFamily="18" charset="0"/>
              </a:rPr>
              <a:t>.</a:t>
            </a:r>
            <a:endParaRPr lang="en-US" sz="900">
              <a:latin typeface="Times New Roman" panose="02020603050405020304" pitchFamily="18" charset="0"/>
              <a:cs typeface="Times New Roman" panose="02020603050405020304" pitchFamily="18" charset="0"/>
            </a:endParaRPr>
          </a:p>
          <a:p>
            <a:pPr>
              <a:defRPr/>
            </a:pPr>
            <a:endParaRPr lang="en-US" sz="900">
              <a:latin typeface="Times New Roman" panose="02020603050405020304" pitchFamily="18" charset="0"/>
              <a:cs typeface="Times New Roman" panose="02020603050405020304" pitchFamily="18" charset="0"/>
            </a:endParaRPr>
          </a:p>
          <a:p>
            <a:pPr marL="0" indent="0">
              <a:buFontTx/>
              <a:buNone/>
              <a:defRPr/>
            </a:pPr>
            <a:r>
              <a:rPr lang="en-US" sz="900" smtClean="0">
                <a:latin typeface="Times New Roman" panose="02020603050405020304" pitchFamily="18" charset="0"/>
                <a:cs typeface="Times New Roman" panose="02020603050405020304" pitchFamily="18" charset="0"/>
              </a:rPr>
              <a:t> </a:t>
            </a:r>
            <a:r>
              <a:rPr lang="vi-VN" sz="900" smtClean="0">
                <a:latin typeface="Times New Roman" panose="02020603050405020304" pitchFamily="18" charset="0"/>
                <a:cs typeface="Times New Roman" panose="02020603050405020304" pitchFamily="18" charset="0"/>
              </a:rPr>
              <a:t>5</a:t>
            </a:r>
            <a:r>
              <a:rPr lang="vi-VN" sz="900">
                <a:latin typeface="Times New Roman" panose="02020603050405020304" pitchFamily="18" charset="0"/>
                <a:cs typeface="Times New Roman" panose="02020603050405020304" pitchFamily="18" charset="0"/>
              </a:rPr>
              <a:t>. </a:t>
            </a:r>
            <a:r>
              <a:rPr lang="en-US" sz="900" smtClean="0">
                <a:latin typeface="Times New Roman" panose="02020603050405020304" pitchFamily="18" charset="0"/>
                <a:cs typeface="Times New Roman" panose="02020603050405020304" pitchFamily="18" charset="0"/>
              </a:rPr>
              <a:t>Khớp nối</a:t>
            </a:r>
            <a:r>
              <a:rPr lang="vi-VN" sz="900" smtClean="0">
                <a:latin typeface="Times New Roman" panose="02020603050405020304" pitchFamily="18" charset="0"/>
                <a:cs typeface="Times New Roman" panose="02020603050405020304" pitchFamily="18" charset="0"/>
              </a:rPr>
              <a:t> </a:t>
            </a:r>
            <a:r>
              <a:rPr lang="vi-VN" sz="900">
                <a:latin typeface="Times New Roman" panose="02020603050405020304" pitchFamily="18" charset="0"/>
                <a:cs typeface="Times New Roman" panose="02020603050405020304" pitchFamily="18" charset="0"/>
              </a:rPr>
              <a:t>nào được sử dụng </a:t>
            </a:r>
            <a:r>
              <a:rPr lang="vi-VN" sz="900" smtClean="0">
                <a:latin typeface="Times New Roman" panose="02020603050405020304" pitchFamily="18" charset="0"/>
                <a:cs typeface="Times New Roman" panose="02020603050405020304" pitchFamily="18" charset="0"/>
              </a:rPr>
              <a:t>khi</a:t>
            </a:r>
            <a:r>
              <a:rPr lang="en-US" sz="900" smtClean="0">
                <a:latin typeface="Times New Roman" panose="02020603050405020304" pitchFamily="18" charset="0"/>
                <a:cs typeface="Times New Roman" panose="02020603050405020304" pitchFamily="18" charset="0"/>
              </a:rPr>
              <a:t> nối 2</a:t>
            </a:r>
            <a:r>
              <a:rPr lang="vi-VN" sz="900" smtClean="0">
                <a:latin typeface="Times New Roman" panose="02020603050405020304" pitchFamily="18" charset="0"/>
                <a:cs typeface="Times New Roman" panose="02020603050405020304" pitchFamily="18" charset="0"/>
              </a:rPr>
              <a:t> </a:t>
            </a:r>
            <a:r>
              <a:rPr lang="vi-VN" sz="900">
                <a:latin typeface="Times New Roman" panose="02020603050405020304" pitchFamily="18" charset="0"/>
                <a:cs typeface="Times New Roman" panose="02020603050405020304" pitchFamily="18" charset="0"/>
              </a:rPr>
              <a:t>đường trục song song?</a:t>
            </a:r>
          </a:p>
          <a:p>
            <a:pPr marL="0" indent="0">
              <a:buFontTx/>
              <a:buNone/>
              <a:defRPr/>
            </a:pPr>
            <a:endParaRPr lang="en-US" sz="900">
              <a:latin typeface="Times New Roman" panose="02020603050405020304" pitchFamily="18" charset="0"/>
              <a:cs typeface="Times New Roman" panose="02020603050405020304" pitchFamily="18" charset="0"/>
            </a:endParaRPr>
          </a:p>
          <a:p>
            <a:pPr marL="0" indent="0">
              <a:buNone/>
            </a:pPr>
            <a:r>
              <a:rPr lang="en-US" altLang="ko-KR" sz="900">
                <a:latin typeface="Times New Roman" panose="02020603050405020304" pitchFamily="18" charset="0"/>
                <a:cs typeface="Times New Roman" panose="02020603050405020304" pitchFamily="18" charset="0"/>
              </a:rPr>
              <a:t>  </a:t>
            </a:r>
            <a:r>
              <a:rPr lang="vi-VN" altLang="ko-KR" sz="900">
                <a:latin typeface="Times New Roman" panose="02020603050405020304" pitchFamily="18" charset="0"/>
                <a:cs typeface="Times New Roman" panose="02020603050405020304" pitchFamily="18" charset="0"/>
              </a:rPr>
              <a:t>① Universal </a:t>
            </a:r>
            <a:r>
              <a:rPr lang="vi-VN" altLang="ko-KR" sz="900" smtClean="0">
                <a:latin typeface="Times New Roman" panose="02020603050405020304" pitchFamily="18" charset="0"/>
                <a:cs typeface="Times New Roman" panose="02020603050405020304" pitchFamily="18" charset="0"/>
              </a:rPr>
              <a:t>coupling</a:t>
            </a:r>
            <a:r>
              <a:rPr lang="en-US" altLang="ko-KR" sz="900" smtClean="0">
                <a:latin typeface="Times New Roman" panose="02020603050405020304" pitchFamily="18" charset="0"/>
                <a:cs typeface="Times New Roman" panose="02020603050405020304" pitchFamily="18" charset="0"/>
              </a:rPr>
              <a:t>     </a:t>
            </a:r>
            <a:r>
              <a:rPr lang="vi-VN" altLang="ko-KR" sz="900" smtClean="0">
                <a:latin typeface="Times New Roman" panose="02020603050405020304" pitchFamily="18" charset="0"/>
                <a:cs typeface="Times New Roman" panose="02020603050405020304" pitchFamily="18" charset="0"/>
              </a:rPr>
              <a:t> </a:t>
            </a:r>
            <a:r>
              <a:rPr lang="vi-VN" altLang="ko-KR" sz="900">
                <a:latin typeface="Times New Roman" panose="02020603050405020304" pitchFamily="18" charset="0"/>
                <a:cs typeface="Times New Roman" panose="02020603050405020304" pitchFamily="18" charset="0"/>
              </a:rPr>
              <a:t>② Flange coupling</a:t>
            </a:r>
            <a:endParaRPr lang="en-US" altLang="ko-KR" sz="900">
              <a:latin typeface="Times New Roman" panose="02020603050405020304" pitchFamily="18" charset="0"/>
              <a:cs typeface="Times New Roman" panose="02020603050405020304" pitchFamily="18" charset="0"/>
            </a:endParaRPr>
          </a:p>
          <a:p>
            <a:pPr marL="0" indent="0">
              <a:buNone/>
            </a:pPr>
            <a:r>
              <a:rPr lang="vi-VN" altLang="ko-KR" sz="900">
                <a:latin typeface="Times New Roman" panose="02020603050405020304" pitchFamily="18" charset="0"/>
                <a:cs typeface="Times New Roman" panose="02020603050405020304" pitchFamily="18" charset="0"/>
              </a:rPr>
              <a:t>  ③ </a:t>
            </a:r>
            <a:r>
              <a:rPr lang="vi-VN" altLang="ko-KR" sz="900" smtClean="0">
                <a:latin typeface="Times New Roman" panose="02020603050405020304" pitchFamily="18" charset="0"/>
                <a:cs typeface="Times New Roman" panose="02020603050405020304" pitchFamily="18" charset="0"/>
              </a:rPr>
              <a:t>Seller</a:t>
            </a:r>
            <a:r>
              <a:rPr lang="en-US" altLang="ko-KR" sz="900" smtClean="0">
                <a:latin typeface="Times New Roman" panose="02020603050405020304" pitchFamily="18" charset="0"/>
                <a:cs typeface="Times New Roman" panose="02020603050405020304" pitchFamily="18" charset="0"/>
              </a:rPr>
              <a:t>’s</a:t>
            </a:r>
            <a:r>
              <a:rPr lang="vi-VN" altLang="ko-KR" sz="900" smtClean="0">
                <a:latin typeface="Times New Roman" panose="02020603050405020304" pitchFamily="18" charset="0"/>
                <a:cs typeface="Times New Roman" panose="02020603050405020304" pitchFamily="18" charset="0"/>
              </a:rPr>
              <a:t> </a:t>
            </a:r>
            <a:r>
              <a:rPr lang="vi-VN" altLang="ko-KR" sz="900">
                <a:latin typeface="Times New Roman" panose="02020603050405020304" pitchFamily="18" charset="0"/>
                <a:cs typeface="Times New Roman" panose="02020603050405020304" pitchFamily="18" charset="0"/>
              </a:rPr>
              <a:t>coupling </a:t>
            </a:r>
            <a:r>
              <a:rPr lang="en-US" altLang="ko-KR" sz="900" smtClean="0">
                <a:latin typeface="Times New Roman" panose="02020603050405020304" pitchFamily="18" charset="0"/>
                <a:cs typeface="Times New Roman" panose="02020603050405020304" pitchFamily="18" charset="0"/>
              </a:rPr>
              <a:t>        </a:t>
            </a:r>
            <a:r>
              <a:rPr lang="vi-VN" altLang="ko-KR" sz="900" b="1" smtClean="0">
                <a:solidFill>
                  <a:srgbClr val="FF0000"/>
                </a:solidFill>
                <a:latin typeface="Times New Roman" panose="02020603050405020304" pitchFamily="18" charset="0"/>
                <a:cs typeface="Times New Roman" panose="02020603050405020304" pitchFamily="18" charset="0"/>
              </a:rPr>
              <a:t>④ </a:t>
            </a:r>
            <a:r>
              <a:rPr lang="vi-VN" altLang="ko-KR" sz="900" b="1">
                <a:solidFill>
                  <a:srgbClr val="FF0000"/>
                </a:solidFill>
                <a:latin typeface="Times New Roman" panose="02020603050405020304" pitchFamily="18" charset="0"/>
                <a:cs typeface="Times New Roman" panose="02020603050405020304" pitchFamily="18" charset="0"/>
              </a:rPr>
              <a:t>Oldham </a:t>
            </a:r>
            <a:r>
              <a:rPr lang="vi-VN" altLang="ko-KR" sz="900" b="1" smtClean="0">
                <a:solidFill>
                  <a:srgbClr val="FF0000"/>
                </a:solidFill>
                <a:latin typeface="Times New Roman" panose="02020603050405020304" pitchFamily="18" charset="0"/>
                <a:cs typeface="Times New Roman" panose="02020603050405020304" pitchFamily="18" charset="0"/>
              </a:rPr>
              <a:t>coupling</a:t>
            </a:r>
            <a:endParaRPr lang="en-US" altLang="ko-KR" sz="900" b="1" smtClean="0">
              <a:solidFill>
                <a:srgbClr val="FF0000"/>
              </a:solidFill>
              <a:latin typeface="Times New Roman" panose="02020603050405020304" pitchFamily="18" charset="0"/>
              <a:cs typeface="Times New Roman" panose="02020603050405020304" pitchFamily="18" charset="0"/>
            </a:endParaRPr>
          </a:p>
          <a:p>
            <a:pPr marL="0" indent="0">
              <a:buNone/>
            </a:pPr>
            <a:endParaRPr lang="en-US" sz="900">
              <a:latin typeface="Times New Roman" panose="02020603050405020304" pitchFamily="18" charset="0"/>
              <a:cs typeface="Times New Roman" panose="02020603050405020304" pitchFamily="18" charset="0"/>
            </a:endParaRPr>
          </a:p>
          <a:p>
            <a:pPr marL="0" indent="0">
              <a:buFontTx/>
              <a:buNone/>
              <a:defRPr/>
            </a:pPr>
            <a:r>
              <a:rPr lang="vi-VN" sz="900">
                <a:latin typeface="Times New Roman" panose="02020603050405020304" pitchFamily="18" charset="0"/>
                <a:cs typeface="Times New Roman" panose="02020603050405020304" pitchFamily="18" charset="0"/>
              </a:rPr>
              <a:t>6. </a:t>
            </a:r>
            <a:r>
              <a:rPr lang="vi-VN" altLang="ko-KR" sz="900">
                <a:latin typeface="Times New Roman" panose="02020603050405020304" pitchFamily="18" charset="0"/>
                <a:cs typeface="Times New Roman" panose="02020603050405020304" pitchFamily="18" charset="0"/>
              </a:rPr>
              <a:t>Khớp </a:t>
            </a:r>
            <a:r>
              <a:rPr lang="en-US" altLang="ko-KR" sz="900" smtClean="0">
                <a:latin typeface="Times New Roman" panose="02020603050405020304" pitchFamily="18" charset="0"/>
                <a:cs typeface="Times New Roman" panose="02020603050405020304" pitchFamily="18" charset="0"/>
              </a:rPr>
              <a:t>nối </a:t>
            </a:r>
            <a:r>
              <a:rPr lang="vi-VN" altLang="ko-KR" sz="900" smtClean="0">
                <a:latin typeface="Times New Roman" panose="02020603050405020304" pitchFamily="18" charset="0"/>
                <a:cs typeface="Times New Roman" panose="02020603050405020304" pitchFamily="18" charset="0"/>
              </a:rPr>
              <a:t>trục</a:t>
            </a:r>
            <a:r>
              <a:rPr lang="en-US" altLang="ko-KR" sz="900" smtClean="0">
                <a:latin typeface="Times New Roman" panose="02020603050405020304" pitchFamily="18" charset="0"/>
                <a:cs typeface="Times New Roman" panose="02020603050405020304" pitchFamily="18" charset="0"/>
              </a:rPr>
              <a:t> nào</a:t>
            </a:r>
            <a:r>
              <a:rPr lang="vi-VN" altLang="ko-KR" sz="900" smtClean="0">
                <a:latin typeface="Times New Roman" panose="02020603050405020304" pitchFamily="18" charset="0"/>
                <a:cs typeface="Times New Roman" panose="02020603050405020304" pitchFamily="18" charset="0"/>
              </a:rPr>
              <a:t> </a:t>
            </a:r>
            <a:r>
              <a:rPr lang="vi-VN" altLang="ko-KR" sz="900">
                <a:latin typeface="Times New Roman" panose="02020603050405020304" pitchFamily="18" charset="0"/>
                <a:cs typeface="Times New Roman" panose="02020603050405020304" pitchFamily="18" charset="0"/>
              </a:rPr>
              <a:t>có thể truyền chuyển động tự do ngay cả khi </a:t>
            </a:r>
            <a:r>
              <a:rPr lang="en-US" altLang="ko-KR" sz="900" smtClean="0">
                <a:latin typeface="Times New Roman" panose="02020603050405020304" pitchFamily="18" charset="0"/>
                <a:cs typeface="Times New Roman" panose="02020603050405020304" pitchFamily="18" charset="0"/>
              </a:rPr>
              <a:t>có </a:t>
            </a:r>
            <a:r>
              <a:rPr lang="vi-VN" altLang="ko-KR" sz="900" smtClean="0">
                <a:latin typeface="Times New Roman" panose="02020603050405020304" pitchFamily="18" charset="0"/>
                <a:cs typeface="Times New Roman" panose="02020603050405020304" pitchFamily="18" charset="0"/>
              </a:rPr>
              <a:t>góc </a:t>
            </a:r>
            <a:r>
              <a:rPr lang="vi-VN" altLang="ko-KR" sz="900">
                <a:latin typeface="Times New Roman" panose="02020603050405020304" pitchFamily="18" charset="0"/>
                <a:cs typeface="Times New Roman" panose="02020603050405020304" pitchFamily="18" charset="0"/>
              </a:rPr>
              <a:t>thay đổi nhỏ trong khi truyền động là </a:t>
            </a:r>
            <a:r>
              <a:rPr lang="vi-VN" altLang="ko-KR" sz="900" smtClean="0">
                <a:latin typeface="Times New Roman" panose="02020603050405020304" pitchFamily="18" charset="0"/>
                <a:cs typeface="Times New Roman" panose="02020603050405020304" pitchFamily="18" charset="0"/>
              </a:rPr>
              <a:t>gì</a:t>
            </a:r>
            <a:r>
              <a:rPr lang="en-US" sz="900" smtClean="0">
                <a:latin typeface="Times New Roman" panose="02020603050405020304" pitchFamily="18" charset="0"/>
                <a:cs typeface="Times New Roman" panose="02020603050405020304" pitchFamily="18" charset="0"/>
              </a:rPr>
              <a:t>?</a:t>
            </a:r>
            <a:endParaRPr lang="en-US" sz="900">
              <a:latin typeface="Times New Roman" panose="02020603050405020304" pitchFamily="18" charset="0"/>
              <a:cs typeface="Times New Roman" panose="02020603050405020304" pitchFamily="18" charset="0"/>
            </a:endParaRPr>
          </a:p>
          <a:p>
            <a:pPr>
              <a:defRPr/>
            </a:pPr>
            <a:endParaRPr lang="en-US" sz="900">
              <a:latin typeface="Times New Roman" panose="02020603050405020304" pitchFamily="18" charset="0"/>
              <a:cs typeface="Times New Roman" panose="02020603050405020304" pitchFamily="18" charset="0"/>
            </a:endParaRPr>
          </a:p>
          <a:p>
            <a:pPr marL="0" indent="0">
              <a:buFontTx/>
              <a:buNone/>
              <a:defRPr/>
            </a:pPr>
            <a:r>
              <a:rPr lang="vi-VN" sz="900">
                <a:latin typeface="Times New Roman" panose="02020603050405020304" pitchFamily="18" charset="0"/>
                <a:cs typeface="Times New Roman" panose="02020603050405020304" pitchFamily="18" charset="0"/>
              </a:rPr>
              <a:t>  </a:t>
            </a:r>
            <a:r>
              <a:rPr lang="vi-VN" sz="900" b="1">
                <a:solidFill>
                  <a:srgbClr val="FF0000"/>
                </a:solidFill>
                <a:latin typeface="Times New Roman" panose="02020603050405020304" pitchFamily="18" charset="0"/>
                <a:cs typeface="Times New Roman" panose="02020603050405020304" pitchFamily="18" charset="0"/>
              </a:rPr>
              <a:t>① </a:t>
            </a:r>
            <a:r>
              <a:rPr lang="vi-VN" altLang="ko-KR" sz="900" b="1">
                <a:solidFill>
                  <a:srgbClr val="FF0000"/>
                </a:solidFill>
                <a:latin typeface="Times New Roman" panose="02020603050405020304" pitchFamily="18" charset="0"/>
                <a:cs typeface="Times New Roman" panose="02020603050405020304" pitchFamily="18" charset="0"/>
              </a:rPr>
              <a:t>Universal coupling</a:t>
            </a:r>
            <a:r>
              <a:rPr lang="en-US" altLang="ko-KR" sz="900" b="1">
                <a:solidFill>
                  <a:srgbClr val="FF0000"/>
                </a:solidFill>
                <a:latin typeface="Times New Roman" panose="02020603050405020304" pitchFamily="18" charset="0"/>
                <a:cs typeface="Times New Roman" panose="02020603050405020304" pitchFamily="18" charset="0"/>
              </a:rPr>
              <a:t> </a:t>
            </a:r>
            <a:r>
              <a:rPr lang="vi-VN" sz="900" b="1" smtClean="0">
                <a:solidFill>
                  <a:srgbClr val="FF0000"/>
                </a:solidFill>
                <a:latin typeface="Times New Roman" panose="02020603050405020304" pitchFamily="18" charset="0"/>
                <a:cs typeface="Times New Roman" panose="02020603050405020304" pitchFamily="18" charset="0"/>
              </a:rPr>
              <a:t> </a:t>
            </a:r>
            <a:r>
              <a:rPr lang="en-US" sz="900" b="1" smtClean="0">
                <a:solidFill>
                  <a:srgbClr val="FF0000"/>
                </a:solidFill>
                <a:latin typeface="Times New Roman" panose="02020603050405020304" pitchFamily="18" charset="0"/>
                <a:cs typeface="Times New Roman" panose="02020603050405020304" pitchFamily="18" charset="0"/>
              </a:rPr>
              <a:t>     </a:t>
            </a:r>
            <a:r>
              <a:rPr lang="vi-VN" sz="900" smtClean="0">
                <a:latin typeface="Times New Roman" panose="02020603050405020304" pitchFamily="18" charset="0"/>
                <a:cs typeface="Times New Roman" panose="02020603050405020304" pitchFamily="18" charset="0"/>
              </a:rPr>
              <a:t>② </a:t>
            </a:r>
            <a:r>
              <a:rPr lang="vi-VN" altLang="ko-KR" sz="900">
                <a:latin typeface="Times New Roman" panose="02020603050405020304" pitchFamily="18" charset="0"/>
                <a:cs typeface="Times New Roman" panose="02020603050405020304" pitchFamily="18" charset="0"/>
              </a:rPr>
              <a:t>Rubber coupling</a:t>
            </a:r>
            <a:endParaRPr lang="en-US" altLang="ko-KR" sz="900">
              <a:latin typeface="Times New Roman" panose="02020603050405020304" pitchFamily="18" charset="0"/>
              <a:cs typeface="Times New Roman" panose="02020603050405020304" pitchFamily="18" charset="0"/>
            </a:endParaRPr>
          </a:p>
          <a:p>
            <a:pPr marL="0" indent="0">
              <a:buFontTx/>
              <a:buNone/>
              <a:defRPr/>
            </a:pPr>
            <a:r>
              <a:rPr lang="vi-VN" sz="900" smtClean="0">
                <a:latin typeface="Times New Roman" panose="02020603050405020304" pitchFamily="18" charset="0"/>
                <a:cs typeface="Times New Roman" panose="02020603050405020304" pitchFamily="18" charset="0"/>
              </a:rPr>
              <a:t>  </a:t>
            </a:r>
            <a:r>
              <a:rPr lang="vi-VN" sz="900">
                <a:latin typeface="Times New Roman" panose="02020603050405020304" pitchFamily="18" charset="0"/>
                <a:cs typeface="Times New Roman" panose="02020603050405020304" pitchFamily="18" charset="0"/>
              </a:rPr>
              <a:t>③ </a:t>
            </a:r>
            <a:r>
              <a:rPr lang="en-US" sz="900" smtClean="0">
                <a:latin typeface="Times New Roman" panose="02020603050405020304" pitchFamily="18" charset="0"/>
                <a:cs typeface="Times New Roman" panose="02020603050405020304" pitchFamily="18" charset="0"/>
              </a:rPr>
              <a:t>Clamp coupling             </a:t>
            </a:r>
            <a:r>
              <a:rPr lang="vi-VN" sz="900" smtClean="0">
                <a:latin typeface="Times New Roman" panose="02020603050405020304" pitchFamily="18" charset="0"/>
                <a:cs typeface="Times New Roman" panose="02020603050405020304" pitchFamily="18" charset="0"/>
              </a:rPr>
              <a:t>④ </a:t>
            </a:r>
            <a:r>
              <a:rPr lang="vi-VN" altLang="ko-KR" sz="900">
                <a:latin typeface="Times New Roman" panose="02020603050405020304" pitchFamily="18" charset="0"/>
                <a:cs typeface="Times New Roman" panose="02020603050405020304" pitchFamily="18" charset="0"/>
              </a:rPr>
              <a:t>Seller</a:t>
            </a:r>
            <a:r>
              <a:rPr lang="en-US" altLang="ko-KR" sz="900">
                <a:latin typeface="Times New Roman" panose="02020603050405020304" pitchFamily="18" charset="0"/>
                <a:cs typeface="Times New Roman" panose="02020603050405020304" pitchFamily="18" charset="0"/>
              </a:rPr>
              <a:t>’s</a:t>
            </a:r>
            <a:r>
              <a:rPr lang="vi-VN" altLang="ko-KR" sz="900">
                <a:latin typeface="Times New Roman" panose="02020603050405020304" pitchFamily="18" charset="0"/>
                <a:cs typeface="Times New Roman" panose="02020603050405020304" pitchFamily="18" charset="0"/>
              </a:rPr>
              <a:t> coupling </a:t>
            </a:r>
            <a:endParaRPr lang="en-US" altLang="ko-KR" sz="900" smtClean="0">
              <a:latin typeface="Times New Roman" panose="02020603050405020304" pitchFamily="18" charset="0"/>
              <a:cs typeface="Times New Roman" panose="02020603050405020304" pitchFamily="18" charset="0"/>
            </a:endParaRPr>
          </a:p>
          <a:p>
            <a:pPr marL="0" indent="0">
              <a:buFontTx/>
              <a:buNone/>
              <a:defRPr/>
            </a:pPr>
            <a:endParaRPr lang="en-US" sz="900">
              <a:latin typeface="Times New Roman" panose="02020603050405020304" pitchFamily="18" charset="0"/>
              <a:cs typeface="Times New Roman" panose="02020603050405020304" pitchFamily="18" charset="0"/>
            </a:endParaRPr>
          </a:p>
          <a:p>
            <a:pPr marL="0" indent="0">
              <a:buFontTx/>
              <a:buNone/>
              <a:defRPr/>
            </a:pPr>
            <a:r>
              <a:rPr lang="en-US" sz="900" smtClean="0">
                <a:latin typeface="Times New Roman" panose="02020603050405020304" pitchFamily="18" charset="0"/>
                <a:cs typeface="Times New Roman" panose="02020603050405020304" pitchFamily="18" charset="0"/>
              </a:rPr>
              <a:t> </a:t>
            </a:r>
            <a:r>
              <a:rPr lang="vi-VN" sz="900" smtClean="0">
                <a:latin typeface="Times New Roman" panose="02020603050405020304" pitchFamily="18" charset="0"/>
                <a:cs typeface="Times New Roman" panose="02020603050405020304" pitchFamily="18" charset="0"/>
              </a:rPr>
              <a:t>7</a:t>
            </a:r>
            <a:r>
              <a:rPr lang="vi-VN" sz="900">
                <a:latin typeface="Times New Roman" panose="02020603050405020304" pitchFamily="18" charset="0"/>
                <a:cs typeface="Times New Roman" panose="02020603050405020304" pitchFamily="18" charset="0"/>
              </a:rPr>
              <a:t>. Nêu đặc điểm của </a:t>
            </a:r>
            <a:r>
              <a:rPr lang="en-US" sz="900" smtClean="0">
                <a:latin typeface="Times New Roman" panose="02020603050405020304" pitchFamily="18" charset="0"/>
                <a:cs typeface="Times New Roman" panose="02020603050405020304" pitchFamily="18" charset="0"/>
              </a:rPr>
              <a:t>Rolling Bearing</a:t>
            </a:r>
            <a:r>
              <a:rPr lang="vi-VN" sz="900" smtClean="0">
                <a:latin typeface="Times New Roman" panose="02020603050405020304" pitchFamily="18" charset="0"/>
                <a:cs typeface="Times New Roman" panose="02020603050405020304" pitchFamily="18" charset="0"/>
              </a:rPr>
              <a:t>?</a:t>
            </a:r>
            <a:endParaRPr lang="vi-VN" sz="900">
              <a:latin typeface="Times New Roman" panose="02020603050405020304" pitchFamily="18" charset="0"/>
              <a:cs typeface="Times New Roman" panose="02020603050405020304" pitchFamily="18" charset="0"/>
            </a:endParaRPr>
          </a:p>
          <a:p>
            <a:pPr marL="0" indent="0">
              <a:buFontTx/>
              <a:buNone/>
              <a:defRPr/>
            </a:pPr>
            <a:r>
              <a:rPr lang="en-US" sz="900">
                <a:latin typeface="Times New Roman" panose="02020603050405020304" pitchFamily="18" charset="0"/>
                <a:cs typeface="Times New Roman" panose="02020603050405020304" pitchFamily="18" charset="0"/>
              </a:rPr>
              <a:t>   </a:t>
            </a:r>
          </a:p>
          <a:p>
            <a:pPr marL="0" indent="0">
              <a:buFontTx/>
              <a:buNone/>
              <a:defRPr/>
            </a:pPr>
            <a:r>
              <a:rPr lang="vi-VN" sz="900">
                <a:latin typeface="Times New Roman" panose="02020603050405020304" pitchFamily="18" charset="0"/>
                <a:cs typeface="Times New Roman" panose="02020603050405020304" pitchFamily="18" charset="0"/>
              </a:rPr>
              <a:t>  ① Mômen ma sát khởi động lớn.</a:t>
            </a:r>
          </a:p>
          <a:p>
            <a:pPr marL="0" indent="0">
              <a:buFontTx/>
              <a:buNone/>
              <a:defRPr/>
            </a:pPr>
            <a:r>
              <a:rPr lang="vi-VN" sz="900">
                <a:latin typeface="Times New Roman" panose="02020603050405020304" pitchFamily="18" charset="0"/>
                <a:cs typeface="Times New Roman" panose="02020603050405020304" pitchFamily="18" charset="0"/>
              </a:rPr>
              <a:t>  ② </a:t>
            </a:r>
            <a:r>
              <a:rPr lang="en-US" sz="900" smtClean="0">
                <a:latin typeface="Times New Roman" panose="02020603050405020304" pitchFamily="18" charset="0"/>
                <a:cs typeface="Times New Roman" panose="02020603050405020304" pitchFamily="18" charset="0"/>
              </a:rPr>
              <a:t>Không </a:t>
            </a:r>
            <a:r>
              <a:rPr lang="vi-VN" sz="900" smtClean="0">
                <a:latin typeface="Times New Roman" panose="02020603050405020304" pitchFamily="18" charset="0"/>
                <a:cs typeface="Times New Roman" panose="02020603050405020304" pitchFamily="18" charset="0"/>
              </a:rPr>
              <a:t>thể </a:t>
            </a:r>
            <a:r>
              <a:rPr lang="vi-VN" sz="900">
                <a:latin typeface="Times New Roman" panose="02020603050405020304" pitchFamily="18" charset="0"/>
                <a:cs typeface="Times New Roman" panose="02020603050405020304" pitchFamily="18" charset="0"/>
              </a:rPr>
              <a:t>được sử </a:t>
            </a:r>
            <a:r>
              <a:rPr lang="vi-VN" sz="900" smtClean="0">
                <a:latin typeface="Times New Roman" panose="02020603050405020304" pitchFamily="18" charset="0"/>
                <a:cs typeface="Times New Roman" panose="02020603050405020304" pitchFamily="18" charset="0"/>
              </a:rPr>
              <a:t>dụng</a:t>
            </a:r>
            <a:r>
              <a:rPr lang="en-US" sz="900" smtClean="0">
                <a:latin typeface="Times New Roman" panose="02020603050405020304" pitchFamily="18" charset="0"/>
                <a:cs typeface="Times New Roman" panose="02020603050405020304" pitchFamily="18" charset="0"/>
              </a:rPr>
              <a:t> để</a:t>
            </a:r>
            <a:r>
              <a:rPr lang="vi-VN" sz="900" smtClean="0">
                <a:latin typeface="Times New Roman" panose="02020603050405020304" pitchFamily="18" charset="0"/>
                <a:cs typeface="Times New Roman" panose="02020603050405020304" pitchFamily="18" charset="0"/>
              </a:rPr>
              <a:t> </a:t>
            </a:r>
            <a:r>
              <a:rPr lang="vi-VN" sz="900">
                <a:latin typeface="Times New Roman" panose="02020603050405020304" pitchFamily="18" charset="0"/>
                <a:cs typeface="Times New Roman" panose="02020603050405020304" pitchFamily="18" charset="0"/>
              </a:rPr>
              <a:t>thay thế cho </a:t>
            </a:r>
            <a:r>
              <a:rPr lang="vi-VN" sz="900" smtClean="0">
                <a:latin typeface="Times New Roman" panose="02020603050405020304" pitchFamily="18" charset="0"/>
                <a:cs typeface="Times New Roman" panose="02020603050405020304" pitchFamily="18" charset="0"/>
              </a:rPr>
              <a:t>nhau</a:t>
            </a:r>
            <a:endParaRPr lang="vi-VN" sz="900">
              <a:latin typeface="Times New Roman" panose="02020603050405020304" pitchFamily="18" charset="0"/>
              <a:cs typeface="Times New Roman" panose="02020603050405020304" pitchFamily="18" charset="0"/>
            </a:endParaRPr>
          </a:p>
          <a:p>
            <a:pPr marL="0" indent="0">
              <a:buFontTx/>
              <a:buNone/>
              <a:defRPr/>
            </a:pPr>
            <a:r>
              <a:rPr lang="vi-VN" sz="900">
                <a:latin typeface="Times New Roman" panose="02020603050405020304" pitchFamily="18" charset="0"/>
                <a:cs typeface="Times New Roman" panose="02020603050405020304" pitchFamily="18" charset="0"/>
              </a:rPr>
              <a:t>  ③ Chỉ </a:t>
            </a:r>
            <a:r>
              <a:rPr lang="vi-VN" sz="900" smtClean="0">
                <a:latin typeface="Times New Roman" panose="02020603050405020304" pitchFamily="18" charset="0"/>
                <a:cs typeface="Times New Roman" panose="02020603050405020304" pitchFamily="18" charset="0"/>
              </a:rPr>
              <a:t>sử </a:t>
            </a:r>
            <a:r>
              <a:rPr lang="vi-VN" sz="900">
                <a:latin typeface="Times New Roman" panose="02020603050405020304" pitchFamily="18" charset="0"/>
                <a:cs typeface="Times New Roman" panose="02020603050405020304" pitchFamily="18" charset="0"/>
              </a:rPr>
              <a:t>dụng ở nhiệt độ cao.</a:t>
            </a:r>
          </a:p>
          <a:p>
            <a:pPr marL="0" indent="0">
              <a:buFontTx/>
              <a:buNone/>
              <a:defRPr/>
            </a:pPr>
            <a:r>
              <a:rPr lang="vi-VN" sz="900">
                <a:latin typeface="Times New Roman" panose="02020603050405020304" pitchFamily="18" charset="0"/>
                <a:cs typeface="Times New Roman" panose="02020603050405020304" pitchFamily="18" charset="0"/>
              </a:rPr>
              <a:t>  </a:t>
            </a:r>
            <a:r>
              <a:rPr lang="vi-VN" sz="900" b="1">
                <a:solidFill>
                  <a:srgbClr val="FF0000"/>
                </a:solidFill>
                <a:latin typeface="Times New Roman" panose="02020603050405020304" pitchFamily="18" charset="0"/>
                <a:cs typeface="Times New Roman" panose="02020603050405020304" pitchFamily="18" charset="0"/>
              </a:rPr>
              <a:t>④ </a:t>
            </a:r>
            <a:r>
              <a:rPr lang="en-US" sz="900" b="1" smtClean="0">
                <a:solidFill>
                  <a:srgbClr val="FF0000"/>
                </a:solidFill>
                <a:latin typeface="Times New Roman" panose="02020603050405020304" pitchFamily="18" charset="0"/>
                <a:cs typeface="Times New Roman" panose="02020603050405020304" pitchFamily="18" charset="0"/>
              </a:rPr>
              <a:t>Độ bền </a:t>
            </a:r>
            <a:r>
              <a:rPr lang="vi-VN" sz="900" b="1" smtClean="0">
                <a:solidFill>
                  <a:srgbClr val="FF0000"/>
                </a:solidFill>
                <a:latin typeface="Times New Roman" panose="02020603050405020304" pitchFamily="18" charset="0"/>
                <a:cs typeface="Times New Roman" panose="02020603050405020304" pitchFamily="18" charset="0"/>
              </a:rPr>
              <a:t>có </a:t>
            </a:r>
            <a:r>
              <a:rPr lang="vi-VN" sz="900" b="1">
                <a:solidFill>
                  <a:srgbClr val="FF0000"/>
                </a:solidFill>
                <a:latin typeface="Times New Roman" panose="02020603050405020304" pitchFamily="18" charset="0"/>
                <a:cs typeface="Times New Roman" panose="02020603050405020304" pitchFamily="18" charset="0"/>
              </a:rPr>
              <a:t>thể được tăng lên bằng cách áp dụng tải trước</a:t>
            </a:r>
            <a:r>
              <a:rPr lang="vi-VN" sz="900" b="1" smtClean="0">
                <a:solidFill>
                  <a:srgbClr val="FF0000"/>
                </a:solidFill>
                <a:latin typeface="Times New Roman" panose="02020603050405020304" pitchFamily="18" charset="0"/>
                <a:cs typeface="Times New Roman" panose="02020603050405020304" pitchFamily="18" charset="0"/>
              </a:rPr>
              <a:t>.</a:t>
            </a:r>
            <a:endParaRPr lang="en-US" sz="900" b="1">
              <a:solidFill>
                <a:srgbClr val="FF0000"/>
              </a:solidFill>
              <a:latin typeface="Times New Roman" panose="02020603050405020304" pitchFamily="18" charset="0"/>
              <a:cs typeface="Times New Roman" panose="02020603050405020304" pitchFamily="18" charset="0"/>
            </a:endParaRPr>
          </a:p>
          <a:p>
            <a:pPr>
              <a:defRPr/>
            </a:pPr>
            <a:endParaRPr lang="en-US" sz="900">
              <a:latin typeface="Times New Roman" panose="02020603050405020304" pitchFamily="18" charset="0"/>
              <a:cs typeface="Times New Roman" panose="02020603050405020304" pitchFamily="18" charset="0"/>
            </a:endParaRPr>
          </a:p>
          <a:p>
            <a:pPr marL="0" indent="0">
              <a:buFontTx/>
              <a:buNone/>
              <a:defRPr/>
            </a:pPr>
            <a:r>
              <a:rPr lang="en-US" sz="900" smtClean="0">
                <a:latin typeface="Times New Roman" panose="02020603050405020304" pitchFamily="18" charset="0"/>
                <a:cs typeface="Times New Roman" panose="02020603050405020304" pitchFamily="18" charset="0"/>
              </a:rPr>
              <a:t> </a:t>
            </a:r>
            <a:endParaRPr lang="en-US" altLang="ko-KR" sz="900" dirty="0" smtClean="0">
              <a:latin typeface="Times New Roman" panose="02020603050405020304" pitchFamily="18" charset="0"/>
              <a:ea typeface="돋움" pitchFamily="50" charset="-127"/>
              <a:cs typeface="Times New Roman" panose="02020603050405020304" pitchFamily="18" charset="0"/>
            </a:endParaRPr>
          </a:p>
        </p:txBody>
      </p:sp>
      <p:sp>
        <p:nvSpPr>
          <p:cNvPr id="8" name="직사각형 2"/>
          <p:cNvSpPr>
            <a:spLocks noChangeArrowheads="1"/>
          </p:cNvSpPr>
          <p:nvPr/>
        </p:nvSpPr>
        <p:spPr bwMode="auto">
          <a:xfrm>
            <a:off x="3384550" y="849313"/>
            <a:ext cx="3214688" cy="8208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marL="0" indent="0">
              <a:buFontTx/>
              <a:buNone/>
              <a:defRPr/>
            </a:pPr>
            <a:r>
              <a:rPr lang="vi-VN" sz="900">
                <a:latin typeface="Times New Roman" panose="02020603050405020304" pitchFamily="18" charset="0"/>
                <a:cs typeface="Times New Roman" panose="02020603050405020304" pitchFamily="18" charset="0"/>
              </a:rPr>
              <a:t>8. </a:t>
            </a:r>
            <a:r>
              <a:rPr lang="vi-VN" altLang="ko-KR" sz="900">
                <a:latin typeface="Times New Roman" panose="02020603050405020304" pitchFamily="18" charset="0"/>
                <a:cs typeface="Times New Roman" panose="02020603050405020304" pitchFamily="18" charset="0"/>
              </a:rPr>
              <a:t>Vòng bi nào phù hợp nhất </a:t>
            </a:r>
            <a:r>
              <a:rPr lang="en-US" altLang="ko-KR" sz="900" smtClean="0">
                <a:latin typeface="Times New Roman" panose="02020603050405020304" pitchFamily="18" charset="0"/>
                <a:cs typeface="Times New Roman" panose="02020603050405020304" pitchFamily="18" charset="0"/>
              </a:rPr>
              <a:t>khi</a:t>
            </a:r>
            <a:r>
              <a:rPr lang="vi-VN" altLang="ko-KR" sz="900" smtClean="0">
                <a:latin typeface="Times New Roman" panose="02020603050405020304" pitchFamily="18" charset="0"/>
                <a:cs typeface="Times New Roman" panose="02020603050405020304" pitchFamily="18" charset="0"/>
              </a:rPr>
              <a:t> </a:t>
            </a:r>
            <a:r>
              <a:rPr lang="vi-VN" altLang="ko-KR" sz="900">
                <a:latin typeface="Times New Roman" panose="02020603050405020304" pitchFamily="18" charset="0"/>
                <a:cs typeface="Times New Roman" panose="02020603050405020304" pitchFamily="18" charset="0"/>
              </a:rPr>
              <a:t>đòi hỏi tốc độ quay cao, tiếng ồn thấp và độ rung thấp do mômen ma sát </a:t>
            </a:r>
            <a:r>
              <a:rPr lang="vi-VN" altLang="ko-KR" sz="900" smtClean="0">
                <a:latin typeface="Times New Roman" panose="02020603050405020304" pitchFamily="18" charset="0"/>
                <a:cs typeface="Times New Roman" panose="02020603050405020304" pitchFamily="18" charset="0"/>
              </a:rPr>
              <a:t>thấp</a:t>
            </a:r>
            <a:r>
              <a:rPr lang="en-US" sz="900" smtClean="0">
                <a:latin typeface="Times New Roman" panose="02020603050405020304" pitchFamily="18" charset="0"/>
                <a:cs typeface="Times New Roman" panose="02020603050405020304" pitchFamily="18" charset="0"/>
              </a:rPr>
              <a:t>?</a:t>
            </a:r>
            <a:endParaRPr lang="en-US" sz="900">
              <a:latin typeface="Times New Roman" panose="02020603050405020304" pitchFamily="18" charset="0"/>
              <a:cs typeface="Times New Roman" panose="02020603050405020304" pitchFamily="18" charset="0"/>
            </a:endParaRPr>
          </a:p>
          <a:p>
            <a:pPr>
              <a:defRPr/>
            </a:pPr>
            <a:endParaRPr lang="en-US" sz="900">
              <a:latin typeface="Times New Roman" panose="02020603050405020304" pitchFamily="18" charset="0"/>
              <a:cs typeface="Times New Roman" panose="02020603050405020304" pitchFamily="18" charset="0"/>
            </a:endParaRPr>
          </a:p>
          <a:p>
            <a:pPr marL="0" indent="0">
              <a:buNone/>
            </a:pPr>
            <a:r>
              <a:rPr lang="en-US" altLang="ko-KR" sz="900" smtClean="0">
                <a:latin typeface="Times New Roman" panose="02020603050405020304" pitchFamily="18" charset="0"/>
                <a:cs typeface="Times New Roman" panose="02020603050405020304" pitchFamily="18" charset="0"/>
              </a:rPr>
              <a:t> ① </a:t>
            </a:r>
            <a:r>
              <a:rPr lang="en-US" altLang="ko-KR" sz="900">
                <a:latin typeface="Times New Roman" panose="02020603050405020304" pitchFamily="18" charset="0"/>
                <a:cs typeface="Times New Roman" panose="02020603050405020304" pitchFamily="18" charset="0"/>
              </a:rPr>
              <a:t>Double row angular ball bearing </a:t>
            </a:r>
            <a:r>
              <a:rPr lang="en-US" altLang="ko-KR" sz="900" smtClean="0">
                <a:latin typeface="Times New Roman" panose="02020603050405020304" pitchFamily="18" charset="0"/>
                <a:cs typeface="Times New Roman" panose="02020603050405020304" pitchFamily="18" charset="0"/>
              </a:rPr>
              <a:t>  ② </a:t>
            </a:r>
            <a:r>
              <a:rPr lang="en-US" altLang="ko-KR" sz="900">
                <a:latin typeface="Times New Roman" panose="02020603050405020304" pitchFamily="18" charset="0"/>
                <a:cs typeface="Times New Roman" panose="02020603050405020304" pitchFamily="18" charset="0"/>
              </a:rPr>
              <a:t>Magneto ball bearing</a:t>
            </a:r>
          </a:p>
          <a:p>
            <a:pPr marL="0" indent="0">
              <a:buNone/>
            </a:pPr>
            <a:r>
              <a:rPr lang="en-US" altLang="ko-KR" sz="900">
                <a:latin typeface="Times New Roman" panose="02020603050405020304" pitchFamily="18" charset="0"/>
                <a:cs typeface="Times New Roman" panose="02020603050405020304" pitchFamily="18" charset="0"/>
              </a:rPr>
              <a:t> ③ Self-aligning ball </a:t>
            </a:r>
            <a:r>
              <a:rPr lang="en-US" altLang="ko-KR" sz="900" smtClean="0">
                <a:latin typeface="Times New Roman" panose="02020603050405020304" pitchFamily="18" charset="0"/>
                <a:cs typeface="Times New Roman" panose="02020603050405020304" pitchFamily="18" charset="0"/>
              </a:rPr>
              <a:t>bearing              </a:t>
            </a:r>
            <a:r>
              <a:rPr lang="en-US" altLang="ko-KR" sz="900" b="1" smtClean="0">
                <a:solidFill>
                  <a:srgbClr val="FF0000"/>
                </a:solidFill>
                <a:latin typeface="Times New Roman" panose="02020603050405020304" pitchFamily="18" charset="0"/>
                <a:cs typeface="Times New Roman" panose="02020603050405020304" pitchFamily="18" charset="0"/>
              </a:rPr>
              <a:t>④ </a:t>
            </a:r>
            <a:r>
              <a:rPr lang="en-US" altLang="ko-KR" sz="900" b="1">
                <a:solidFill>
                  <a:srgbClr val="FF0000"/>
                </a:solidFill>
                <a:latin typeface="Times New Roman" panose="02020603050405020304" pitchFamily="18" charset="0"/>
                <a:cs typeface="Times New Roman" panose="02020603050405020304" pitchFamily="18" charset="0"/>
              </a:rPr>
              <a:t>Deep groove ball </a:t>
            </a:r>
            <a:r>
              <a:rPr lang="en-US" altLang="ko-KR" sz="900">
                <a:latin typeface="Times New Roman" panose="02020603050405020304" pitchFamily="18" charset="0"/>
                <a:cs typeface="Times New Roman" panose="02020603050405020304" pitchFamily="18" charset="0"/>
              </a:rPr>
              <a:t>bearing</a:t>
            </a:r>
            <a:r>
              <a:rPr lang="en-US" sz="900">
                <a:latin typeface="Times New Roman" panose="02020603050405020304" pitchFamily="18" charset="0"/>
                <a:cs typeface="Times New Roman" panose="02020603050405020304" pitchFamily="18" charset="0"/>
              </a:rPr>
              <a:t> </a:t>
            </a:r>
            <a:endParaRPr lang="en-US" sz="900" smtClean="0">
              <a:latin typeface="Times New Roman" panose="02020603050405020304" pitchFamily="18" charset="0"/>
              <a:cs typeface="Times New Roman" panose="02020603050405020304" pitchFamily="18" charset="0"/>
            </a:endParaRPr>
          </a:p>
          <a:p>
            <a:pPr marL="0" indent="0">
              <a:buNone/>
            </a:pPr>
            <a:endParaRPr lang="en-US" sz="900">
              <a:latin typeface="Times New Roman" panose="02020603050405020304" pitchFamily="18" charset="0"/>
              <a:cs typeface="Times New Roman" panose="02020603050405020304" pitchFamily="18" charset="0"/>
            </a:endParaRPr>
          </a:p>
          <a:p>
            <a:pPr marL="0" indent="0">
              <a:buFontTx/>
              <a:buNone/>
              <a:defRPr/>
            </a:pPr>
            <a:r>
              <a:rPr lang="en-US" sz="900" smtClean="0">
                <a:latin typeface="Times New Roman" panose="02020603050405020304" pitchFamily="18" charset="0"/>
                <a:cs typeface="Times New Roman" panose="02020603050405020304" pitchFamily="18" charset="0"/>
              </a:rPr>
              <a:t>9</a:t>
            </a:r>
            <a:r>
              <a:rPr lang="en-US" sz="900">
                <a:latin typeface="Times New Roman" panose="02020603050405020304" pitchFamily="18" charset="0"/>
                <a:cs typeface="Times New Roman" panose="02020603050405020304" pitchFamily="18" charset="0"/>
              </a:rPr>
              <a:t>. </a:t>
            </a:r>
            <a:r>
              <a:rPr lang="en-US" sz="900" smtClean="0">
                <a:latin typeface="Times New Roman" panose="02020603050405020304" pitchFamily="18" charset="0"/>
                <a:cs typeface="Times New Roman" panose="02020603050405020304" pitchFamily="18" charset="0"/>
              </a:rPr>
              <a:t>Không phải </a:t>
            </a:r>
            <a:r>
              <a:rPr lang="en-US" sz="900">
                <a:latin typeface="Times New Roman" panose="02020603050405020304" pitchFamily="18" charset="0"/>
                <a:cs typeface="Times New Roman" panose="02020603050405020304" pitchFamily="18" charset="0"/>
              </a:rPr>
              <a:t>là kiểu kết hợp của A</a:t>
            </a:r>
            <a:r>
              <a:rPr lang="vi-VN" altLang="ko-KR" sz="900" smtClean="0">
                <a:latin typeface="Times New Roman" panose="02020603050405020304" pitchFamily="18" charset="0"/>
                <a:cs typeface="Times New Roman" panose="02020603050405020304" pitchFamily="18" charset="0"/>
              </a:rPr>
              <a:t>ngular </a:t>
            </a:r>
            <a:r>
              <a:rPr lang="vi-VN" altLang="ko-KR" sz="900">
                <a:latin typeface="Times New Roman" panose="02020603050405020304" pitchFamily="18" charset="0"/>
                <a:cs typeface="Times New Roman" panose="02020603050405020304" pitchFamily="18" charset="0"/>
              </a:rPr>
              <a:t>ball bearing</a:t>
            </a:r>
            <a:r>
              <a:rPr lang="en-US" sz="900">
                <a:latin typeface="Times New Roman" panose="02020603050405020304" pitchFamily="18" charset="0"/>
                <a:cs typeface="Times New Roman" panose="02020603050405020304" pitchFamily="18" charset="0"/>
              </a:rPr>
              <a:t>?</a:t>
            </a:r>
          </a:p>
          <a:p>
            <a:pPr marL="0" indent="0">
              <a:buFontTx/>
              <a:buNone/>
              <a:defRPr/>
            </a:pPr>
            <a:endParaRPr lang="en-US" sz="900">
              <a:latin typeface="Times New Roman" panose="02020603050405020304" pitchFamily="18" charset="0"/>
              <a:cs typeface="Times New Roman" panose="02020603050405020304" pitchFamily="18" charset="0"/>
            </a:endParaRPr>
          </a:p>
          <a:p>
            <a:pPr marL="0" indent="0">
              <a:buFontTx/>
              <a:buNone/>
              <a:defRPr/>
            </a:pPr>
            <a:r>
              <a:rPr lang="en-US" sz="900">
                <a:latin typeface="Times New Roman" panose="02020603050405020304" pitchFamily="18" charset="0"/>
                <a:cs typeface="Times New Roman" panose="02020603050405020304" pitchFamily="18" charset="0"/>
              </a:rPr>
              <a:t>  ① </a:t>
            </a:r>
            <a:r>
              <a:rPr lang="en-US" sz="900" smtClean="0">
                <a:latin typeface="Times New Roman" panose="02020603050405020304" pitchFamily="18" charset="0"/>
                <a:cs typeface="Times New Roman" panose="02020603050405020304" pitchFamily="18" charset="0"/>
              </a:rPr>
              <a:t>DB             ② DF        </a:t>
            </a:r>
            <a:r>
              <a:rPr lang="en-US" sz="900" b="1" smtClean="0">
                <a:solidFill>
                  <a:srgbClr val="FF0000"/>
                </a:solidFill>
                <a:latin typeface="Times New Roman" panose="02020603050405020304" pitchFamily="18" charset="0"/>
                <a:cs typeface="Times New Roman" panose="02020603050405020304" pitchFamily="18" charset="0"/>
              </a:rPr>
              <a:t>③ DG          </a:t>
            </a:r>
            <a:r>
              <a:rPr lang="en-US" sz="900" smtClean="0">
                <a:latin typeface="Times New Roman" panose="02020603050405020304" pitchFamily="18" charset="0"/>
                <a:cs typeface="Times New Roman" panose="02020603050405020304" pitchFamily="18" charset="0"/>
              </a:rPr>
              <a:t>④ </a:t>
            </a:r>
            <a:r>
              <a:rPr lang="en-US" sz="900">
                <a:latin typeface="Times New Roman" panose="02020603050405020304" pitchFamily="18" charset="0"/>
                <a:cs typeface="Times New Roman" panose="02020603050405020304" pitchFamily="18" charset="0"/>
              </a:rPr>
              <a:t>DT</a:t>
            </a:r>
          </a:p>
          <a:p>
            <a:pPr marL="0" indent="0">
              <a:buFontTx/>
              <a:buNone/>
              <a:defRPr/>
            </a:pPr>
            <a:endParaRPr lang="en-US" sz="900">
              <a:latin typeface="Times New Roman" panose="02020603050405020304" pitchFamily="18" charset="0"/>
              <a:cs typeface="Times New Roman" panose="02020603050405020304" pitchFamily="18" charset="0"/>
            </a:endParaRPr>
          </a:p>
          <a:p>
            <a:pPr marL="0" indent="0">
              <a:buFontTx/>
              <a:buNone/>
              <a:defRPr/>
            </a:pPr>
            <a:r>
              <a:rPr lang="en-US" sz="900" smtClean="0">
                <a:latin typeface="Times New Roman" panose="02020603050405020304" pitchFamily="18" charset="0"/>
                <a:cs typeface="Times New Roman" panose="02020603050405020304" pitchFamily="18" charset="0"/>
              </a:rPr>
              <a:t> </a:t>
            </a:r>
            <a:r>
              <a:rPr lang="vi-VN" sz="900" smtClean="0">
                <a:latin typeface="Times New Roman" panose="02020603050405020304" pitchFamily="18" charset="0"/>
                <a:cs typeface="Times New Roman" panose="02020603050405020304" pitchFamily="18" charset="0"/>
              </a:rPr>
              <a:t>10</a:t>
            </a:r>
            <a:r>
              <a:rPr lang="vi-VN" sz="900">
                <a:latin typeface="Times New Roman" panose="02020603050405020304" pitchFamily="18" charset="0"/>
                <a:cs typeface="Times New Roman" panose="02020603050405020304" pitchFamily="18" charset="0"/>
              </a:rPr>
              <a:t>. Khoảng cách giữa </a:t>
            </a:r>
            <a:r>
              <a:rPr lang="en-US" sz="900" smtClean="0">
                <a:latin typeface="Times New Roman" panose="02020603050405020304" pitchFamily="18" charset="0"/>
                <a:cs typeface="Times New Roman" panose="02020603050405020304" pitchFamily="18" charset="0"/>
              </a:rPr>
              <a:t>2 R</a:t>
            </a:r>
            <a:r>
              <a:rPr lang="vi-VN" sz="900" smtClean="0">
                <a:latin typeface="Times New Roman" panose="02020603050405020304" pitchFamily="18" charset="0"/>
                <a:cs typeface="Times New Roman" panose="02020603050405020304" pitchFamily="18" charset="0"/>
              </a:rPr>
              <a:t>en</a:t>
            </a:r>
            <a:r>
              <a:rPr lang="en-US" sz="900" smtClean="0">
                <a:latin typeface="Times New Roman" panose="02020603050405020304" pitchFamily="18" charset="0"/>
                <a:cs typeface="Times New Roman" panose="02020603050405020304" pitchFamily="18" charset="0"/>
              </a:rPr>
              <a:t> của đinh ốc</a:t>
            </a:r>
            <a:r>
              <a:rPr lang="vi-VN" sz="900" smtClean="0">
                <a:latin typeface="Times New Roman" panose="02020603050405020304" pitchFamily="18" charset="0"/>
                <a:cs typeface="Times New Roman" panose="02020603050405020304" pitchFamily="18" charset="0"/>
              </a:rPr>
              <a:t> </a:t>
            </a:r>
            <a:r>
              <a:rPr lang="vi-VN" sz="900">
                <a:latin typeface="Times New Roman" panose="02020603050405020304" pitchFamily="18" charset="0"/>
                <a:cs typeface="Times New Roman" panose="02020603050405020304" pitchFamily="18" charset="0"/>
              </a:rPr>
              <a:t>được gọi là gì?</a:t>
            </a:r>
          </a:p>
          <a:p>
            <a:pPr marL="0" indent="0">
              <a:buFontTx/>
              <a:buNone/>
              <a:defRPr/>
            </a:pPr>
            <a:endParaRPr lang="en-US" sz="900">
              <a:latin typeface="Times New Roman" panose="02020603050405020304" pitchFamily="18" charset="0"/>
              <a:cs typeface="Times New Roman" panose="02020603050405020304" pitchFamily="18" charset="0"/>
            </a:endParaRPr>
          </a:p>
          <a:p>
            <a:pPr marL="0" indent="0">
              <a:buFontTx/>
              <a:buNone/>
              <a:defRPr/>
            </a:pPr>
            <a:r>
              <a:rPr lang="en-US" sz="900">
                <a:latin typeface="Times New Roman" panose="02020603050405020304" pitchFamily="18" charset="0"/>
                <a:cs typeface="Times New Roman" panose="02020603050405020304" pitchFamily="18" charset="0"/>
              </a:rPr>
              <a:t>  </a:t>
            </a:r>
            <a:r>
              <a:rPr lang="en-US" sz="900" b="1">
                <a:solidFill>
                  <a:srgbClr val="FF0000"/>
                </a:solidFill>
                <a:latin typeface="Times New Roman" panose="02020603050405020304" pitchFamily="18" charset="0"/>
                <a:cs typeface="Times New Roman" panose="02020603050405020304" pitchFamily="18" charset="0"/>
              </a:rPr>
              <a:t>① </a:t>
            </a:r>
            <a:r>
              <a:rPr lang="en-US" sz="900" b="1" smtClean="0">
                <a:solidFill>
                  <a:srgbClr val="FF0000"/>
                </a:solidFill>
                <a:latin typeface="Times New Roman" panose="02020603050405020304" pitchFamily="18" charset="0"/>
                <a:cs typeface="Times New Roman" panose="02020603050405020304" pitchFamily="18" charset="0"/>
              </a:rPr>
              <a:t>Pitch</a:t>
            </a:r>
            <a:r>
              <a:rPr lang="en-US" sz="900" smtClean="0">
                <a:latin typeface="Times New Roman" panose="02020603050405020304" pitchFamily="18" charset="0"/>
                <a:cs typeface="Times New Roman" panose="02020603050405020304" pitchFamily="18" charset="0"/>
              </a:rPr>
              <a:t>.</a:t>
            </a:r>
            <a:endParaRPr lang="en-US" sz="900">
              <a:latin typeface="Times New Roman" panose="02020603050405020304" pitchFamily="18" charset="0"/>
              <a:cs typeface="Times New Roman" panose="02020603050405020304" pitchFamily="18" charset="0"/>
            </a:endParaRPr>
          </a:p>
          <a:p>
            <a:pPr marL="0" indent="0">
              <a:buFontTx/>
              <a:buNone/>
              <a:defRPr/>
            </a:pPr>
            <a:r>
              <a:rPr lang="vi-VN" sz="900">
                <a:latin typeface="Times New Roman" panose="02020603050405020304" pitchFamily="18" charset="0"/>
                <a:cs typeface="Times New Roman" panose="02020603050405020304" pitchFamily="18" charset="0"/>
              </a:rPr>
              <a:t>  ② </a:t>
            </a:r>
            <a:r>
              <a:rPr lang="en-US" sz="900" smtClean="0">
                <a:latin typeface="Times New Roman" panose="02020603050405020304" pitchFamily="18" charset="0"/>
                <a:cs typeface="Times New Roman" panose="02020603050405020304" pitchFamily="18" charset="0"/>
              </a:rPr>
              <a:t>Lead</a:t>
            </a:r>
            <a:r>
              <a:rPr lang="vi-VN" sz="900" smtClean="0">
                <a:latin typeface="Times New Roman" panose="02020603050405020304" pitchFamily="18" charset="0"/>
                <a:cs typeface="Times New Roman" panose="02020603050405020304" pitchFamily="18" charset="0"/>
              </a:rPr>
              <a:t>.</a:t>
            </a:r>
            <a:endParaRPr lang="vi-VN" sz="900">
              <a:latin typeface="Times New Roman" panose="02020603050405020304" pitchFamily="18" charset="0"/>
              <a:cs typeface="Times New Roman" panose="02020603050405020304" pitchFamily="18" charset="0"/>
            </a:endParaRPr>
          </a:p>
          <a:p>
            <a:pPr marL="0" indent="0">
              <a:buFontTx/>
              <a:buNone/>
              <a:defRPr/>
            </a:pPr>
            <a:r>
              <a:rPr lang="vi-VN" sz="900">
                <a:latin typeface="Times New Roman" panose="02020603050405020304" pitchFamily="18" charset="0"/>
                <a:cs typeface="Times New Roman" panose="02020603050405020304" pitchFamily="18" charset="0"/>
              </a:rPr>
              <a:t>  ③ Đường kính danh nghĩa.</a:t>
            </a:r>
          </a:p>
          <a:p>
            <a:pPr marL="0" indent="0">
              <a:buFontTx/>
              <a:buNone/>
              <a:defRPr/>
            </a:pPr>
            <a:r>
              <a:rPr lang="en-US" sz="900">
                <a:latin typeface="Times New Roman" panose="02020603050405020304" pitchFamily="18" charset="0"/>
                <a:cs typeface="Times New Roman" panose="02020603050405020304" pitchFamily="18" charset="0"/>
              </a:rPr>
              <a:t>  ④ </a:t>
            </a:r>
            <a:r>
              <a:rPr lang="en-US" sz="900" smtClean="0">
                <a:latin typeface="Times New Roman" panose="02020603050405020304" pitchFamily="18" charset="0"/>
                <a:cs typeface="Times New Roman" panose="02020603050405020304" pitchFamily="18" charset="0"/>
              </a:rPr>
              <a:t>Sườn.</a:t>
            </a:r>
            <a:endParaRPr lang="en-US" sz="900">
              <a:latin typeface="Times New Roman" panose="02020603050405020304" pitchFamily="18" charset="0"/>
              <a:cs typeface="Times New Roman" panose="02020603050405020304" pitchFamily="18" charset="0"/>
            </a:endParaRPr>
          </a:p>
          <a:p>
            <a:pPr>
              <a:defRPr/>
            </a:pPr>
            <a:endParaRPr lang="en-US" sz="900">
              <a:latin typeface="Times New Roman" panose="02020603050405020304" pitchFamily="18" charset="0"/>
              <a:cs typeface="Times New Roman" panose="02020603050405020304" pitchFamily="18" charset="0"/>
            </a:endParaRPr>
          </a:p>
          <a:p>
            <a:pPr marL="0" indent="0">
              <a:buFontTx/>
              <a:buNone/>
              <a:defRPr/>
            </a:pPr>
            <a:r>
              <a:rPr lang="en-US" sz="900" smtClean="0">
                <a:latin typeface="Times New Roman" panose="02020603050405020304" pitchFamily="18" charset="0"/>
                <a:cs typeface="Times New Roman" panose="02020603050405020304" pitchFamily="18" charset="0"/>
              </a:rPr>
              <a:t> 11</a:t>
            </a:r>
            <a:r>
              <a:rPr lang="en-US" sz="900">
                <a:latin typeface="Times New Roman" panose="02020603050405020304" pitchFamily="18" charset="0"/>
                <a:cs typeface="Times New Roman" panose="02020603050405020304" pitchFamily="18" charset="0"/>
              </a:rPr>
              <a:t>. </a:t>
            </a:r>
            <a:r>
              <a:rPr lang="en-US" sz="900" smtClean="0">
                <a:latin typeface="Times New Roman" panose="02020603050405020304" pitchFamily="18" charset="0"/>
                <a:cs typeface="Times New Roman" panose="02020603050405020304" pitchFamily="18" charset="0"/>
              </a:rPr>
              <a:t>Đinh ốc </a:t>
            </a:r>
            <a:r>
              <a:rPr lang="en-US" sz="900">
                <a:latin typeface="Times New Roman" panose="02020603050405020304" pitchFamily="18" charset="0"/>
                <a:cs typeface="Times New Roman" panose="02020603050405020304" pitchFamily="18" charset="0"/>
              </a:rPr>
              <a:t>nào có góc ren nhỏ nhất</a:t>
            </a:r>
            <a:r>
              <a:rPr lang="en-US" sz="900" smtClean="0">
                <a:latin typeface="Times New Roman" panose="02020603050405020304" pitchFamily="18" charset="0"/>
                <a:cs typeface="Times New Roman" panose="02020603050405020304" pitchFamily="18" charset="0"/>
              </a:rPr>
              <a:t>?</a:t>
            </a:r>
          </a:p>
          <a:p>
            <a:pPr marL="0" indent="0">
              <a:buFontTx/>
              <a:buNone/>
              <a:defRPr/>
            </a:pPr>
            <a:endParaRPr lang="en-US" sz="900">
              <a:latin typeface="Times New Roman" panose="02020603050405020304" pitchFamily="18" charset="0"/>
              <a:cs typeface="Times New Roman" panose="02020603050405020304" pitchFamily="18" charset="0"/>
            </a:endParaRPr>
          </a:p>
          <a:p>
            <a:pPr marL="0" indent="0">
              <a:buNone/>
            </a:pPr>
            <a:r>
              <a:rPr lang="en-US" sz="900">
                <a:latin typeface="Times New Roman" panose="02020603050405020304" pitchFamily="18" charset="0"/>
                <a:cs typeface="Times New Roman" panose="02020603050405020304" pitchFamily="18" charset="0"/>
              </a:rPr>
              <a:t> </a:t>
            </a:r>
            <a:r>
              <a:rPr lang="vi-VN" altLang="ko-KR" sz="900">
                <a:latin typeface="Times New Roman" panose="02020603050405020304" pitchFamily="18" charset="0"/>
                <a:cs typeface="Times New Roman" panose="02020603050405020304" pitchFamily="18" charset="0"/>
              </a:rPr>
              <a:t> </a:t>
            </a:r>
            <a:r>
              <a:rPr lang="en-US" altLang="ko-KR" sz="900" smtClean="0">
                <a:latin typeface="Times New Roman" panose="02020603050405020304" pitchFamily="18" charset="0"/>
                <a:cs typeface="Times New Roman" panose="02020603050405020304" pitchFamily="18" charset="0"/>
              </a:rPr>
              <a:t> </a:t>
            </a:r>
            <a:r>
              <a:rPr lang="vi-VN" altLang="ko-KR" sz="900" smtClean="0">
                <a:latin typeface="Times New Roman" panose="02020603050405020304" pitchFamily="18" charset="0"/>
                <a:cs typeface="Times New Roman" panose="02020603050405020304" pitchFamily="18" charset="0"/>
              </a:rPr>
              <a:t>① </a:t>
            </a:r>
            <a:r>
              <a:rPr lang="en-US" altLang="ko-KR" sz="900" smtClean="0">
                <a:latin typeface="Times New Roman" panose="02020603050405020304" pitchFamily="18" charset="0"/>
                <a:cs typeface="Times New Roman" panose="02020603050405020304" pitchFamily="18" charset="0"/>
              </a:rPr>
              <a:t>Đinh ốc </a:t>
            </a:r>
            <a:r>
              <a:rPr lang="vi-VN" altLang="ko-KR" sz="900" smtClean="0">
                <a:latin typeface="Times New Roman" panose="02020603050405020304" pitchFamily="18" charset="0"/>
                <a:cs typeface="Times New Roman" panose="02020603050405020304" pitchFamily="18" charset="0"/>
              </a:rPr>
              <a:t>Metric </a:t>
            </a:r>
            <a:r>
              <a:rPr lang="en-US" altLang="ko-KR" sz="900" smtClean="0">
                <a:latin typeface="Times New Roman" panose="02020603050405020304" pitchFamily="18" charset="0"/>
                <a:cs typeface="Times New Roman" panose="02020603050405020304" pitchFamily="18" charset="0"/>
              </a:rPr>
              <a:t>    </a:t>
            </a:r>
            <a:r>
              <a:rPr lang="vi-VN" altLang="ko-KR" sz="900" smtClean="0">
                <a:latin typeface="Times New Roman" panose="02020603050405020304" pitchFamily="18" charset="0"/>
                <a:cs typeface="Times New Roman" panose="02020603050405020304" pitchFamily="18" charset="0"/>
              </a:rPr>
              <a:t>② </a:t>
            </a:r>
            <a:r>
              <a:rPr lang="en-US" altLang="ko-KR" sz="900" smtClean="0">
                <a:latin typeface="Times New Roman" panose="02020603050405020304" pitchFamily="18" charset="0"/>
                <a:cs typeface="Times New Roman" panose="02020603050405020304" pitchFamily="18" charset="0"/>
              </a:rPr>
              <a:t>Đinh ốc </a:t>
            </a:r>
            <a:r>
              <a:rPr lang="vi-VN" altLang="ko-KR" sz="900" smtClean="0">
                <a:latin typeface="Times New Roman" panose="02020603050405020304" pitchFamily="18" charset="0"/>
                <a:cs typeface="Times New Roman" panose="02020603050405020304" pitchFamily="18" charset="0"/>
              </a:rPr>
              <a:t>Unified</a:t>
            </a:r>
            <a:endParaRPr lang="vi-VN" altLang="ko-KR" sz="900">
              <a:latin typeface="Times New Roman" panose="02020603050405020304" pitchFamily="18" charset="0"/>
              <a:cs typeface="Times New Roman" panose="02020603050405020304" pitchFamily="18" charset="0"/>
            </a:endParaRPr>
          </a:p>
          <a:p>
            <a:pPr marL="0" indent="0">
              <a:buNone/>
            </a:pPr>
            <a:r>
              <a:rPr lang="en-US" altLang="ko-KR" sz="900" smtClean="0">
                <a:latin typeface="Times New Roman" panose="02020603050405020304" pitchFamily="18" charset="0"/>
                <a:cs typeface="Times New Roman" panose="02020603050405020304" pitchFamily="18" charset="0"/>
              </a:rPr>
              <a:t>  </a:t>
            </a:r>
            <a:r>
              <a:rPr lang="vi-VN" altLang="ko-KR" sz="900" smtClean="0">
                <a:latin typeface="Times New Roman" panose="02020603050405020304" pitchFamily="18" charset="0"/>
                <a:cs typeface="Times New Roman" panose="02020603050405020304" pitchFamily="18" charset="0"/>
              </a:rPr>
              <a:t> </a:t>
            </a:r>
            <a:r>
              <a:rPr lang="vi-VN" altLang="ko-KR" sz="900">
                <a:latin typeface="Times New Roman" panose="02020603050405020304" pitchFamily="18" charset="0"/>
                <a:cs typeface="Times New Roman" panose="02020603050405020304" pitchFamily="18" charset="0"/>
              </a:rPr>
              <a:t>③ </a:t>
            </a:r>
            <a:r>
              <a:rPr lang="en-US" altLang="ko-KR" sz="900" smtClean="0">
                <a:latin typeface="Times New Roman" panose="02020603050405020304" pitchFamily="18" charset="0"/>
                <a:cs typeface="Times New Roman" panose="02020603050405020304" pitchFamily="18" charset="0"/>
              </a:rPr>
              <a:t>Đinh ốc P</a:t>
            </a:r>
            <a:r>
              <a:rPr lang="vi-VN" altLang="ko-KR" sz="900" smtClean="0">
                <a:latin typeface="Times New Roman" panose="02020603050405020304" pitchFamily="18" charset="0"/>
                <a:cs typeface="Times New Roman" panose="02020603050405020304" pitchFamily="18" charset="0"/>
              </a:rPr>
              <a:t>ipe</a:t>
            </a:r>
            <a:r>
              <a:rPr lang="en-US" altLang="ko-KR" sz="900" smtClean="0">
                <a:latin typeface="Times New Roman" panose="02020603050405020304" pitchFamily="18" charset="0"/>
                <a:cs typeface="Times New Roman" panose="02020603050405020304" pitchFamily="18" charset="0"/>
              </a:rPr>
              <a:t>         </a:t>
            </a:r>
            <a:r>
              <a:rPr lang="vi-VN" altLang="ko-KR" sz="900" b="1">
                <a:solidFill>
                  <a:srgbClr val="FF0000"/>
                </a:solidFill>
                <a:latin typeface="Times New Roman" panose="02020603050405020304" pitchFamily="18" charset="0"/>
                <a:cs typeface="Times New Roman" panose="02020603050405020304" pitchFamily="18" charset="0"/>
              </a:rPr>
              <a:t>④ </a:t>
            </a:r>
            <a:r>
              <a:rPr lang="en-US" altLang="ko-KR" sz="900" b="1" smtClean="0">
                <a:solidFill>
                  <a:srgbClr val="FF0000"/>
                </a:solidFill>
                <a:latin typeface="Times New Roman" panose="02020603050405020304" pitchFamily="18" charset="0"/>
                <a:cs typeface="Times New Roman" panose="02020603050405020304" pitchFamily="18" charset="0"/>
              </a:rPr>
              <a:t>Đinh ốc tròn</a:t>
            </a:r>
          </a:p>
          <a:p>
            <a:pPr marL="0" indent="0">
              <a:buNone/>
            </a:pPr>
            <a:endParaRPr lang="en-US" sz="900">
              <a:latin typeface="Times New Roman" panose="02020603050405020304" pitchFamily="18" charset="0"/>
              <a:cs typeface="Times New Roman" panose="02020603050405020304" pitchFamily="18" charset="0"/>
            </a:endParaRPr>
          </a:p>
          <a:p>
            <a:pPr marL="0" indent="0">
              <a:buFontTx/>
              <a:buNone/>
              <a:defRPr/>
            </a:pPr>
            <a:r>
              <a:rPr lang="en-US" sz="900" smtClean="0">
                <a:latin typeface="Times New Roman" panose="02020603050405020304" pitchFamily="18" charset="0"/>
                <a:cs typeface="Times New Roman" panose="02020603050405020304" pitchFamily="18" charset="0"/>
              </a:rPr>
              <a:t> </a:t>
            </a:r>
            <a:r>
              <a:rPr lang="vi-VN" sz="900" smtClean="0">
                <a:latin typeface="Times New Roman" panose="02020603050405020304" pitchFamily="18" charset="0"/>
                <a:cs typeface="Times New Roman" panose="02020603050405020304" pitchFamily="18" charset="0"/>
              </a:rPr>
              <a:t>12</a:t>
            </a:r>
            <a:r>
              <a:rPr lang="vi-VN" sz="900">
                <a:latin typeface="Times New Roman" panose="02020603050405020304" pitchFamily="18" charset="0"/>
                <a:cs typeface="Times New Roman" panose="02020603050405020304" pitchFamily="18" charset="0"/>
              </a:rPr>
              <a:t>. </a:t>
            </a:r>
            <a:r>
              <a:rPr lang="en-US" sz="900">
                <a:latin typeface="Times New Roman" panose="02020603050405020304" pitchFamily="18" charset="0"/>
                <a:cs typeface="Times New Roman" panose="02020603050405020304" pitchFamily="18" charset="0"/>
              </a:rPr>
              <a:t>C</a:t>
            </a:r>
            <a:r>
              <a:rPr lang="vi-VN" altLang="ko-KR" sz="900" smtClean="0">
                <a:latin typeface="Times New Roman" panose="02020603050405020304" pitchFamily="18" charset="0"/>
                <a:cs typeface="Times New Roman" panose="02020603050405020304" pitchFamily="18" charset="0"/>
              </a:rPr>
              <a:t>hốt </a:t>
            </a:r>
            <a:r>
              <a:rPr lang="vi-VN" altLang="ko-KR" sz="900">
                <a:latin typeface="Times New Roman" panose="02020603050405020304" pitchFamily="18" charset="0"/>
                <a:cs typeface="Times New Roman" panose="02020603050405020304" pitchFamily="18" charset="0"/>
              </a:rPr>
              <a:t>nào được sử dụng để ngăn việc nới lỏng các vít và đai ốc hoặc để ngăn các bộ phận lắp vào trục không bị bung ra</a:t>
            </a:r>
            <a:r>
              <a:rPr lang="vi-VN" altLang="ko-KR" sz="900" smtClean="0">
                <a:latin typeface="Times New Roman" panose="02020603050405020304" pitchFamily="18" charset="0"/>
                <a:cs typeface="Times New Roman" panose="02020603050405020304" pitchFamily="18" charset="0"/>
              </a:rPr>
              <a:t>?</a:t>
            </a:r>
            <a:endParaRPr lang="en-US" altLang="ko-KR" sz="900" smtClean="0">
              <a:latin typeface="Times New Roman" panose="02020603050405020304" pitchFamily="18" charset="0"/>
              <a:cs typeface="Times New Roman" panose="02020603050405020304" pitchFamily="18" charset="0"/>
            </a:endParaRPr>
          </a:p>
          <a:p>
            <a:pPr marL="0" indent="0">
              <a:buFontTx/>
              <a:buNone/>
              <a:defRPr/>
            </a:pPr>
            <a:endParaRPr lang="en-US" altLang="ko-KR" sz="900">
              <a:latin typeface="Times New Roman" panose="02020603050405020304" pitchFamily="18" charset="0"/>
              <a:cs typeface="Times New Roman" panose="02020603050405020304" pitchFamily="18" charset="0"/>
            </a:endParaRPr>
          </a:p>
          <a:p>
            <a:pPr marL="0" indent="0">
              <a:buNone/>
              <a:defRPr/>
            </a:pPr>
            <a:r>
              <a:rPr lang="en-US" altLang="ko-KR" sz="900" smtClean="0">
                <a:latin typeface="Times New Roman" panose="02020603050405020304" pitchFamily="18" charset="0"/>
                <a:cs typeface="Times New Roman" panose="02020603050405020304" pitchFamily="18" charset="0"/>
              </a:rPr>
              <a:t>   </a:t>
            </a:r>
            <a:r>
              <a:rPr lang="vi-VN" altLang="ko-KR" sz="900" smtClean="0">
                <a:latin typeface="Times New Roman" panose="02020603050405020304" pitchFamily="18" charset="0"/>
                <a:cs typeface="Times New Roman" panose="02020603050405020304" pitchFamily="18" charset="0"/>
              </a:rPr>
              <a:t>① </a:t>
            </a:r>
            <a:r>
              <a:rPr lang="en-US" altLang="ko-KR" sz="900">
                <a:latin typeface="Times New Roman" panose="02020603050405020304" pitchFamily="18" charset="0"/>
                <a:cs typeface="Times New Roman" panose="02020603050405020304" pitchFamily="18" charset="0"/>
              </a:rPr>
              <a:t>Chốt </a:t>
            </a:r>
            <a:r>
              <a:rPr lang="vi-VN" altLang="ko-KR" sz="900" smtClean="0">
                <a:latin typeface="Times New Roman" panose="02020603050405020304" pitchFamily="18" charset="0"/>
                <a:cs typeface="Times New Roman" panose="02020603050405020304" pitchFamily="18" charset="0"/>
              </a:rPr>
              <a:t>Parallel</a:t>
            </a:r>
            <a:r>
              <a:rPr lang="en-US" altLang="ko-KR" sz="900">
                <a:latin typeface="Times New Roman" panose="02020603050405020304" pitchFamily="18" charset="0"/>
                <a:cs typeface="Times New Roman" panose="02020603050405020304" pitchFamily="18" charset="0"/>
              </a:rPr>
              <a:t> </a:t>
            </a:r>
            <a:r>
              <a:rPr lang="en-US" altLang="ko-KR" sz="900" smtClean="0">
                <a:latin typeface="Times New Roman" panose="02020603050405020304" pitchFamily="18" charset="0"/>
                <a:cs typeface="Times New Roman" panose="02020603050405020304" pitchFamily="18" charset="0"/>
              </a:rPr>
              <a:t>    </a:t>
            </a:r>
            <a:r>
              <a:rPr lang="vi-VN" altLang="ko-KR" sz="900" b="1" smtClean="0">
                <a:solidFill>
                  <a:srgbClr val="FF0000"/>
                </a:solidFill>
                <a:latin typeface="Times New Roman" panose="02020603050405020304" pitchFamily="18" charset="0"/>
                <a:cs typeface="Times New Roman" panose="02020603050405020304" pitchFamily="18" charset="0"/>
              </a:rPr>
              <a:t>②</a:t>
            </a:r>
            <a:r>
              <a:rPr lang="en-US" altLang="ko-KR" sz="900" b="1" smtClean="0">
                <a:solidFill>
                  <a:srgbClr val="FF0000"/>
                </a:solidFill>
                <a:latin typeface="Times New Roman" panose="02020603050405020304" pitchFamily="18" charset="0"/>
                <a:cs typeface="Times New Roman" panose="02020603050405020304" pitchFamily="18" charset="0"/>
              </a:rPr>
              <a:t> </a:t>
            </a:r>
            <a:r>
              <a:rPr lang="en-US" altLang="ko-KR" sz="900" b="1">
                <a:solidFill>
                  <a:srgbClr val="FF0000"/>
                </a:solidFill>
                <a:latin typeface="Times New Roman" panose="02020603050405020304" pitchFamily="18" charset="0"/>
                <a:cs typeface="Times New Roman" panose="02020603050405020304" pitchFamily="18" charset="0"/>
              </a:rPr>
              <a:t>Chốt</a:t>
            </a:r>
            <a:r>
              <a:rPr lang="vi-VN" altLang="ko-KR" sz="900" b="1">
                <a:solidFill>
                  <a:srgbClr val="FF0000"/>
                </a:solidFill>
                <a:latin typeface="Times New Roman" panose="02020603050405020304" pitchFamily="18" charset="0"/>
                <a:cs typeface="Times New Roman" panose="02020603050405020304" pitchFamily="18" charset="0"/>
              </a:rPr>
              <a:t> </a:t>
            </a:r>
            <a:r>
              <a:rPr lang="vi-VN" altLang="ko-KR" sz="900" b="1" smtClean="0">
                <a:solidFill>
                  <a:srgbClr val="FF0000"/>
                </a:solidFill>
                <a:latin typeface="Times New Roman" panose="02020603050405020304" pitchFamily="18" charset="0"/>
                <a:cs typeface="Times New Roman" panose="02020603050405020304" pitchFamily="18" charset="0"/>
              </a:rPr>
              <a:t>Split</a:t>
            </a:r>
            <a:endParaRPr lang="vi-VN" altLang="ko-KR" sz="900" b="1">
              <a:solidFill>
                <a:srgbClr val="FF0000"/>
              </a:solidFill>
              <a:latin typeface="Times New Roman" panose="02020603050405020304" pitchFamily="18" charset="0"/>
              <a:cs typeface="Times New Roman" panose="02020603050405020304" pitchFamily="18" charset="0"/>
            </a:endParaRPr>
          </a:p>
          <a:p>
            <a:pPr marL="0" indent="0">
              <a:buNone/>
              <a:defRPr/>
            </a:pPr>
            <a:r>
              <a:rPr lang="vi-VN" altLang="ko-KR" sz="900">
                <a:latin typeface="Times New Roman" panose="02020603050405020304" pitchFamily="18" charset="0"/>
                <a:cs typeface="Times New Roman" panose="02020603050405020304" pitchFamily="18" charset="0"/>
              </a:rPr>
              <a:t> </a:t>
            </a:r>
            <a:r>
              <a:rPr lang="en-US" altLang="ko-KR" sz="900" smtClean="0">
                <a:latin typeface="Times New Roman" panose="02020603050405020304" pitchFamily="18" charset="0"/>
                <a:cs typeface="Times New Roman" panose="02020603050405020304" pitchFamily="18" charset="0"/>
              </a:rPr>
              <a:t>  </a:t>
            </a:r>
            <a:r>
              <a:rPr lang="vi-VN" altLang="ko-KR" sz="900" smtClean="0">
                <a:latin typeface="Times New Roman" panose="02020603050405020304" pitchFamily="18" charset="0"/>
                <a:cs typeface="Times New Roman" panose="02020603050405020304" pitchFamily="18" charset="0"/>
              </a:rPr>
              <a:t>③ </a:t>
            </a:r>
            <a:r>
              <a:rPr lang="en-US" altLang="ko-KR" sz="900">
                <a:latin typeface="Times New Roman" panose="02020603050405020304" pitchFamily="18" charset="0"/>
                <a:cs typeface="Times New Roman" panose="02020603050405020304" pitchFamily="18" charset="0"/>
              </a:rPr>
              <a:t>Chốt </a:t>
            </a:r>
            <a:r>
              <a:rPr lang="vi-VN" altLang="ko-KR" sz="900" smtClean="0">
                <a:latin typeface="Times New Roman" panose="02020603050405020304" pitchFamily="18" charset="0"/>
                <a:cs typeface="Times New Roman" panose="02020603050405020304" pitchFamily="18" charset="0"/>
              </a:rPr>
              <a:t>Knuckle</a:t>
            </a:r>
            <a:r>
              <a:rPr lang="en-US" altLang="ko-KR" sz="900">
                <a:latin typeface="Times New Roman" panose="02020603050405020304" pitchFamily="18" charset="0"/>
                <a:cs typeface="Times New Roman" panose="02020603050405020304" pitchFamily="18" charset="0"/>
              </a:rPr>
              <a:t> </a:t>
            </a:r>
            <a:r>
              <a:rPr lang="en-US" altLang="ko-KR" sz="900" smtClean="0">
                <a:latin typeface="Times New Roman" panose="02020603050405020304" pitchFamily="18" charset="0"/>
                <a:cs typeface="Times New Roman" panose="02020603050405020304" pitchFamily="18" charset="0"/>
              </a:rPr>
              <a:t>   </a:t>
            </a:r>
            <a:r>
              <a:rPr lang="vi-VN" altLang="ko-KR" sz="900" smtClean="0">
                <a:latin typeface="Times New Roman" panose="02020603050405020304" pitchFamily="18" charset="0"/>
                <a:cs typeface="Times New Roman" panose="02020603050405020304" pitchFamily="18" charset="0"/>
              </a:rPr>
              <a:t>④ </a:t>
            </a:r>
            <a:r>
              <a:rPr lang="en-US" altLang="ko-KR" sz="900">
                <a:latin typeface="Times New Roman" panose="02020603050405020304" pitchFamily="18" charset="0"/>
                <a:cs typeface="Times New Roman" panose="02020603050405020304" pitchFamily="18" charset="0"/>
              </a:rPr>
              <a:t>Chốt côn</a:t>
            </a:r>
            <a:endParaRPr lang="en-US" sz="900">
              <a:latin typeface="Times New Roman" panose="02020603050405020304" pitchFamily="18" charset="0"/>
              <a:cs typeface="Times New Roman" panose="02020603050405020304" pitchFamily="18" charset="0"/>
            </a:endParaRPr>
          </a:p>
          <a:p>
            <a:pPr marL="0" indent="0">
              <a:buFontTx/>
              <a:buNone/>
              <a:defRPr/>
            </a:pPr>
            <a:r>
              <a:rPr lang="en-US" sz="900" smtClean="0">
                <a:latin typeface="Times New Roman" panose="02020603050405020304" pitchFamily="18" charset="0"/>
                <a:cs typeface="Times New Roman" panose="02020603050405020304" pitchFamily="18" charset="0"/>
              </a:rPr>
              <a:t> </a:t>
            </a:r>
            <a:endParaRPr lang="en-US" sz="900">
              <a:latin typeface="Times New Roman" panose="02020603050405020304" pitchFamily="18" charset="0"/>
              <a:cs typeface="Times New Roman" panose="02020603050405020304" pitchFamily="18" charset="0"/>
            </a:endParaRPr>
          </a:p>
          <a:p>
            <a:pPr marL="0" indent="0">
              <a:buFontTx/>
              <a:buNone/>
              <a:defRPr/>
            </a:pPr>
            <a:r>
              <a:rPr lang="en-US" sz="900" smtClean="0">
                <a:latin typeface="Times New Roman" panose="02020603050405020304" pitchFamily="18" charset="0"/>
                <a:cs typeface="Times New Roman" panose="02020603050405020304" pitchFamily="18" charset="0"/>
              </a:rPr>
              <a:t> </a:t>
            </a:r>
            <a:r>
              <a:rPr lang="vi-VN" sz="900" smtClean="0">
                <a:latin typeface="Times New Roman" panose="02020603050405020304" pitchFamily="18" charset="0"/>
                <a:cs typeface="Times New Roman" panose="02020603050405020304" pitchFamily="18" charset="0"/>
              </a:rPr>
              <a:t>13</a:t>
            </a:r>
            <a:r>
              <a:rPr lang="vi-VN" sz="900">
                <a:latin typeface="Times New Roman" panose="02020603050405020304" pitchFamily="18" charset="0"/>
                <a:cs typeface="Times New Roman" panose="02020603050405020304" pitchFamily="18" charset="0"/>
              </a:rPr>
              <a:t>. </a:t>
            </a:r>
            <a:r>
              <a:rPr lang="en-US" sz="900">
                <a:latin typeface="Times New Roman" panose="02020603050405020304" pitchFamily="18" charset="0"/>
                <a:cs typeface="Times New Roman" panose="02020603050405020304" pitchFamily="18" charset="0"/>
              </a:rPr>
              <a:t>K</a:t>
            </a:r>
            <a:r>
              <a:rPr lang="vi-VN" sz="900" smtClean="0">
                <a:latin typeface="Times New Roman" panose="02020603050405020304" pitchFamily="18" charset="0"/>
                <a:cs typeface="Times New Roman" panose="02020603050405020304" pitchFamily="18" charset="0"/>
              </a:rPr>
              <a:t>hông </a:t>
            </a:r>
            <a:r>
              <a:rPr lang="vi-VN" sz="900">
                <a:latin typeface="Times New Roman" panose="02020603050405020304" pitchFamily="18" charset="0"/>
                <a:cs typeface="Times New Roman" panose="02020603050405020304" pitchFamily="18" charset="0"/>
              </a:rPr>
              <a:t>đúng với đặc điểm của bánh </a:t>
            </a:r>
            <a:r>
              <a:rPr lang="en-US" sz="900" smtClean="0">
                <a:latin typeface="Times New Roman" panose="02020603050405020304" pitchFamily="18" charset="0"/>
                <a:cs typeface="Times New Roman" panose="02020603050405020304" pitchFamily="18" charset="0"/>
              </a:rPr>
              <a:t>răng xoắn Screw Gear</a:t>
            </a:r>
            <a:r>
              <a:rPr lang="vi-VN" sz="900" smtClean="0">
                <a:latin typeface="Times New Roman" panose="02020603050405020304" pitchFamily="18" charset="0"/>
                <a:cs typeface="Times New Roman" panose="02020603050405020304" pitchFamily="18" charset="0"/>
              </a:rPr>
              <a:t>?</a:t>
            </a:r>
            <a:endParaRPr lang="vi-VN" sz="900">
              <a:latin typeface="Times New Roman" panose="02020603050405020304" pitchFamily="18" charset="0"/>
              <a:cs typeface="Times New Roman" panose="02020603050405020304" pitchFamily="18" charset="0"/>
            </a:endParaRPr>
          </a:p>
          <a:p>
            <a:pPr marL="0" indent="0">
              <a:buFontTx/>
              <a:buNone/>
              <a:defRPr/>
            </a:pPr>
            <a:endParaRPr lang="en-US" sz="900">
              <a:latin typeface="Times New Roman" panose="02020603050405020304" pitchFamily="18" charset="0"/>
              <a:cs typeface="Times New Roman" panose="02020603050405020304" pitchFamily="18" charset="0"/>
            </a:endParaRPr>
          </a:p>
          <a:p>
            <a:pPr marL="0" indent="0">
              <a:buFontTx/>
              <a:buNone/>
              <a:defRPr/>
            </a:pPr>
            <a:r>
              <a:rPr lang="en-US" sz="900">
                <a:latin typeface="Times New Roman" panose="02020603050405020304" pitchFamily="18" charset="0"/>
                <a:cs typeface="Times New Roman" panose="02020603050405020304" pitchFamily="18" charset="0"/>
              </a:rPr>
              <a:t>  ① Hai trục </a:t>
            </a:r>
            <a:r>
              <a:rPr lang="en-US" sz="900" smtClean="0">
                <a:latin typeface="Times New Roman" panose="02020603050405020304" pitchFamily="18" charset="0"/>
                <a:cs typeface="Times New Roman" panose="02020603050405020304" pitchFamily="18" charset="0"/>
              </a:rPr>
              <a:t>sole.</a:t>
            </a:r>
            <a:endParaRPr lang="en-US" sz="900">
              <a:latin typeface="Times New Roman" panose="02020603050405020304" pitchFamily="18" charset="0"/>
              <a:cs typeface="Times New Roman" panose="02020603050405020304" pitchFamily="18" charset="0"/>
            </a:endParaRPr>
          </a:p>
          <a:p>
            <a:pPr marL="0" indent="0">
              <a:buFontTx/>
              <a:buNone/>
              <a:defRPr/>
            </a:pPr>
            <a:r>
              <a:rPr lang="vi-VN" sz="900">
                <a:latin typeface="Times New Roman" panose="02020603050405020304" pitchFamily="18" charset="0"/>
                <a:cs typeface="Times New Roman" panose="02020603050405020304" pitchFamily="18" charset="0"/>
              </a:rPr>
              <a:t>  ② Dễ dàng </a:t>
            </a:r>
            <a:r>
              <a:rPr lang="en-US" sz="900" smtClean="0">
                <a:latin typeface="Times New Roman" panose="02020603050405020304" pitchFamily="18" charset="0"/>
                <a:cs typeface="Times New Roman" panose="02020603050405020304" pitchFamily="18" charset="0"/>
              </a:rPr>
              <a:t>lắp đặt</a:t>
            </a:r>
            <a:r>
              <a:rPr lang="vi-VN" sz="900" smtClean="0">
                <a:latin typeface="Times New Roman" panose="02020603050405020304" pitchFamily="18" charset="0"/>
                <a:cs typeface="Times New Roman" panose="02020603050405020304" pitchFamily="18" charset="0"/>
              </a:rPr>
              <a:t>.</a:t>
            </a:r>
            <a:endParaRPr lang="vi-VN" sz="900">
              <a:latin typeface="Times New Roman" panose="02020603050405020304" pitchFamily="18" charset="0"/>
              <a:cs typeface="Times New Roman" panose="02020603050405020304" pitchFamily="18" charset="0"/>
            </a:endParaRPr>
          </a:p>
          <a:p>
            <a:pPr marL="0" indent="0">
              <a:buFontTx/>
              <a:buNone/>
              <a:defRPr/>
            </a:pPr>
            <a:r>
              <a:rPr lang="en-US" sz="900" b="1">
                <a:solidFill>
                  <a:srgbClr val="FF0000"/>
                </a:solidFill>
                <a:latin typeface="Times New Roman" panose="02020603050405020304" pitchFamily="18" charset="0"/>
                <a:cs typeface="Times New Roman" panose="02020603050405020304" pitchFamily="18" charset="0"/>
              </a:rPr>
              <a:t>  ③ Giá </a:t>
            </a:r>
            <a:r>
              <a:rPr lang="en-US" sz="900" b="1" smtClean="0">
                <a:solidFill>
                  <a:srgbClr val="FF0000"/>
                </a:solidFill>
                <a:latin typeface="Times New Roman" panose="02020603050405020304" pitchFamily="18" charset="0"/>
                <a:cs typeface="Times New Roman" panose="02020603050405020304" pitchFamily="18" charset="0"/>
              </a:rPr>
              <a:t>thành cao</a:t>
            </a:r>
            <a:r>
              <a:rPr lang="en-US" sz="900" b="1">
                <a:solidFill>
                  <a:srgbClr val="FF0000"/>
                </a:solidFill>
                <a:latin typeface="Times New Roman" panose="02020603050405020304" pitchFamily="18" charset="0"/>
                <a:cs typeface="Times New Roman" panose="02020603050405020304" pitchFamily="18" charset="0"/>
              </a:rPr>
              <a:t>.</a:t>
            </a:r>
          </a:p>
          <a:p>
            <a:pPr marL="0" indent="0">
              <a:buFontTx/>
              <a:buNone/>
              <a:defRPr/>
            </a:pPr>
            <a:r>
              <a:rPr lang="vi-VN" sz="900">
                <a:latin typeface="Times New Roman" panose="02020603050405020304" pitchFamily="18" charset="0"/>
                <a:cs typeface="Times New Roman" panose="02020603050405020304" pitchFamily="18" charset="0"/>
              </a:rPr>
              <a:t>  ④ </a:t>
            </a:r>
            <a:r>
              <a:rPr lang="en-US" sz="900" smtClean="0">
                <a:latin typeface="Times New Roman" panose="02020603050405020304" pitchFamily="18" charset="0"/>
                <a:cs typeface="Times New Roman" panose="02020603050405020304" pitchFamily="18" charset="0"/>
              </a:rPr>
              <a:t>G</a:t>
            </a:r>
            <a:r>
              <a:rPr lang="en-US" altLang="ko-KR" sz="900" smtClean="0">
                <a:latin typeface="Times New Roman" panose="02020603050405020304" pitchFamily="18" charset="0"/>
                <a:cs typeface="Times New Roman" panose="02020603050405020304" pitchFamily="18" charset="0"/>
              </a:rPr>
              <a:t>óc </a:t>
            </a:r>
            <a:r>
              <a:rPr lang="en-US" altLang="ko-KR" sz="900">
                <a:latin typeface="Times New Roman" panose="02020603050405020304" pitchFamily="18" charset="0"/>
                <a:cs typeface="Times New Roman" panose="02020603050405020304" pitchFamily="18" charset="0"/>
              </a:rPr>
              <a:t>trục trung tâm và khoảng cách giữa hai trục không mẫn cảm với sự thay </a:t>
            </a:r>
            <a:r>
              <a:rPr lang="en-US" altLang="ko-KR" sz="900" smtClean="0">
                <a:latin typeface="Times New Roman" panose="02020603050405020304" pitchFamily="18" charset="0"/>
                <a:cs typeface="Times New Roman" panose="02020603050405020304" pitchFamily="18" charset="0"/>
              </a:rPr>
              <a:t>đổi</a:t>
            </a:r>
          </a:p>
          <a:p>
            <a:pPr marL="0" indent="0">
              <a:buFontTx/>
              <a:buNone/>
              <a:defRPr/>
            </a:pPr>
            <a:endParaRPr lang="en-US" sz="900">
              <a:latin typeface="Times New Roman" panose="02020603050405020304" pitchFamily="18" charset="0"/>
              <a:cs typeface="Times New Roman" panose="02020603050405020304" pitchFamily="18" charset="0"/>
            </a:endParaRPr>
          </a:p>
          <a:p>
            <a:pPr marL="0" indent="0">
              <a:buFontTx/>
              <a:buNone/>
              <a:defRPr/>
            </a:pPr>
            <a:r>
              <a:rPr lang="en-US" sz="900" smtClean="0">
                <a:latin typeface="Times New Roman" panose="02020603050405020304" pitchFamily="18" charset="0"/>
                <a:cs typeface="Times New Roman" panose="02020603050405020304" pitchFamily="18" charset="0"/>
              </a:rPr>
              <a:t> </a:t>
            </a:r>
            <a:r>
              <a:rPr lang="vi-VN" sz="900" smtClean="0">
                <a:latin typeface="Times New Roman" panose="02020603050405020304" pitchFamily="18" charset="0"/>
                <a:cs typeface="Times New Roman" panose="02020603050405020304" pitchFamily="18" charset="0"/>
              </a:rPr>
              <a:t>14</a:t>
            </a:r>
            <a:r>
              <a:rPr lang="vi-VN" sz="900">
                <a:latin typeface="Times New Roman" panose="02020603050405020304" pitchFamily="18" charset="0"/>
                <a:cs typeface="Times New Roman" panose="02020603050405020304" pitchFamily="18" charset="0"/>
              </a:rPr>
              <a:t>. Điều gì không </a:t>
            </a:r>
            <a:r>
              <a:rPr lang="en-US" sz="900" smtClean="0">
                <a:latin typeface="Times New Roman" panose="02020603050405020304" pitchFamily="18" charset="0"/>
                <a:cs typeface="Times New Roman" panose="02020603050405020304" pitchFamily="18" charset="0"/>
              </a:rPr>
              <a:t>đúng</a:t>
            </a:r>
            <a:r>
              <a:rPr lang="vi-VN" sz="900" smtClean="0">
                <a:latin typeface="Times New Roman" panose="02020603050405020304" pitchFamily="18" charset="0"/>
                <a:cs typeface="Times New Roman" panose="02020603050405020304" pitchFamily="18" charset="0"/>
              </a:rPr>
              <a:t> </a:t>
            </a:r>
            <a:r>
              <a:rPr lang="vi-VN" sz="900">
                <a:latin typeface="Times New Roman" panose="02020603050405020304" pitchFamily="18" charset="0"/>
                <a:cs typeface="Times New Roman" panose="02020603050405020304" pitchFamily="18" charset="0"/>
              </a:rPr>
              <a:t>với đặc điểm của </a:t>
            </a:r>
            <a:r>
              <a:rPr lang="en-US" sz="900" smtClean="0">
                <a:latin typeface="Times New Roman" panose="02020603050405020304" pitchFamily="18" charset="0"/>
                <a:cs typeface="Times New Roman" panose="02020603050405020304" pitchFamily="18" charset="0"/>
              </a:rPr>
              <a:t>Key</a:t>
            </a:r>
            <a:r>
              <a:rPr lang="vi-VN" sz="900" smtClean="0">
                <a:latin typeface="Times New Roman" panose="02020603050405020304" pitchFamily="18" charset="0"/>
                <a:cs typeface="Times New Roman" panose="02020603050405020304" pitchFamily="18" charset="0"/>
              </a:rPr>
              <a:t> </a:t>
            </a:r>
            <a:r>
              <a:rPr lang="en-US" sz="900" smtClean="0">
                <a:latin typeface="Times New Roman" panose="02020603050405020304" pitchFamily="18" charset="0"/>
                <a:cs typeface="Times New Roman" panose="02020603050405020304" pitchFamily="18" charset="0"/>
              </a:rPr>
              <a:t>bán nguyệt</a:t>
            </a:r>
            <a:r>
              <a:rPr lang="vi-VN" sz="900" smtClean="0">
                <a:latin typeface="Times New Roman" panose="02020603050405020304" pitchFamily="18" charset="0"/>
                <a:cs typeface="Times New Roman" panose="02020603050405020304" pitchFamily="18" charset="0"/>
              </a:rPr>
              <a:t>?</a:t>
            </a:r>
            <a:endParaRPr lang="vi-VN" sz="900">
              <a:latin typeface="Times New Roman" panose="02020603050405020304" pitchFamily="18" charset="0"/>
              <a:cs typeface="Times New Roman" panose="02020603050405020304" pitchFamily="18" charset="0"/>
            </a:endParaRPr>
          </a:p>
          <a:p>
            <a:pPr marL="0" indent="0">
              <a:buFontTx/>
              <a:buNone/>
              <a:defRPr/>
            </a:pPr>
            <a:endParaRPr lang="en-US" sz="900">
              <a:latin typeface="Times New Roman" panose="02020603050405020304" pitchFamily="18" charset="0"/>
              <a:cs typeface="Times New Roman" panose="02020603050405020304" pitchFamily="18" charset="0"/>
            </a:endParaRPr>
          </a:p>
          <a:p>
            <a:pPr marL="0" indent="0">
              <a:buFontTx/>
              <a:buNone/>
              <a:defRPr/>
            </a:pPr>
            <a:r>
              <a:rPr lang="vi-VN" sz="900">
                <a:latin typeface="Times New Roman" panose="02020603050405020304" pitchFamily="18" charset="0"/>
                <a:cs typeface="Times New Roman" panose="02020603050405020304" pitchFamily="18" charset="0"/>
              </a:rPr>
              <a:t>  ① </a:t>
            </a:r>
            <a:r>
              <a:rPr lang="en-US" sz="900" smtClean="0">
                <a:latin typeface="Times New Roman" panose="02020603050405020304" pitchFamily="18" charset="0"/>
                <a:cs typeface="Times New Roman" panose="02020603050405020304" pitchFamily="18" charset="0"/>
              </a:rPr>
              <a:t>Thường </a:t>
            </a:r>
            <a:r>
              <a:rPr lang="vi-VN" sz="900" smtClean="0">
                <a:latin typeface="Times New Roman" panose="02020603050405020304" pitchFamily="18" charset="0"/>
                <a:cs typeface="Times New Roman" panose="02020603050405020304" pitchFamily="18" charset="0"/>
              </a:rPr>
              <a:t>được </a:t>
            </a:r>
            <a:r>
              <a:rPr lang="vi-VN" sz="900">
                <a:latin typeface="Times New Roman" panose="02020603050405020304" pitchFamily="18" charset="0"/>
                <a:cs typeface="Times New Roman" panose="02020603050405020304" pitchFamily="18" charset="0"/>
              </a:rPr>
              <a:t>sử dụng trên một trục </a:t>
            </a:r>
            <a:r>
              <a:rPr lang="vi-VN" sz="900" smtClean="0">
                <a:latin typeface="Times New Roman" panose="02020603050405020304" pitchFamily="18" charset="0"/>
                <a:cs typeface="Times New Roman" panose="02020603050405020304" pitchFamily="18" charset="0"/>
              </a:rPr>
              <a:t>nhỏ</a:t>
            </a:r>
            <a:endParaRPr lang="vi-VN" sz="900">
              <a:latin typeface="Times New Roman" panose="02020603050405020304" pitchFamily="18" charset="0"/>
              <a:cs typeface="Times New Roman" panose="02020603050405020304" pitchFamily="18" charset="0"/>
            </a:endParaRPr>
          </a:p>
          <a:p>
            <a:pPr marL="0" indent="0">
              <a:buFontTx/>
              <a:buNone/>
              <a:defRPr/>
            </a:pPr>
            <a:r>
              <a:rPr lang="vi-VN" sz="900">
                <a:latin typeface="Times New Roman" panose="02020603050405020304" pitchFamily="18" charset="0"/>
                <a:cs typeface="Times New Roman" panose="02020603050405020304" pitchFamily="18" charset="0"/>
              </a:rPr>
              <a:t>  </a:t>
            </a:r>
            <a:r>
              <a:rPr lang="vi-VN" sz="900" b="1">
                <a:solidFill>
                  <a:srgbClr val="FF0000"/>
                </a:solidFill>
                <a:latin typeface="Times New Roman" panose="02020603050405020304" pitchFamily="18" charset="0"/>
                <a:cs typeface="Times New Roman" panose="02020603050405020304" pitchFamily="18" charset="0"/>
              </a:rPr>
              <a:t>② Tăng độ bền của trục</a:t>
            </a:r>
            <a:r>
              <a:rPr lang="vi-VN" sz="900">
                <a:latin typeface="Times New Roman" panose="02020603050405020304" pitchFamily="18" charset="0"/>
                <a:cs typeface="Times New Roman" panose="02020603050405020304" pitchFamily="18" charset="0"/>
              </a:rPr>
              <a:t>.</a:t>
            </a:r>
          </a:p>
          <a:p>
            <a:pPr marL="0" indent="0">
              <a:buFontTx/>
              <a:buNone/>
              <a:defRPr/>
            </a:pPr>
            <a:r>
              <a:rPr lang="vi-VN" sz="900">
                <a:latin typeface="Times New Roman" panose="02020603050405020304" pitchFamily="18" charset="0"/>
                <a:cs typeface="Times New Roman" panose="02020603050405020304" pitchFamily="18" charset="0"/>
              </a:rPr>
              <a:t>  ③ Thích hợp cho trục côn như máy công cụ.</a:t>
            </a:r>
          </a:p>
          <a:p>
            <a:pPr marL="0" indent="0">
              <a:buFontTx/>
              <a:buNone/>
              <a:defRPr/>
            </a:pPr>
            <a:r>
              <a:rPr lang="vi-VN" sz="900">
                <a:latin typeface="Times New Roman" panose="02020603050405020304" pitchFamily="18" charset="0"/>
                <a:cs typeface="Times New Roman" panose="02020603050405020304" pitchFamily="18" charset="0"/>
              </a:rPr>
              <a:t>  ④ </a:t>
            </a:r>
            <a:r>
              <a:rPr lang="en-US" sz="900" smtClean="0">
                <a:latin typeface="Times New Roman" panose="02020603050405020304" pitchFamily="18" charset="0"/>
                <a:cs typeface="Times New Roman" panose="02020603050405020304" pitchFamily="18" charset="0"/>
              </a:rPr>
              <a:t>Dễ </a:t>
            </a:r>
            <a:r>
              <a:rPr lang="vi-VN" sz="900" smtClean="0">
                <a:latin typeface="Times New Roman" panose="02020603050405020304" pitchFamily="18" charset="0"/>
                <a:cs typeface="Times New Roman" panose="02020603050405020304" pitchFamily="18" charset="0"/>
              </a:rPr>
              <a:t>dàng </a:t>
            </a:r>
            <a:r>
              <a:rPr lang="en-US" sz="900" smtClean="0">
                <a:latin typeface="Times New Roman" panose="02020603050405020304" pitchFamily="18" charset="0"/>
                <a:cs typeface="Times New Roman" panose="02020603050405020304" pitchFamily="18" charset="0"/>
              </a:rPr>
              <a:t>lắp đặt</a:t>
            </a:r>
            <a:r>
              <a:rPr lang="vi-VN" sz="900" smtClean="0">
                <a:latin typeface="Times New Roman" panose="02020603050405020304" pitchFamily="18" charset="0"/>
                <a:cs typeface="Times New Roman" panose="02020603050405020304" pitchFamily="18" charset="0"/>
              </a:rPr>
              <a:t> </a:t>
            </a:r>
            <a:r>
              <a:rPr lang="vi-VN" sz="900">
                <a:latin typeface="Times New Roman" panose="02020603050405020304" pitchFamily="18" charset="0"/>
                <a:cs typeface="Times New Roman" panose="02020603050405020304" pitchFamily="18" charset="0"/>
              </a:rPr>
              <a:t>và </a:t>
            </a:r>
            <a:r>
              <a:rPr lang="en-US" sz="900" smtClean="0">
                <a:latin typeface="Times New Roman" panose="02020603050405020304" pitchFamily="18" charset="0"/>
                <a:cs typeface="Times New Roman" panose="02020603050405020304" pitchFamily="18" charset="0"/>
              </a:rPr>
              <a:t>sửa chữa</a:t>
            </a:r>
            <a:endParaRPr lang="en-US" sz="900">
              <a:latin typeface="Times New Roman" panose="02020603050405020304" pitchFamily="18" charset="0"/>
              <a:cs typeface="Times New Roman" panose="02020603050405020304" pitchFamily="18" charset="0"/>
            </a:endParaRPr>
          </a:p>
          <a:p>
            <a:pPr>
              <a:defRPr/>
            </a:pPr>
            <a:endParaRPr lang="en-US" sz="900">
              <a:latin typeface="Times New Roman" panose="02020603050405020304" pitchFamily="18" charset="0"/>
              <a:cs typeface="Times New Roman" panose="02020603050405020304" pitchFamily="18" charset="0"/>
            </a:endParaRPr>
          </a:p>
          <a:p>
            <a:pPr marL="0" indent="0">
              <a:buFontTx/>
              <a:buNone/>
              <a:defRPr/>
            </a:pPr>
            <a:r>
              <a:rPr lang="en-US" sz="900" smtClean="0">
                <a:latin typeface="Times New Roman" panose="02020603050405020304" pitchFamily="18" charset="0"/>
                <a:cs typeface="Times New Roman" panose="02020603050405020304" pitchFamily="18" charset="0"/>
              </a:rPr>
              <a:t> 15</a:t>
            </a:r>
            <a:r>
              <a:rPr lang="en-US" sz="900">
                <a:latin typeface="Times New Roman" panose="02020603050405020304" pitchFamily="18" charset="0"/>
                <a:cs typeface="Times New Roman" panose="02020603050405020304" pitchFamily="18" charset="0"/>
              </a:rPr>
              <a:t>. Bộ giảm tốc thuộc loại </a:t>
            </a:r>
            <a:r>
              <a:rPr lang="en-US" sz="900" smtClean="0">
                <a:latin typeface="Times New Roman" panose="02020603050405020304" pitchFamily="18" charset="0"/>
                <a:cs typeface="Times New Roman" panose="02020603050405020304" pitchFamily="18" charset="0"/>
              </a:rPr>
              <a:t>nào?</a:t>
            </a:r>
            <a:endParaRPr lang="en-US" sz="900">
              <a:latin typeface="Times New Roman" panose="02020603050405020304" pitchFamily="18" charset="0"/>
              <a:cs typeface="Times New Roman" panose="02020603050405020304" pitchFamily="18" charset="0"/>
            </a:endParaRPr>
          </a:p>
          <a:p>
            <a:pPr>
              <a:defRPr/>
            </a:pPr>
            <a:endParaRPr lang="en-US" sz="900">
              <a:latin typeface="Times New Roman" panose="02020603050405020304" pitchFamily="18" charset="0"/>
              <a:cs typeface="Times New Roman" panose="02020603050405020304" pitchFamily="18" charset="0"/>
            </a:endParaRPr>
          </a:p>
          <a:p>
            <a:pPr marL="0" indent="0">
              <a:buFontTx/>
              <a:buNone/>
              <a:defRPr/>
            </a:pPr>
            <a:r>
              <a:rPr lang="vi-VN" sz="900">
                <a:latin typeface="Times New Roman" panose="02020603050405020304" pitchFamily="18" charset="0"/>
                <a:cs typeface="Times New Roman" panose="02020603050405020304" pitchFamily="18" charset="0"/>
              </a:rPr>
              <a:t>  </a:t>
            </a:r>
            <a:r>
              <a:rPr lang="vi-VN" sz="900" b="1">
                <a:solidFill>
                  <a:srgbClr val="FF0000"/>
                </a:solidFill>
                <a:latin typeface="Times New Roman" panose="02020603050405020304" pitchFamily="18" charset="0"/>
                <a:cs typeface="Times New Roman" panose="02020603050405020304" pitchFamily="18" charset="0"/>
              </a:rPr>
              <a:t>① Động cơ bánh răng</a:t>
            </a:r>
            <a:r>
              <a:rPr lang="vi-VN" sz="900" b="1" smtClean="0">
                <a:solidFill>
                  <a:srgbClr val="FF0000"/>
                </a:solidFill>
                <a:latin typeface="Times New Roman" panose="02020603050405020304" pitchFamily="18" charset="0"/>
                <a:cs typeface="Times New Roman" panose="02020603050405020304" pitchFamily="18" charset="0"/>
              </a:rPr>
              <a:t>.</a:t>
            </a:r>
            <a:r>
              <a:rPr lang="en-US" sz="900" b="1" smtClean="0">
                <a:solidFill>
                  <a:srgbClr val="FF0000"/>
                </a:solidFill>
                <a:latin typeface="Times New Roman" panose="02020603050405020304" pitchFamily="18" charset="0"/>
                <a:cs typeface="Times New Roman" panose="02020603050405020304" pitchFamily="18" charset="0"/>
              </a:rPr>
              <a:t>       </a:t>
            </a:r>
            <a:r>
              <a:rPr lang="en-US" sz="900" smtClean="0">
                <a:latin typeface="Times New Roman" panose="02020603050405020304" pitchFamily="18" charset="0"/>
                <a:cs typeface="Times New Roman" panose="02020603050405020304" pitchFamily="18" charset="0"/>
              </a:rPr>
              <a:t>② </a:t>
            </a:r>
            <a:r>
              <a:rPr lang="en-US" sz="900">
                <a:latin typeface="Times New Roman" panose="02020603050405020304" pitchFamily="18" charset="0"/>
                <a:cs typeface="Times New Roman" panose="02020603050405020304" pitchFamily="18" charset="0"/>
              </a:rPr>
              <a:t>Đồng tâm trục.</a:t>
            </a:r>
          </a:p>
          <a:p>
            <a:pPr marL="0" indent="0">
              <a:buFontTx/>
              <a:buNone/>
              <a:defRPr/>
            </a:pPr>
            <a:r>
              <a:rPr lang="en-US" sz="900">
                <a:latin typeface="Times New Roman" panose="02020603050405020304" pitchFamily="18" charset="0"/>
                <a:cs typeface="Times New Roman" panose="02020603050405020304" pitchFamily="18" charset="0"/>
              </a:rPr>
              <a:t>  ③ </a:t>
            </a:r>
            <a:r>
              <a:rPr lang="en-US" sz="900" smtClean="0">
                <a:latin typeface="Times New Roman" panose="02020603050405020304" pitchFamily="18" charset="0"/>
                <a:cs typeface="Times New Roman" panose="02020603050405020304" pitchFamily="18" charset="0"/>
              </a:rPr>
              <a:t>Loại </a:t>
            </a:r>
            <a:r>
              <a:rPr lang="en-US" sz="900">
                <a:latin typeface="Times New Roman" panose="02020603050405020304" pitchFamily="18" charset="0"/>
                <a:cs typeface="Times New Roman" panose="02020603050405020304" pitchFamily="18" charset="0"/>
              </a:rPr>
              <a:t>nằm ngang</a:t>
            </a:r>
            <a:r>
              <a:rPr lang="en-US" sz="900" smtClean="0">
                <a:latin typeface="Times New Roman" panose="02020603050405020304" pitchFamily="18" charset="0"/>
                <a:cs typeface="Times New Roman" panose="02020603050405020304" pitchFamily="18" charset="0"/>
              </a:rPr>
              <a:t>.            </a:t>
            </a:r>
            <a:r>
              <a:rPr lang="vi-VN" sz="900" smtClean="0">
                <a:latin typeface="Times New Roman" panose="02020603050405020304" pitchFamily="18" charset="0"/>
                <a:cs typeface="Times New Roman" panose="02020603050405020304" pitchFamily="18" charset="0"/>
              </a:rPr>
              <a:t>④ </a:t>
            </a:r>
            <a:r>
              <a:rPr lang="vi-VN" sz="900">
                <a:latin typeface="Times New Roman" panose="02020603050405020304" pitchFamily="18" charset="0"/>
                <a:cs typeface="Times New Roman" panose="02020603050405020304" pitchFamily="18" charset="0"/>
              </a:rPr>
              <a:t>Trục đặc.</a:t>
            </a:r>
          </a:p>
        </p:txBody>
      </p:sp>
    </p:spTree>
    <p:extLst>
      <p:ext uri="{BB962C8B-B14F-4D97-AF65-F5344CB8AC3E}">
        <p14:creationId xmlns:p14="http://schemas.microsoft.com/office/powerpoint/2010/main" val="13260441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Line 2"/>
          <p:cNvSpPr>
            <a:spLocks noChangeShapeType="1"/>
          </p:cNvSpPr>
          <p:nvPr/>
        </p:nvSpPr>
        <p:spPr bwMode="auto">
          <a:xfrm>
            <a:off x="228600" y="609600"/>
            <a:ext cx="63246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4100" name="Rectangle 4"/>
          <p:cNvSpPr>
            <a:spLocks noChangeArrowheads="1"/>
          </p:cNvSpPr>
          <p:nvPr/>
        </p:nvSpPr>
        <p:spPr bwMode="auto">
          <a:xfrm>
            <a:off x="260350" y="776288"/>
            <a:ext cx="3124200" cy="88566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p:txBody>
      </p:sp>
      <p:sp>
        <p:nvSpPr>
          <p:cNvPr id="4101" name="Rectangle 5"/>
          <p:cNvSpPr>
            <a:spLocks noChangeArrowheads="1"/>
          </p:cNvSpPr>
          <p:nvPr/>
        </p:nvSpPr>
        <p:spPr bwMode="auto">
          <a:xfrm>
            <a:off x="3384550" y="776288"/>
            <a:ext cx="3124200" cy="88566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ko-KR" sz="900">
              <a:latin typeface="Times New Roman" panose="02020603050405020304" pitchFamily="18" charset="0"/>
              <a:ea typeface="돋움" pitchFamily="50" charset="-127"/>
              <a:cs typeface="Times New Roman" panose="02020603050405020304" pitchFamily="18" charset="0"/>
            </a:endParaRPr>
          </a:p>
        </p:txBody>
      </p:sp>
      <p:sp>
        <p:nvSpPr>
          <p:cNvPr id="4102" name="직사각형 1"/>
          <p:cNvSpPr>
            <a:spLocks noChangeArrowheads="1"/>
          </p:cNvSpPr>
          <p:nvPr/>
        </p:nvSpPr>
        <p:spPr bwMode="auto">
          <a:xfrm>
            <a:off x="250825" y="811213"/>
            <a:ext cx="3140075" cy="6324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16. Điều nào không đúng với đặc điểm của </a:t>
            </a:r>
            <a:r>
              <a:rPr lang="en-US" altLang="ko-KR" sz="900" smtClean="0">
                <a:latin typeface="Times New Roman" panose="02020603050405020304" pitchFamily="18" charset="0"/>
                <a:ea typeface="돋움" pitchFamily="50" charset="-127"/>
                <a:cs typeface="Times New Roman" panose="02020603050405020304" pitchFamily="18" charset="0"/>
              </a:rPr>
              <a:t>Timing Belt</a:t>
            </a:r>
            <a:r>
              <a:rPr lang="vi-VN" altLang="ko-KR" sz="900" smtClean="0">
                <a:latin typeface="Times New Roman" panose="02020603050405020304" pitchFamily="18" charset="0"/>
                <a:ea typeface="돋움" pitchFamily="50" charset="-127"/>
                <a:cs typeface="Times New Roman" panose="02020603050405020304" pitchFamily="18" charset="0"/>
              </a:rPr>
              <a:t>?</a:t>
            </a:r>
            <a:endParaRPr lang="vi-VN"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 ① Hầu như không xảy ra hiện tượng trượt bánh hay </a:t>
            </a:r>
            <a:r>
              <a:rPr lang="vi-VN" altLang="ko-KR" sz="900" smtClean="0">
                <a:latin typeface="Times New Roman" panose="02020603050405020304" pitchFamily="18" charset="0"/>
                <a:ea typeface="돋움" pitchFamily="50" charset="-127"/>
                <a:cs typeface="Times New Roman" panose="02020603050405020304" pitchFamily="18" charset="0"/>
              </a:rPr>
              <a:t>dao </a:t>
            </a:r>
            <a:r>
              <a:rPr lang="vi-VN" altLang="ko-KR" sz="900">
                <a:latin typeface="Times New Roman" panose="02020603050405020304" pitchFamily="18" charset="0"/>
                <a:ea typeface="돋움" pitchFamily="50" charset="-127"/>
                <a:cs typeface="Times New Roman" panose="02020603050405020304" pitchFamily="18" charset="0"/>
              </a:rPr>
              <a:t>động tốc độ.</a:t>
            </a: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 ② Không có tiếng ồn so với bánh răng hoặc xích.</a:t>
            </a:r>
          </a:p>
          <a:p>
            <a:pPr eaLnBrk="1" hangingPunct="1">
              <a:spcBef>
                <a:spcPct val="0"/>
              </a:spcBef>
              <a:buFontTx/>
              <a:buNone/>
            </a:pPr>
            <a:r>
              <a:rPr lang="vi-VN" altLang="ko-KR" sz="900" b="1">
                <a:solidFill>
                  <a:srgbClr val="FF0000"/>
                </a:solidFill>
                <a:latin typeface="Times New Roman" panose="02020603050405020304" pitchFamily="18" charset="0"/>
                <a:ea typeface="돋움" pitchFamily="50" charset="-127"/>
                <a:cs typeface="Times New Roman" panose="02020603050405020304" pitchFamily="18" charset="0"/>
              </a:rPr>
              <a:t> ③ </a:t>
            </a:r>
            <a:r>
              <a:rPr lang="en-US" altLang="ko-KR" sz="900" b="1" smtClean="0">
                <a:solidFill>
                  <a:srgbClr val="FF0000"/>
                </a:solidFill>
                <a:latin typeface="Times New Roman" panose="02020603050405020304" pitchFamily="18" charset="0"/>
                <a:ea typeface="돋움" pitchFamily="50" charset="-127"/>
                <a:cs typeface="Times New Roman" panose="02020603050405020304" pitchFamily="18" charset="0"/>
              </a:rPr>
              <a:t>Chống </a:t>
            </a:r>
            <a:r>
              <a:rPr lang="vi-VN" altLang="ko-KR" sz="900" b="1" smtClean="0">
                <a:solidFill>
                  <a:srgbClr val="FF0000"/>
                </a:solidFill>
                <a:latin typeface="Times New Roman" panose="02020603050405020304" pitchFamily="18" charset="0"/>
                <a:ea typeface="돋움" pitchFamily="50" charset="-127"/>
                <a:cs typeface="Times New Roman" panose="02020603050405020304" pitchFamily="18" charset="0"/>
              </a:rPr>
              <a:t>uốn</a:t>
            </a:r>
            <a:r>
              <a:rPr lang="en-US" altLang="ko-KR" sz="900" b="1" smtClean="0">
                <a:solidFill>
                  <a:srgbClr val="FF0000"/>
                </a:solidFill>
                <a:latin typeface="Times New Roman" panose="02020603050405020304" pitchFamily="18" charset="0"/>
                <a:ea typeface="돋움" pitchFamily="50" charset="-127"/>
                <a:cs typeface="Times New Roman" panose="02020603050405020304" pitchFamily="18" charset="0"/>
              </a:rPr>
              <a:t> gập</a:t>
            </a:r>
            <a:r>
              <a:rPr lang="vi-VN" altLang="ko-KR" sz="900" b="1" smtClean="0">
                <a:solidFill>
                  <a:srgbClr val="FF0000"/>
                </a:solidFill>
                <a:latin typeface="Times New Roman" panose="02020603050405020304" pitchFamily="18" charset="0"/>
                <a:ea typeface="돋움" pitchFamily="50" charset="-127"/>
                <a:cs typeface="Times New Roman" panose="02020603050405020304" pitchFamily="18" charset="0"/>
              </a:rPr>
              <a:t> </a:t>
            </a:r>
            <a:r>
              <a:rPr lang="vi-VN" altLang="ko-KR" sz="900" b="1">
                <a:solidFill>
                  <a:srgbClr val="FF0000"/>
                </a:solidFill>
                <a:latin typeface="Times New Roman" panose="02020603050405020304" pitchFamily="18" charset="0"/>
                <a:ea typeface="돋움" pitchFamily="50" charset="-127"/>
                <a:cs typeface="Times New Roman" panose="02020603050405020304" pitchFamily="18" charset="0"/>
              </a:rPr>
              <a:t>cao hơn đai V.</a:t>
            </a: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 ④ Dây </a:t>
            </a:r>
            <a:r>
              <a:rPr lang="en-US" altLang="ko-KR" sz="900" smtClean="0">
                <a:latin typeface="Times New Roman" panose="02020603050405020304" pitchFamily="18" charset="0"/>
                <a:ea typeface="돋움" pitchFamily="50" charset="-127"/>
                <a:cs typeface="Times New Roman" panose="02020603050405020304" pitchFamily="18" charset="0"/>
              </a:rPr>
              <a:t>đai</a:t>
            </a:r>
            <a:r>
              <a:rPr lang="vi-VN" altLang="ko-KR" sz="900" smtClean="0">
                <a:latin typeface="Times New Roman" panose="02020603050405020304" pitchFamily="18" charset="0"/>
                <a:ea typeface="돋움" pitchFamily="50" charset="-127"/>
                <a:cs typeface="Times New Roman" panose="02020603050405020304" pitchFamily="18" charset="0"/>
              </a:rPr>
              <a:t> </a:t>
            </a:r>
            <a:r>
              <a:rPr lang="vi-VN" altLang="ko-KR" sz="900">
                <a:latin typeface="Times New Roman" panose="02020603050405020304" pitchFamily="18" charset="0"/>
                <a:ea typeface="돋움" pitchFamily="50" charset="-127"/>
                <a:cs typeface="Times New Roman" panose="02020603050405020304" pitchFamily="18" charset="0"/>
              </a:rPr>
              <a:t>nhẹ và có thể tăng tốc độ.</a:t>
            </a: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17. </a:t>
            </a:r>
            <a:r>
              <a:rPr lang="vi-VN" altLang="ko-KR" sz="900" smtClean="0">
                <a:latin typeface="Times New Roman" panose="02020603050405020304" pitchFamily="18" charset="0"/>
                <a:ea typeface="돋움" pitchFamily="50" charset="-127"/>
                <a:cs typeface="Times New Roman" panose="02020603050405020304" pitchFamily="18" charset="0"/>
              </a:rPr>
              <a:t>Đ</a:t>
            </a:r>
            <a:r>
              <a:rPr lang="en-US" altLang="ko-KR" sz="900" smtClean="0">
                <a:latin typeface="Times New Roman" panose="02020603050405020304" pitchFamily="18" charset="0"/>
                <a:ea typeface="돋움" pitchFamily="50" charset="-127"/>
                <a:cs typeface="Times New Roman" panose="02020603050405020304" pitchFamily="18" charset="0"/>
              </a:rPr>
              <a:t>áp án</a:t>
            </a:r>
            <a:r>
              <a:rPr lang="vi-VN" altLang="ko-KR" sz="900" smtClean="0">
                <a:latin typeface="Times New Roman" panose="02020603050405020304" pitchFamily="18" charset="0"/>
                <a:ea typeface="돋움" pitchFamily="50" charset="-127"/>
                <a:cs typeface="Times New Roman" panose="02020603050405020304" pitchFamily="18" charset="0"/>
              </a:rPr>
              <a:t> </a:t>
            </a:r>
            <a:r>
              <a:rPr lang="vi-VN" altLang="ko-KR" sz="900">
                <a:latin typeface="Times New Roman" panose="02020603050405020304" pitchFamily="18" charset="0"/>
                <a:ea typeface="돋움" pitchFamily="50" charset="-127"/>
                <a:cs typeface="Times New Roman" panose="02020603050405020304" pitchFamily="18" charset="0"/>
              </a:rPr>
              <a:t>không đúng với đặc điểm của </a:t>
            </a:r>
            <a:r>
              <a:rPr lang="en-US" altLang="ko-KR" sz="900" smtClean="0">
                <a:latin typeface="Times New Roman" panose="02020603050405020304" pitchFamily="18" charset="0"/>
                <a:ea typeface="돋움" pitchFamily="50" charset="-127"/>
                <a:cs typeface="Times New Roman" panose="02020603050405020304" pitchFamily="18" charset="0"/>
              </a:rPr>
              <a:t>Ball Screw</a:t>
            </a:r>
            <a:r>
              <a:rPr lang="vi-VN" altLang="ko-KR" sz="900" smtClean="0">
                <a:latin typeface="Times New Roman" panose="02020603050405020304" pitchFamily="18" charset="0"/>
                <a:ea typeface="돋움" pitchFamily="50" charset="-127"/>
                <a:cs typeface="Times New Roman" panose="02020603050405020304" pitchFamily="18" charset="0"/>
              </a:rPr>
              <a:t>?</a:t>
            </a:r>
            <a:endParaRPr lang="vi-VN"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 ① </a:t>
            </a:r>
            <a:r>
              <a:rPr lang="en-US" altLang="ko-KR" sz="900" smtClean="0">
                <a:latin typeface="Times New Roman" panose="02020603050405020304" pitchFamily="18" charset="0"/>
                <a:ea typeface="돋움" pitchFamily="50" charset="-127"/>
                <a:cs typeface="Times New Roman" panose="02020603050405020304" pitchFamily="18" charset="0"/>
              </a:rPr>
              <a:t>Hiệu </a:t>
            </a:r>
            <a:r>
              <a:rPr lang="vi-VN" altLang="ko-KR" sz="900" smtClean="0">
                <a:latin typeface="Times New Roman" panose="02020603050405020304" pitchFamily="18" charset="0"/>
                <a:ea typeface="돋움" pitchFamily="50" charset="-127"/>
                <a:cs typeface="Times New Roman" panose="02020603050405020304" pitchFamily="18" charset="0"/>
              </a:rPr>
              <a:t>quả </a:t>
            </a:r>
            <a:r>
              <a:rPr lang="vi-VN" altLang="ko-KR" sz="900">
                <a:latin typeface="Times New Roman" panose="02020603050405020304" pitchFamily="18" charset="0"/>
                <a:ea typeface="돋움" pitchFamily="50" charset="-127"/>
                <a:cs typeface="Times New Roman" panose="02020603050405020304" pitchFamily="18" charset="0"/>
              </a:rPr>
              <a:t>cao </a:t>
            </a:r>
            <a:r>
              <a:rPr lang="vi-VN" altLang="ko-KR" sz="900" smtClean="0">
                <a:latin typeface="Times New Roman" panose="02020603050405020304" pitchFamily="18" charset="0"/>
                <a:ea typeface="돋움" pitchFamily="50" charset="-127"/>
                <a:cs typeface="Times New Roman" panose="02020603050405020304" pitchFamily="18" charset="0"/>
              </a:rPr>
              <a:t>vì được </a:t>
            </a:r>
            <a:r>
              <a:rPr lang="vi-VN" altLang="ko-KR" sz="900">
                <a:latin typeface="Times New Roman" panose="02020603050405020304" pitchFamily="18" charset="0"/>
                <a:ea typeface="돋움" pitchFamily="50" charset="-127"/>
                <a:cs typeface="Times New Roman" panose="02020603050405020304" pitchFamily="18" charset="0"/>
              </a:rPr>
              <a:t>tạo ra bởi ma sát </a:t>
            </a: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lăn </a:t>
            </a:r>
            <a:r>
              <a:rPr lang="en-US" altLang="ko-KR" sz="900" smtClean="0">
                <a:latin typeface="Times New Roman" panose="02020603050405020304" pitchFamily="18" charset="0"/>
                <a:ea typeface="돋움" pitchFamily="50" charset="-127"/>
                <a:cs typeface="Times New Roman" panose="02020603050405020304" pitchFamily="18" charset="0"/>
              </a:rPr>
              <a:t>của các viên bi thép</a:t>
            </a:r>
            <a:endParaRPr lang="vi-VN"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 ② Có thể giảm thiểu </a:t>
            </a:r>
            <a:r>
              <a:rPr lang="en-US" altLang="ko-KR" sz="900" smtClean="0">
                <a:latin typeface="Times New Roman" panose="02020603050405020304" pitchFamily="18" charset="0"/>
                <a:ea typeface="돋움" pitchFamily="50" charset="-127"/>
                <a:cs typeface="Times New Roman" panose="02020603050405020304" pitchFamily="18" charset="0"/>
              </a:rPr>
              <a:t>backlash</a:t>
            </a:r>
            <a:r>
              <a:rPr lang="vi-VN" altLang="ko-KR" sz="900" smtClean="0">
                <a:latin typeface="Times New Roman" panose="02020603050405020304" pitchFamily="18" charset="0"/>
                <a:ea typeface="돋움" pitchFamily="50" charset="-127"/>
                <a:cs typeface="Times New Roman" panose="02020603050405020304" pitchFamily="18" charset="0"/>
              </a:rPr>
              <a:t>, </a:t>
            </a:r>
            <a:r>
              <a:rPr lang="vi-VN" altLang="ko-KR" sz="900">
                <a:latin typeface="Times New Roman" panose="02020603050405020304" pitchFamily="18" charset="0"/>
                <a:ea typeface="돋움" pitchFamily="50" charset="-127"/>
                <a:cs typeface="Times New Roman" panose="02020603050405020304" pitchFamily="18" charset="0"/>
              </a:rPr>
              <a:t>mang lại độ </a:t>
            </a: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chính xác </a:t>
            </a:r>
            <a:r>
              <a:rPr lang="vi-VN" altLang="ko-KR" sz="900" smtClean="0">
                <a:latin typeface="Times New Roman" panose="02020603050405020304" pitchFamily="18" charset="0"/>
                <a:ea typeface="돋움" pitchFamily="50" charset="-127"/>
                <a:cs typeface="Times New Roman" panose="02020603050405020304" pitchFamily="18" charset="0"/>
              </a:rPr>
              <a:t>cao</a:t>
            </a:r>
            <a:endParaRPr lang="vi-VN"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 </a:t>
            </a:r>
            <a:r>
              <a:rPr lang="vi-VN" altLang="ko-KR" sz="900" b="1">
                <a:solidFill>
                  <a:srgbClr val="FF0000"/>
                </a:solidFill>
                <a:latin typeface="Times New Roman" panose="02020603050405020304" pitchFamily="18" charset="0"/>
                <a:ea typeface="돋움" pitchFamily="50" charset="-127"/>
                <a:cs typeface="Times New Roman" panose="02020603050405020304" pitchFamily="18" charset="0"/>
              </a:rPr>
              <a:t>③ Nó có tuổi thọ thấp </a:t>
            </a:r>
            <a:r>
              <a:rPr lang="en-US" altLang="ko-KR" sz="900" b="1" smtClean="0">
                <a:solidFill>
                  <a:srgbClr val="FF0000"/>
                </a:solidFill>
                <a:latin typeface="Times New Roman" panose="02020603050405020304" pitchFamily="18" charset="0"/>
                <a:ea typeface="돋움" pitchFamily="50" charset="-127"/>
                <a:cs typeface="Times New Roman" panose="02020603050405020304" pitchFamily="18" charset="0"/>
              </a:rPr>
              <a:t>hơn </a:t>
            </a:r>
            <a:r>
              <a:rPr lang="vi-VN" altLang="ko-KR" sz="900" b="1" smtClean="0">
                <a:solidFill>
                  <a:srgbClr val="FF0000"/>
                </a:solidFill>
                <a:latin typeface="Times New Roman" panose="02020603050405020304" pitchFamily="18" charset="0"/>
                <a:ea typeface="돋움" pitchFamily="50" charset="-127"/>
                <a:cs typeface="Times New Roman" panose="02020603050405020304" pitchFamily="18" charset="0"/>
              </a:rPr>
              <a:t>so </a:t>
            </a:r>
            <a:r>
              <a:rPr lang="vi-VN" altLang="ko-KR" sz="900" b="1">
                <a:solidFill>
                  <a:srgbClr val="FF0000"/>
                </a:solidFill>
                <a:latin typeface="Times New Roman" panose="02020603050405020304" pitchFamily="18" charset="0"/>
                <a:ea typeface="돋움" pitchFamily="50" charset="-127"/>
                <a:cs typeface="Times New Roman" panose="02020603050405020304" pitchFamily="18" charset="0"/>
              </a:rPr>
              <a:t>với ma sát trượt.</a:t>
            </a: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 ④ Lực </a:t>
            </a:r>
            <a:r>
              <a:rPr lang="en-US" altLang="ko-KR" sz="900" smtClean="0">
                <a:latin typeface="Times New Roman" panose="02020603050405020304" pitchFamily="18" charset="0"/>
                <a:ea typeface="돋움" pitchFamily="50" charset="-127"/>
                <a:cs typeface="Times New Roman" panose="02020603050405020304" pitchFamily="18" charset="0"/>
              </a:rPr>
              <a:t>kháng</a:t>
            </a:r>
            <a:r>
              <a:rPr lang="vi-VN" altLang="ko-KR" sz="900" smtClean="0">
                <a:latin typeface="Times New Roman" panose="02020603050405020304" pitchFamily="18" charset="0"/>
                <a:ea typeface="돋움" pitchFamily="50" charset="-127"/>
                <a:cs typeface="Times New Roman" panose="02020603050405020304" pitchFamily="18" charset="0"/>
              </a:rPr>
              <a:t> </a:t>
            </a:r>
            <a:r>
              <a:rPr lang="vi-VN" altLang="ko-KR" sz="900">
                <a:latin typeface="Times New Roman" panose="02020603050405020304" pitchFamily="18" charset="0"/>
                <a:ea typeface="돋움" pitchFamily="50" charset="-127"/>
                <a:cs typeface="Times New Roman" panose="02020603050405020304" pitchFamily="18" charset="0"/>
              </a:rPr>
              <a:t>lăn thấp cho phép chuyển động </a:t>
            </a:r>
            <a:r>
              <a:rPr lang="en-US" altLang="ko-KR" sz="900" smtClean="0">
                <a:latin typeface="Times New Roman" panose="02020603050405020304" pitchFamily="18" charset="0"/>
                <a:ea typeface="돋움" pitchFamily="50" charset="-127"/>
                <a:cs typeface="Times New Roman" panose="02020603050405020304" pitchFamily="18" charset="0"/>
              </a:rPr>
              <a:t>cực kỳ nhỏ</a:t>
            </a:r>
            <a:r>
              <a:rPr lang="vi-VN" altLang="ko-KR" sz="900" smtClean="0">
                <a:latin typeface="Times New Roman" panose="02020603050405020304" pitchFamily="18" charset="0"/>
                <a:ea typeface="돋움" pitchFamily="50" charset="-127"/>
                <a:cs typeface="Times New Roman" panose="02020603050405020304" pitchFamily="18" charset="0"/>
              </a:rPr>
              <a:t> </a:t>
            </a:r>
            <a:r>
              <a:rPr lang="vi-VN" altLang="ko-KR" sz="900">
                <a:latin typeface="Times New Roman" panose="02020603050405020304" pitchFamily="18" charset="0"/>
                <a:ea typeface="돋움" pitchFamily="50" charset="-127"/>
                <a:cs typeface="Times New Roman" panose="02020603050405020304" pitchFamily="18" charset="0"/>
              </a:rPr>
              <a:t>và </a:t>
            </a: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d</a:t>
            </a:r>
            <a:r>
              <a:rPr lang="en-US" altLang="ko-KR" sz="900" smtClean="0">
                <a:latin typeface="Times New Roman" panose="02020603050405020304" pitchFamily="18" charset="0"/>
                <a:ea typeface="돋움" pitchFamily="50" charset="-127"/>
                <a:cs typeface="Times New Roman" panose="02020603050405020304" pitchFamily="18" charset="0"/>
              </a:rPr>
              <a:t>ễ dàng </a:t>
            </a:r>
            <a:r>
              <a:rPr lang="vi-VN" altLang="ko-KR" sz="900" smtClean="0">
                <a:latin typeface="Times New Roman" panose="02020603050405020304" pitchFamily="18" charset="0"/>
                <a:ea typeface="돋움" pitchFamily="50" charset="-127"/>
                <a:cs typeface="Times New Roman" panose="02020603050405020304" pitchFamily="18" charset="0"/>
              </a:rPr>
              <a:t>điều chỉnh</a:t>
            </a:r>
            <a:endParaRPr lang="vi-VN"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18. Cấu trúc tải </a:t>
            </a:r>
            <a:r>
              <a:rPr lang="vi-VN" altLang="ko-KR" sz="900" smtClean="0">
                <a:latin typeface="Times New Roman" panose="02020603050405020304" pitchFamily="18" charset="0"/>
                <a:ea typeface="돋움" pitchFamily="50" charset="-127"/>
                <a:cs typeface="Times New Roman" panose="02020603050405020304" pitchFamily="18" charset="0"/>
              </a:rPr>
              <a:t>trước</a:t>
            </a:r>
            <a:r>
              <a:rPr lang="en-US" altLang="ko-KR" sz="900" smtClean="0">
                <a:latin typeface="Times New Roman" panose="02020603050405020304" pitchFamily="18" charset="0"/>
                <a:ea typeface="돋움" pitchFamily="50" charset="-127"/>
                <a:cs typeface="Times New Roman" panose="02020603050405020304" pitchFamily="18" charset="0"/>
              </a:rPr>
              <a:t> Preload</a:t>
            </a:r>
            <a:r>
              <a:rPr lang="vi-VN" altLang="ko-KR" sz="900" smtClean="0">
                <a:latin typeface="Times New Roman" panose="02020603050405020304" pitchFamily="18" charset="0"/>
                <a:ea typeface="돋움" pitchFamily="50" charset="-127"/>
                <a:cs typeface="Times New Roman" panose="02020603050405020304" pitchFamily="18" charset="0"/>
              </a:rPr>
              <a:t> </a:t>
            </a:r>
            <a:r>
              <a:rPr lang="vi-VN" altLang="ko-KR" sz="900">
                <a:latin typeface="Times New Roman" panose="02020603050405020304" pitchFamily="18" charset="0"/>
                <a:ea typeface="돋움" pitchFamily="50" charset="-127"/>
                <a:cs typeface="Times New Roman" panose="02020603050405020304" pitchFamily="18" charset="0"/>
              </a:rPr>
              <a:t>được sử dụng trong </a:t>
            </a:r>
            <a:r>
              <a:rPr lang="en-US" altLang="ko-KR" sz="900" smtClean="0">
                <a:latin typeface="Times New Roman" panose="02020603050405020304" pitchFamily="18" charset="0"/>
                <a:ea typeface="돋움" pitchFamily="50" charset="-127"/>
                <a:cs typeface="Times New Roman" panose="02020603050405020304" pitchFamily="18" charset="0"/>
              </a:rPr>
              <a:t>Static Presure Preload</a:t>
            </a:r>
            <a:r>
              <a:rPr lang="vi-VN" altLang="ko-KR" sz="900" smtClean="0">
                <a:latin typeface="Times New Roman" panose="02020603050405020304" pitchFamily="18" charset="0"/>
                <a:ea typeface="돋움" pitchFamily="50" charset="-127"/>
                <a:cs typeface="Times New Roman" panose="02020603050405020304" pitchFamily="18" charset="0"/>
              </a:rPr>
              <a:t> </a:t>
            </a:r>
            <a:r>
              <a:rPr lang="vi-VN" altLang="ko-KR" sz="900">
                <a:latin typeface="Times New Roman" panose="02020603050405020304" pitchFamily="18" charset="0"/>
                <a:ea typeface="돋움" pitchFamily="50" charset="-127"/>
                <a:cs typeface="Times New Roman" panose="02020603050405020304" pitchFamily="18" charset="0"/>
              </a:rPr>
              <a:t>là gì?</a:t>
            </a: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 ① </a:t>
            </a:r>
            <a:r>
              <a:rPr lang="en-US" altLang="ko-KR" sz="900" smtClean="0">
                <a:latin typeface="Times New Roman" panose="02020603050405020304" pitchFamily="18" charset="0"/>
                <a:ea typeface="돋움" pitchFamily="50" charset="-127"/>
                <a:cs typeface="Times New Roman" panose="02020603050405020304" pitchFamily="18" charset="0"/>
              </a:rPr>
              <a:t>Sử dụng </a:t>
            </a:r>
            <a:r>
              <a:rPr lang="vi-VN" altLang="ko-KR" sz="900" smtClean="0">
                <a:latin typeface="Times New Roman" panose="02020603050405020304" pitchFamily="18" charset="0"/>
                <a:ea typeface="돋움" pitchFamily="50" charset="-127"/>
                <a:cs typeface="Times New Roman" panose="02020603050405020304" pitchFamily="18" charset="0"/>
              </a:rPr>
              <a:t>miếng </a:t>
            </a:r>
            <a:r>
              <a:rPr lang="vi-VN" altLang="ko-KR" sz="900">
                <a:latin typeface="Times New Roman" panose="02020603050405020304" pitchFamily="18" charset="0"/>
                <a:ea typeface="돋움" pitchFamily="50" charset="-127"/>
                <a:cs typeface="Times New Roman" panose="02020603050405020304" pitchFamily="18" charset="0"/>
              </a:rPr>
              <a:t>đệm</a:t>
            </a: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a:t>
            </a:r>
            <a:r>
              <a:rPr lang="en-US" altLang="ko-KR" sz="900" b="1">
                <a:solidFill>
                  <a:srgbClr val="FF0000"/>
                </a:solidFill>
                <a:latin typeface="Times New Roman" panose="02020603050405020304" pitchFamily="18" charset="0"/>
                <a:ea typeface="돋움" pitchFamily="50" charset="-127"/>
                <a:cs typeface="Times New Roman" panose="02020603050405020304" pitchFamily="18" charset="0"/>
              </a:rPr>
              <a:t>② </a:t>
            </a:r>
            <a:r>
              <a:rPr lang="en-US" altLang="ko-KR" sz="900" b="1" smtClean="0">
                <a:solidFill>
                  <a:srgbClr val="FF0000"/>
                </a:solidFill>
                <a:latin typeface="Times New Roman" panose="02020603050405020304" pitchFamily="18" charset="0"/>
                <a:ea typeface="돋움" pitchFamily="50" charset="-127"/>
                <a:cs typeface="Times New Roman" panose="02020603050405020304" pitchFamily="18" charset="0"/>
              </a:rPr>
              <a:t>Sử dụng lò xo</a:t>
            </a:r>
            <a:endParaRPr lang="en-US" altLang="ko-KR" sz="900" b="1">
              <a:solidFill>
                <a:srgbClr val="FF0000"/>
              </a:solidFill>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 ③ </a:t>
            </a:r>
            <a:r>
              <a:rPr lang="en-US" altLang="ko-KR" sz="900" smtClean="0">
                <a:latin typeface="Times New Roman" panose="02020603050405020304" pitchFamily="18" charset="0"/>
                <a:ea typeface="돋움" pitchFamily="50" charset="-127"/>
                <a:cs typeface="Times New Roman" panose="02020603050405020304" pitchFamily="18" charset="0"/>
              </a:rPr>
              <a:t>Thay </a:t>
            </a:r>
            <a:r>
              <a:rPr lang="vi-VN" altLang="ko-KR" sz="900" smtClean="0">
                <a:latin typeface="Times New Roman" panose="02020603050405020304" pitchFamily="18" charset="0"/>
                <a:ea typeface="돋움" pitchFamily="50" charset="-127"/>
                <a:cs typeface="Times New Roman" panose="02020603050405020304" pitchFamily="18" charset="0"/>
              </a:rPr>
              <a:t>đổi </a:t>
            </a:r>
            <a:r>
              <a:rPr lang="vi-VN" altLang="ko-KR" sz="900">
                <a:latin typeface="Times New Roman" panose="02020603050405020304" pitchFamily="18" charset="0"/>
                <a:ea typeface="돋움" pitchFamily="50" charset="-127"/>
                <a:cs typeface="Times New Roman" panose="02020603050405020304" pitchFamily="18" charset="0"/>
              </a:rPr>
              <a:t>độ cao </a:t>
            </a:r>
            <a:r>
              <a:rPr lang="en-US" altLang="ko-KR" sz="900" smtClean="0">
                <a:latin typeface="Times New Roman" panose="02020603050405020304" pitchFamily="18" charset="0"/>
                <a:ea typeface="돋움" pitchFamily="50" charset="-127"/>
                <a:cs typeface="Times New Roman" panose="02020603050405020304" pitchFamily="18" charset="0"/>
              </a:rPr>
              <a:t>home pitch</a:t>
            </a:r>
            <a:endParaRPr lang="vi-VN"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 ④ </a:t>
            </a:r>
            <a:r>
              <a:rPr lang="vi-VN" altLang="ko-KR" sz="900" smtClean="0">
                <a:latin typeface="Times New Roman" panose="02020603050405020304" pitchFamily="18" charset="0"/>
                <a:ea typeface="돋움" pitchFamily="50" charset="-127"/>
                <a:cs typeface="Times New Roman" panose="02020603050405020304" pitchFamily="18" charset="0"/>
              </a:rPr>
              <a:t>Chèn </a:t>
            </a:r>
            <a:r>
              <a:rPr lang="vi-VN" altLang="ko-KR" sz="900">
                <a:latin typeface="Times New Roman" panose="02020603050405020304" pitchFamily="18" charset="0"/>
                <a:ea typeface="돋움" pitchFamily="50" charset="-127"/>
                <a:cs typeface="Times New Roman" panose="02020603050405020304" pitchFamily="18" charset="0"/>
              </a:rPr>
              <a:t>bộ làm lệch hướng</a:t>
            </a: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19. </a:t>
            </a:r>
            <a:r>
              <a:rPr lang="en-US" altLang="ko-KR" sz="900" smtClean="0">
                <a:latin typeface="Times New Roman" panose="02020603050405020304" pitchFamily="18" charset="0"/>
                <a:cs typeface="Times New Roman" panose="02020603050405020304" pitchFamily="18" charset="0"/>
              </a:rPr>
              <a:t>Dầu nào</a:t>
            </a:r>
            <a:r>
              <a:rPr lang="en-US" altLang="ko-KR" sz="900" smtClean="0">
                <a:solidFill>
                  <a:schemeClr val="tx1"/>
                </a:solidFill>
                <a:latin typeface="Times New Roman" panose="02020603050405020304" pitchFamily="18" charset="0"/>
                <a:cs typeface="Times New Roman" panose="02020603050405020304" pitchFamily="18" charset="0"/>
              </a:rPr>
              <a:t> được sử dụng với mục đích là dầu động cơ máy bay và đầu làm nguội (dầu cắt gọt)</a:t>
            </a:r>
            <a:r>
              <a:rPr lang="vi-VN" altLang="ko-KR" sz="900" smtClean="0">
                <a:latin typeface="Times New Roman" panose="02020603050405020304" pitchFamily="18" charset="0"/>
                <a:ea typeface="돋움" pitchFamily="50" charset="-127"/>
                <a:cs typeface="Times New Roman" panose="02020603050405020304" pitchFamily="18" charset="0"/>
              </a:rPr>
              <a:t>?</a:t>
            </a:r>
            <a:endParaRPr lang="vi-VN"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① Dầu khoáng.</a:t>
            </a: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a:t>
            </a:r>
            <a:r>
              <a:rPr lang="en-US" altLang="ko-KR" sz="900" b="1">
                <a:solidFill>
                  <a:srgbClr val="FF0000"/>
                </a:solidFill>
                <a:latin typeface="Times New Roman" panose="02020603050405020304" pitchFamily="18" charset="0"/>
                <a:ea typeface="돋움" pitchFamily="50" charset="-127"/>
                <a:cs typeface="Times New Roman" panose="02020603050405020304" pitchFamily="18" charset="0"/>
              </a:rPr>
              <a:t>② Dầu béo.</a:t>
            </a: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③ Dầu hỗn hợp.</a:t>
            </a: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④ Dầu tổng hợp.</a:t>
            </a: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20. </a:t>
            </a:r>
            <a:r>
              <a:rPr lang="en-US" altLang="ko-KR" sz="900" smtClean="0">
                <a:latin typeface="Times New Roman" panose="02020603050405020304" pitchFamily="18" charset="0"/>
                <a:ea typeface="돋움" pitchFamily="50" charset="-127"/>
                <a:cs typeface="Times New Roman" panose="02020603050405020304" pitchFamily="18" charset="0"/>
              </a:rPr>
              <a:t>Đường</a:t>
            </a:r>
            <a:r>
              <a:rPr lang="vi-VN" altLang="ko-KR" sz="900" smtClean="0">
                <a:latin typeface="Times New Roman" panose="02020603050405020304" pitchFamily="18" charset="0"/>
                <a:ea typeface="돋움" pitchFamily="50" charset="-127"/>
                <a:cs typeface="Times New Roman" panose="02020603050405020304" pitchFamily="18" charset="0"/>
              </a:rPr>
              <a:t> </a:t>
            </a:r>
            <a:r>
              <a:rPr lang="vi-VN" altLang="ko-KR" sz="900">
                <a:latin typeface="Times New Roman" panose="02020603050405020304" pitchFamily="18" charset="0"/>
                <a:ea typeface="돋움" pitchFamily="50" charset="-127"/>
                <a:cs typeface="Times New Roman" panose="02020603050405020304" pitchFamily="18" charset="0"/>
              </a:rPr>
              <a:t>nào sau đây </a:t>
            </a:r>
            <a:r>
              <a:rPr lang="en-US" altLang="ko-KR" sz="900" smtClean="0">
                <a:latin typeface="Times New Roman" panose="02020603050405020304" pitchFamily="18" charset="0"/>
                <a:ea typeface="돋움" pitchFamily="50" charset="-127"/>
                <a:cs typeface="Times New Roman" panose="02020603050405020304" pitchFamily="18" charset="0"/>
              </a:rPr>
              <a:t>có độ</a:t>
            </a:r>
            <a:r>
              <a:rPr lang="vi-VN" altLang="ko-KR" sz="900" smtClean="0">
                <a:latin typeface="Times New Roman" panose="02020603050405020304" pitchFamily="18" charset="0"/>
                <a:ea typeface="돋움" pitchFamily="50" charset="-127"/>
                <a:cs typeface="Times New Roman" panose="02020603050405020304" pitchFamily="18" charset="0"/>
              </a:rPr>
              <a:t> dày</a:t>
            </a:r>
            <a:r>
              <a:rPr lang="en-US" altLang="ko-KR" sz="900" smtClean="0">
                <a:latin typeface="Times New Roman" panose="02020603050405020304" pitchFamily="18" charset="0"/>
                <a:ea typeface="돋움" pitchFamily="50" charset="-127"/>
                <a:cs typeface="Times New Roman" panose="02020603050405020304" pitchFamily="18" charset="0"/>
              </a:rPr>
              <a:t> lớn</a:t>
            </a:r>
            <a:r>
              <a:rPr lang="vi-VN" altLang="ko-KR" sz="900" smtClean="0">
                <a:latin typeface="Times New Roman" panose="02020603050405020304" pitchFamily="18" charset="0"/>
                <a:ea typeface="돋움" pitchFamily="50" charset="-127"/>
                <a:cs typeface="Times New Roman" panose="02020603050405020304" pitchFamily="18" charset="0"/>
              </a:rPr>
              <a:t> </a:t>
            </a:r>
            <a:r>
              <a:rPr lang="vi-VN" altLang="ko-KR" sz="900">
                <a:latin typeface="Times New Roman" panose="02020603050405020304" pitchFamily="18" charset="0"/>
                <a:ea typeface="돋움" pitchFamily="50" charset="-127"/>
                <a:cs typeface="Times New Roman" panose="02020603050405020304" pitchFamily="18" charset="0"/>
              </a:rPr>
              <a:t>nhất?</a:t>
            </a: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a:t>
            </a: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 ① Đường kích thước</a:t>
            </a: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 ② Đường trung tâm</a:t>
            </a: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 ③ </a:t>
            </a:r>
            <a:r>
              <a:rPr lang="en-US" altLang="ko-KR" sz="900" smtClean="0">
                <a:latin typeface="Times New Roman" panose="02020603050405020304" pitchFamily="18" charset="0"/>
                <a:ea typeface="돋움" pitchFamily="50" charset="-127"/>
                <a:cs typeface="Times New Roman" panose="02020603050405020304" pitchFamily="18" charset="0"/>
              </a:rPr>
              <a:t>Đường chỉ thị</a:t>
            </a:r>
            <a:endParaRPr lang="vi-VN"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a:t>
            </a:r>
            <a:r>
              <a:rPr lang="en-US" altLang="ko-KR" sz="900" b="1">
                <a:solidFill>
                  <a:srgbClr val="FF0000"/>
                </a:solidFill>
                <a:latin typeface="Times New Roman" panose="02020603050405020304" pitchFamily="18" charset="0"/>
                <a:ea typeface="돋움" pitchFamily="50" charset="-127"/>
                <a:cs typeface="Times New Roman" panose="02020603050405020304" pitchFamily="18" charset="0"/>
              </a:rPr>
              <a:t>④ </a:t>
            </a:r>
            <a:r>
              <a:rPr lang="en-US" altLang="ko-KR" sz="900" b="1" smtClean="0">
                <a:solidFill>
                  <a:srgbClr val="FF0000"/>
                </a:solidFill>
                <a:latin typeface="Times New Roman" panose="02020603050405020304" pitchFamily="18" charset="0"/>
                <a:ea typeface="돋움" pitchFamily="50" charset="-127"/>
                <a:cs typeface="Times New Roman" panose="02020603050405020304" pitchFamily="18" charset="0"/>
              </a:rPr>
              <a:t>Đường </a:t>
            </a:r>
            <a:r>
              <a:rPr lang="en-US" altLang="ko-KR" sz="900" b="1">
                <a:solidFill>
                  <a:srgbClr val="FF0000"/>
                </a:solidFill>
                <a:latin typeface="Times New Roman" panose="02020603050405020304" pitchFamily="18" charset="0"/>
                <a:ea typeface="돋움" pitchFamily="50" charset="-127"/>
                <a:cs typeface="Times New Roman" panose="02020603050405020304" pitchFamily="18" charset="0"/>
              </a:rPr>
              <a:t>ẩn</a:t>
            </a:r>
          </a:p>
        </p:txBody>
      </p:sp>
      <p:sp>
        <p:nvSpPr>
          <p:cNvPr id="7" name="Text Box 6"/>
          <p:cNvSpPr txBox="1">
            <a:spLocks noChangeArrowheads="1"/>
          </p:cNvSpPr>
          <p:nvPr/>
        </p:nvSpPr>
        <p:spPr bwMode="auto">
          <a:xfrm>
            <a:off x="123825" y="228600"/>
            <a:ext cx="36655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900">
                <a:solidFill>
                  <a:schemeClr val="tx1"/>
                </a:solidFill>
                <a:latin typeface="돋움" pitchFamily="50" charset="-127"/>
                <a:ea typeface="돋움" pitchFamily="50" charset="-127"/>
              </a:defRPr>
            </a:lvl1pPr>
            <a:lvl2pPr marL="742950" indent="-285750" eaLnBrk="0" hangingPunct="0">
              <a:defRPr kumimoji="1" sz="900">
                <a:solidFill>
                  <a:schemeClr val="tx1"/>
                </a:solidFill>
                <a:latin typeface="돋움" pitchFamily="50" charset="-127"/>
                <a:ea typeface="돋움" pitchFamily="50" charset="-127"/>
              </a:defRPr>
            </a:lvl2pPr>
            <a:lvl3pPr marL="1143000" indent="-228600" eaLnBrk="0" hangingPunct="0">
              <a:defRPr kumimoji="1" sz="900">
                <a:solidFill>
                  <a:schemeClr val="tx1"/>
                </a:solidFill>
                <a:latin typeface="돋움" pitchFamily="50" charset="-127"/>
                <a:ea typeface="돋움" pitchFamily="50" charset="-127"/>
              </a:defRPr>
            </a:lvl3pPr>
            <a:lvl4pPr marL="1600200" indent="-228600" eaLnBrk="0" hangingPunct="0">
              <a:defRPr kumimoji="1" sz="900">
                <a:solidFill>
                  <a:schemeClr val="tx1"/>
                </a:solidFill>
                <a:latin typeface="돋움" pitchFamily="50" charset="-127"/>
                <a:ea typeface="돋움" pitchFamily="50" charset="-127"/>
              </a:defRPr>
            </a:lvl4pPr>
            <a:lvl5pPr marL="2057400" indent="-228600" eaLnBrk="0" hangingPunct="0">
              <a:defRPr kumimoji="1" sz="900">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a:solidFill>
                  <a:schemeClr val="tx1"/>
                </a:solidFill>
                <a:latin typeface="돋움" pitchFamily="50" charset="-127"/>
                <a:ea typeface="돋움" pitchFamily="50" charset="-127"/>
              </a:defRPr>
            </a:lvl9pPr>
          </a:lstStyle>
          <a:p>
            <a:pPr eaLnBrk="1" hangingPunct="1">
              <a:defRPr/>
            </a:pPr>
            <a:r>
              <a:rPr lang="en-US" altLang="ko-KR" sz="1600" b="1" smtClean="0">
                <a:effectLst>
                  <a:outerShdw blurRad="38100" dist="38100" dir="2700000" algn="tl">
                    <a:srgbClr val="C0C0C0"/>
                  </a:outerShdw>
                </a:effectLst>
                <a:latin typeface="Times New Roman" panose="02020603050405020304" pitchFamily="18" charset="0"/>
                <a:ea typeface="굴림" pitchFamily="50" charset="-127"/>
                <a:cs typeface="Times New Roman" panose="02020603050405020304" pitchFamily="18" charset="0"/>
              </a:rPr>
              <a:t>Máy</a:t>
            </a:r>
            <a:endParaRPr lang="en-US" altLang="ko-KR" sz="1600" b="1" dirty="0" smtClean="0">
              <a:effectLst>
                <a:outerShdw blurRad="38100" dist="38100" dir="2700000" algn="tl">
                  <a:srgbClr val="C0C0C0"/>
                </a:outerShdw>
              </a:effectLst>
              <a:latin typeface="Times New Roman" panose="02020603050405020304" pitchFamily="18" charset="0"/>
              <a:ea typeface="굴림" pitchFamily="50" charset="-127"/>
              <a:cs typeface="Times New Roman" panose="02020603050405020304" pitchFamily="18" charset="0"/>
            </a:endParaRPr>
          </a:p>
        </p:txBody>
      </p:sp>
    </p:spTree>
    <p:extLst>
      <p:ext uri="{BB962C8B-B14F-4D97-AF65-F5344CB8AC3E}">
        <p14:creationId xmlns:p14="http://schemas.microsoft.com/office/powerpoint/2010/main" val="40076400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Line 2"/>
          <p:cNvSpPr>
            <a:spLocks noChangeShapeType="1"/>
          </p:cNvSpPr>
          <p:nvPr/>
        </p:nvSpPr>
        <p:spPr bwMode="auto">
          <a:xfrm>
            <a:off x="279400" y="609600"/>
            <a:ext cx="6324600"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50" name="Text Box 6"/>
          <p:cNvSpPr txBox="1">
            <a:spLocks noChangeArrowheads="1"/>
          </p:cNvSpPr>
          <p:nvPr/>
        </p:nvSpPr>
        <p:spPr bwMode="auto">
          <a:xfrm>
            <a:off x="123825" y="228600"/>
            <a:ext cx="595035" cy="338554"/>
          </a:xfrm>
          <a:prstGeom prst="rect">
            <a:avLst/>
          </a:prstGeom>
          <a:noFill/>
          <a:ln w="9525">
            <a:noFill/>
            <a:miter lim="800000"/>
            <a:headEnd/>
            <a:tailEnd/>
          </a:ln>
          <a:effectLst/>
        </p:spPr>
        <p:txBody>
          <a:bodyPr wrap="none">
            <a:spAutoFit/>
          </a:bodyPr>
          <a:lstStyle/>
          <a:p>
            <a:pPr>
              <a:defRPr/>
            </a:pPr>
            <a:r>
              <a:rPr lang="en-US" altLang="ko-KR" sz="1600" b="1"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Điện</a:t>
            </a:r>
            <a:endParaRPr lang="ko-KR" altLang="en-US" sz="1200" b="1"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6148" name="Rectangle 3"/>
          <p:cNvSpPr>
            <a:spLocks noChangeArrowheads="1"/>
          </p:cNvSpPr>
          <p:nvPr/>
        </p:nvSpPr>
        <p:spPr bwMode="auto">
          <a:xfrm>
            <a:off x="304800" y="798513"/>
            <a:ext cx="3124200" cy="88788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1. Điều gì được mô tả tiếp theo?</a:t>
            </a:r>
          </a:p>
          <a:p>
            <a:pPr eaLnBrk="1" hangingPunct="1">
              <a:spcBef>
                <a:spcPct val="0"/>
              </a:spcBef>
              <a:buNone/>
            </a:pPr>
            <a:r>
              <a:rPr lang="vi-VN" altLang="ko-KR" sz="900">
                <a:latin typeface="Times New Roman" panose="02020603050405020304" pitchFamily="18" charset="0"/>
                <a:ea typeface="돋움" pitchFamily="50" charset="-127"/>
                <a:cs typeface="Times New Roman" panose="02020603050405020304" pitchFamily="18" charset="0"/>
              </a:rPr>
              <a:t>   </a:t>
            </a:r>
            <a:r>
              <a:rPr lang="vi-VN" altLang="ko-KR" sz="900" smtClean="0">
                <a:latin typeface="Times New Roman" panose="02020603050405020304" pitchFamily="18" charset="0"/>
                <a:ea typeface="돋움" pitchFamily="50" charset="-127"/>
                <a:cs typeface="Times New Roman" panose="02020603050405020304" pitchFamily="18" charset="0"/>
              </a:rPr>
              <a:t>[</a:t>
            </a:r>
            <a:r>
              <a:rPr lang="en-US" altLang="ko-KR" sz="900" smtClean="0">
                <a:latin typeface="Times New Roman" panose="02020603050405020304" pitchFamily="18" charset="0"/>
                <a:ea typeface="돋움" pitchFamily="50" charset="-127"/>
                <a:cs typeface="Times New Roman" panose="02020603050405020304" pitchFamily="18" charset="0"/>
              </a:rPr>
              <a:t>Electron</a:t>
            </a:r>
            <a:r>
              <a:rPr lang="vi-VN" altLang="ko-KR" sz="900" smtClean="0">
                <a:latin typeface="Times New Roman" panose="02020603050405020304" pitchFamily="18" charset="0"/>
                <a:ea typeface="돋움" pitchFamily="50" charset="-127"/>
                <a:cs typeface="Times New Roman" panose="02020603050405020304" pitchFamily="18" charset="0"/>
              </a:rPr>
              <a:t> </a:t>
            </a:r>
            <a:r>
              <a:rPr lang="vi-VN" altLang="ko-KR" sz="900">
                <a:latin typeface="Times New Roman" panose="02020603050405020304" pitchFamily="18" charset="0"/>
                <a:ea typeface="돋움" pitchFamily="50" charset="-127"/>
                <a:cs typeface="Times New Roman" panose="02020603050405020304" pitchFamily="18" charset="0"/>
              </a:rPr>
              <a:t>nhận được năng lượng và năng lượng của nó tăng lên, nó sẽ rời khỏi </a:t>
            </a:r>
            <a:r>
              <a:rPr lang="en-US" altLang="ko-KR" sz="900" smtClean="0">
                <a:latin typeface="Times New Roman" panose="02020603050405020304" pitchFamily="18" charset="0"/>
                <a:ea typeface="돋움" pitchFamily="50" charset="-127"/>
                <a:cs typeface="Times New Roman" panose="02020603050405020304" pitchFamily="18" charset="0"/>
              </a:rPr>
              <a:t>quỹ đạo </a:t>
            </a:r>
            <a:r>
              <a:rPr lang="vi-VN" altLang="ko-KR" sz="900" smtClean="0">
                <a:latin typeface="Times New Roman" panose="02020603050405020304" pitchFamily="18" charset="0"/>
                <a:ea typeface="돋움" pitchFamily="50" charset="-127"/>
                <a:cs typeface="Times New Roman" panose="02020603050405020304" pitchFamily="18" charset="0"/>
              </a:rPr>
              <a:t>và </a:t>
            </a:r>
            <a:r>
              <a:rPr lang="vi-VN" altLang="ko-KR" sz="900">
                <a:latin typeface="Times New Roman" panose="02020603050405020304" pitchFamily="18" charset="0"/>
                <a:ea typeface="돋움" pitchFamily="50" charset="-127"/>
                <a:cs typeface="Times New Roman" panose="02020603050405020304" pitchFamily="18" charset="0"/>
              </a:rPr>
              <a:t>trở thành một </a:t>
            </a:r>
            <a:r>
              <a:rPr lang="en-US" altLang="ko-KR" sz="900" smtClean="0">
                <a:latin typeface="Times New Roman" panose="02020603050405020304" pitchFamily="18" charset="0"/>
                <a:ea typeface="돋움" pitchFamily="50" charset="-127"/>
                <a:cs typeface="Times New Roman" panose="02020603050405020304" pitchFamily="18" charset="0"/>
              </a:rPr>
              <a:t>Electron</a:t>
            </a:r>
            <a:r>
              <a:rPr lang="vi-VN" altLang="ko-KR" sz="900" smtClean="0">
                <a:latin typeface="Times New Roman" panose="02020603050405020304" pitchFamily="18" charset="0"/>
                <a:ea typeface="돋움" pitchFamily="50" charset="-127"/>
                <a:cs typeface="Times New Roman" panose="02020603050405020304" pitchFamily="18" charset="0"/>
              </a:rPr>
              <a:t> </a:t>
            </a:r>
            <a:r>
              <a:rPr lang="vi-VN" altLang="ko-KR" sz="900">
                <a:latin typeface="Times New Roman" panose="02020603050405020304" pitchFamily="18" charset="0"/>
                <a:ea typeface="돋움" pitchFamily="50" charset="-127"/>
                <a:cs typeface="Times New Roman" panose="02020603050405020304" pitchFamily="18" charset="0"/>
              </a:rPr>
              <a:t>tự do, và </a:t>
            </a:r>
            <a:r>
              <a:rPr lang="vi-VN" altLang="ko-KR" sz="900" smtClean="0">
                <a:latin typeface="Times New Roman" panose="02020603050405020304" pitchFamily="18" charset="0"/>
                <a:ea typeface="돋움" pitchFamily="50" charset="-127"/>
                <a:cs typeface="Times New Roman" panose="02020603050405020304" pitchFamily="18" charset="0"/>
              </a:rPr>
              <a:t>tự </a:t>
            </a:r>
            <a:r>
              <a:rPr lang="vi-VN" altLang="ko-KR" sz="900">
                <a:latin typeface="Times New Roman" panose="02020603050405020304" pitchFamily="18" charset="0"/>
                <a:ea typeface="돋움" pitchFamily="50" charset="-127"/>
                <a:cs typeface="Times New Roman" panose="02020603050405020304" pitchFamily="18" charset="0"/>
              </a:rPr>
              <a:t>do di chuyển giữa các nguyên tử. Điện năng được tạo ra theo cách này được gọi là </a:t>
            </a:r>
            <a:r>
              <a:rPr lang="vi-VN" altLang="ko-KR" sz="900" smtClean="0">
                <a:latin typeface="Times New Roman" panose="02020603050405020304" pitchFamily="18" charset="0"/>
                <a:ea typeface="돋움" pitchFamily="50" charset="-127"/>
                <a:cs typeface="Times New Roman" panose="02020603050405020304" pitchFamily="18" charset="0"/>
              </a:rPr>
              <a:t>(</a:t>
            </a:r>
            <a:r>
              <a:rPr lang="en-US" altLang="ko-KR" sz="900" smtClean="0">
                <a:latin typeface="Times New Roman" panose="02020603050405020304" pitchFamily="18" charset="0"/>
                <a:ea typeface="돋움" pitchFamily="50" charset="-127"/>
                <a:cs typeface="Times New Roman" panose="02020603050405020304" pitchFamily="18" charset="0"/>
              </a:rPr>
              <a:t>…</a:t>
            </a:r>
            <a:r>
              <a:rPr lang="vi-VN" altLang="ko-KR" sz="900" smtClean="0">
                <a:latin typeface="Times New Roman" panose="02020603050405020304" pitchFamily="18" charset="0"/>
                <a:ea typeface="돋움" pitchFamily="50" charset="-127"/>
                <a:cs typeface="Times New Roman" panose="02020603050405020304" pitchFamily="18" charset="0"/>
              </a:rPr>
              <a:t>)]</a:t>
            </a:r>
            <a:endParaRPr lang="vi-VN"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a:t>
            </a: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① </a:t>
            </a:r>
            <a:r>
              <a:rPr lang="en-US" altLang="ko-KR" sz="900" smtClean="0">
                <a:latin typeface="Times New Roman" panose="02020603050405020304" pitchFamily="18" charset="0"/>
                <a:ea typeface="돋움" pitchFamily="50" charset="-127"/>
                <a:cs typeface="Times New Roman" panose="02020603050405020304" pitchFamily="18" charset="0"/>
              </a:rPr>
              <a:t>Lượng tử ánh sáng</a:t>
            </a: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② </a:t>
            </a:r>
            <a:r>
              <a:rPr lang="en-US" altLang="ko-KR" sz="900" smtClean="0">
                <a:latin typeface="Times New Roman" panose="02020603050405020304" pitchFamily="18" charset="0"/>
                <a:ea typeface="돋움" pitchFamily="50" charset="-127"/>
                <a:cs typeface="Times New Roman" panose="02020603050405020304" pitchFamily="18" charset="0"/>
              </a:rPr>
              <a:t>Kích thích</a:t>
            </a:r>
            <a:endParaRPr lang="vi-VN" altLang="ko-KR" sz="900" smtClean="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smtClean="0">
                <a:latin typeface="Times New Roman" panose="02020603050405020304" pitchFamily="18" charset="0"/>
                <a:ea typeface="돋움" pitchFamily="50" charset="-127"/>
                <a:cs typeface="Times New Roman" panose="02020603050405020304" pitchFamily="18" charset="0"/>
              </a:rPr>
              <a:t>  </a:t>
            </a:r>
            <a:r>
              <a:rPr lang="vi-VN" altLang="ko-KR" sz="900" b="1">
                <a:solidFill>
                  <a:srgbClr val="FF0000"/>
                </a:solidFill>
                <a:latin typeface="Times New Roman" panose="02020603050405020304" pitchFamily="18" charset="0"/>
                <a:ea typeface="돋움" pitchFamily="50" charset="-127"/>
                <a:cs typeface="Times New Roman" panose="02020603050405020304" pitchFamily="18" charset="0"/>
              </a:rPr>
              <a:t>③ </a:t>
            </a:r>
            <a:r>
              <a:rPr lang="en-US" altLang="ko-KR" sz="900" b="1" smtClean="0">
                <a:solidFill>
                  <a:srgbClr val="FF0000"/>
                </a:solidFill>
                <a:latin typeface="Times New Roman" panose="02020603050405020304" pitchFamily="18" charset="0"/>
                <a:ea typeface="돋움" pitchFamily="50" charset="-127"/>
                <a:cs typeface="Times New Roman" panose="02020603050405020304" pitchFamily="18" charset="0"/>
              </a:rPr>
              <a:t>Điện tích</a:t>
            </a: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a:t>
            </a:r>
            <a:r>
              <a:rPr lang="en-US" altLang="ko-KR" sz="900" smtClean="0">
                <a:latin typeface="Times New Roman" panose="02020603050405020304" pitchFamily="18" charset="0"/>
                <a:ea typeface="돋움" pitchFamily="50" charset="-127"/>
                <a:cs typeface="Times New Roman" panose="02020603050405020304" pitchFamily="18" charset="0"/>
              </a:rPr>
              <a:t> ④ Electron </a:t>
            </a:r>
            <a:r>
              <a:rPr lang="en-US" altLang="ko-KR" sz="900">
                <a:latin typeface="Times New Roman" panose="02020603050405020304" pitchFamily="18" charset="0"/>
                <a:ea typeface="돋움" pitchFamily="50" charset="-127"/>
                <a:cs typeface="Times New Roman" panose="02020603050405020304" pitchFamily="18" charset="0"/>
              </a:rPr>
              <a:t>tự do</a:t>
            </a: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2. </a:t>
            </a:r>
            <a:r>
              <a:rPr lang="en-US" altLang="ko-KR" sz="900" smtClean="0">
                <a:latin typeface="Times New Roman" panose="02020603050405020304" pitchFamily="18" charset="0"/>
                <a:ea typeface="돋움" pitchFamily="50" charset="-127"/>
                <a:cs typeface="Times New Roman" panose="02020603050405020304" pitchFamily="18" charset="0"/>
              </a:rPr>
              <a:t>Đáp án</a:t>
            </a:r>
            <a:r>
              <a:rPr lang="vi-VN" altLang="ko-KR" sz="900" smtClean="0">
                <a:latin typeface="Times New Roman" panose="02020603050405020304" pitchFamily="18" charset="0"/>
                <a:ea typeface="돋움" pitchFamily="50" charset="-127"/>
                <a:cs typeface="Times New Roman" panose="02020603050405020304" pitchFamily="18" charset="0"/>
              </a:rPr>
              <a:t> </a:t>
            </a:r>
            <a:r>
              <a:rPr lang="vi-VN" altLang="ko-KR" sz="900">
                <a:latin typeface="Times New Roman" panose="02020603050405020304" pitchFamily="18" charset="0"/>
                <a:ea typeface="돋움" pitchFamily="50" charset="-127"/>
                <a:cs typeface="Times New Roman" panose="02020603050405020304" pitchFamily="18" charset="0"/>
              </a:rPr>
              <a:t>nào không đúng với số </a:t>
            </a:r>
            <a:r>
              <a:rPr lang="vi-VN" altLang="ko-KR" sz="900" smtClean="0">
                <a:latin typeface="Times New Roman" panose="02020603050405020304" pitchFamily="18" charset="0"/>
                <a:ea typeface="돋움" pitchFamily="50" charset="-127"/>
                <a:cs typeface="Times New Roman" panose="02020603050405020304" pitchFamily="18" charset="0"/>
              </a:rPr>
              <a:t>êlectron của</a:t>
            </a:r>
            <a:r>
              <a:rPr lang="en-US" altLang="ko-KR" sz="900" smtClean="0">
                <a:latin typeface="Times New Roman" panose="02020603050405020304" pitchFamily="18" charset="0"/>
                <a:ea typeface="돋움" pitchFamily="50" charset="-127"/>
                <a:cs typeface="Times New Roman" panose="02020603050405020304" pitchFamily="18" charset="0"/>
              </a:rPr>
              <a:t> lớp</a:t>
            </a:r>
            <a:r>
              <a:rPr lang="vi-VN" altLang="ko-KR" sz="900" smtClean="0">
                <a:latin typeface="Times New Roman" panose="02020603050405020304" pitchFamily="18" charset="0"/>
                <a:ea typeface="돋움" pitchFamily="50" charset="-127"/>
                <a:cs typeface="Times New Roman" panose="02020603050405020304" pitchFamily="18" charset="0"/>
              </a:rPr>
              <a:t> </a:t>
            </a:r>
            <a:r>
              <a:rPr lang="vi-VN" altLang="ko-KR" sz="900">
                <a:latin typeface="Times New Roman" panose="02020603050405020304" pitchFamily="18" charset="0"/>
                <a:ea typeface="돋움" pitchFamily="50" charset="-127"/>
                <a:cs typeface="Times New Roman" panose="02020603050405020304" pitchFamily="18" charset="0"/>
              </a:rPr>
              <a:t>êlectron?</a:t>
            </a: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b="1">
                <a:solidFill>
                  <a:srgbClr val="FF0000"/>
                </a:solidFill>
                <a:latin typeface="Times New Roman" panose="02020603050405020304" pitchFamily="18" charset="0"/>
                <a:ea typeface="돋움" pitchFamily="50" charset="-127"/>
                <a:cs typeface="Times New Roman" panose="02020603050405020304" pitchFamily="18" charset="0"/>
              </a:rPr>
              <a:t>  ① </a:t>
            </a:r>
            <a:r>
              <a:rPr lang="en-US" altLang="ko-KR" sz="900" b="1" smtClean="0">
                <a:solidFill>
                  <a:srgbClr val="FF0000"/>
                </a:solidFill>
                <a:latin typeface="Times New Roman" panose="02020603050405020304" pitchFamily="18" charset="0"/>
                <a:ea typeface="돋움" pitchFamily="50" charset="-127"/>
                <a:cs typeface="Times New Roman" panose="02020603050405020304" pitchFamily="18" charset="0"/>
              </a:rPr>
              <a:t>M </a:t>
            </a:r>
            <a:r>
              <a:rPr lang="en-US" altLang="ko-KR" sz="900" b="1">
                <a:solidFill>
                  <a:srgbClr val="FF0000"/>
                </a:solidFill>
                <a:latin typeface="Times New Roman" panose="02020603050405020304" pitchFamily="18" charset="0"/>
                <a:ea typeface="돋움" pitchFamily="50" charset="-127"/>
                <a:cs typeface="Times New Roman" panose="02020603050405020304" pitchFamily="18" charset="0"/>
              </a:rPr>
              <a:t>= 16</a:t>
            </a: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② </a:t>
            </a:r>
            <a:r>
              <a:rPr lang="en-US" altLang="ko-KR" sz="900" smtClean="0">
                <a:latin typeface="Times New Roman" panose="02020603050405020304" pitchFamily="18" charset="0"/>
                <a:ea typeface="돋움" pitchFamily="50" charset="-127"/>
                <a:cs typeface="Times New Roman" panose="02020603050405020304" pitchFamily="18" charset="0"/>
              </a:rPr>
              <a:t>K </a:t>
            </a:r>
            <a:r>
              <a:rPr lang="en-US" altLang="ko-KR" sz="900">
                <a:latin typeface="Times New Roman" panose="02020603050405020304" pitchFamily="18" charset="0"/>
                <a:ea typeface="돋움" pitchFamily="50" charset="-127"/>
                <a:cs typeface="Times New Roman" panose="02020603050405020304" pitchFamily="18" charset="0"/>
              </a:rPr>
              <a:t>= 2</a:t>
            </a: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③ </a:t>
            </a:r>
            <a:r>
              <a:rPr lang="en-US" altLang="ko-KR" sz="900" smtClean="0">
                <a:latin typeface="Times New Roman" panose="02020603050405020304" pitchFamily="18" charset="0"/>
                <a:ea typeface="돋움" pitchFamily="50" charset="-127"/>
                <a:cs typeface="Times New Roman" panose="02020603050405020304" pitchFamily="18" charset="0"/>
              </a:rPr>
              <a:t>N </a:t>
            </a:r>
            <a:r>
              <a:rPr lang="en-US" altLang="ko-KR" sz="900">
                <a:latin typeface="Times New Roman" panose="02020603050405020304" pitchFamily="18" charset="0"/>
                <a:ea typeface="돋움" pitchFamily="50" charset="-127"/>
                <a:cs typeface="Times New Roman" panose="02020603050405020304" pitchFamily="18" charset="0"/>
              </a:rPr>
              <a:t>= 32</a:t>
            </a: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④ </a:t>
            </a:r>
            <a:r>
              <a:rPr lang="en-US" altLang="ko-KR" sz="900" smtClean="0">
                <a:latin typeface="Times New Roman" panose="02020603050405020304" pitchFamily="18" charset="0"/>
                <a:ea typeface="돋움" pitchFamily="50" charset="-127"/>
                <a:cs typeface="Times New Roman" panose="02020603050405020304" pitchFamily="18" charset="0"/>
              </a:rPr>
              <a:t>L </a:t>
            </a:r>
            <a:r>
              <a:rPr lang="en-US" altLang="ko-KR" sz="900">
                <a:latin typeface="Times New Roman" panose="02020603050405020304" pitchFamily="18" charset="0"/>
                <a:ea typeface="돋움" pitchFamily="50" charset="-127"/>
                <a:cs typeface="Times New Roman" panose="02020603050405020304" pitchFamily="18" charset="0"/>
              </a:rPr>
              <a:t>= 8</a:t>
            </a: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3. Điều gì được mô tả tiếp theo?</a:t>
            </a: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   [Các electron quỹ đạo trong nguyên tử trở thành các electron tự do. ]</a:t>
            </a: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a:t>
            </a:r>
            <a:r>
              <a:rPr lang="en-US" altLang="ko-KR" sz="900" smtClean="0">
                <a:latin typeface="Times New Roman" pitchFamily="18" charset="0"/>
                <a:ea typeface="돋움" pitchFamily="50" charset="-127"/>
                <a:cs typeface="Times New Roman" pitchFamily="18" charset="0"/>
              </a:rPr>
              <a:t>① Kích thích</a:t>
            </a:r>
            <a:endParaRPr lang="vi-VN" altLang="ko-KR" sz="900" smtClean="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smtClean="0">
                <a:latin typeface="Times New Roman" pitchFamily="18" charset="0"/>
                <a:ea typeface="돋움" pitchFamily="50" charset="-127"/>
                <a:cs typeface="Times New Roman" pitchFamily="18" charset="0"/>
              </a:rPr>
              <a:t>  ② Lượng tử ánh sáng</a:t>
            </a:r>
          </a:p>
          <a:p>
            <a:pPr eaLnBrk="1" hangingPunct="1">
              <a:spcBef>
                <a:spcPct val="0"/>
              </a:spcBef>
              <a:buFontTx/>
              <a:buNone/>
            </a:pPr>
            <a:r>
              <a:rPr lang="en-US" altLang="ko-KR" sz="900" b="1" smtClean="0">
                <a:solidFill>
                  <a:srgbClr val="FF0000"/>
                </a:solidFill>
                <a:latin typeface="Times New Roman" pitchFamily="18" charset="0"/>
                <a:ea typeface="돋움" pitchFamily="50" charset="-127"/>
                <a:cs typeface="Times New Roman" pitchFamily="18" charset="0"/>
              </a:rPr>
              <a:t>  ③ Ion hóa</a:t>
            </a:r>
          </a:p>
          <a:p>
            <a:pPr eaLnBrk="1" hangingPunct="1">
              <a:spcBef>
                <a:spcPct val="0"/>
              </a:spcBef>
              <a:buFontTx/>
              <a:buNone/>
            </a:pPr>
            <a:r>
              <a:rPr lang="en-US" altLang="ko-KR" sz="900" smtClean="0">
                <a:latin typeface="Times New Roman" pitchFamily="18" charset="0"/>
                <a:ea typeface="돋움" pitchFamily="50" charset="-127"/>
                <a:cs typeface="Times New Roman" pitchFamily="18" charset="0"/>
              </a:rPr>
              <a:t>  ④ Phóng xung điện</a:t>
            </a: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4. Độ lệch pha trong trường hợp 3 pha 220V 60㎐ là bao nhiêu?</a:t>
            </a: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① 90     </a:t>
            </a:r>
            <a:r>
              <a:rPr lang="en-US" altLang="ko-KR" sz="900" b="1">
                <a:solidFill>
                  <a:srgbClr val="FF0000"/>
                </a:solidFill>
                <a:latin typeface="Times New Roman" panose="02020603050405020304" pitchFamily="18" charset="0"/>
                <a:ea typeface="돋움" pitchFamily="50" charset="-127"/>
                <a:cs typeface="Times New Roman" panose="02020603050405020304" pitchFamily="18" charset="0"/>
              </a:rPr>
              <a:t>② 120     </a:t>
            </a:r>
            <a:r>
              <a:rPr lang="en-US" altLang="ko-KR" sz="900">
                <a:latin typeface="Times New Roman" panose="02020603050405020304" pitchFamily="18" charset="0"/>
                <a:ea typeface="돋움" pitchFamily="50" charset="-127"/>
                <a:cs typeface="Times New Roman" panose="02020603050405020304" pitchFamily="18" charset="0"/>
              </a:rPr>
              <a:t>③ 180    ④ 240</a:t>
            </a: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5. </a:t>
            </a:r>
            <a:r>
              <a:rPr lang="en-US" altLang="ko-KR" sz="900" smtClean="0">
                <a:latin typeface="Times New Roman" panose="02020603050405020304" pitchFamily="18" charset="0"/>
                <a:ea typeface="돋움" pitchFamily="50" charset="-127"/>
                <a:cs typeface="Times New Roman" panose="02020603050405020304" pitchFamily="18" charset="0"/>
              </a:rPr>
              <a:t>Loại</a:t>
            </a:r>
            <a:r>
              <a:rPr lang="vi-VN" altLang="ko-KR" sz="900" smtClean="0">
                <a:latin typeface="Times New Roman" panose="02020603050405020304" pitchFamily="18" charset="0"/>
                <a:ea typeface="돋움" pitchFamily="50" charset="-127"/>
                <a:cs typeface="Times New Roman" panose="02020603050405020304" pitchFamily="18" charset="0"/>
              </a:rPr>
              <a:t> </a:t>
            </a:r>
            <a:r>
              <a:rPr lang="vi-VN" altLang="ko-KR" sz="900">
                <a:latin typeface="Times New Roman" panose="02020603050405020304" pitchFamily="18" charset="0"/>
                <a:ea typeface="돋움" pitchFamily="50" charset="-127"/>
                <a:cs typeface="Times New Roman" panose="02020603050405020304" pitchFamily="18" charset="0"/>
              </a:rPr>
              <a:t>nhiễu như trong hình là gì?</a:t>
            </a: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  ① Tĩnh điện</a:t>
            </a: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  ② Biến động điện áp</a:t>
            </a: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③ </a:t>
            </a:r>
            <a:r>
              <a:rPr lang="en-US" altLang="ko-KR" sz="900" smtClean="0">
                <a:latin typeface="Times New Roman" panose="02020603050405020304" pitchFamily="18" charset="0"/>
                <a:ea typeface="돋움" pitchFamily="50" charset="-127"/>
                <a:cs typeface="Times New Roman" panose="02020603050405020304" pitchFamily="18" charset="0"/>
              </a:rPr>
              <a:t>Chắn tín hiệu điện tử</a:t>
            </a: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  </a:t>
            </a:r>
            <a:r>
              <a:rPr lang="vi-VN" altLang="ko-KR" sz="900" b="1">
                <a:solidFill>
                  <a:srgbClr val="FF0000"/>
                </a:solidFill>
                <a:latin typeface="Times New Roman" panose="02020603050405020304" pitchFamily="18" charset="0"/>
                <a:ea typeface="돋움" pitchFamily="50" charset="-127"/>
                <a:cs typeface="Times New Roman" panose="02020603050405020304" pitchFamily="18" charset="0"/>
              </a:rPr>
              <a:t>④ </a:t>
            </a:r>
            <a:r>
              <a:rPr lang="en-US" altLang="ko-KR" sz="900" b="1" smtClean="0">
                <a:solidFill>
                  <a:srgbClr val="FF0000"/>
                </a:solidFill>
                <a:latin typeface="Times New Roman" panose="02020603050405020304" pitchFamily="18" charset="0"/>
                <a:ea typeface="돋움" pitchFamily="50" charset="-127"/>
                <a:cs typeface="Times New Roman" panose="02020603050405020304" pitchFamily="18" charset="0"/>
              </a:rPr>
              <a:t>Chuyển mạch (Switching)</a:t>
            </a:r>
            <a:endParaRPr lang="vi-VN" altLang="ko-KR" sz="900" b="1">
              <a:solidFill>
                <a:srgbClr val="FF0000"/>
              </a:solidFill>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6. </a:t>
            </a:r>
            <a:r>
              <a:rPr lang="en-US" altLang="ko-KR" sz="900">
                <a:latin typeface="Times New Roman" panose="02020603050405020304" pitchFamily="18" charset="0"/>
                <a:ea typeface="돋움" pitchFamily="50" charset="-127"/>
                <a:cs typeface="Times New Roman" panose="02020603050405020304" pitchFamily="18" charset="0"/>
              </a:rPr>
              <a:t>N</a:t>
            </a:r>
            <a:r>
              <a:rPr lang="vi-VN" altLang="ko-KR" sz="900" smtClean="0">
                <a:latin typeface="Times New Roman" panose="02020603050405020304" pitchFamily="18" charset="0"/>
                <a:ea typeface="돋움" pitchFamily="50" charset="-127"/>
                <a:cs typeface="Times New Roman" panose="02020603050405020304" pitchFamily="18" charset="0"/>
              </a:rPr>
              <a:t>út </a:t>
            </a:r>
            <a:r>
              <a:rPr lang="vi-VN" altLang="ko-KR" sz="900">
                <a:latin typeface="Times New Roman" panose="02020603050405020304" pitchFamily="18" charset="0"/>
                <a:ea typeface="돋움" pitchFamily="50" charset="-127"/>
                <a:cs typeface="Times New Roman" panose="02020603050405020304" pitchFamily="18" charset="0"/>
              </a:rPr>
              <a:t>kiểm tra ELCB cho bảo vệ chống </a:t>
            </a:r>
            <a:r>
              <a:rPr lang="en-US" altLang="ko-KR" sz="900" smtClean="0">
                <a:latin typeface="Times New Roman" panose="02020603050405020304" pitchFamily="18" charset="0"/>
                <a:ea typeface="돋움" pitchFamily="50" charset="-127"/>
                <a:cs typeface="Times New Roman" panose="02020603050405020304" pitchFamily="18" charset="0"/>
              </a:rPr>
              <a:t>dòng rò</a:t>
            </a:r>
            <a:r>
              <a:rPr lang="vi-VN" altLang="ko-KR" sz="900" smtClean="0">
                <a:latin typeface="Times New Roman" panose="02020603050405020304" pitchFamily="18" charset="0"/>
                <a:ea typeface="돋움" pitchFamily="50" charset="-127"/>
                <a:cs typeface="Times New Roman" panose="02020603050405020304" pitchFamily="18" charset="0"/>
              </a:rPr>
              <a:t> </a:t>
            </a:r>
            <a:r>
              <a:rPr lang="en-US" altLang="ko-KR" sz="900" smtClean="0">
                <a:latin typeface="Times New Roman" panose="02020603050405020304" pitchFamily="18" charset="0"/>
                <a:ea typeface="돋움" pitchFamily="50" charset="-127"/>
                <a:cs typeface="Times New Roman" panose="02020603050405020304" pitchFamily="18" charset="0"/>
              </a:rPr>
              <a:t>có màu gì</a:t>
            </a:r>
            <a:r>
              <a:rPr lang="vi-VN" altLang="ko-KR" sz="900" smtClean="0">
                <a:latin typeface="Times New Roman" panose="02020603050405020304" pitchFamily="18" charset="0"/>
                <a:ea typeface="돋움" pitchFamily="50" charset="-127"/>
                <a:cs typeface="Times New Roman" panose="02020603050405020304" pitchFamily="18" charset="0"/>
              </a:rPr>
              <a:t>?</a:t>
            </a:r>
            <a:endParaRPr lang="vi-VN"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a:t>
            </a:r>
            <a:r>
              <a:rPr lang="en-US" altLang="ko-KR" sz="900" smtClean="0">
                <a:latin typeface="Times New Roman" panose="02020603050405020304" pitchFamily="18" charset="0"/>
                <a:ea typeface="돋움" pitchFamily="50" charset="-127"/>
                <a:cs typeface="Times New Roman" panose="02020603050405020304" pitchFamily="18" charset="0"/>
              </a:rPr>
              <a:t>① Vàng       </a:t>
            </a:r>
            <a:r>
              <a:rPr lang="en-US" altLang="ko-KR" sz="900" b="1" smtClean="0">
                <a:solidFill>
                  <a:srgbClr val="FF0000"/>
                </a:solidFill>
                <a:latin typeface="Times New Roman" panose="02020603050405020304" pitchFamily="18" charset="0"/>
                <a:ea typeface="돋움" pitchFamily="50" charset="-127"/>
                <a:cs typeface="Times New Roman" panose="02020603050405020304" pitchFamily="18" charset="0"/>
              </a:rPr>
              <a:t>② Xanh </a:t>
            </a:r>
            <a:r>
              <a:rPr lang="en-US" altLang="ko-KR" sz="900" b="1">
                <a:solidFill>
                  <a:srgbClr val="FF0000"/>
                </a:solidFill>
                <a:latin typeface="Times New Roman" panose="02020603050405020304" pitchFamily="18" charset="0"/>
                <a:ea typeface="돋움" pitchFamily="50" charset="-127"/>
                <a:cs typeface="Times New Roman" panose="02020603050405020304" pitchFamily="18" charset="0"/>
              </a:rPr>
              <a:t>lam</a:t>
            </a: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  ③ </a:t>
            </a:r>
            <a:r>
              <a:rPr lang="en-US" altLang="ko-KR" sz="900">
                <a:latin typeface="Times New Roman" panose="02020603050405020304" pitchFamily="18" charset="0"/>
                <a:ea typeface="돋움" pitchFamily="50" charset="-127"/>
                <a:cs typeface="Times New Roman" panose="02020603050405020304" pitchFamily="18" charset="0"/>
              </a:rPr>
              <a:t>Đ</a:t>
            </a:r>
            <a:r>
              <a:rPr lang="vi-VN" altLang="ko-KR" sz="900" smtClean="0">
                <a:latin typeface="Times New Roman" panose="02020603050405020304" pitchFamily="18" charset="0"/>
                <a:ea typeface="돋움" pitchFamily="50" charset="-127"/>
                <a:cs typeface="Times New Roman" panose="02020603050405020304" pitchFamily="18" charset="0"/>
              </a:rPr>
              <a:t>en</a:t>
            </a:r>
            <a:r>
              <a:rPr lang="en-US" altLang="ko-KR" sz="900" smtClean="0">
                <a:latin typeface="Times New Roman" panose="02020603050405020304" pitchFamily="18" charset="0"/>
                <a:ea typeface="돋움" pitchFamily="50" charset="-127"/>
                <a:cs typeface="Times New Roman" panose="02020603050405020304" pitchFamily="18" charset="0"/>
              </a:rPr>
              <a:t>         </a:t>
            </a:r>
            <a:r>
              <a:rPr lang="vi-VN" altLang="ko-KR" sz="900" smtClean="0">
                <a:latin typeface="Times New Roman" panose="02020603050405020304" pitchFamily="18" charset="0"/>
                <a:ea typeface="돋움" pitchFamily="50" charset="-127"/>
                <a:cs typeface="Times New Roman" panose="02020603050405020304" pitchFamily="18" charset="0"/>
              </a:rPr>
              <a:t>④ </a:t>
            </a:r>
            <a:r>
              <a:rPr lang="en-US" altLang="ko-KR" sz="900">
                <a:latin typeface="Times New Roman" panose="02020603050405020304" pitchFamily="18" charset="0"/>
                <a:ea typeface="돋움" pitchFamily="50" charset="-127"/>
                <a:cs typeface="Times New Roman" panose="02020603050405020304" pitchFamily="18" charset="0"/>
              </a:rPr>
              <a:t>Đ</a:t>
            </a:r>
            <a:r>
              <a:rPr lang="vi-VN" altLang="ko-KR" sz="900" smtClean="0">
                <a:latin typeface="Times New Roman" panose="02020603050405020304" pitchFamily="18" charset="0"/>
                <a:ea typeface="돋움" pitchFamily="50" charset="-127"/>
                <a:cs typeface="Times New Roman" panose="02020603050405020304" pitchFamily="18" charset="0"/>
              </a:rPr>
              <a:t>ỏ</a:t>
            </a:r>
            <a:endParaRPr lang="vi-VN"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7. </a:t>
            </a:r>
            <a:r>
              <a:rPr lang="en-US" altLang="ko-KR" sz="900">
                <a:latin typeface="Times New Roman" panose="02020603050405020304" pitchFamily="18" charset="0"/>
                <a:ea typeface="돋움" pitchFamily="50" charset="-127"/>
                <a:cs typeface="Times New Roman" panose="02020603050405020304" pitchFamily="18" charset="0"/>
              </a:rPr>
              <a:t>G</a:t>
            </a:r>
            <a:r>
              <a:rPr lang="vi-VN" altLang="ko-KR" sz="900" smtClean="0">
                <a:latin typeface="Times New Roman" panose="02020603050405020304" pitchFamily="18" charset="0"/>
                <a:ea typeface="돋움" pitchFamily="50" charset="-127"/>
                <a:cs typeface="Times New Roman" panose="02020603050405020304" pitchFamily="18" charset="0"/>
              </a:rPr>
              <a:t>iá </a:t>
            </a:r>
            <a:r>
              <a:rPr lang="vi-VN" altLang="ko-KR" sz="900">
                <a:latin typeface="Times New Roman" panose="02020603050405020304" pitchFamily="18" charset="0"/>
                <a:ea typeface="돋움" pitchFamily="50" charset="-127"/>
                <a:cs typeface="Times New Roman" panose="02020603050405020304" pitchFamily="18" charset="0"/>
              </a:rPr>
              <a:t>trị </a:t>
            </a:r>
            <a:r>
              <a:rPr lang="vi-VN" altLang="ko-KR" sz="900" smtClean="0">
                <a:latin typeface="Times New Roman" panose="02020603050405020304" pitchFamily="18" charset="0"/>
                <a:ea typeface="돋움" pitchFamily="50" charset="-127"/>
                <a:cs typeface="Times New Roman" panose="02020603050405020304" pitchFamily="18" charset="0"/>
              </a:rPr>
              <a:t>đỉnh</a:t>
            </a:r>
            <a:r>
              <a:rPr lang="en-US" altLang="ko-KR" sz="900" smtClean="0">
                <a:latin typeface="Times New Roman" panose="02020603050405020304" pitchFamily="18" charset="0"/>
                <a:ea typeface="돋움" pitchFamily="50" charset="-127"/>
                <a:cs typeface="Times New Roman" panose="02020603050405020304" pitchFamily="18" charset="0"/>
              </a:rPr>
              <a:t> -</a:t>
            </a:r>
            <a:r>
              <a:rPr lang="vi-VN" altLang="ko-KR" sz="900" smtClean="0">
                <a:latin typeface="Times New Roman" panose="02020603050405020304" pitchFamily="18" charset="0"/>
                <a:ea typeface="돋움" pitchFamily="50" charset="-127"/>
                <a:cs typeface="Times New Roman" panose="02020603050405020304" pitchFamily="18" charset="0"/>
              </a:rPr>
              <a:t> </a:t>
            </a:r>
            <a:r>
              <a:rPr lang="vi-VN" altLang="ko-KR" sz="900">
                <a:latin typeface="Times New Roman" panose="02020603050405020304" pitchFamily="18" charset="0"/>
                <a:ea typeface="돋움" pitchFamily="50" charset="-127"/>
                <a:cs typeface="Times New Roman" panose="02020603050405020304" pitchFamily="18" charset="0"/>
              </a:rPr>
              <a:t>đỉnh là </a:t>
            </a:r>
            <a:r>
              <a:rPr lang="vi-VN" altLang="ko-KR" sz="900" smtClean="0">
                <a:latin typeface="Times New Roman" panose="02020603050405020304" pitchFamily="18" charset="0"/>
                <a:ea typeface="돋움" pitchFamily="50" charset="-127"/>
                <a:cs typeface="Times New Roman" panose="02020603050405020304" pitchFamily="18" charset="0"/>
              </a:rPr>
              <a:t>10V</a:t>
            </a:r>
            <a:r>
              <a:rPr lang="en-US" altLang="ko-KR" sz="900">
                <a:latin typeface="Times New Roman" panose="02020603050405020304" pitchFamily="18" charset="0"/>
                <a:ea typeface="돋움" pitchFamily="50" charset="-127"/>
                <a:cs typeface="Times New Roman" panose="02020603050405020304" pitchFamily="18" charset="0"/>
              </a:rPr>
              <a:t>.</a:t>
            </a:r>
            <a:r>
              <a:rPr lang="en-US" altLang="ko-KR" sz="900" smtClean="0">
                <a:latin typeface="Times New Roman" panose="02020603050405020304" pitchFamily="18" charset="0"/>
                <a:ea typeface="돋움" pitchFamily="50" charset="-127"/>
                <a:cs typeface="Times New Roman" panose="02020603050405020304" pitchFamily="18" charset="0"/>
              </a:rPr>
              <a:t> Vậy giá trị Vave</a:t>
            </a:r>
            <a:r>
              <a:rPr lang="vi-VN" altLang="ko-KR" sz="900" smtClean="0">
                <a:latin typeface="Times New Roman" panose="02020603050405020304" pitchFamily="18" charset="0"/>
                <a:ea typeface="돋움" pitchFamily="50" charset="-127"/>
                <a:cs typeface="Times New Roman" panose="02020603050405020304" pitchFamily="18" charset="0"/>
              </a:rPr>
              <a:t> </a:t>
            </a:r>
            <a:r>
              <a:rPr lang="vi-VN" altLang="ko-KR" sz="900">
                <a:latin typeface="Times New Roman" panose="02020603050405020304" pitchFamily="18" charset="0"/>
                <a:ea typeface="돋움" pitchFamily="50" charset="-127"/>
                <a:cs typeface="Times New Roman" panose="02020603050405020304" pitchFamily="18" charset="0"/>
              </a:rPr>
              <a:t>là bao nhiêu?</a:t>
            </a: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① 7,07    ② 6,37   ③ 3.535    </a:t>
            </a:r>
            <a:r>
              <a:rPr lang="en-US" altLang="ko-KR" sz="900" b="1">
                <a:solidFill>
                  <a:srgbClr val="FF0000"/>
                </a:solidFill>
                <a:latin typeface="Times New Roman" panose="02020603050405020304" pitchFamily="18" charset="0"/>
                <a:ea typeface="돋움" pitchFamily="50" charset="-127"/>
                <a:cs typeface="Times New Roman" panose="02020603050405020304" pitchFamily="18" charset="0"/>
              </a:rPr>
              <a:t>④ 3,185</a:t>
            </a: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8. </a:t>
            </a:r>
            <a:r>
              <a:rPr lang="en-US" altLang="ko-KR" sz="900">
                <a:latin typeface="Times New Roman" panose="02020603050405020304" pitchFamily="18" charset="0"/>
                <a:ea typeface="돋움" pitchFamily="50" charset="-127"/>
                <a:cs typeface="Times New Roman" panose="02020603050405020304" pitchFamily="18" charset="0"/>
              </a:rPr>
              <a:t>M</a:t>
            </a:r>
            <a:r>
              <a:rPr lang="vi-VN" altLang="ko-KR" sz="900" smtClean="0">
                <a:latin typeface="Times New Roman" panose="02020603050405020304" pitchFamily="18" charset="0"/>
                <a:ea typeface="돋움" pitchFamily="50" charset="-127"/>
                <a:cs typeface="Times New Roman" panose="02020603050405020304" pitchFamily="18" charset="0"/>
              </a:rPr>
              <a:t>ã </a:t>
            </a:r>
            <a:r>
              <a:rPr lang="vi-VN" altLang="ko-KR" sz="900">
                <a:latin typeface="Times New Roman" panose="02020603050405020304" pitchFamily="18" charset="0"/>
                <a:ea typeface="돋움" pitchFamily="50" charset="-127"/>
                <a:cs typeface="Times New Roman" panose="02020603050405020304" pitchFamily="18" charset="0"/>
              </a:rPr>
              <a:t>màu của điện trở là [Đỏ Đỏ Nâu Bạc]</a:t>
            </a: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a:t>
            </a:r>
            <a:r>
              <a:rPr lang="en-US" altLang="ko-KR" sz="900" smtClean="0">
                <a:latin typeface="Times New Roman" panose="02020603050405020304" pitchFamily="18" charset="0"/>
                <a:ea typeface="돋움" pitchFamily="50" charset="-127"/>
                <a:cs typeface="Times New Roman" panose="02020603050405020304" pitchFamily="18" charset="0"/>
              </a:rPr>
              <a:t>Sai số </a:t>
            </a:r>
            <a:r>
              <a:rPr lang="en-US" altLang="ko-KR" sz="900">
                <a:latin typeface="Times New Roman" panose="02020603050405020304" pitchFamily="18" charset="0"/>
                <a:ea typeface="돋움" pitchFamily="50" charset="-127"/>
                <a:cs typeface="Times New Roman" panose="02020603050405020304" pitchFamily="18" charset="0"/>
              </a:rPr>
              <a:t>là </a:t>
            </a:r>
            <a:r>
              <a:rPr lang="en-US" altLang="ko-KR" sz="900" smtClean="0">
                <a:latin typeface="Times New Roman" panose="02020603050405020304" pitchFamily="18" charset="0"/>
                <a:ea typeface="돋움" pitchFamily="50" charset="-127"/>
                <a:cs typeface="Times New Roman" panose="02020603050405020304" pitchFamily="18" charset="0"/>
              </a:rPr>
              <a:t>bao nhiêu?</a:t>
            </a: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① 5%</a:t>
            </a: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a:t>
            </a:r>
            <a:r>
              <a:rPr lang="en-US" altLang="ko-KR" sz="900" b="1">
                <a:solidFill>
                  <a:srgbClr val="FF0000"/>
                </a:solidFill>
                <a:latin typeface="Times New Roman" panose="02020603050405020304" pitchFamily="18" charset="0"/>
                <a:ea typeface="돋움" pitchFamily="50" charset="-127"/>
                <a:cs typeface="Times New Roman" panose="02020603050405020304" pitchFamily="18" charset="0"/>
              </a:rPr>
              <a:t>② 10%</a:t>
            </a: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③ 15%</a:t>
            </a: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④ 20%</a:t>
            </a:r>
          </a:p>
        </p:txBody>
      </p:sp>
      <p:sp>
        <p:nvSpPr>
          <p:cNvPr id="6149" name="Rectangle 4"/>
          <p:cNvSpPr>
            <a:spLocks noChangeArrowheads="1"/>
          </p:cNvSpPr>
          <p:nvPr/>
        </p:nvSpPr>
        <p:spPr bwMode="auto">
          <a:xfrm>
            <a:off x="3429000" y="798513"/>
            <a:ext cx="3124200" cy="88788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9. </a:t>
            </a:r>
            <a:r>
              <a:rPr lang="en-US" altLang="ko-KR" sz="900" smtClean="0">
                <a:latin typeface="Times New Roman" panose="02020603050405020304" pitchFamily="18" charset="0"/>
                <a:ea typeface="돋움" pitchFamily="50" charset="-127"/>
                <a:cs typeface="Times New Roman" panose="02020603050405020304" pitchFamily="18" charset="0"/>
              </a:rPr>
              <a:t>Loại điện trở nào đang được nhắc tới?</a:t>
            </a: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None/>
            </a:pPr>
            <a:r>
              <a:rPr lang="vi-VN" altLang="ko-KR" sz="900">
                <a:latin typeface="Times New Roman" panose="02020603050405020304" pitchFamily="18" charset="0"/>
                <a:ea typeface="돋움" pitchFamily="50" charset="-127"/>
                <a:cs typeface="Times New Roman" panose="02020603050405020304" pitchFamily="18" charset="0"/>
              </a:rPr>
              <a:t>   </a:t>
            </a:r>
            <a:r>
              <a:rPr lang="vi-VN" altLang="ko-KR" sz="900" smtClean="0">
                <a:latin typeface="Times New Roman" panose="02020603050405020304" pitchFamily="18" charset="0"/>
                <a:ea typeface="돋움" pitchFamily="50" charset="-127"/>
                <a:cs typeface="Times New Roman" panose="02020603050405020304" pitchFamily="18" charset="0"/>
              </a:rPr>
              <a:t>[</a:t>
            </a:r>
            <a:r>
              <a:rPr lang="en-US" altLang="ko-KR" sz="900">
                <a:latin typeface="Times New Roman" panose="02020603050405020304" pitchFamily="18" charset="0"/>
                <a:ea typeface="돋움" pitchFamily="50" charset="-127"/>
                <a:cs typeface="Times New Roman" panose="02020603050405020304" pitchFamily="18" charset="0"/>
              </a:rPr>
              <a:t>Đ</a:t>
            </a:r>
            <a:r>
              <a:rPr lang="vi-VN" altLang="ko-KR" sz="900" smtClean="0">
                <a:latin typeface="Times New Roman" panose="02020603050405020304" pitchFamily="18" charset="0"/>
                <a:ea typeface="돋움" pitchFamily="50" charset="-127"/>
                <a:cs typeface="Times New Roman" panose="02020603050405020304" pitchFamily="18" charset="0"/>
              </a:rPr>
              <a:t>ược </a:t>
            </a:r>
            <a:r>
              <a:rPr lang="vi-VN" altLang="ko-KR" sz="900">
                <a:latin typeface="Times New Roman" panose="02020603050405020304" pitchFamily="18" charset="0"/>
                <a:ea typeface="돋움" pitchFamily="50" charset="-127"/>
                <a:cs typeface="Times New Roman" panose="02020603050405020304" pitchFamily="18" charset="0"/>
              </a:rPr>
              <a:t>làm bằng nhựa không cháy, </a:t>
            </a:r>
            <a:r>
              <a:rPr lang="vi-VN" altLang="ko-KR" sz="900" smtClean="0">
                <a:latin typeface="Times New Roman" panose="02020603050405020304" pitchFamily="18" charset="0"/>
                <a:ea typeface="돋움" pitchFamily="50" charset="-127"/>
                <a:cs typeface="Times New Roman" panose="02020603050405020304" pitchFamily="18" charset="0"/>
              </a:rPr>
              <a:t>không </a:t>
            </a:r>
            <a:r>
              <a:rPr lang="vi-VN" altLang="ko-KR" sz="900">
                <a:latin typeface="Times New Roman" panose="02020603050405020304" pitchFamily="18" charset="0"/>
                <a:ea typeface="돋움" pitchFamily="50" charset="-127"/>
                <a:cs typeface="Times New Roman" panose="02020603050405020304" pitchFamily="18" charset="0"/>
              </a:rPr>
              <a:t>bắt lửa ngay cả ở nhiệt độ cao và có lớp cách nhiệt phong phú</a:t>
            </a:r>
            <a:r>
              <a:rPr lang="en-US" altLang="ko-KR" sz="900">
                <a:latin typeface="Times New Roman" panose="02020603050405020304" pitchFamily="18" charset="0"/>
                <a:ea typeface="돋움" pitchFamily="50" charset="-127"/>
                <a:cs typeface="Times New Roman" panose="02020603050405020304" pitchFamily="18" charset="0"/>
              </a:rPr>
              <a:t>]</a:t>
            </a: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a:t>
            </a: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  ① </a:t>
            </a:r>
            <a:r>
              <a:rPr lang="en-US" altLang="ko-KR" sz="900" smtClean="0">
                <a:latin typeface="Times New Roman" panose="02020603050405020304" pitchFamily="18" charset="0"/>
                <a:ea typeface="돋움" pitchFamily="50" charset="-127"/>
                <a:cs typeface="Times New Roman" panose="02020603050405020304" pitchFamily="18" charset="0"/>
              </a:rPr>
              <a:t>Điện trở </a:t>
            </a:r>
            <a:r>
              <a:rPr lang="vi-VN" altLang="ko-KR" sz="900" smtClean="0">
                <a:latin typeface="Times New Roman" panose="02020603050405020304" pitchFamily="18" charset="0"/>
                <a:ea typeface="돋움" pitchFamily="50" charset="-127"/>
                <a:cs typeface="Times New Roman" panose="02020603050405020304" pitchFamily="18" charset="0"/>
              </a:rPr>
              <a:t>màng </a:t>
            </a:r>
            <a:r>
              <a:rPr lang="vi-VN" altLang="ko-KR" sz="900">
                <a:latin typeface="Times New Roman" panose="02020603050405020304" pitchFamily="18" charset="0"/>
                <a:ea typeface="돋움" pitchFamily="50" charset="-127"/>
                <a:cs typeface="Times New Roman" panose="02020603050405020304" pitchFamily="18" charset="0"/>
              </a:rPr>
              <a:t>kim loại </a:t>
            </a:r>
            <a:r>
              <a:rPr lang="vi-VN" altLang="ko-KR" sz="900" smtClean="0">
                <a:latin typeface="Times New Roman" panose="02020603050405020304" pitchFamily="18" charset="0"/>
                <a:ea typeface="돋움" pitchFamily="50" charset="-127"/>
                <a:cs typeface="Times New Roman" panose="02020603050405020304" pitchFamily="18" charset="0"/>
              </a:rPr>
              <a:t>(</a:t>
            </a:r>
            <a:r>
              <a:rPr lang="en-US" altLang="ko-KR" sz="900" smtClean="0">
                <a:latin typeface="Times New Roman" panose="02020603050405020304" pitchFamily="18" charset="0"/>
                <a:ea typeface="돋움" pitchFamily="50" charset="-127"/>
                <a:cs typeface="Times New Roman" panose="02020603050405020304" pitchFamily="18" charset="0"/>
              </a:rPr>
              <a:t>dạng</a:t>
            </a:r>
            <a:r>
              <a:rPr lang="vi-VN" altLang="ko-KR" sz="900" smtClean="0">
                <a:latin typeface="Times New Roman" panose="02020603050405020304" pitchFamily="18" charset="0"/>
                <a:ea typeface="돋움" pitchFamily="50" charset="-127"/>
                <a:cs typeface="Times New Roman" panose="02020603050405020304" pitchFamily="18" charset="0"/>
              </a:rPr>
              <a:t> s</a:t>
            </a:r>
            <a:r>
              <a:rPr lang="en-US" altLang="ko-KR" sz="900" smtClean="0">
                <a:latin typeface="Times New Roman" panose="02020603050405020304" pitchFamily="18" charset="0"/>
                <a:ea typeface="돋움" pitchFamily="50" charset="-127"/>
                <a:cs typeface="Times New Roman" panose="02020603050405020304" pitchFamily="18" charset="0"/>
              </a:rPr>
              <a:t>ợi</a:t>
            </a:r>
            <a:r>
              <a:rPr lang="vi-VN" altLang="ko-KR" sz="900" smtClean="0">
                <a:latin typeface="Times New Roman" panose="02020603050405020304" pitchFamily="18" charset="0"/>
                <a:ea typeface="돋움" pitchFamily="50" charset="-127"/>
                <a:cs typeface="Times New Roman" panose="02020603050405020304" pitchFamily="18" charset="0"/>
              </a:rPr>
              <a:t>)</a:t>
            </a:r>
            <a:endParaRPr lang="vi-VN"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  </a:t>
            </a:r>
            <a:r>
              <a:rPr lang="vi-VN" altLang="ko-KR" sz="900" b="1">
                <a:solidFill>
                  <a:srgbClr val="FF0000"/>
                </a:solidFill>
                <a:latin typeface="Times New Roman" panose="02020603050405020304" pitchFamily="18" charset="0"/>
                <a:ea typeface="돋움" pitchFamily="50" charset="-127"/>
                <a:cs typeface="Times New Roman" panose="02020603050405020304" pitchFamily="18" charset="0"/>
              </a:rPr>
              <a:t>② </a:t>
            </a:r>
            <a:r>
              <a:rPr lang="en-US" altLang="ko-KR" sz="900" b="1" smtClean="0">
                <a:solidFill>
                  <a:srgbClr val="FF0000"/>
                </a:solidFill>
                <a:latin typeface="Times New Roman" panose="02020603050405020304" pitchFamily="18" charset="0"/>
                <a:ea typeface="돋움" pitchFamily="50" charset="-127"/>
                <a:cs typeface="Times New Roman" panose="02020603050405020304" pitchFamily="18" charset="0"/>
              </a:rPr>
              <a:t>Điện trở</a:t>
            </a:r>
            <a:r>
              <a:rPr lang="vi-VN" altLang="ko-KR" sz="900" b="1" smtClean="0">
                <a:solidFill>
                  <a:srgbClr val="FF0000"/>
                </a:solidFill>
                <a:latin typeface="Times New Roman" panose="02020603050405020304" pitchFamily="18" charset="0"/>
                <a:ea typeface="돋움" pitchFamily="50" charset="-127"/>
                <a:cs typeface="Times New Roman" panose="02020603050405020304" pitchFamily="18" charset="0"/>
              </a:rPr>
              <a:t> </a:t>
            </a:r>
            <a:r>
              <a:rPr lang="vi-VN" altLang="ko-KR" sz="900" b="1">
                <a:solidFill>
                  <a:srgbClr val="FF0000"/>
                </a:solidFill>
                <a:latin typeface="Times New Roman" panose="02020603050405020304" pitchFamily="18" charset="0"/>
                <a:ea typeface="돋움" pitchFamily="50" charset="-127"/>
                <a:cs typeface="Times New Roman" panose="02020603050405020304" pitchFamily="18" charset="0"/>
              </a:rPr>
              <a:t>xi măng</a:t>
            </a: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③ </a:t>
            </a:r>
            <a:r>
              <a:rPr lang="en-US" altLang="ko-KR" sz="900" smtClean="0">
                <a:latin typeface="Times New Roman" panose="02020603050405020304" pitchFamily="18" charset="0"/>
                <a:ea typeface="돋움" pitchFamily="50" charset="-127"/>
                <a:cs typeface="Times New Roman" panose="02020603050405020304" pitchFamily="18" charset="0"/>
              </a:rPr>
              <a:t>Điện trở </a:t>
            </a:r>
            <a:r>
              <a:rPr lang="en-US" altLang="ko-KR" sz="900">
                <a:latin typeface="Times New Roman" panose="02020603050405020304" pitchFamily="18" charset="0"/>
                <a:ea typeface="돋움" pitchFamily="50" charset="-127"/>
                <a:cs typeface="Times New Roman" panose="02020603050405020304" pitchFamily="18" charset="0"/>
              </a:rPr>
              <a:t>màng kim loại (màng mỏng)</a:t>
            </a: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  </a:t>
            </a:r>
            <a:r>
              <a:rPr lang="vi-VN" altLang="ko-KR" sz="900" smtClean="0">
                <a:latin typeface="Times New Roman" panose="02020603050405020304" pitchFamily="18" charset="0"/>
                <a:ea typeface="돋움" pitchFamily="50" charset="-127"/>
                <a:cs typeface="Times New Roman" panose="02020603050405020304" pitchFamily="18" charset="0"/>
              </a:rPr>
              <a:t>④</a:t>
            </a:r>
            <a:r>
              <a:rPr lang="en-US" altLang="ko-KR" sz="900" smtClean="0">
                <a:latin typeface="Times New Roman" panose="02020603050405020304" pitchFamily="18" charset="0"/>
                <a:ea typeface="돋움" pitchFamily="50" charset="-127"/>
                <a:cs typeface="Times New Roman" panose="02020603050405020304" pitchFamily="18" charset="0"/>
              </a:rPr>
              <a:t> Điện trở</a:t>
            </a:r>
            <a:r>
              <a:rPr lang="vi-VN" altLang="ko-KR" sz="900" smtClean="0">
                <a:latin typeface="Times New Roman" panose="02020603050405020304" pitchFamily="18" charset="0"/>
                <a:ea typeface="돋움" pitchFamily="50" charset="-127"/>
                <a:cs typeface="Times New Roman" panose="02020603050405020304" pitchFamily="18" charset="0"/>
              </a:rPr>
              <a:t> </a:t>
            </a:r>
            <a:r>
              <a:rPr lang="vi-VN" altLang="ko-KR" sz="900">
                <a:latin typeface="Times New Roman" panose="02020603050405020304" pitchFamily="18" charset="0"/>
                <a:ea typeface="돋움" pitchFamily="50" charset="-127"/>
                <a:cs typeface="Times New Roman" panose="02020603050405020304" pitchFamily="18" charset="0"/>
              </a:rPr>
              <a:t>màng carbon nhỏ</a:t>
            </a: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10. </a:t>
            </a:r>
            <a:r>
              <a:rPr lang="en-US" altLang="ko-KR" sz="900" smtClean="0">
                <a:latin typeface="Times New Roman" panose="02020603050405020304" pitchFamily="18" charset="0"/>
                <a:ea typeface="돋움" pitchFamily="50" charset="-127"/>
                <a:cs typeface="Times New Roman" panose="02020603050405020304" pitchFamily="18" charset="0"/>
              </a:rPr>
              <a:t>Đáp án</a:t>
            </a:r>
            <a:r>
              <a:rPr lang="vi-VN" altLang="ko-KR" sz="900" smtClean="0">
                <a:latin typeface="Times New Roman" panose="02020603050405020304" pitchFamily="18" charset="0"/>
                <a:ea typeface="돋움" pitchFamily="50" charset="-127"/>
                <a:cs typeface="Times New Roman" panose="02020603050405020304" pitchFamily="18" charset="0"/>
              </a:rPr>
              <a:t> </a:t>
            </a:r>
            <a:r>
              <a:rPr lang="vi-VN" altLang="ko-KR" sz="900">
                <a:latin typeface="Times New Roman" panose="02020603050405020304" pitchFamily="18" charset="0"/>
                <a:ea typeface="돋움" pitchFamily="50" charset="-127"/>
                <a:cs typeface="Times New Roman" panose="02020603050405020304" pitchFamily="18" charset="0"/>
              </a:rPr>
              <a:t>nào sau đây không phải là </a:t>
            </a:r>
            <a:r>
              <a:rPr lang="en-US" altLang="ko-KR" sz="900" smtClean="0">
                <a:latin typeface="Times New Roman" panose="02020603050405020304" pitchFamily="18" charset="0"/>
                <a:ea typeface="돋움" pitchFamily="50" charset="-127"/>
                <a:cs typeface="Times New Roman" panose="02020603050405020304" pitchFamily="18" charset="0"/>
              </a:rPr>
              <a:t>một loại </a:t>
            </a:r>
            <a:r>
              <a:rPr lang="vi-VN" altLang="ko-KR" sz="900" smtClean="0">
                <a:latin typeface="Times New Roman" panose="02020603050405020304" pitchFamily="18" charset="0"/>
                <a:ea typeface="돋움" pitchFamily="50" charset="-127"/>
                <a:cs typeface="Times New Roman" panose="02020603050405020304" pitchFamily="18" charset="0"/>
              </a:rPr>
              <a:t>của </a:t>
            </a:r>
            <a:r>
              <a:rPr lang="vi-VN" altLang="ko-KR" sz="900">
                <a:latin typeface="Times New Roman" panose="02020603050405020304" pitchFamily="18" charset="0"/>
                <a:ea typeface="돋움" pitchFamily="50" charset="-127"/>
                <a:cs typeface="Times New Roman" panose="02020603050405020304" pitchFamily="18" charset="0"/>
              </a:rPr>
              <a:t>biến trở?</a:t>
            </a: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a:t>
            </a: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① Màng carbon</a:t>
            </a: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② </a:t>
            </a:r>
            <a:r>
              <a:rPr lang="en-US" altLang="ko-KR" sz="900" smtClean="0">
                <a:latin typeface="Times New Roman" panose="02020603050405020304" pitchFamily="18" charset="0"/>
                <a:ea typeface="돋움" pitchFamily="50" charset="-127"/>
                <a:cs typeface="Times New Roman" panose="02020603050405020304" pitchFamily="18" charset="0"/>
              </a:rPr>
              <a:t>Màng </a:t>
            </a:r>
            <a:r>
              <a:rPr lang="en-US" altLang="ko-KR" sz="900">
                <a:latin typeface="Times New Roman" panose="02020603050405020304" pitchFamily="18" charset="0"/>
                <a:ea typeface="돋움" pitchFamily="50" charset="-127"/>
                <a:cs typeface="Times New Roman" panose="02020603050405020304" pitchFamily="18" charset="0"/>
              </a:rPr>
              <a:t>kim loại</a:t>
            </a: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③ </a:t>
            </a:r>
            <a:r>
              <a:rPr lang="en-US" altLang="ko-KR" sz="900" smtClean="0">
                <a:latin typeface="Times New Roman" panose="02020603050405020304" pitchFamily="18" charset="0"/>
                <a:ea typeface="돋움" pitchFamily="50" charset="-127"/>
                <a:cs typeface="Times New Roman" panose="02020603050405020304" pitchFamily="18" charset="0"/>
              </a:rPr>
              <a:t>Cuộn </a:t>
            </a:r>
            <a:r>
              <a:rPr lang="en-US" altLang="ko-KR" sz="900">
                <a:latin typeface="Times New Roman" panose="02020603050405020304" pitchFamily="18" charset="0"/>
                <a:ea typeface="돋움" pitchFamily="50" charset="-127"/>
                <a:cs typeface="Times New Roman" panose="02020603050405020304" pitchFamily="18" charset="0"/>
              </a:rPr>
              <a:t>dây</a:t>
            </a: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a:t>
            </a:r>
            <a:r>
              <a:rPr lang="en-US" altLang="ko-KR" sz="900" b="1">
                <a:solidFill>
                  <a:srgbClr val="FF0000"/>
                </a:solidFill>
                <a:latin typeface="Times New Roman" panose="02020603050405020304" pitchFamily="18" charset="0"/>
                <a:ea typeface="돋움" pitchFamily="50" charset="-127"/>
                <a:cs typeface="Times New Roman" panose="02020603050405020304" pitchFamily="18" charset="0"/>
              </a:rPr>
              <a:t>④ </a:t>
            </a:r>
            <a:r>
              <a:rPr lang="en-US" altLang="ko-KR" sz="900" b="1" smtClean="0">
                <a:solidFill>
                  <a:srgbClr val="FF0000"/>
                </a:solidFill>
                <a:latin typeface="Times New Roman" panose="02020603050405020304" pitchFamily="18" charset="0"/>
                <a:ea typeface="돋움" pitchFamily="50" charset="-127"/>
                <a:cs typeface="Times New Roman" panose="02020603050405020304" pitchFamily="18" charset="0"/>
              </a:rPr>
              <a:t>Silicone</a:t>
            </a:r>
            <a:endParaRPr lang="en-US" altLang="ko-KR" sz="900" b="1">
              <a:solidFill>
                <a:srgbClr val="FF0000"/>
              </a:solidFill>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11. Tụ điện nào sau đây có cực tính?</a:t>
            </a: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a:t>
            </a: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  ① Tụ điện Mylar</a:t>
            </a: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② Tụ </a:t>
            </a:r>
            <a:r>
              <a:rPr lang="en-US" altLang="ko-KR" sz="900" smtClean="0">
                <a:latin typeface="Times New Roman" panose="02020603050405020304" pitchFamily="18" charset="0"/>
                <a:ea typeface="돋움" pitchFamily="50" charset="-127"/>
                <a:cs typeface="Times New Roman" panose="02020603050405020304" pitchFamily="18" charset="0"/>
              </a:rPr>
              <a:t>Sứ</a:t>
            </a: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a:t>
            </a:r>
            <a:r>
              <a:rPr lang="en-US" altLang="ko-KR" sz="900" b="1">
                <a:solidFill>
                  <a:srgbClr val="FF0000"/>
                </a:solidFill>
                <a:latin typeface="Times New Roman" panose="02020603050405020304" pitchFamily="18" charset="0"/>
                <a:ea typeface="돋움" pitchFamily="50" charset="-127"/>
                <a:cs typeface="Times New Roman" panose="02020603050405020304" pitchFamily="18" charset="0"/>
              </a:rPr>
              <a:t>③ Tụ Tantal</a:t>
            </a: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  ④ Tụ điện Styrol</a:t>
            </a: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None/>
            </a:pPr>
            <a:r>
              <a:rPr lang="vi-VN" altLang="ko-KR" sz="900">
                <a:latin typeface="Times New Roman" panose="02020603050405020304" pitchFamily="18" charset="0"/>
                <a:ea typeface="돋움" pitchFamily="50" charset="-127"/>
                <a:cs typeface="Times New Roman" panose="02020603050405020304" pitchFamily="18" charset="0"/>
              </a:rPr>
              <a:t>12. Hiện tượng suất điện động xảy ra khi từ thông đi qua cuộn dây bị thay đổi là </a:t>
            </a:r>
            <a:r>
              <a:rPr lang="vi-VN" altLang="ko-KR" sz="900" smtClean="0">
                <a:latin typeface="Times New Roman" panose="02020603050405020304" pitchFamily="18" charset="0"/>
                <a:ea typeface="돋움" pitchFamily="50" charset="-127"/>
                <a:cs typeface="Times New Roman" panose="02020603050405020304" pitchFamily="18" charset="0"/>
              </a:rPr>
              <a:t>gì?</a:t>
            </a:r>
            <a:endParaRPr lang="vi-VN"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a:t>
            </a: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  </a:t>
            </a:r>
            <a:r>
              <a:rPr lang="vi-VN" altLang="ko-KR" sz="900" b="1">
                <a:solidFill>
                  <a:srgbClr val="FF0000"/>
                </a:solidFill>
                <a:latin typeface="Times New Roman" panose="02020603050405020304" pitchFamily="18" charset="0"/>
                <a:ea typeface="돋움" pitchFamily="50" charset="-127"/>
                <a:cs typeface="Times New Roman" panose="02020603050405020304" pitchFamily="18" charset="0"/>
              </a:rPr>
              <a:t>① </a:t>
            </a:r>
            <a:r>
              <a:rPr lang="en-US" altLang="ko-KR" sz="900" b="1" smtClean="0">
                <a:solidFill>
                  <a:srgbClr val="FF0000"/>
                </a:solidFill>
                <a:latin typeface="Times New Roman" panose="02020603050405020304" pitchFamily="18" charset="0"/>
                <a:ea typeface="돋움" pitchFamily="50" charset="-127"/>
                <a:cs typeface="Times New Roman" panose="02020603050405020304" pitchFamily="18" charset="0"/>
              </a:rPr>
              <a:t>C</a:t>
            </a:r>
            <a:r>
              <a:rPr lang="vi-VN" altLang="ko-KR" sz="900" b="1" smtClean="0">
                <a:solidFill>
                  <a:srgbClr val="FF0000"/>
                </a:solidFill>
                <a:latin typeface="Times New Roman" panose="02020603050405020304" pitchFamily="18" charset="0"/>
                <a:ea typeface="돋움" pitchFamily="50" charset="-127"/>
                <a:cs typeface="Times New Roman" panose="02020603050405020304" pitchFamily="18" charset="0"/>
              </a:rPr>
              <a:t>ảm </a:t>
            </a:r>
            <a:r>
              <a:rPr lang="vi-VN" altLang="ko-KR" sz="900" b="1">
                <a:solidFill>
                  <a:srgbClr val="FF0000"/>
                </a:solidFill>
                <a:latin typeface="Times New Roman" panose="02020603050405020304" pitchFamily="18" charset="0"/>
                <a:ea typeface="돋움" pitchFamily="50" charset="-127"/>
                <a:cs typeface="Times New Roman" panose="02020603050405020304" pitchFamily="18" charset="0"/>
              </a:rPr>
              <a:t>ứng điện từ</a:t>
            </a: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  ② Suất điện động cảm ứng</a:t>
            </a: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③ Định luật Lenz</a:t>
            </a: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④ Điện cảm</a:t>
            </a: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13. Loại cuộn dây nào có tụ điện mắc song song </a:t>
            </a:r>
            <a:r>
              <a:rPr lang="vi-VN" altLang="ko-KR" sz="900" smtClean="0">
                <a:latin typeface="Times New Roman" panose="02020603050405020304" pitchFamily="18" charset="0"/>
                <a:ea typeface="돋움" pitchFamily="50" charset="-127"/>
                <a:cs typeface="Times New Roman" panose="02020603050405020304" pitchFamily="18" charset="0"/>
              </a:rPr>
              <a:t>?</a:t>
            </a:r>
            <a:endParaRPr lang="vi-VN"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a:t>
            </a: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① FCZ                </a:t>
            </a:r>
            <a:r>
              <a:rPr lang="en-US" altLang="ko-KR" sz="900" b="1">
                <a:solidFill>
                  <a:srgbClr val="FF0000"/>
                </a:solidFill>
                <a:latin typeface="Times New Roman" panose="02020603050405020304" pitchFamily="18" charset="0"/>
                <a:ea typeface="돋움" pitchFamily="50" charset="-127"/>
                <a:cs typeface="Times New Roman" panose="02020603050405020304" pitchFamily="18" charset="0"/>
              </a:rPr>
              <a:t>② IFT</a:t>
            </a: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③ RFC                ④ FFC</a:t>
            </a: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14. Điện áp ngưỡng thuận của diode Zener 9.1V / Si</a:t>
            </a: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 là bao nhiêu?</a:t>
            </a: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a:t>
            </a: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① 0,2V               </a:t>
            </a:r>
            <a:r>
              <a:rPr lang="en-US" altLang="ko-KR" sz="900" b="1">
                <a:solidFill>
                  <a:srgbClr val="FF0000"/>
                </a:solidFill>
                <a:latin typeface="Times New Roman" panose="02020603050405020304" pitchFamily="18" charset="0"/>
                <a:ea typeface="돋움" pitchFamily="50" charset="-127"/>
                <a:cs typeface="Times New Roman" panose="02020603050405020304" pitchFamily="18" charset="0"/>
              </a:rPr>
              <a:t>② 0,7V</a:t>
            </a: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③ 2,9V               ④ 9.1V</a:t>
            </a: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15. </a:t>
            </a:r>
            <a:r>
              <a:rPr lang="en-US" altLang="ko-KR" sz="900" smtClean="0">
                <a:latin typeface="Times New Roman" panose="02020603050405020304" pitchFamily="18" charset="0"/>
                <a:ea typeface="돋움" pitchFamily="50" charset="-127"/>
                <a:cs typeface="Times New Roman" panose="02020603050405020304" pitchFamily="18" charset="0"/>
              </a:rPr>
              <a:t>TR tần số thấp loại NPN?</a:t>
            </a: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a:t>
            </a: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① A</a:t>
            </a:r>
            <a:r>
              <a:rPr lang="en-US" altLang="ko-KR" sz="900" smtClean="0">
                <a:latin typeface="Times New Roman" panose="02020603050405020304" pitchFamily="18" charset="0"/>
                <a:ea typeface="돋움" pitchFamily="50" charset="-127"/>
                <a:cs typeface="Times New Roman" panose="02020603050405020304" pitchFamily="18" charset="0"/>
              </a:rPr>
              <a:t> </a:t>
            </a:r>
            <a:r>
              <a:rPr lang="en-US" altLang="ko-KR" sz="900">
                <a:latin typeface="Times New Roman" panose="02020603050405020304" pitchFamily="18" charset="0"/>
                <a:ea typeface="돋움" pitchFamily="50" charset="-127"/>
                <a:cs typeface="Times New Roman" panose="02020603050405020304" pitchFamily="18" charset="0"/>
              </a:rPr>
              <a:t>XXX</a:t>
            </a: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② B XXX</a:t>
            </a: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③ C XXX</a:t>
            </a: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a:t>
            </a:r>
            <a:r>
              <a:rPr lang="en-US" altLang="ko-KR" sz="900" b="1">
                <a:solidFill>
                  <a:srgbClr val="FF0000"/>
                </a:solidFill>
                <a:latin typeface="Times New Roman" panose="02020603050405020304" pitchFamily="18" charset="0"/>
                <a:ea typeface="돋움" pitchFamily="50" charset="-127"/>
                <a:cs typeface="Times New Roman" panose="02020603050405020304" pitchFamily="18" charset="0"/>
              </a:rPr>
              <a:t>④ D XXX</a:t>
            </a: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16. </a:t>
            </a:r>
            <a:r>
              <a:rPr lang="vi-VN" altLang="ko-KR" sz="900" smtClean="0">
                <a:latin typeface="Times New Roman" panose="02020603050405020304" pitchFamily="18" charset="0"/>
                <a:ea typeface="돋움" pitchFamily="50" charset="-127"/>
                <a:cs typeface="Times New Roman" panose="02020603050405020304" pitchFamily="18" charset="0"/>
              </a:rPr>
              <a:t>Đ</a:t>
            </a:r>
            <a:r>
              <a:rPr lang="en-US" altLang="ko-KR" sz="900" smtClean="0">
                <a:latin typeface="Times New Roman" panose="02020603050405020304" pitchFamily="18" charset="0"/>
                <a:ea typeface="돋움" pitchFamily="50" charset="-127"/>
                <a:cs typeface="Times New Roman" panose="02020603050405020304" pitchFamily="18" charset="0"/>
              </a:rPr>
              <a:t>âu</a:t>
            </a:r>
            <a:r>
              <a:rPr lang="vi-VN" altLang="ko-KR" sz="900" smtClean="0">
                <a:latin typeface="Times New Roman" panose="02020603050405020304" pitchFamily="18" charset="0"/>
                <a:ea typeface="돋움" pitchFamily="50" charset="-127"/>
                <a:cs typeface="Times New Roman" panose="02020603050405020304" pitchFamily="18" charset="0"/>
              </a:rPr>
              <a:t> </a:t>
            </a:r>
            <a:r>
              <a:rPr lang="vi-VN" altLang="ko-KR" sz="900">
                <a:latin typeface="Times New Roman" panose="02020603050405020304" pitchFamily="18" charset="0"/>
                <a:ea typeface="돋움" pitchFamily="50" charset="-127"/>
                <a:cs typeface="Times New Roman" panose="02020603050405020304" pitchFamily="18" charset="0"/>
              </a:rPr>
              <a:t>không phải là đặc điểm của Photo </a:t>
            </a:r>
            <a:r>
              <a:rPr lang="vi-VN" altLang="ko-KR" sz="900" smtClean="0">
                <a:latin typeface="Times New Roman" panose="02020603050405020304" pitchFamily="18" charset="0"/>
                <a:ea typeface="돋움" pitchFamily="50" charset="-127"/>
                <a:cs typeface="Times New Roman" panose="02020603050405020304" pitchFamily="18" charset="0"/>
              </a:rPr>
              <a:t>Coupler</a:t>
            </a:r>
            <a:r>
              <a:rPr lang="vi-VN" altLang="ko-KR" sz="900">
                <a:latin typeface="Times New Roman" panose="02020603050405020304" pitchFamily="18" charset="0"/>
                <a:ea typeface="돋움" pitchFamily="50" charset="-127"/>
                <a:cs typeface="Times New Roman" panose="02020603050405020304" pitchFamily="18" charset="0"/>
              </a:rPr>
              <a:t>?</a:t>
            </a: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a:t>
            </a: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  ① Tốc độ phản hồi nhanh</a:t>
            </a: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a:t>
            </a:r>
            <a:r>
              <a:rPr lang="en-US" altLang="ko-KR" sz="900" b="1">
                <a:solidFill>
                  <a:srgbClr val="FF0000"/>
                </a:solidFill>
                <a:latin typeface="Times New Roman" panose="02020603050405020304" pitchFamily="18" charset="0"/>
                <a:ea typeface="돋움" pitchFamily="50" charset="-127"/>
                <a:cs typeface="Times New Roman" panose="02020603050405020304" pitchFamily="18" charset="0"/>
              </a:rPr>
              <a:t>② Truyền tín hiệu </a:t>
            </a:r>
            <a:r>
              <a:rPr lang="en-US" altLang="ko-KR" sz="900" b="1" smtClean="0">
                <a:solidFill>
                  <a:srgbClr val="FF0000"/>
                </a:solidFill>
                <a:latin typeface="Times New Roman" panose="02020603050405020304" pitchFamily="18" charset="0"/>
                <a:ea typeface="돋움" pitchFamily="50" charset="-127"/>
                <a:cs typeface="Times New Roman" panose="02020603050405020304" pitchFamily="18" charset="0"/>
              </a:rPr>
              <a:t>dạng </a:t>
            </a:r>
            <a:r>
              <a:rPr lang="en-US" altLang="ko-KR" sz="900" b="1">
                <a:solidFill>
                  <a:srgbClr val="FF0000"/>
                </a:solidFill>
                <a:latin typeface="Times New Roman" panose="02020603050405020304" pitchFamily="18" charset="0"/>
                <a:ea typeface="돋움" pitchFamily="50" charset="-127"/>
                <a:cs typeface="Times New Roman" panose="02020603050405020304" pitchFamily="18" charset="0"/>
              </a:rPr>
              <a:t>hai chiều</a:t>
            </a: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  ③ Có độ tin cậy cao</a:t>
            </a: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④ Chống ồn</a:t>
            </a:r>
          </a:p>
        </p:txBody>
      </p:sp>
      <p:pic>
        <p:nvPicPr>
          <p:cNvPr id="6150" name="Picture 6"/>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60848" y="5672137"/>
            <a:ext cx="10668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51" name="Text Box 6"/>
          <p:cNvSpPr txBox="1">
            <a:spLocks noChangeArrowheads="1"/>
          </p:cNvSpPr>
          <p:nvPr/>
        </p:nvSpPr>
        <p:spPr bwMode="auto">
          <a:xfrm>
            <a:off x="292100" y="817563"/>
            <a:ext cx="12907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1000" b="1">
                <a:latin typeface="Times New Roman" panose="02020603050405020304" pitchFamily="18" charset="0"/>
                <a:ea typeface="돋움" pitchFamily="50" charset="-127"/>
                <a:cs typeface="Times New Roman" panose="02020603050405020304" pitchFamily="18" charset="0"/>
              </a:rPr>
              <a:t>※ </a:t>
            </a:r>
            <a:r>
              <a:rPr lang="en-US" altLang="ko-KR" sz="1000" b="1" smtClean="0">
                <a:latin typeface="Times New Roman" panose="02020603050405020304" pitchFamily="18" charset="0"/>
                <a:ea typeface="돋움" pitchFamily="50" charset="-127"/>
                <a:cs typeface="Times New Roman" panose="02020603050405020304" pitchFamily="18" charset="0"/>
              </a:rPr>
              <a:t>Điện</a:t>
            </a:r>
            <a:r>
              <a:rPr lang="ko-KR" altLang="en-US" sz="1000" b="1" smtClean="0">
                <a:latin typeface="Times New Roman" panose="02020603050405020304" pitchFamily="18" charset="0"/>
                <a:ea typeface="돋움" pitchFamily="50" charset="-127"/>
                <a:cs typeface="Times New Roman" panose="02020603050405020304" pitchFamily="18" charset="0"/>
              </a:rPr>
              <a:t> </a:t>
            </a:r>
            <a:r>
              <a:rPr lang="en-US" altLang="ko-KR" sz="1000" b="1">
                <a:latin typeface="Times New Roman" panose="02020603050405020304" pitchFamily="18" charset="0"/>
                <a:ea typeface="돋움" pitchFamily="50" charset="-127"/>
                <a:cs typeface="Times New Roman" panose="02020603050405020304" pitchFamily="18" charset="0"/>
              </a:rPr>
              <a:t>: </a:t>
            </a:r>
            <a:r>
              <a:rPr lang="en-US" altLang="ko-KR" sz="1000" b="1" smtClean="0">
                <a:latin typeface="Times New Roman" panose="02020603050405020304" pitchFamily="18" charset="0"/>
                <a:ea typeface="돋움" pitchFamily="50" charset="-127"/>
                <a:cs typeface="Times New Roman" panose="02020603050405020304" pitchFamily="18" charset="0"/>
              </a:rPr>
              <a:t>Câu 1</a:t>
            </a:r>
            <a:r>
              <a:rPr lang="ko-KR" altLang="en-US" sz="1000" b="1" smtClean="0">
                <a:latin typeface="Times New Roman" panose="02020603050405020304" pitchFamily="18" charset="0"/>
                <a:ea typeface="돋움" pitchFamily="50" charset="-127"/>
                <a:cs typeface="Times New Roman" panose="02020603050405020304" pitchFamily="18" charset="0"/>
              </a:rPr>
              <a:t> </a:t>
            </a:r>
            <a:r>
              <a:rPr lang="en-US" altLang="ko-KR" sz="1000" b="1">
                <a:latin typeface="Times New Roman" panose="02020603050405020304" pitchFamily="18" charset="0"/>
                <a:ea typeface="돋움" pitchFamily="50" charset="-127"/>
                <a:cs typeface="Times New Roman" panose="02020603050405020304" pitchFamily="18" charset="0"/>
              </a:rPr>
              <a:t>~ </a:t>
            </a:r>
            <a:r>
              <a:rPr lang="en-US" altLang="ko-KR" sz="1000" b="1" smtClean="0">
                <a:latin typeface="Times New Roman" panose="02020603050405020304" pitchFamily="18" charset="0"/>
                <a:ea typeface="돋움" pitchFamily="50" charset="-127"/>
                <a:cs typeface="Times New Roman" panose="02020603050405020304" pitchFamily="18" charset="0"/>
              </a:rPr>
              <a:t>20</a:t>
            </a:r>
            <a:endParaRPr lang="ko-KR" altLang="en-US" sz="1000" b="1">
              <a:latin typeface="Times New Roman" panose="02020603050405020304" pitchFamily="18" charset="0"/>
              <a:ea typeface="돋움" pitchFamily="50" charset="-127"/>
              <a:cs typeface="Times New Roman" panose="02020603050405020304" pitchFamily="18" charset="0"/>
            </a:endParaRPr>
          </a:p>
        </p:txBody>
      </p:sp>
    </p:spTree>
    <p:extLst>
      <p:ext uri="{BB962C8B-B14F-4D97-AF65-F5344CB8AC3E}">
        <p14:creationId xmlns:p14="http://schemas.microsoft.com/office/powerpoint/2010/main" val="26738917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Line 2"/>
          <p:cNvSpPr>
            <a:spLocks noChangeShapeType="1"/>
          </p:cNvSpPr>
          <p:nvPr/>
        </p:nvSpPr>
        <p:spPr bwMode="auto">
          <a:xfrm>
            <a:off x="279400" y="609600"/>
            <a:ext cx="6324600"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8196" name="Rectangle 3"/>
          <p:cNvSpPr>
            <a:spLocks noChangeArrowheads="1"/>
          </p:cNvSpPr>
          <p:nvPr/>
        </p:nvSpPr>
        <p:spPr bwMode="auto">
          <a:xfrm>
            <a:off x="304800" y="776288"/>
            <a:ext cx="3124200" cy="8901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Ins="54000"/>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17. </a:t>
            </a:r>
            <a:r>
              <a:rPr lang="en-US" altLang="ko-KR" sz="900" smtClean="0">
                <a:latin typeface="Times New Roman" panose="02020603050405020304" pitchFamily="18" charset="0"/>
                <a:ea typeface="돋움" pitchFamily="50" charset="-127"/>
                <a:cs typeface="Times New Roman" panose="02020603050405020304" pitchFamily="18" charset="0"/>
              </a:rPr>
              <a:t>Nhiệt độ tăng thì giá trị điện trở tăng là loại nào</a:t>
            </a:r>
            <a:r>
              <a:rPr lang="vi-VN" altLang="ko-KR" sz="900" smtClean="0">
                <a:latin typeface="Times New Roman" panose="02020603050405020304" pitchFamily="18" charset="0"/>
                <a:ea typeface="돋움" pitchFamily="50" charset="-127"/>
                <a:cs typeface="Times New Roman" panose="02020603050405020304" pitchFamily="18" charset="0"/>
              </a:rPr>
              <a:t>?</a:t>
            </a:r>
            <a:endParaRPr lang="vi-VN"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① NTC</a:t>
            </a:r>
          </a:p>
          <a:p>
            <a:pPr eaLnBrk="1" hangingPunct="1">
              <a:spcBef>
                <a:spcPct val="0"/>
              </a:spcBef>
              <a:buFontTx/>
              <a:buNone/>
            </a:pPr>
            <a:r>
              <a:rPr lang="en-US" altLang="ko-KR" sz="900" b="1">
                <a:solidFill>
                  <a:srgbClr val="FF0000"/>
                </a:solidFill>
                <a:latin typeface="Times New Roman" panose="02020603050405020304" pitchFamily="18" charset="0"/>
                <a:ea typeface="돋움" pitchFamily="50" charset="-127"/>
                <a:cs typeface="Times New Roman" panose="02020603050405020304" pitchFamily="18" charset="0"/>
              </a:rPr>
              <a:t>② PTC</a:t>
            </a: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③ CTR</a:t>
            </a: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④ RTS</a:t>
            </a: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18. Hiệu điện thế qua điện trở trong đoạn mạch sau là bao nhiêu?</a:t>
            </a: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b="1">
                <a:solidFill>
                  <a:srgbClr val="FF0000"/>
                </a:solidFill>
                <a:latin typeface="Times New Roman" panose="02020603050405020304" pitchFamily="18" charset="0"/>
                <a:ea typeface="돋움" pitchFamily="50" charset="-127"/>
                <a:cs typeface="Times New Roman" panose="02020603050405020304" pitchFamily="18" charset="0"/>
              </a:rPr>
              <a:t>① 0V</a:t>
            </a: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② 0,2V</a:t>
            </a: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③ 0,7V</a:t>
            </a: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④ 4.3V</a:t>
            </a: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19. Hiệu điện thế qua điện trở trong đoạn mạch sau </a:t>
            </a: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đây là bao nhiêu?</a:t>
            </a: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① 0V</a:t>
            </a: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② 0,7V</a:t>
            </a:r>
          </a:p>
          <a:p>
            <a:pPr eaLnBrk="1" hangingPunct="1">
              <a:spcBef>
                <a:spcPct val="0"/>
              </a:spcBef>
              <a:buFontTx/>
              <a:buNone/>
            </a:pPr>
            <a:r>
              <a:rPr lang="en-US" altLang="ko-KR" sz="900" b="1">
                <a:solidFill>
                  <a:srgbClr val="FF0000"/>
                </a:solidFill>
                <a:latin typeface="Times New Roman" panose="02020603050405020304" pitchFamily="18" charset="0"/>
                <a:ea typeface="돋움" pitchFamily="50" charset="-127"/>
                <a:cs typeface="Times New Roman" panose="02020603050405020304" pitchFamily="18" charset="0"/>
              </a:rPr>
              <a:t>③ 2,9V</a:t>
            </a: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④ 12V</a:t>
            </a: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20. Tần số của dạng sóng </a:t>
            </a:r>
            <a:r>
              <a:rPr lang="en-US" altLang="ko-KR" sz="900" smtClean="0">
                <a:latin typeface="Times New Roman" panose="02020603050405020304" pitchFamily="18" charset="0"/>
                <a:ea typeface="돋움" pitchFamily="50" charset="-127"/>
                <a:cs typeface="Times New Roman" panose="02020603050405020304" pitchFamily="18" charset="0"/>
              </a:rPr>
              <a:t>sin bên dưới </a:t>
            </a:r>
            <a:r>
              <a:rPr lang="en-US" altLang="ko-KR" sz="900">
                <a:latin typeface="Times New Roman" panose="02020603050405020304" pitchFamily="18" charset="0"/>
                <a:ea typeface="돋움" pitchFamily="50" charset="-127"/>
                <a:cs typeface="Times New Roman" panose="02020603050405020304" pitchFamily="18" charset="0"/>
              </a:rPr>
              <a:t>là bao nhiêu?</a:t>
            </a: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① 200 hz</a:t>
            </a:r>
          </a:p>
          <a:p>
            <a:pPr eaLnBrk="1" hangingPunct="1">
              <a:spcBef>
                <a:spcPct val="0"/>
              </a:spcBef>
              <a:buFontTx/>
              <a:buNone/>
            </a:pPr>
            <a:r>
              <a:rPr lang="en-US" altLang="ko-KR" sz="900" b="1">
                <a:solidFill>
                  <a:srgbClr val="FF0000"/>
                </a:solidFill>
                <a:latin typeface="Times New Roman" panose="02020603050405020304" pitchFamily="18" charset="0"/>
                <a:ea typeface="돋움" pitchFamily="50" charset="-127"/>
                <a:cs typeface="Times New Roman" panose="02020603050405020304" pitchFamily="18" charset="0"/>
              </a:rPr>
              <a:t>② 250 hz</a:t>
            </a: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③ 500 hz</a:t>
            </a: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④ 1khz</a:t>
            </a:r>
          </a:p>
        </p:txBody>
      </p:sp>
      <p:sp>
        <p:nvSpPr>
          <p:cNvPr id="8197" name="Rectangle 4"/>
          <p:cNvSpPr>
            <a:spLocks noChangeArrowheads="1"/>
          </p:cNvSpPr>
          <p:nvPr/>
        </p:nvSpPr>
        <p:spPr bwMode="auto">
          <a:xfrm>
            <a:off x="3429000" y="776288"/>
            <a:ext cx="3124200" cy="8901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Ins="72000"/>
          <a:lstStyle>
            <a:lvl1pPr marL="457200" indent="-457200"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ko-KR" sz="900">
              <a:latin typeface="Times New Roman" panose="02020603050405020304" pitchFamily="18" charset="0"/>
              <a:ea typeface="돋움" pitchFamily="50" charset="-127"/>
              <a:cs typeface="Times New Roman" panose="02020603050405020304" pitchFamily="18" charset="0"/>
            </a:endParaRPr>
          </a:p>
        </p:txBody>
      </p:sp>
      <p:grpSp>
        <p:nvGrpSpPr>
          <p:cNvPr id="8198" name="그룹 4"/>
          <p:cNvGrpSpPr>
            <a:grpSpLocks/>
          </p:cNvGrpSpPr>
          <p:nvPr/>
        </p:nvGrpSpPr>
        <p:grpSpPr bwMode="auto">
          <a:xfrm>
            <a:off x="455613" y="4664968"/>
            <a:ext cx="2605087" cy="1805602"/>
            <a:chOff x="456175" y="4615820"/>
            <a:chExt cx="2605012" cy="1806040"/>
          </a:xfrm>
        </p:grpSpPr>
        <p:grpSp>
          <p:nvGrpSpPr>
            <p:cNvPr id="8249" name="Group 45"/>
            <p:cNvGrpSpPr>
              <a:grpSpLocks/>
            </p:cNvGrpSpPr>
            <p:nvPr/>
          </p:nvGrpSpPr>
          <p:grpSpPr bwMode="auto">
            <a:xfrm>
              <a:off x="694412" y="4615820"/>
              <a:ext cx="2366775" cy="1489977"/>
              <a:chOff x="815" y="998"/>
              <a:chExt cx="2305" cy="1760"/>
            </a:xfrm>
          </p:grpSpPr>
          <p:sp>
            <p:nvSpPr>
              <p:cNvPr id="8252" name="Rectangle 46"/>
              <p:cNvSpPr>
                <a:spLocks noChangeArrowheads="1"/>
              </p:cNvSpPr>
              <p:nvPr/>
            </p:nvSpPr>
            <p:spPr bwMode="auto">
              <a:xfrm>
                <a:off x="2890" y="253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253" name="Rectangle 47"/>
              <p:cNvSpPr>
                <a:spLocks noChangeArrowheads="1"/>
              </p:cNvSpPr>
              <p:nvPr/>
            </p:nvSpPr>
            <p:spPr bwMode="auto">
              <a:xfrm>
                <a:off x="2659" y="253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254" name="Rectangle 48"/>
              <p:cNvSpPr>
                <a:spLocks noChangeArrowheads="1"/>
              </p:cNvSpPr>
              <p:nvPr/>
            </p:nvSpPr>
            <p:spPr bwMode="auto">
              <a:xfrm>
                <a:off x="2429" y="253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255" name="Rectangle 49"/>
              <p:cNvSpPr>
                <a:spLocks noChangeArrowheads="1"/>
              </p:cNvSpPr>
              <p:nvPr/>
            </p:nvSpPr>
            <p:spPr bwMode="auto">
              <a:xfrm>
                <a:off x="2198" y="253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256" name="Rectangle 50"/>
              <p:cNvSpPr>
                <a:spLocks noChangeArrowheads="1"/>
              </p:cNvSpPr>
              <p:nvPr/>
            </p:nvSpPr>
            <p:spPr bwMode="auto">
              <a:xfrm>
                <a:off x="1968" y="253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257" name="Rectangle 51"/>
              <p:cNvSpPr>
                <a:spLocks noChangeArrowheads="1"/>
              </p:cNvSpPr>
              <p:nvPr/>
            </p:nvSpPr>
            <p:spPr bwMode="auto">
              <a:xfrm>
                <a:off x="1738" y="253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258" name="Rectangle 52"/>
              <p:cNvSpPr>
                <a:spLocks noChangeArrowheads="1"/>
              </p:cNvSpPr>
              <p:nvPr/>
            </p:nvSpPr>
            <p:spPr bwMode="auto">
              <a:xfrm>
                <a:off x="1507" y="253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259" name="Rectangle 53"/>
              <p:cNvSpPr>
                <a:spLocks noChangeArrowheads="1"/>
              </p:cNvSpPr>
              <p:nvPr/>
            </p:nvSpPr>
            <p:spPr bwMode="auto">
              <a:xfrm>
                <a:off x="1277" y="253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260" name="Rectangle 54"/>
              <p:cNvSpPr>
                <a:spLocks noChangeArrowheads="1"/>
              </p:cNvSpPr>
              <p:nvPr/>
            </p:nvSpPr>
            <p:spPr bwMode="auto">
              <a:xfrm>
                <a:off x="1046" y="253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261" name="Rectangle 55"/>
              <p:cNvSpPr>
                <a:spLocks noChangeArrowheads="1"/>
              </p:cNvSpPr>
              <p:nvPr/>
            </p:nvSpPr>
            <p:spPr bwMode="auto">
              <a:xfrm>
                <a:off x="816" y="253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262" name="Rectangle 56"/>
              <p:cNvSpPr>
                <a:spLocks noChangeArrowheads="1"/>
              </p:cNvSpPr>
              <p:nvPr/>
            </p:nvSpPr>
            <p:spPr bwMode="auto">
              <a:xfrm>
                <a:off x="2890" y="231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263" name="Rectangle 57"/>
              <p:cNvSpPr>
                <a:spLocks noChangeArrowheads="1"/>
              </p:cNvSpPr>
              <p:nvPr/>
            </p:nvSpPr>
            <p:spPr bwMode="auto">
              <a:xfrm>
                <a:off x="2659" y="231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264" name="Rectangle 58"/>
              <p:cNvSpPr>
                <a:spLocks noChangeArrowheads="1"/>
              </p:cNvSpPr>
              <p:nvPr/>
            </p:nvSpPr>
            <p:spPr bwMode="auto">
              <a:xfrm>
                <a:off x="2429" y="231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265" name="Rectangle 59"/>
              <p:cNvSpPr>
                <a:spLocks noChangeArrowheads="1"/>
              </p:cNvSpPr>
              <p:nvPr/>
            </p:nvSpPr>
            <p:spPr bwMode="auto">
              <a:xfrm>
                <a:off x="2198" y="231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266" name="Rectangle 60"/>
              <p:cNvSpPr>
                <a:spLocks noChangeArrowheads="1"/>
              </p:cNvSpPr>
              <p:nvPr/>
            </p:nvSpPr>
            <p:spPr bwMode="auto">
              <a:xfrm>
                <a:off x="1968" y="231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267" name="Rectangle 61"/>
              <p:cNvSpPr>
                <a:spLocks noChangeArrowheads="1"/>
              </p:cNvSpPr>
              <p:nvPr/>
            </p:nvSpPr>
            <p:spPr bwMode="auto">
              <a:xfrm>
                <a:off x="1738" y="231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268" name="Rectangle 62"/>
              <p:cNvSpPr>
                <a:spLocks noChangeArrowheads="1"/>
              </p:cNvSpPr>
              <p:nvPr/>
            </p:nvSpPr>
            <p:spPr bwMode="auto">
              <a:xfrm>
                <a:off x="1507" y="231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269" name="Rectangle 63"/>
              <p:cNvSpPr>
                <a:spLocks noChangeArrowheads="1"/>
              </p:cNvSpPr>
              <p:nvPr/>
            </p:nvSpPr>
            <p:spPr bwMode="auto">
              <a:xfrm>
                <a:off x="1277" y="231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270" name="Rectangle 64"/>
              <p:cNvSpPr>
                <a:spLocks noChangeArrowheads="1"/>
              </p:cNvSpPr>
              <p:nvPr/>
            </p:nvSpPr>
            <p:spPr bwMode="auto">
              <a:xfrm>
                <a:off x="1046" y="231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271" name="Rectangle 65"/>
              <p:cNvSpPr>
                <a:spLocks noChangeArrowheads="1"/>
              </p:cNvSpPr>
              <p:nvPr/>
            </p:nvSpPr>
            <p:spPr bwMode="auto">
              <a:xfrm>
                <a:off x="816" y="231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272" name="Rectangle 66"/>
              <p:cNvSpPr>
                <a:spLocks noChangeArrowheads="1"/>
              </p:cNvSpPr>
              <p:nvPr/>
            </p:nvSpPr>
            <p:spPr bwMode="auto">
              <a:xfrm>
                <a:off x="2890" y="209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273" name="Rectangle 67"/>
              <p:cNvSpPr>
                <a:spLocks noChangeArrowheads="1"/>
              </p:cNvSpPr>
              <p:nvPr/>
            </p:nvSpPr>
            <p:spPr bwMode="auto">
              <a:xfrm>
                <a:off x="2659" y="209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274" name="Rectangle 68"/>
              <p:cNvSpPr>
                <a:spLocks noChangeArrowheads="1"/>
              </p:cNvSpPr>
              <p:nvPr/>
            </p:nvSpPr>
            <p:spPr bwMode="auto">
              <a:xfrm>
                <a:off x="2429" y="209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275" name="Rectangle 69"/>
              <p:cNvSpPr>
                <a:spLocks noChangeArrowheads="1"/>
              </p:cNvSpPr>
              <p:nvPr/>
            </p:nvSpPr>
            <p:spPr bwMode="auto">
              <a:xfrm>
                <a:off x="2198" y="209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276" name="Rectangle 70"/>
              <p:cNvSpPr>
                <a:spLocks noChangeArrowheads="1"/>
              </p:cNvSpPr>
              <p:nvPr/>
            </p:nvSpPr>
            <p:spPr bwMode="auto">
              <a:xfrm>
                <a:off x="1968" y="209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277" name="Rectangle 71"/>
              <p:cNvSpPr>
                <a:spLocks noChangeArrowheads="1"/>
              </p:cNvSpPr>
              <p:nvPr/>
            </p:nvSpPr>
            <p:spPr bwMode="auto">
              <a:xfrm>
                <a:off x="1738" y="209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278" name="Rectangle 72"/>
              <p:cNvSpPr>
                <a:spLocks noChangeArrowheads="1"/>
              </p:cNvSpPr>
              <p:nvPr/>
            </p:nvSpPr>
            <p:spPr bwMode="auto">
              <a:xfrm>
                <a:off x="1507" y="209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279" name="Rectangle 73"/>
              <p:cNvSpPr>
                <a:spLocks noChangeArrowheads="1"/>
              </p:cNvSpPr>
              <p:nvPr/>
            </p:nvSpPr>
            <p:spPr bwMode="auto">
              <a:xfrm>
                <a:off x="1277" y="209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280" name="Rectangle 74"/>
              <p:cNvSpPr>
                <a:spLocks noChangeArrowheads="1"/>
              </p:cNvSpPr>
              <p:nvPr/>
            </p:nvSpPr>
            <p:spPr bwMode="auto">
              <a:xfrm>
                <a:off x="1046" y="209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281" name="Rectangle 75"/>
              <p:cNvSpPr>
                <a:spLocks noChangeArrowheads="1"/>
              </p:cNvSpPr>
              <p:nvPr/>
            </p:nvSpPr>
            <p:spPr bwMode="auto">
              <a:xfrm>
                <a:off x="816" y="209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282" name="Rectangle 76"/>
              <p:cNvSpPr>
                <a:spLocks noChangeArrowheads="1"/>
              </p:cNvSpPr>
              <p:nvPr/>
            </p:nvSpPr>
            <p:spPr bwMode="auto">
              <a:xfrm>
                <a:off x="2890" y="187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283" name="Rectangle 77"/>
              <p:cNvSpPr>
                <a:spLocks noChangeArrowheads="1"/>
              </p:cNvSpPr>
              <p:nvPr/>
            </p:nvSpPr>
            <p:spPr bwMode="auto">
              <a:xfrm>
                <a:off x="2659" y="187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284" name="Rectangle 78"/>
              <p:cNvSpPr>
                <a:spLocks noChangeArrowheads="1"/>
              </p:cNvSpPr>
              <p:nvPr/>
            </p:nvSpPr>
            <p:spPr bwMode="auto">
              <a:xfrm>
                <a:off x="2429" y="187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285" name="Rectangle 79"/>
              <p:cNvSpPr>
                <a:spLocks noChangeArrowheads="1"/>
              </p:cNvSpPr>
              <p:nvPr/>
            </p:nvSpPr>
            <p:spPr bwMode="auto">
              <a:xfrm>
                <a:off x="2198" y="187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286" name="Rectangle 80"/>
              <p:cNvSpPr>
                <a:spLocks noChangeArrowheads="1"/>
              </p:cNvSpPr>
              <p:nvPr/>
            </p:nvSpPr>
            <p:spPr bwMode="auto">
              <a:xfrm>
                <a:off x="1968" y="187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287" name="Rectangle 81"/>
              <p:cNvSpPr>
                <a:spLocks noChangeArrowheads="1"/>
              </p:cNvSpPr>
              <p:nvPr/>
            </p:nvSpPr>
            <p:spPr bwMode="auto">
              <a:xfrm>
                <a:off x="1738" y="187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288" name="Rectangle 82"/>
              <p:cNvSpPr>
                <a:spLocks noChangeArrowheads="1"/>
              </p:cNvSpPr>
              <p:nvPr/>
            </p:nvSpPr>
            <p:spPr bwMode="auto">
              <a:xfrm>
                <a:off x="1507" y="187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289" name="Rectangle 83"/>
              <p:cNvSpPr>
                <a:spLocks noChangeArrowheads="1"/>
              </p:cNvSpPr>
              <p:nvPr/>
            </p:nvSpPr>
            <p:spPr bwMode="auto">
              <a:xfrm>
                <a:off x="1277" y="187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290" name="Rectangle 84"/>
              <p:cNvSpPr>
                <a:spLocks noChangeArrowheads="1"/>
              </p:cNvSpPr>
              <p:nvPr/>
            </p:nvSpPr>
            <p:spPr bwMode="auto">
              <a:xfrm>
                <a:off x="1046" y="187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291" name="Rectangle 85"/>
              <p:cNvSpPr>
                <a:spLocks noChangeArrowheads="1"/>
              </p:cNvSpPr>
              <p:nvPr/>
            </p:nvSpPr>
            <p:spPr bwMode="auto">
              <a:xfrm>
                <a:off x="816" y="187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292" name="Rectangle 86"/>
              <p:cNvSpPr>
                <a:spLocks noChangeArrowheads="1"/>
              </p:cNvSpPr>
              <p:nvPr/>
            </p:nvSpPr>
            <p:spPr bwMode="auto">
              <a:xfrm>
                <a:off x="2890" y="165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293" name="Rectangle 87"/>
              <p:cNvSpPr>
                <a:spLocks noChangeArrowheads="1"/>
              </p:cNvSpPr>
              <p:nvPr/>
            </p:nvSpPr>
            <p:spPr bwMode="auto">
              <a:xfrm>
                <a:off x="2659" y="165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294" name="Rectangle 88"/>
              <p:cNvSpPr>
                <a:spLocks noChangeArrowheads="1"/>
              </p:cNvSpPr>
              <p:nvPr/>
            </p:nvSpPr>
            <p:spPr bwMode="auto">
              <a:xfrm>
                <a:off x="2429" y="165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295" name="Rectangle 89"/>
              <p:cNvSpPr>
                <a:spLocks noChangeArrowheads="1"/>
              </p:cNvSpPr>
              <p:nvPr/>
            </p:nvSpPr>
            <p:spPr bwMode="auto">
              <a:xfrm>
                <a:off x="2198" y="165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296" name="Rectangle 90"/>
              <p:cNvSpPr>
                <a:spLocks noChangeArrowheads="1"/>
              </p:cNvSpPr>
              <p:nvPr/>
            </p:nvSpPr>
            <p:spPr bwMode="auto">
              <a:xfrm>
                <a:off x="1968" y="165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297" name="Rectangle 91"/>
              <p:cNvSpPr>
                <a:spLocks noChangeArrowheads="1"/>
              </p:cNvSpPr>
              <p:nvPr/>
            </p:nvSpPr>
            <p:spPr bwMode="auto">
              <a:xfrm>
                <a:off x="1738" y="165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298" name="Rectangle 92"/>
              <p:cNvSpPr>
                <a:spLocks noChangeArrowheads="1"/>
              </p:cNvSpPr>
              <p:nvPr/>
            </p:nvSpPr>
            <p:spPr bwMode="auto">
              <a:xfrm>
                <a:off x="1507" y="165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299" name="Rectangle 93"/>
              <p:cNvSpPr>
                <a:spLocks noChangeArrowheads="1"/>
              </p:cNvSpPr>
              <p:nvPr/>
            </p:nvSpPr>
            <p:spPr bwMode="auto">
              <a:xfrm>
                <a:off x="1277" y="165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300" name="Rectangle 94"/>
              <p:cNvSpPr>
                <a:spLocks noChangeArrowheads="1"/>
              </p:cNvSpPr>
              <p:nvPr/>
            </p:nvSpPr>
            <p:spPr bwMode="auto">
              <a:xfrm>
                <a:off x="1046" y="165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301" name="Rectangle 95"/>
              <p:cNvSpPr>
                <a:spLocks noChangeArrowheads="1"/>
              </p:cNvSpPr>
              <p:nvPr/>
            </p:nvSpPr>
            <p:spPr bwMode="auto">
              <a:xfrm>
                <a:off x="816" y="165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302" name="Rectangle 96"/>
              <p:cNvSpPr>
                <a:spLocks noChangeArrowheads="1"/>
              </p:cNvSpPr>
              <p:nvPr/>
            </p:nvSpPr>
            <p:spPr bwMode="auto">
              <a:xfrm>
                <a:off x="2890" y="143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303" name="Rectangle 97"/>
              <p:cNvSpPr>
                <a:spLocks noChangeArrowheads="1"/>
              </p:cNvSpPr>
              <p:nvPr/>
            </p:nvSpPr>
            <p:spPr bwMode="auto">
              <a:xfrm>
                <a:off x="2659" y="143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304" name="Rectangle 98"/>
              <p:cNvSpPr>
                <a:spLocks noChangeArrowheads="1"/>
              </p:cNvSpPr>
              <p:nvPr/>
            </p:nvSpPr>
            <p:spPr bwMode="auto">
              <a:xfrm>
                <a:off x="2429" y="143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305" name="Rectangle 99"/>
              <p:cNvSpPr>
                <a:spLocks noChangeArrowheads="1"/>
              </p:cNvSpPr>
              <p:nvPr/>
            </p:nvSpPr>
            <p:spPr bwMode="auto">
              <a:xfrm>
                <a:off x="2198" y="143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306" name="Rectangle 100"/>
              <p:cNvSpPr>
                <a:spLocks noChangeArrowheads="1"/>
              </p:cNvSpPr>
              <p:nvPr/>
            </p:nvSpPr>
            <p:spPr bwMode="auto">
              <a:xfrm>
                <a:off x="1968" y="143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307" name="Rectangle 101"/>
              <p:cNvSpPr>
                <a:spLocks noChangeArrowheads="1"/>
              </p:cNvSpPr>
              <p:nvPr/>
            </p:nvSpPr>
            <p:spPr bwMode="auto">
              <a:xfrm>
                <a:off x="1738" y="143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308" name="Rectangle 102"/>
              <p:cNvSpPr>
                <a:spLocks noChangeArrowheads="1"/>
              </p:cNvSpPr>
              <p:nvPr/>
            </p:nvSpPr>
            <p:spPr bwMode="auto">
              <a:xfrm>
                <a:off x="1507" y="143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309" name="Rectangle 103"/>
              <p:cNvSpPr>
                <a:spLocks noChangeArrowheads="1"/>
              </p:cNvSpPr>
              <p:nvPr/>
            </p:nvSpPr>
            <p:spPr bwMode="auto">
              <a:xfrm>
                <a:off x="1277" y="143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310" name="Rectangle 104"/>
              <p:cNvSpPr>
                <a:spLocks noChangeArrowheads="1"/>
              </p:cNvSpPr>
              <p:nvPr/>
            </p:nvSpPr>
            <p:spPr bwMode="auto">
              <a:xfrm>
                <a:off x="1046" y="143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311" name="Rectangle 105"/>
              <p:cNvSpPr>
                <a:spLocks noChangeArrowheads="1"/>
              </p:cNvSpPr>
              <p:nvPr/>
            </p:nvSpPr>
            <p:spPr bwMode="auto">
              <a:xfrm>
                <a:off x="816" y="143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312" name="Rectangle 106"/>
              <p:cNvSpPr>
                <a:spLocks noChangeArrowheads="1"/>
              </p:cNvSpPr>
              <p:nvPr/>
            </p:nvSpPr>
            <p:spPr bwMode="auto">
              <a:xfrm>
                <a:off x="2890" y="121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313" name="Rectangle 107"/>
              <p:cNvSpPr>
                <a:spLocks noChangeArrowheads="1"/>
              </p:cNvSpPr>
              <p:nvPr/>
            </p:nvSpPr>
            <p:spPr bwMode="auto">
              <a:xfrm>
                <a:off x="2659" y="121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314" name="Rectangle 108"/>
              <p:cNvSpPr>
                <a:spLocks noChangeArrowheads="1"/>
              </p:cNvSpPr>
              <p:nvPr/>
            </p:nvSpPr>
            <p:spPr bwMode="auto">
              <a:xfrm>
                <a:off x="2429" y="121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315" name="Rectangle 109"/>
              <p:cNvSpPr>
                <a:spLocks noChangeArrowheads="1"/>
              </p:cNvSpPr>
              <p:nvPr/>
            </p:nvSpPr>
            <p:spPr bwMode="auto">
              <a:xfrm>
                <a:off x="2198" y="121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316" name="Rectangle 110"/>
              <p:cNvSpPr>
                <a:spLocks noChangeArrowheads="1"/>
              </p:cNvSpPr>
              <p:nvPr/>
            </p:nvSpPr>
            <p:spPr bwMode="auto">
              <a:xfrm>
                <a:off x="1968" y="121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317" name="Rectangle 111"/>
              <p:cNvSpPr>
                <a:spLocks noChangeArrowheads="1"/>
              </p:cNvSpPr>
              <p:nvPr/>
            </p:nvSpPr>
            <p:spPr bwMode="auto">
              <a:xfrm>
                <a:off x="1738" y="121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318" name="Rectangle 112"/>
              <p:cNvSpPr>
                <a:spLocks noChangeArrowheads="1"/>
              </p:cNvSpPr>
              <p:nvPr/>
            </p:nvSpPr>
            <p:spPr bwMode="auto">
              <a:xfrm>
                <a:off x="1507" y="121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319" name="Rectangle 113"/>
              <p:cNvSpPr>
                <a:spLocks noChangeArrowheads="1"/>
              </p:cNvSpPr>
              <p:nvPr/>
            </p:nvSpPr>
            <p:spPr bwMode="auto">
              <a:xfrm>
                <a:off x="1277" y="121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320" name="Rectangle 114"/>
              <p:cNvSpPr>
                <a:spLocks noChangeArrowheads="1"/>
              </p:cNvSpPr>
              <p:nvPr/>
            </p:nvSpPr>
            <p:spPr bwMode="auto">
              <a:xfrm>
                <a:off x="1046" y="121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321" name="Rectangle 115"/>
              <p:cNvSpPr>
                <a:spLocks noChangeArrowheads="1"/>
              </p:cNvSpPr>
              <p:nvPr/>
            </p:nvSpPr>
            <p:spPr bwMode="auto">
              <a:xfrm>
                <a:off x="816" y="121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322" name="Rectangle 116"/>
              <p:cNvSpPr>
                <a:spLocks noChangeArrowheads="1"/>
              </p:cNvSpPr>
              <p:nvPr/>
            </p:nvSpPr>
            <p:spPr bwMode="auto">
              <a:xfrm>
                <a:off x="2890" y="99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323" name="Rectangle 117"/>
              <p:cNvSpPr>
                <a:spLocks noChangeArrowheads="1"/>
              </p:cNvSpPr>
              <p:nvPr/>
            </p:nvSpPr>
            <p:spPr bwMode="auto">
              <a:xfrm>
                <a:off x="2659" y="99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324" name="Rectangle 118"/>
              <p:cNvSpPr>
                <a:spLocks noChangeArrowheads="1"/>
              </p:cNvSpPr>
              <p:nvPr/>
            </p:nvSpPr>
            <p:spPr bwMode="auto">
              <a:xfrm>
                <a:off x="2429" y="99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325" name="Rectangle 119"/>
              <p:cNvSpPr>
                <a:spLocks noChangeArrowheads="1"/>
              </p:cNvSpPr>
              <p:nvPr/>
            </p:nvSpPr>
            <p:spPr bwMode="auto">
              <a:xfrm>
                <a:off x="2198" y="99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326" name="Rectangle 120"/>
              <p:cNvSpPr>
                <a:spLocks noChangeArrowheads="1"/>
              </p:cNvSpPr>
              <p:nvPr/>
            </p:nvSpPr>
            <p:spPr bwMode="auto">
              <a:xfrm>
                <a:off x="1968" y="99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327" name="Rectangle 121"/>
              <p:cNvSpPr>
                <a:spLocks noChangeArrowheads="1"/>
              </p:cNvSpPr>
              <p:nvPr/>
            </p:nvSpPr>
            <p:spPr bwMode="auto">
              <a:xfrm>
                <a:off x="1738" y="99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328" name="Rectangle 122"/>
              <p:cNvSpPr>
                <a:spLocks noChangeArrowheads="1"/>
              </p:cNvSpPr>
              <p:nvPr/>
            </p:nvSpPr>
            <p:spPr bwMode="auto">
              <a:xfrm>
                <a:off x="1507" y="99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329" name="Rectangle 123"/>
              <p:cNvSpPr>
                <a:spLocks noChangeArrowheads="1"/>
              </p:cNvSpPr>
              <p:nvPr/>
            </p:nvSpPr>
            <p:spPr bwMode="auto">
              <a:xfrm>
                <a:off x="1277" y="99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330" name="Rectangle 124"/>
              <p:cNvSpPr>
                <a:spLocks noChangeArrowheads="1"/>
              </p:cNvSpPr>
              <p:nvPr/>
            </p:nvSpPr>
            <p:spPr bwMode="auto">
              <a:xfrm>
                <a:off x="1046" y="99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331" name="Rectangle 125"/>
              <p:cNvSpPr>
                <a:spLocks noChangeArrowheads="1"/>
              </p:cNvSpPr>
              <p:nvPr/>
            </p:nvSpPr>
            <p:spPr bwMode="auto">
              <a:xfrm>
                <a:off x="816" y="99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332" name="Line 126"/>
              <p:cNvSpPr>
                <a:spLocks noChangeShapeType="1"/>
              </p:cNvSpPr>
              <p:nvPr/>
            </p:nvSpPr>
            <p:spPr bwMode="auto">
              <a:xfrm>
                <a:off x="816" y="998"/>
                <a:ext cx="2304" cy="0"/>
              </a:xfrm>
              <a:prstGeom prst="line">
                <a:avLst/>
              </a:prstGeom>
              <a:noFill/>
              <a:ln w="12700" cap="sq">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a:latin typeface="Times New Roman" panose="02020603050405020304" pitchFamily="18" charset="0"/>
                  <a:cs typeface="Times New Roman" panose="02020603050405020304" pitchFamily="18" charset="0"/>
                </a:endParaRPr>
              </a:p>
            </p:txBody>
          </p:sp>
          <p:sp>
            <p:nvSpPr>
              <p:cNvPr id="8333" name="Line 127"/>
              <p:cNvSpPr>
                <a:spLocks noChangeShapeType="1"/>
              </p:cNvSpPr>
              <p:nvPr/>
            </p:nvSpPr>
            <p:spPr bwMode="auto">
              <a:xfrm>
                <a:off x="816" y="1218"/>
                <a:ext cx="2304" cy="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a:latin typeface="Times New Roman" panose="02020603050405020304" pitchFamily="18" charset="0"/>
                  <a:cs typeface="Times New Roman" panose="02020603050405020304" pitchFamily="18" charset="0"/>
                </a:endParaRPr>
              </a:p>
            </p:txBody>
          </p:sp>
          <p:sp>
            <p:nvSpPr>
              <p:cNvPr id="8334" name="Line 128"/>
              <p:cNvSpPr>
                <a:spLocks noChangeShapeType="1"/>
              </p:cNvSpPr>
              <p:nvPr/>
            </p:nvSpPr>
            <p:spPr bwMode="auto">
              <a:xfrm>
                <a:off x="816" y="1438"/>
                <a:ext cx="2304" cy="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a:latin typeface="Times New Roman" panose="02020603050405020304" pitchFamily="18" charset="0"/>
                  <a:cs typeface="Times New Roman" panose="02020603050405020304" pitchFamily="18" charset="0"/>
                </a:endParaRPr>
              </a:p>
            </p:txBody>
          </p:sp>
          <p:sp>
            <p:nvSpPr>
              <p:cNvPr id="8335" name="Line 129"/>
              <p:cNvSpPr>
                <a:spLocks noChangeShapeType="1"/>
              </p:cNvSpPr>
              <p:nvPr/>
            </p:nvSpPr>
            <p:spPr bwMode="auto">
              <a:xfrm>
                <a:off x="816" y="1878"/>
                <a:ext cx="2304"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ko-KR" altLang="en-US">
                  <a:latin typeface="Times New Roman" panose="02020603050405020304" pitchFamily="18" charset="0"/>
                  <a:cs typeface="Times New Roman" panose="02020603050405020304" pitchFamily="18" charset="0"/>
                </a:endParaRPr>
              </a:p>
            </p:txBody>
          </p:sp>
          <p:sp>
            <p:nvSpPr>
              <p:cNvPr id="8336" name="Line 130"/>
              <p:cNvSpPr>
                <a:spLocks noChangeShapeType="1"/>
              </p:cNvSpPr>
              <p:nvPr/>
            </p:nvSpPr>
            <p:spPr bwMode="auto">
              <a:xfrm>
                <a:off x="816" y="2318"/>
                <a:ext cx="2304" cy="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a:latin typeface="Times New Roman" panose="02020603050405020304" pitchFamily="18" charset="0"/>
                  <a:cs typeface="Times New Roman" panose="02020603050405020304" pitchFamily="18" charset="0"/>
                </a:endParaRPr>
              </a:p>
            </p:txBody>
          </p:sp>
          <p:sp>
            <p:nvSpPr>
              <p:cNvPr id="8337" name="Line 131"/>
              <p:cNvSpPr>
                <a:spLocks noChangeShapeType="1"/>
              </p:cNvSpPr>
              <p:nvPr/>
            </p:nvSpPr>
            <p:spPr bwMode="auto">
              <a:xfrm>
                <a:off x="816" y="2538"/>
                <a:ext cx="2304" cy="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a:latin typeface="Times New Roman" panose="02020603050405020304" pitchFamily="18" charset="0"/>
                  <a:cs typeface="Times New Roman" panose="02020603050405020304" pitchFamily="18" charset="0"/>
                </a:endParaRPr>
              </a:p>
            </p:txBody>
          </p:sp>
          <p:sp>
            <p:nvSpPr>
              <p:cNvPr id="8338" name="Line 132"/>
              <p:cNvSpPr>
                <a:spLocks noChangeShapeType="1"/>
              </p:cNvSpPr>
              <p:nvPr/>
            </p:nvSpPr>
            <p:spPr bwMode="auto">
              <a:xfrm>
                <a:off x="816" y="2758"/>
                <a:ext cx="2304" cy="0"/>
              </a:xfrm>
              <a:prstGeom prst="line">
                <a:avLst/>
              </a:prstGeom>
              <a:noFill/>
              <a:ln w="12700" cap="sq">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a:latin typeface="Times New Roman" panose="02020603050405020304" pitchFamily="18" charset="0"/>
                  <a:cs typeface="Times New Roman" panose="02020603050405020304" pitchFamily="18" charset="0"/>
                </a:endParaRPr>
              </a:p>
            </p:txBody>
          </p:sp>
          <p:sp>
            <p:nvSpPr>
              <p:cNvPr id="8339" name="Line 133"/>
              <p:cNvSpPr>
                <a:spLocks noChangeShapeType="1"/>
              </p:cNvSpPr>
              <p:nvPr/>
            </p:nvSpPr>
            <p:spPr bwMode="auto">
              <a:xfrm>
                <a:off x="816" y="998"/>
                <a:ext cx="0" cy="1760"/>
              </a:xfrm>
              <a:prstGeom prst="line">
                <a:avLst/>
              </a:prstGeom>
              <a:noFill/>
              <a:ln w="12700" cap="sq">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a:latin typeface="Times New Roman" panose="02020603050405020304" pitchFamily="18" charset="0"/>
                  <a:cs typeface="Times New Roman" panose="02020603050405020304" pitchFamily="18" charset="0"/>
                </a:endParaRPr>
              </a:p>
            </p:txBody>
          </p:sp>
          <p:sp>
            <p:nvSpPr>
              <p:cNvPr id="8340" name="Line 134"/>
              <p:cNvSpPr>
                <a:spLocks noChangeShapeType="1"/>
              </p:cNvSpPr>
              <p:nvPr/>
            </p:nvSpPr>
            <p:spPr bwMode="auto">
              <a:xfrm>
                <a:off x="1046" y="998"/>
                <a:ext cx="0" cy="176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a:latin typeface="Times New Roman" panose="02020603050405020304" pitchFamily="18" charset="0"/>
                  <a:cs typeface="Times New Roman" panose="02020603050405020304" pitchFamily="18" charset="0"/>
                </a:endParaRPr>
              </a:p>
            </p:txBody>
          </p:sp>
          <p:sp>
            <p:nvSpPr>
              <p:cNvPr id="8341" name="Line 135"/>
              <p:cNvSpPr>
                <a:spLocks noChangeShapeType="1"/>
              </p:cNvSpPr>
              <p:nvPr/>
            </p:nvSpPr>
            <p:spPr bwMode="auto">
              <a:xfrm>
                <a:off x="1277" y="998"/>
                <a:ext cx="0" cy="176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a:latin typeface="Times New Roman" panose="02020603050405020304" pitchFamily="18" charset="0"/>
                  <a:cs typeface="Times New Roman" panose="02020603050405020304" pitchFamily="18" charset="0"/>
                </a:endParaRPr>
              </a:p>
            </p:txBody>
          </p:sp>
          <p:sp>
            <p:nvSpPr>
              <p:cNvPr id="8342" name="Line 136"/>
              <p:cNvSpPr>
                <a:spLocks noChangeShapeType="1"/>
              </p:cNvSpPr>
              <p:nvPr/>
            </p:nvSpPr>
            <p:spPr bwMode="auto">
              <a:xfrm>
                <a:off x="1507" y="998"/>
                <a:ext cx="0" cy="176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a:latin typeface="Times New Roman" panose="02020603050405020304" pitchFamily="18" charset="0"/>
                  <a:cs typeface="Times New Roman" panose="02020603050405020304" pitchFamily="18" charset="0"/>
                </a:endParaRPr>
              </a:p>
            </p:txBody>
          </p:sp>
          <p:sp>
            <p:nvSpPr>
              <p:cNvPr id="8343" name="Line 137"/>
              <p:cNvSpPr>
                <a:spLocks noChangeShapeType="1"/>
              </p:cNvSpPr>
              <p:nvPr/>
            </p:nvSpPr>
            <p:spPr bwMode="auto">
              <a:xfrm>
                <a:off x="1968" y="998"/>
                <a:ext cx="0" cy="17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ko-KR" altLang="en-US">
                  <a:latin typeface="Times New Roman" panose="02020603050405020304" pitchFamily="18" charset="0"/>
                  <a:cs typeface="Times New Roman" panose="02020603050405020304" pitchFamily="18" charset="0"/>
                </a:endParaRPr>
              </a:p>
            </p:txBody>
          </p:sp>
          <p:sp>
            <p:nvSpPr>
              <p:cNvPr id="8344" name="Line 138"/>
              <p:cNvSpPr>
                <a:spLocks noChangeShapeType="1"/>
              </p:cNvSpPr>
              <p:nvPr/>
            </p:nvSpPr>
            <p:spPr bwMode="auto">
              <a:xfrm>
                <a:off x="2429" y="998"/>
                <a:ext cx="0" cy="176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a:latin typeface="Times New Roman" panose="02020603050405020304" pitchFamily="18" charset="0"/>
                  <a:cs typeface="Times New Roman" panose="02020603050405020304" pitchFamily="18" charset="0"/>
                </a:endParaRPr>
              </a:p>
            </p:txBody>
          </p:sp>
          <p:sp>
            <p:nvSpPr>
              <p:cNvPr id="8345" name="Line 139"/>
              <p:cNvSpPr>
                <a:spLocks noChangeShapeType="1"/>
              </p:cNvSpPr>
              <p:nvPr/>
            </p:nvSpPr>
            <p:spPr bwMode="auto">
              <a:xfrm>
                <a:off x="2659" y="998"/>
                <a:ext cx="0" cy="176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a:latin typeface="Times New Roman" panose="02020603050405020304" pitchFamily="18" charset="0"/>
                  <a:cs typeface="Times New Roman" panose="02020603050405020304" pitchFamily="18" charset="0"/>
                </a:endParaRPr>
              </a:p>
            </p:txBody>
          </p:sp>
          <p:sp>
            <p:nvSpPr>
              <p:cNvPr id="8346" name="Line 140"/>
              <p:cNvSpPr>
                <a:spLocks noChangeShapeType="1"/>
              </p:cNvSpPr>
              <p:nvPr/>
            </p:nvSpPr>
            <p:spPr bwMode="auto">
              <a:xfrm>
                <a:off x="2890" y="998"/>
                <a:ext cx="0" cy="176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a:latin typeface="Times New Roman" panose="02020603050405020304" pitchFamily="18" charset="0"/>
                  <a:cs typeface="Times New Roman" panose="02020603050405020304" pitchFamily="18" charset="0"/>
                </a:endParaRPr>
              </a:p>
            </p:txBody>
          </p:sp>
          <p:sp>
            <p:nvSpPr>
              <p:cNvPr id="8347" name="Line 141"/>
              <p:cNvSpPr>
                <a:spLocks noChangeShapeType="1"/>
              </p:cNvSpPr>
              <p:nvPr/>
            </p:nvSpPr>
            <p:spPr bwMode="auto">
              <a:xfrm>
                <a:off x="3120" y="998"/>
                <a:ext cx="0" cy="1760"/>
              </a:xfrm>
              <a:prstGeom prst="line">
                <a:avLst/>
              </a:prstGeom>
              <a:noFill/>
              <a:ln w="12700" cap="sq">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a:latin typeface="Times New Roman" panose="02020603050405020304" pitchFamily="18" charset="0"/>
                  <a:cs typeface="Times New Roman" panose="02020603050405020304" pitchFamily="18" charset="0"/>
                </a:endParaRPr>
              </a:p>
            </p:txBody>
          </p:sp>
          <p:sp>
            <p:nvSpPr>
              <p:cNvPr id="8348" name="Line 142"/>
              <p:cNvSpPr>
                <a:spLocks noChangeShapeType="1"/>
              </p:cNvSpPr>
              <p:nvPr/>
            </p:nvSpPr>
            <p:spPr bwMode="auto">
              <a:xfrm>
                <a:off x="816" y="1658"/>
                <a:ext cx="2304" cy="0"/>
              </a:xfrm>
              <a:prstGeom prst="line">
                <a:avLst/>
              </a:prstGeom>
              <a:noFill/>
              <a:ln w="12700" cap="sq">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a:latin typeface="Times New Roman" panose="02020603050405020304" pitchFamily="18" charset="0"/>
                  <a:cs typeface="Times New Roman" panose="02020603050405020304" pitchFamily="18" charset="0"/>
                </a:endParaRPr>
              </a:p>
            </p:txBody>
          </p:sp>
          <p:sp>
            <p:nvSpPr>
              <p:cNvPr id="8349" name="Line 143"/>
              <p:cNvSpPr>
                <a:spLocks noChangeShapeType="1"/>
              </p:cNvSpPr>
              <p:nvPr/>
            </p:nvSpPr>
            <p:spPr bwMode="auto">
              <a:xfrm>
                <a:off x="816" y="2098"/>
                <a:ext cx="2304" cy="0"/>
              </a:xfrm>
              <a:prstGeom prst="line">
                <a:avLst/>
              </a:prstGeom>
              <a:noFill/>
              <a:ln w="12700" cap="sq">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a:latin typeface="Times New Roman" panose="02020603050405020304" pitchFamily="18" charset="0"/>
                  <a:cs typeface="Times New Roman" panose="02020603050405020304" pitchFamily="18" charset="0"/>
                </a:endParaRPr>
              </a:p>
            </p:txBody>
          </p:sp>
          <p:sp>
            <p:nvSpPr>
              <p:cNvPr id="8350" name="Line 144"/>
              <p:cNvSpPr>
                <a:spLocks noChangeShapeType="1"/>
              </p:cNvSpPr>
              <p:nvPr/>
            </p:nvSpPr>
            <p:spPr bwMode="auto">
              <a:xfrm>
                <a:off x="1738" y="998"/>
                <a:ext cx="0" cy="1760"/>
              </a:xfrm>
              <a:prstGeom prst="line">
                <a:avLst/>
              </a:prstGeom>
              <a:noFill/>
              <a:ln w="12700" cap="sq">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a:latin typeface="Times New Roman" panose="02020603050405020304" pitchFamily="18" charset="0"/>
                  <a:cs typeface="Times New Roman" panose="02020603050405020304" pitchFamily="18" charset="0"/>
                </a:endParaRPr>
              </a:p>
            </p:txBody>
          </p:sp>
          <p:sp>
            <p:nvSpPr>
              <p:cNvPr id="8351" name="Line 145"/>
              <p:cNvSpPr>
                <a:spLocks noChangeShapeType="1"/>
              </p:cNvSpPr>
              <p:nvPr/>
            </p:nvSpPr>
            <p:spPr bwMode="auto">
              <a:xfrm>
                <a:off x="2198" y="998"/>
                <a:ext cx="0" cy="1760"/>
              </a:xfrm>
              <a:prstGeom prst="line">
                <a:avLst/>
              </a:prstGeom>
              <a:noFill/>
              <a:ln w="12700" cap="sq">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a:latin typeface="Times New Roman" panose="02020603050405020304" pitchFamily="18" charset="0"/>
                  <a:cs typeface="Times New Roman" panose="02020603050405020304" pitchFamily="18" charset="0"/>
                </a:endParaRPr>
              </a:p>
            </p:txBody>
          </p:sp>
          <p:sp>
            <p:nvSpPr>
              <p:cNvPr id="8352" name="Freeform 146"/>
              <p:cNvSpPr>
                <a:spLocks/>
              </p:cNvSpPr>
              <p:nvPr/>
            </p:nvSpPr>
            <p:spPr bwMode="auto">
              <a:xfrm>
                <a:off x="815" y="1116"/>
                <a:ext cx="2305" cy="1418"/>
              </a:xfrm>
              <a:custGeom>
                <a:avLst/>
                <a:gdLst>
                  <a:gd name="T0" fmla="*/ 0 w 2305"/>
                  <a:gd name="T1" fmla="*/ 21 h 1910"/>
                  <a:gd name="T2" fmla="*/ 270 w 2305"/>
                  <a:gd name="T3" fmla="*/ 3 h 1910"/>
                  <a:gd name="T4" fmla="*/ 696 w 2305"/>
                  <a:gd name="T5" fmla="*/ 39 h 1910"/>
                  <a:gd name="T6" fmla="*/ 1160 w 2305"/>
                  <a:gd name="T7" fmla="*/ 3 h 1910"/>
                  <a:gd name="T8" fmla="*/ 1609 w 2305"/>
                  <a:gd name="T9" fmla="*/ 39 h 1910"/>
                  <a:gd name="T10" fmla="*/ 2035 w 2305"/>
                  <a:gd name="T11" fmla="*/ 3 h 1910"/>
                  <a:gd name="T12" fmla="*/ 2305 w 2305"/>
                  <a:gd name="T13" fmla="*/ 22 h 1910"/>
                  <a:gd name="T14" fmla="*/ 0 60000 65536"/>
                  <a:gd name="T15" fmla="*/ 0 60000 65536"/>
                  <a:gd name="T16" fmla="*/ 0 60000 65536"/>
                  <a:gd name="T17" fmla="*/ 0 60000 65536"/>
                  <a:gd name="T18" fmla="*/ 0 60000 65536"/>
                  <a:gd name="T19" fmla="*/ 0 60000 65536"/>
                  <a:gd name="T20" fmla="*/ 0 60000 65536"/>
                  <a:gd name="T21" fmla="*/ 0 w 2305"/>
                  <a:gd name="T22" fmla="*/ 0 h 1910"/>
                  <a:gd name="T23" fmla="*/ 2305 w 2305"/>
                  <a:gd name="T24" fmla="*/ 1910 h 19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5" h="1910">
                    <a:moveTo>
                      <a:pt x="0" y="1006"/>
                    </a:moveTo>
                    <a:cubicBezTo>
                      <a:pt x="45" y="864"/>
                      <a:pt x="154" y="0"/>
                      <a:pt x="270" y="151"/>
                    </a:cubicBezTo>
                    <a:cubicBezTo>
                      <a:pt x="386" y="302"/>
                      <a:pt x="548" y="1910"/>
                      <a:pt x="696" y="1909"/>
                    </a:cubicBezTo>
                    <a:cubicBezTo>
                      <a:pt x="844" y="1908"/>
                      <a:pt x="1008" y="145"/>
                      <a:pt x="1160" y="143"/>
                    </a:cubicBezTo>
                    <a:cubicBezTo>
                      <a:pt x="1312" y="141"/>
                      <a:pt x="1463" y="1892"/>
                      <a:pt x="1609" y="1894"/>
                    </a:cubicBezTo>
                    <a:cubicBezTo>
                      <a:pt x="1755" y="1896"/>
                      <a:pt x="1919" y="301"/>
                      <a:pt x="2035" y="158"/>
                    </a:cubicBezTo>
                    <a:cubicBezTo>
                      <a:pt x="2151" y="15"/>
                      <a:pt x="2249" y="851"/>
                      <a:pt x="2305" y="1033"/>
                    </a:cubicBez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ko-KR" altLang="en-US">
                  <a:latin typeface="Times New Roman" panose="02020603050405020304" pitchFamily="18" charset="0"/>
                  <a:cs typeface="Times New Roman" panose="02020603050405020304" pitchFamily="18" charset="0"/>
                </a:endParaRPr>
              </a:p>
            </p:txBody>
          </p:sp>
        </p:grpSp>
        <p:sp>
          <p:nvSpPr>
            <p:cNvPr id="8250" name="Text Box 147"/>
            <p:cNvSpPr txBox="1">
              <a:spLocks noChangeArrowheads="1"/>
            </p:cNvSpPr>
            <p:nvPr/>
          </p:nvSpPr>
          <p:spPr bwMode="auto">
            <a:xfrm>
              <a:off x="456175" y="6120426"/>
              <a:ext cx="81304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r>
                <a:rPr lang="en-US" altLang="ko-KR" sz="1000" b="1">
                  <a:latin typeface="Times New Roman" panose="02020603050405020304" pitchFamily="18" charset="0"/>
                  <a:cs typeface="Times New Roman" panose="02020603050405020304" pitchFamily="18" charset="0"/>
                </a:rPr>
                <a:t>CH1 2.00V</a:t>
              </a:r>
            </a:p>
          </p:txBody>
        </p:sp>
        <p:sp>
          <p:nvSpPr>
            <p:cNvPr id="8251" name="Text Box 148"/>
            <p:cNvSpPr txBox="1">
              <a:spLocks noChangeArrowheads="1"/>
            </p:cNvSpPr>
            <p:nvPr/>
          </p:nvSpPr>
          <p:spPr bwMode="auto">
            <a:xfrm>
              <a:off x="1560504" y="6144794"/>
              <a:ext cx="716842" cy="277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r>
                <a:rPr lang="en-US" altLang="ko-KR" sz="1000" b="1">
                  <a:latin typeface="Times New Roman" panose="02020603050405020304" pitchFamily="18" charset="0"/>
                  <a:cs typeface="Times New Roman" panose="02020603050405020304" pitchFamily="18" charset="0"/>
                </a:rPr>
                <a:t>M 1000μs</a:t>
              </a:r>
            </a:p>
          </p:txBody>
        </p:sp>
      </p:grpSp>
      <p:grpSp>
        <p:nvGrpSpPr>
          <p:cNvPr id="8199" name="그룹 1"/>
          <p:cNvGrpSpPr>
            <a:grpSpLocks/>
          </p:cNvGrpSpPr>
          <p:nvPr/>
        </p:nvGrpSpPr>
        <p:grpSpPr bwMode="auto">
          <a:xfrm>
            <a:off x="1431925" y="2000672"/>
            <a:ext cx="1104900" cy="876300"/>
            <a:chOff x="1412117" y="2216696"/>
            <a:chExt cx="1701442" cy="1391759"/>
          </a:xfrm>
        </p:grpSpPr>
        <p:sp>
          <p:nvSpPr>
            <p:cNvPr id="8226" name="Line 62"/>
            <p:cNvSpPr>
              <a:spLocks noChangeShapeType="1"/>
            </p:cNvSpPr>
            <p:nvPr/>
          </p:nvSpPr>
          <p:spPr bwMode="auto">
            <a:xfrm>
              <a:off x="2068984" y="2216696"/>
              <a:ext cx="0" cy="66675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sp>
          <p:nvSpPr>
            <p:cNvPr id="8227" name="Line 63"/>
            <p:cNvSpPr>
              <a:spLocks noChangeShapeType="1"/>
            </p:cNvSpPr>
            <p:nvPr/>
          </p:nvSpPr>
          <p:spPr bwMode="auto">
            <a:xfrm>
              <a:off x="2065809" y="2216696"/>
              <a:ext cx="915988"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sp>
          <p:nvSpPr>
            <p:cNvPr id="8228" name="Line 64"/>
            <p:cNvSpPr>
              <a:spLocks noChangeShapeType="1"/>
            </p:cNvSpPr>
            <p:nvPr/>
          </p:nvSpPr>
          <p:spPr bwMode="auto">
            <a:xfrm>
              <a:off x="2991322" y="2216696"/>
              <a:ext cx="0" cy="20320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grpSp>
          <p:nvGrpSpPr>
            <p:cNvPr id="8229" name="Group 65"/>
            <p:cNvGrpSpPr>
              <a:grpSpLocks/>
            </p:cNvGrpSpPr>
            <p:nvPr/>
          </p:nvGrpSpPr>
          <p:grpSpPr bwMode="auto">
            <a:xfrm>
              <a:off x="2899247" y="2419896"/>
              <a:ext cx="184150" cy="254000"/>
              <a:chOff x="1488" y="1152"/>
              <a:chExt cx="192" cy="336"/>
            </a:xfrm>
          </p:grpSpPr>
          <p:sp>
            <p:nvSpPr>
              <p:cNvPr id="8242" name="Line 66"/>
              <p:cNvSpPr>
                <a:spLocks noChangeShapeType="1"/>
              </p:cNvSpPr>
              <p:nvPr/>
            </p:nvSpPr>
            <p:spPr bwMode="auto">
              <a:xfrm>
                <a:off x="1584" y="1152"/>
                <a:ext cx="96"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sp>
            <p:nvSpPr>
              <p:cNvPr id="8243" name="Line 67"/>
              <p:cNvSpPr>
                <a:spLocks noChangeShapeType="1"/>
              </p:cNvSpPr>
              <p:nvPr/>
            </p:nvSpPr>
            <p:spPr bwMode="auto">
              <a:xfrm flipH="1">
                <a:off x="1488" y="1200"/>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sp>
            <p:nvSpPr>
              <p:cNvPr id="8244" name="Line 68"/>
              <p:cNvSpPr>
                <a:spLocks noChangeShapeType="1"/>
              </p:cNvSpPr>
              <p:nvPr/>
            </p:nvSpPr>
            <p:spPr bwMode="auto">
              <a:xfrm>
                <a:off x="1488" y="1248"/>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sp>
            <p:nvSpPr>
              <p:cNvPr id="8245" name="Line 69"/>
              <p:cNvSpPr>
                <a:spLocks noChangeShapeType="1"/>
              </p:cNvSpPr>
              <p:nvPr/>
            </p:nvSpPr>
            <p:spPr bwMode="auto">
              <a:xfrm flipH="1">
                <a:off x="1488" y="1296"/>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sp>
            <p:nvSpPr>
              <p:cNvPr id="8246" name="Line 70"/>
              <p:cNvSpPr>
                <a:spLocks noChangeShapeType="1"/>
              </p:cNvSpPr>
              <p:nvPr/>
            </p:nvSpPr>
            <p:spPr bwMode="auto">
              <a:xfrm>
                <a:off x="1488" y="1344"/>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sp>
            <p:nvSpPr>
              <p:cNvPr id="8247" name="Line 71"/>
              <p:cNvSpPr>
                <a:spLocks noChangeShapeType="1"/>
              </p:cNvSpPr>
              <p:nvPr/>
            </p:nvSpPr>
            <p:spPr bwMode="auto">
              <a:xfrm flipH="1">
                <a:off x="1488" y="1392"/>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sp>
            <p:nvSpPr>
              <p:cNvPr id="8248" name="Line 72"/>
              <p:cNvSpPr>
                <a:spLocks noChangeShapeType="1"/>
              </p:cNvSpPr>
              <p:nvPr/>
            </p:nvSpPr>
            <p:spPr bwMode="auto">
              <a:xfrm>
                <a:off x="1488" y="1440"/>
                <a:ext cx="96"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grpSp>
        <p:sp>
          <p:nvSpPr>
            <p:cNvPr id="8230" name="Line 73"/>
            <p:cNvSpPr>
              <a:spLocks noChangeShapeType="1"/>
            </p:cNvSpPr>
            <p:nvPr/>
          </p:nvSpPr>
          <p:spPr bwMode="auto">
            <a:xfrm>
              <a:off x="2991322" y="2673896"/>
              <a:ext cx="0" cy="47625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sp>
          <p:nvSpPr>
            <p:cNvPr id="8231" name="AutoShape 74"/>
            <p:cNvSpPr>
              <a:spLocks noChangeArrowheads="1"/>
            </p:cNvSpPr>
            <p:nvPr/>
          </p:nvSpPr>
          <p:spPr bwMode="auto">
            <a:xfrm flipV="1">
              <a:off x="2869084" y="3137446"/>
              <a:ext cx="244475" cy="101600"/>
            </a:xfrm>
            <a:prstGeom prst="triangle">
              <a:avLst>
                <a:gd name="adj" fmla="val 50000"/>
              </a:avLst>
            </a:prstGeom>
            <a:solidFill>
              <a:srgbClr val="000000"/>
            </a:solidFill>
            <a:ln w="158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900">
                <a:latin typeface="Times New Roman" panose="02020603050405020304" pitchFamily="18" charset="0"/>
                <a:ea typeface="돋움" pitchFamily="50" charset="-127"/>
                <a:cs typeface="Times New Roman" panose="02020603050405020304" pitchFamily="18" charset="0"/>
              </a:endParaRPr>
            </a:p>
          </p:txBody>
        </p:sp>
        <p:sp>
          <p:nvSpPr>
            <p:cNvPr id="8232" name="Line 75"/>
            <p:cNvSpPr>
              <a:spLocks noChangeShapeType="1"/>
            </p:cNvSpPr>
            <p:nvPr/>
          </p:nvSpPr>
          <p:spPr bwMode="auto">
            <a:xfrm flipV="1">
              <a:off x="2869084" y="3239046"/>
              <a:ext cx="244475"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sp>
          <p:nvSpPr>
            <p:cNvPr id="8233" name="Line 76"/>
            <p:cNvSpPr>
              <a:spLocks noChangeShapeType="1"/>
            </p:cNvSpPr>
            <p:nvPr/>
          </p:nvSpPr>
          <p:spPr bwMode="auto">
            <a:xfrm>
              <a:off x="2075334" y="3588296"/>
              <a:ext cx="915988"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sp>
          <p:nvSpPr>
            <p:cNvPr id="8234" name="Line 77"/>
            <p:cNvSpPr>
              <a:spLocks noChangeShapeType="1"/>
            </p:cNvSpPr>
            <p:nvPr/>
          </p:nvSpPr>
          <p:spPr bwMode="auto">
            <a:xfrm>
              <a:off x="2991322" y="3232696"/>
              <a:ext cx="0" cy="35560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sp>
          <p:nvSpPr>
            <p:cNvPr id="8235" name="Text Box 78"/>
            <p:cNvSpPr txBox="1">
              <a:spLocks noChangeArrowheads="1"/>
            </p:cNvSpPr>
            <p:nvPr/>
          </p:nvSpPr>
          <p:spPr bwMode="auto">
            <a:xfrm>
              <a:off x="2520970" y="2356193"/>
              <a:ext cx="429716" cy="415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1100">
                  <a:latin typeface="Times New Roman" panose="02020603050405020304" pitchFamily="18" charset="0"/>
                  <a:ea typeface="돋움" pitchFamily="50" charset="-127"/>
                  <a:cs typeface="Times New Roman" panose="02020603050405020304" pitchFamily="18" charset="0"/>
                </a:rPr>
                <a:t>R</a:t>
              </a:r>
            </a:p>
          </p:txBody>
        </p:sp>
        <p:sp>
          <p:nvSpPr>
            <p:cNvPr id="123" name="Text Box 79"/>
            <p:cNvSpPr txBox="1">
              <a:spLocks noChangeArrowheads="1"/>
            </p:cNvSpPr>
            <p:nvPr/>
          </p:nvSpPr>
          <p:spPr bwMode="auto">
            <a:xfrm>
              <a:off x="2409514" y="2937789"/>
              <a:ext cx="606261" cy="6706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ko-KR" sz="1050" dirty="0">
                  <a:latin typeface="Times New Roman" pitchFamily="18" charset="0"/>
                  <a:cs typeface="Times New Roman" panose="02020603050405020304" pitchFamily="18" charset="0"/>
                </a:rPr>
                <a:t>  D</a:t>
              </a:r>
            </a:p>
            <a:p>
              <a:pPr>
                <a:defRPr/>
              </a:pPr>
              <a:r>
                <a:rPr lang="en-US" altLang="ko-KR" sz="1050" dirty="0">
                  <a:latin typeface="Times New Roman" pitchFamily="18" charset="0"/>
                  <a:cs typeface="Times New Roman" panose="02020603050405020304" pitchFamily="18" charset="0"/>
                </a:rPr>
                <a:t>(</a:t>
              </a:r>
              <a:r>
                <a:rPr lang="en-US" altLang="ko-KR" sz="800" dirty="0" err="1">
                  <a:latin typeface="Times New Roman" pitchFamily="18" charset="0"/>
                  <a:cs typeface="Times New Roman" panose="02020603050405020304" pitchFamily="18" charset="0"/>
                </a:rPr>
                <a:t>Ge</a:t>
              </a:r>
              <a:r>
                <a:rPr lang="en-US" altLang="ko-KR" sz="1050" dirty="0">
                  <a:latin typeface="Times New Roman" pitchFamily="18" charset="0"/>
                  <a:cs typeface="Times New Roman" panose="02020603050405020304" pitchFamily="18" charset="0"/>
                </a:rPr>
                <a:t>)</a:t>
              </a:r>
            </a:p>
          </p:txBody>
        </p:sp>
        <p:sp>
          <p:nvSpPr>
            <p:cNvPr id="8237" name="Line 80"/>
            <p:cNvSpPr>
              <a:spLocks noChangeShapeType="1"/>
            </p:cNvSpPr>
            <p:nvPr/>
          </p:nvSpPr>
          <p:spPr bwMode="auto">
            <a:xfrm flipV="1">
              <a:off x="2068984" y="2912020"/>
              <a:ext cx="0" cy="676275"/>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grpSp>
          <p:nvGrpSpPr>
            <p:cNvPr id="8238" name="Group 81"/>
            <p:cNvGrpSpPr>
              <a:grpSpLocks/>
            </p:cNvGrpSpPr>
            <p:nvPr/>
          </p:nvGrpSpPr>
          <p:grpSpPr bwMode="auto">
            <a:xfrm flipV="1">
              <a:off x="1951509" y="2873921"/>
              <a:ext cx="238125" cy="47625"/>
              <a:chOff x="636" y="3360"/>
              <a:chExt cx="150" cy="30"/>
            </a:xfrm>
          </p:grpSpPr>
          <p:sp>
            <p:nvSpPr>
              <p:cNvPr id="8240" name="Line 82"/>
              <p:cNvSpPr>
                <a:spLocks noChangeShapeType="1"/>
              </p:cNvSpPr>
              <p:nvPr/>
            </p:nvSpPr>
            <p:spPr bwMode="auto">
              <a:xfrm>
                <a:off x="636" y="3360"/>
                <a:ext cx="150"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sp>
            <p:nvSpPr>
              <p:cNvPr id="8241" name="Line 83"/>
              <p:cNvSpPr>
                <a:spLocks noChangeShapeType="1"/>
              </p:cNvSpPr>
              <p:nvPr/>
            </p:nvSpPr>
            <p:spPr bwMode="auto">
              <a:xfrm>
                <a:off x="660" y="3390"/>
                <a:ext cx="96"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grpSp>
        <p:sp>
          <p:nvSpPr>
            <p:cNvPr id="126" name="Text Box 85"/>
            <p:cNvSpPr txBox="1">
              <a:spLocks noChangeArrowheads="1"/>
            </p:cNvSpPr>
            <p:nvPr/>
          </p:nvSpPr>
          <p:spPr bwMode="auto">
            <a:xfrm>
              <a:off x="1412117" y="2678094"/>
              <a:ext cx="677155" cy="403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ko-KR" sz="1050" dirty="0">
                  <a:latin typeface="Times New Roman" panose="02020603050405020304" pitchFamily="18" charset="0"/>
                  <a:cs typeface="Times New Roman" panose="02020603050405020304" pitchFamily="18" charset="0"/>
                </a:rPr>
                <a:t>5[V]</a:t>
              </a:r>
            </a:p>
          </p:txBody>
        </p:sp>
      </p:grpSp>
      <p:grpSp>
        <p:nvGrpSpPr>
          <p:cNvPr id="8200" name="그룹 3"/>
          <p:cNvGrpSpPr>
            <a:grpSpLocks/>
          </p:cNvGrpSpPr>
          <p:nvPr/>
        </p:nvGrpSpPr>
        <p:grpSpPr bwMode="auto">
          <a:xfrm>
            <a:off x="1404938" y="3359795"/>
            <a:ext cx="1201737" cy="873125"/>
            <a:chOff x="1405633" y="3323681"/>
            <a:chExt cx="1200326" cy="874190"/>
          </a:xfrm>
        </p:grpSpPr>
        <p:sp>
          <p:nvSpPr>
            <p:cNvPr id="8201" name="Line 75"/>
            <p:cNvSpPr>
              <a:spLocks noChangeShapeType="1"/>
            </p:cNvSpPr>
            <p:nvPr/>
          </p:nvSpPr>
          <p:spPr bwMode="auto">
            <a:xfrm>
              <a:off x="1854814" y="3323681"/>
              <a:ext cx="0" cy="424953"/>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sp>
          <p:nvSpPr>
            <p:cNvPr id="8202" name="Line 76"/>
            <p:cNvSpPr>
              <a:spLocks noChangeShapeType="1"/>
            </p:cNvSpPr>
            <p:nvPr/>
          </p:nvSpPr>
          <p:spPr bwMode="auto">
            <a:xfrm>
              <a:off x="1848402" y="3323681"/>
              <a:ext cx="616575"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sp>
          <p:nvSpPr>
            <p:cNvPr id="8203" name="Line 77"/>
            <p:cNvSpPr>
              <a:spLocks noChangeShapeType="1"/>
            </p:cNvSpPr>
            <p:nvPr/>
          </p:nvSpPr>
          <p:spPr bwMode="auto">
            <a:xfrm>
              <a:off x="2471388" y="3323681"/>
              <a:ext cx="0" cy="12951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grpSp>
          <p:nvGrpSpPr>
            <p:cNvPr id="8204" name="Group 78"/>
            <p:cNvGrpSpPr>
              <a:grpSpLocks/>
            </p:cNvGrpSpPr>
            <p:nvPr/>
          </p:nvGrpSpPr>
          <p:grpSpPr bwMode="auto">
            <a:xfrm>
              <a:off x="2409410" y="3453191"/>
              <a:ext cx="123956" cy="161887"/>
              <a:chOff x="1488" y="1152"/>
              <a:chExt cx="192" cy="336"/>
            </a:xfrm>
          </p:grpSpPr>
          <p:sp>
            <p:nvSpPr>
              <p:cNvPr id="8219" name="Line 79"/>
              <p:cNvSpPr>
                <a:spLocks noChangeShapeType="1"/>
              </p:cNvSpPr>
              <p:nvPr/>
            </p:nvSpPr>
            <p:spPr bwMode="auto">
              <a:xfrm>
                <a:off x="1584" y="1152"/>
                <a:ext cx="96"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sp>
            <p:nvSpPr>
              <p:cNvPr id="8220" name="Line 80"/>
              <p:cNvSpPr>
                <a:spLocks noChangeShapeType="1"/>
              </p:cNvSpPr>
              <p:nvPr/>
            </p:nvSpPr>
            <p:spPr bwMode="auto">
              <a:xfrm flipH="1">
                <a:off x="1488" y="1200"/>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sp>
            <p:nvSpPr>
              <p:cNvPr id="8221" name="Line 81"/>
              <p:cNvSpPr>
                <a:spLocks noChangeShapeType="1"/>
              </p:cNvSpPr>
              <p:nvPr/>
            </p:nvSpPr>
            <p:spPr bwMode="auto">
              <a:xfrm>
                <a:off x="1488" y="1248"/>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sp>
            <p:nvSpPr>
              <p:cNvPr id="8222" name="Line 82"/>
              <p:cNvSpPr>
                <a:spLocks noChangeShapeType="1"/>
              </p:cNvSpPr>
              <p:nvPr/>
            </p:nvSpPr>
            <p:spPr bwMode="auto">
              <a:xfrm flipH="1">
                <a:off x="1488" y="1296"/>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sp>
            <p:nvSpPr>
              <p:cNvPr id="8223" name="Line 83"/>
              <p:cNvSpPr>
                <a:spLocks noChangeShapeType="1"/>
              </p:cNvSpPr>
              <p:nvPr/>
            </p:nvSpPr>
            <p:spPr bwMode="auto">
              <a:xfrm>
                <a:off x="1488" y="1344"/>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sp>
            <p:nvSpPr>
              <p:cNvPr id="8224" name="Line 84"/>
              <p:cNvSpPr>
                <a:spLocks noChangeShapeType="1"/>
              </p:cNvSpPr>
              <p:nvPr/>
            </p:nvSpPr>
            <p:spPr bwMode="auto">
              <a:xfrm flipH="1">
                <a:off x="1488" y="1392"/>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sp>
            <p:nvSpPr>
              <p:cNvPr id="8225" name="Line 85"/>
              <p:cNvSpPr>
                <a:spLocks noChangeShapeType="1"/>
              </p:cNvSpPr>
              <p:nvPr/>
            </p:nvSpPr>
            <p:spPr bwMode="auto">
              <a:xfrm>
                <a:off x="1488" y="1440"/>
                <a:ext cx="96"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grpSp>
        <p:sp>
          <p:nvSpPr>
            <p:cNvPr id="8205" name="Line 86"/>
            <p:cNvSpPr>
              <a:spLocks noChangeShapeType="1"/>
            </p:cNvSpPr>
            <p:nvPr/>
          </p:nvSpPr>
          <p:spPr bwMode="auto">
            <a:xfrm>
              <a:off x="2471388" y="3615078"/>
              <a:ext cx="0" cy="279255"/>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sp>
          <p:nvSpPr>
            <p:cNvPr id="8206" name="AutoShape 87"/>
            <p:cNvSpPr>
              <a:spLocks noChangeArrowheads="1"/>
            </p:cNvSpPr>
            <p:nvPr/>
          </p:nvSpPr>
          <p:spPr bwMode="auto">
            <a:xfrm>
              <a:off x="2389107" y="3894333"/>
              <a:ext cx="164563" cy="80944"/>
            </a:xfrm>
            <a:prstGeom prst="triangle">
              <a:avLst>
                <a:gd name="adj" fmla="val 50000"/>
              </a:avLst>
            </a:prstGeom>
            <a:solidFill>
              <a:srgbClr val="000000"/>
            </a:solidFill>
            <a:ln w="158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900">
                <a:latin typeface="Times New Roman" panose="02020603050405020304" pitchFamily="18" charset="0"/>
                <a:ea typeface="돋움" pitchFamily="50" charset="-127"/>
                <a:cs typeface="Times New Roman" panose="02020603050405020304" pitchFamily="18" charset="0"/>
              </a:endParaRPr>
            </a:p>
          </p:txBody>
        </p:sp>
        <p:sp>
          <p:nvSpPr>
            <p:cNvPr id="8207" name="Line 88"/>
            <p:cNvSpPr>
              <a:spLocks noChangeShapeType="1"/>
            </p:cNvSpPr>
            <p:nvPr/>
          </p:nvSpPr>
          <p:spPr bwMode="auto">
            <a:xfrm>
              <a:off x="2389107" y="3975276"/>
              <a:ext cx="164563"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sp>
          <p:nvSpPr>
            <p:cNvPr id="8208" name="Line 89"/>
            <p:cNvSpPr>
              <a:spLocks noChangeShapeType="1"/>
            </p:cNvSpPr>
            <p:nvPr/>
          </p:nvSpPr>
          <p:spPr bwMode="auto">
            <a:xfrm>
              <a:off x="1854814" y="4197871"/>
              <a:ext cx="616575"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sp>
          <p:nvSpPr>
            <p:cNvPr id="8209" name="Line 90"/>
            <p:cNvSpPr>
              <a:spLocks noChangeShapeType="1"/>
            </p:cNvSpPr>
            <p:nvPr/>
          </p:nvSpPr>
          <p:spPr bwMode="auto">
            <a:xfrm>
              <a:off x="2471388" y="3971229"/>
              <a:ext cx="0" cy="226642"/>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sp>
          <p:nvSpPr>
            <p:cNvPr id="8210" name="Text Box 91"/>
            <p:cNvSpPr txBox="1">
              <a:spLocks noChangeArrowheads="1"/>
            </p:cNvSpPr>
            <p:nvPr/>
          </p:nvSpPr>
          <p:spPr bwMode="auto">
            <a:xfrm>
              <a:off x="2120373" y="3385491"/>
              <a:ext cx="304534" cy="308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1400">
                  <a:latin typeface="Times New Roman" panose="02020603050405020304" pitchFamily="18" charset="0"/>
                  <a:ea typeface="돋움" pitchFamily="50" charset="-127"/>
                  <a:cs typeface="Times New Roman" panose="02020603050405020304" pitchFamily="18" charset="0"/>
                </a:rPr>
                <a:t>R</a:t>
              </a:r>
            </a:p>
          </p:txBody>
        </p:sp>
        <p:sp>
          <p:nvSpPr>
            <p:cNvPr id="8211" name="Line 92"/>
            <p:cNvSpPr>
              <a:spLocks noChangeShapeType="1"/>
            </p:cNvSpPr>
            <p:nvPr/>
          </p:nvSpPr>
          <p:spPr bwMode="auto">
            <a:xfrm flipV="1">
              <a:off x="1854814" y="3778988"/>
              <a:ext cx="0" cy="418883"/>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sp>
          <p:nvSpPr>
            <p:cNvPr id="8212" name="Line 93"/>
            <p:cNvSpPr>
              <a:spLocks noChangeShapeType="1"/>
            </p:cNvSpPr>
            <p:nvPr/>
          </p:nvSpPr>
          <p:spPr bwMode="auto">
            <a:xfrm>
              <a:off x="1775738" y="3744587"/>
              <a:ext cx="160288"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sp>
          <p:nvSpPr>
            <p:cNvPr id="8213" name="Line 94"/>
            <p:cNvSpPr>
              <a:spLocks noChangeShapeType="1"/>
            </p:cNvSpPr>
            <p:nvPr/>
          </p:nvSpPr>
          <p:spPr bwMode="auto">
            <a:xfrm>
              <a:off x="1801384" y="3774941"/>
              <a:ext cx="102584"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sp>
          <p:nvSpPr>
            <p:cNvPr id="8214" name="Line 96"/>
            <p:cNvSpPr>
              <a:spLocks noChangeShapeType="1"/>
            </p:cNvSpPr>
            <p:nvPr/>
          </p:nvSpPr>
          <p:spPr bwMode="auto">
            <a:xfrm>
              <a:off x="2386970" y="3894333"/>
              <a:ext cx="166700"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sp>
          <p:nvSpPr>
            <p:cNvPr id="8215" name="Line 98"/>
            <p:cNvSpPr>
              <a:spLocks noChangeShapeType="1"/>
            </p:cNvSpPr>
            <p:nvPr/>
          </p:nvSpPr>
          <p:spPr bwMode="auto">
            <a:xfrm flipH="1" flipV="1">
              <a:off x="2329267" y="3845767"/>
              <a:ext cx="51292" cy="48566"/>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sp>
          <p:nvSpPr>
            <p:cNvPr id="8216" name="Text Box 99"/>
            <p:cNvSpPr txBox="1">
              <a:spLocks noChangeArrowheads="1"/>
            </p:cNvSpPr>
            <p:nvPr/>
          </p:nvSpPr>
          <p:spPr bwMode="auto">
            <a:xfrm>
              <a:off x="2008690" y="3785059"/>
              <a:ext cx="488662" cy="3697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latin typeface="Times New Roman" pitchFamily="18" charset="0"/>
                  <a:ea typeface="돋움" pitchFamily="50" charset="-127"/>
                  <a:cs typeface="Times New Roman" panose="02020603050405020304" pitchFamily="18" charset="0"/>
                </a:rPr>
                <a:t>  ZD</a:t>
              </a:r>
            </a:p>
            <a:p>
              <a:pPr eaLnBrk="1" hangingPunct="1">
                <a:spcBef>
                  <a:spcPct val="0"/>
                </a:spcBef>
                <a:buFontTx/>
                <a:buNone/>
              </a:pPr>
              <a:r>
                <a:rPr lang="en-US" altLang="ko-KR" sz="900">
                  <a:latin typeface="Times New Roman" pitchFamily="18" charset="0"/>
                  <a:ea typeface="돋움" pitchFamily="50" charset="-127"/>
                  <a:cs typeface="Times New Roman" panose="02020603050405020304" pitchFamily="18" charset="0"/>
                </a:rPr>
                <a:t>(9.1V)</a:t>
              </a:r>
            </a:p>
          </p:txBody>
        </p:sp>
        <p:sp>
          <p:nvSpPr>
            <p:cNvPr id="8217" name="Text Box 100"/>
            <p:cNvSpPr txBox="1">
              <a:spLocks noChangeArrowheads="1"/>
            </p:cNvSpPr>
            <p:nvPr/>
          </p:nvSpPr>
          <p:spPr bwMode="auto">
            <a:xfrm>
              <a:off x="1405633" y="3632212"/>
              <a:ext cx="459841" cy="2311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12[V]</a:t>
              </a:r>
            </a:p>
          </p:txBody>
        </p:sp>
        <p:sp>
          <p:nvSpPr>
            <p:cNvPr id="8218" name="Line 98"/>
            <p:cNvSpPr>
              <a:spLocks noChangeShapeType="1"/>
            </p:cNvSpPr>
            <p:nvPr/>
          </p:nvSpPr>
          <p:spPr bwMode="auto">
            <a:xfrm flipH="1" flipV="1">
              <a:off x="2554667" y="3891928"/>
              <a:ext cx="51292" cy="45666"/>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grpSp>
      <p:sp>
        <p:nvSpPr>
          <p:cNvPr id="161" name="Text Box 6"/>
          <p:cNvSpPr txBox="1">
            <a:spLocks noChangeArrowheads="1"/>
          </p:cNvSpPr>
          <p:nvPr/>
        </p:nvSpPr>
        <p:spPr bwMode="auto">
          <a:xfrm>
            <a:off x="123825" y="228600"/>
            <a:ext cx="595035" cy="338554"/>
          </a:xfrm>
          <a:prstGeom prst="rect">
            <a:avLst/>
          </a:prstGeom>
          <a:noFill/>
          <a:ln w="9525">
            <a:noFill/>
            <a:miter lim="800000"/>
            <a:headEnd/>
            <a:tailEnd/>
          </a:ln>
          <a:effectLst/>
        </p:spPr>
        <p:txBody>
          <a:bodyPr wrap="none">
            <a:spAutoFit/>
          </a:bodyPr>
          <a:lstStyle/>
          <a:p>
            <a:pPr>
              <a:defRPr/>
            </a:pPr>
            <a:r>
              <a:rPr lang="en-US" altLang="ko-KR" sz="1600" b="1"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Điện</a:t>
            </a:r>
            <a:endParaRPr lang="ko-KR" altLang="en-US" sz="1200" b="1"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96932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80" name="Group 1"/>
          <p:cNvGrpSpPr>
            <a:grpSpLocks/>
          </p:cNvGrpSpPr>
          <p:nvPr/>
        </p:nvGrpSpPr>
        <p:grpSpPr bwMode="auto">
          <a:xfrm>
            <a:off x="3631332" y="1174680"/>
            <a:ext cx="2894012" cy="3714750"/>
            <a:chOff x="3630613" y="1310258"/>
            <a:chExt cx="2894012" cy="3714750"/>
          </a:xfrm>
        </p:grpSpPr>
        <p:pic>
          <p:nvPicPr>
            <p:cNvPr id="10282" name="Picture 7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5238" y="1364233"/>
              <a:ext cx="944562" cy="1227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83" name="TextBox 2"/>
            <p:cNvSpPr txBox="1">
              <a:spLocks noChangeArrowheads="1"/>
            </p:cNvSpPr>
            <p:nvPr/>
          </p:nvSpPr>
          <p:spPr bwMode="auto">
            <a:xfrm>
              <a:off x="4667250" y="2164333"/>
              <a:ext cx="250825"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Times New Roman" panose="02020603050405020304" pitchFamily="18" charset="0"/>
                  <a:ea typeface="돋움" pitchFamily="50" charset="-127"/>
                  <a:cs typeface="Times New Roman" panose="02020603050405020304" pitchFamily="18" charset="0"/>
                </a:rPr>
                <a:t>P</a:t>
              </a:r>
              <a:endParaRPr lang="ko-KR" altLang="en-US" sz="800">
                <a:latin typeface="Times New Roman" panose="02020603050405020304" pitchFamily="18" charset="0"/>
                <a:ea typeface="돋움" pitchFamily="50" charset="-127"/>
                <a:cs typeface="Times New Roman" panose="02020603050405020304" pitchFamily="18" charset="0"/>
              </a:endParaRPr>
            </a:p>
          </p:txBody>
        </p:sp>
        <p:sp>
          <p:nvSpPr>
            <p:cNvPr id="10284" name="TextBox 82"/>
            <p:cNvSpPr txBox="1">
              <a:spLocks noChangeArrowheads="1"/>
            </p:cNvSpPr>
            <p:nvPr/>
          </p:nvSpPr>
          <p:spPr bwMode="auto">
            <a:xfrm>
              <a:off x="4667250" y="1776983"/>
              <a:ext cx="2540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Times New Roman" panose="02020603050405020304" pitchFamily="18" charset="0"/>
                  <a:ea typeface="돋움" pitchFamily="50" charset="-127"/>
                  <a:cs typeface="Times New Roman" panose="02020603050405020304" pitchFamily="18" charset="0"/>
                </a:rPr>
                <a:t>R</a:t>
              </a:r>
              <a:endParaRPr lang="ko-KR" altLang="en-US" sz="800">
                <a:latin typeface="Times New Roman" panose="02020603050405020304" pitchFamily="18" charset="0"/>
                <a:ea typeface="돋움" pitchFamily="50" charset="-127"/>
                <a:cs typeface="Times New Roman" panose="02020603050405020304" pitchFamily="18" charset="0"/>
              </a:endParaRPr>
            </a:p>
          </p:txBody>
        </p:sp>
        <p:sp>
          <p:nvSpPr>
            <p:cNvPr id="10285" name="TextBox 83"/>
            <p:cNvSpPr txBox="1">
              <a:spLocks noChangeArrowheads="1"/>
            </p:cNvSpPr>
            <p:nvPr/>
          </p:nvSpPr>
          <p:spPr bwMode="auto">
            <a:xfrm>
              <a:off x="3630613" y="1986533"/>
              <a:ext cx="25840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Times New Roman" panose="02020603050405020304" pitchFamily="18" charset="0"/>
                  <a:ea typeface="돋움" pitchFamily="50" charset="-127"/>
                  <a:cs typeface="Times New Roman" panose="02020603050405020304" pitchFamily="18" charset="0"/>
                </a:rPr>
                <a:t>A</a:t>
              </a:r>
              <a:endParaRPr lang="ko-KR" altLang="en-US" sz="800">
                <a:latin typeface="Times New Roman" panose="02020603050405020304" pitchFamily="18" charset="0"/>
                <a:ea typeface="돋움" pitchFamily="50" charset="-127"/>
                <a:cs typeface="Times New Roman" panose="02020603050405020304" pitchFamily="18" charset="0"/>
              </a:endParaRPr>
            </a:p>
          </p:txBody>
        </p:sp>
        <p:pic>
          <p:nvPicPr>
            <p:cNvPr id="10286" name="Picture 7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2683445"/>
              <a:ext cx="1063625"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87" name="TextBox 88"/>
            <p:cNvSpPr txBox="1">
              <a:spLocks noChangeArrowheads="1"/>
            </p:cNvSpPr>
            <p:nvPr/>
          </p:nvSpPr>
          <p:spPr bwMode="auto">
            <a:xfrm>
              <a:off x="4241800" y="2900933"/>
              <a:ext cx="2444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Times New Roman" panose="02020603050405020304" pitchFamily="18" charset="0"/>
                  <a:ea typeface="돋움" pitchFamily="50" charset="-127"/>
                  <a:cs typeface="Times New Roman" panose="02020603050405020304" pitchFamily="18" charset="0"/>
                </a:rPr>
                <a:t>1</a:t>
              </a:r>
              <a:endParaRPr lang="ko-KR" altLang="en-US" sz="800">
                <a:latin typeface="Times New Roman" panose="02020603050405020304" pitchFamily="18" charset="0"/>
                <a:ea typeface="돋움" pitchFamily="50" charset="-127"/>
                <a:cs typeface="Times New Roman" panose="02020603050405020304" pitchFamily="18" charset="0"/>
              </a:endParaRPr>
            </a:p>
          </p:txBody>
        </p:sp>
        <p:sp>
          <p:nvSpPr>
            <p:cNvPr id="10288" name="TextBox 89"/>
            <p:cNvSpPr txBox="1">
              <a:spLocks noChangeArrowheads="1"/>
            </p:cNvSpPr>
            <p:nvPr/>
          </p:nvSpPr>
          <p:spPr bwMode="auto">
            <a:xfrm>
              <a:off x="4365625" y="2900933"/>
              <a:ext cx="2444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Times New Roman" panose="02020603050405020304" pitchFamily="18" charset="0"/>
                  <a:ea typeface="돋움" pitchFamily="50" charset="-127"/>
                  <a:cs typeface="Times New Roman" panose="02020603050405020304" pitchFamily="18" charset="0"/>
                </a:rPr>
                <a:t>3</a:t>
              </a:r>
              <a:endParaRPr lang="ko-KR" altLang="en-US" sz="800">
                <a:latin typeface="Times New Roman" panose="02020603050405020304" pitchFamily="18" charset="0"/>
                <a:ea typeface="돋움" pitchFamily="50" charset="-127"/>
                <a:cs typeface="Times New Roman" panose="02020603050405020304" pitchFamily="18" charset="0"/>
              </a:endParaRPr>
            </a:p>
          </p:txBody>
        </p:sp>
        <p:pic>
          <p:nvPicPr>
            <p:cNvPr id="10289" name="Picture 7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8925" y="1310258"/>
              <a:ext cx="998538" cy="1300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0" name="Picture 7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3375" y="2680270"/>
              <a:ext cx="895350" cy="293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91" name="TextBox 97"/>
            <p:cNvSpPr txBox="1">
              <a:spLocks noChangeArrowheads="1"/>
            </p:cNvSpPr>
            <p:nvPr/>
          </p:nvSpPr>
          <p:spPr bwMode="auto">
            <a:xfrm>
              <a:off x="5219700" y="2273870"/>
              <a:ext cx="2508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Times New Roman" panose="02020603050405020304" pitchFamily="18" charset="0"/>
                  <a:ea typeface="돋움" pitchFamily="50" charset="-127"/>
                  <a:cs typeface="Times New Roman" panose="02020603050405020304" pitchFamily="18" charset="0"/>
                </a:rPr>
                <a:t>P</a:t>
              </a:r>
              <a:endParaRPr lang="ko-KR" altLang="en-US" sz="800">
                <a:latin typeface="Times New Roman" panose="02020603050405020304" pitchFamily="18" charset="0"/>
                <a:ea typeface="돋움" pitchFamily="50" charset="-127"/>
                <a:cs typeface="Times New Roman" panose="02020603050405020304" pitchFamily="18" charset="0"/>
              </a:endParaRPr>
            </a:p>
          </p:txBody>
        </p:sp>
        <p:sp>
          <p:nvSpPr>
            <p:cNvPr id="10292" name="TextBox 98"/>
            <p:cNvSpPr txBox="1">
              <a:spLocks noChangeArrowheads="1"/>
            </p:cNvSpPr>
            <p:nvPr/>
          </p:nvSpPr>
          <p:spPr bwMode="auto">
            <a:xfrm>
              <a:off x="5210175" y="1858368"/>
              <a:ext cx="25840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Times New Roman" panose="02020603050405020304" pitchFamily="18" charset="0"/>
                  <a:ea typeface="돋움" pitchFamily="50" charset="-127"/>
                  <a:cs typeface="Times New Roman" panose="02020603050405020304" pitchFamily="18" charset="0"/>
                </a:rPr>
                <a:t>A</a:t>
              </a:r>
              <a:endParaRPr lang="ko-KR" altLang="en-US" sz="800">
                <a:latin typeface="Times New Roman" panose="02020603050405020304" pitchFamily="18" charset="0"/>
                <a:ea typeface="돋움" pitchFamily="50" charset="-127"/>
                <a:cs typeface="Times New Roman" panose="02020603050405020304" pitchFamily="18" charset="0"/>
              </a:endParaRPr>
            </a:p>
          </p:txBody>
        </p:sp>
        <p:sp>
          <p:nvSpPr>
            <p:cNvPr id="10293" name="TextBox 99"/>
            <p:cNvSpPr txBox="1">
              <a:spLocks noChangeArrowheads="1"/>
            </p:cNvSpPr>
            <p:nvPr/>
          </p:nvSpPr>
          <p:spPr bwMode="auto">
            <a:xfrm>
              <a:off x="6272213" y="2119883"/>
              <a:ext cx="252412"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Times New Roman" panose="02020603050405020304" pitchFamily="18" charset="0"/>
                  <a:ea typeface="돋움" pitchFamily="50" charset="-127"/>
                  <a:cs typeface="Times New Roman" panose="02020603050405020304" pitchFamily="18" charset="0"/>
                </a:rPr>
                <a:t>R</a:t>
              </a:r>
              <a:endParaRPr lang="ko-KR" altLang="en-US" sz="800">
                <a:latin typeface="Times New Roman" panose="02020603050405020304" pitchFamily="18" charset="0"/>
                <a:ea typeface="돋움" pitchFamily="50" charset="-127"/>
                <a:cs typeface="Times New Roman" panose="02020603050405020304" pitchFamily="18" charset="0"/>
              </a:endParaRPr>
            </a:p>
          </p:txBody>
        </p:sp>
        <p:pic>
          <p:nvPicPr>
            <p:cNvPr id="10294" name="Picture 8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0" y="4564633"/>
              <a:ext cx="1084263" cy="29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5" name="Picture 8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24288" y="3116833"/>
              <a:ext cx="912812" cy="1370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96" name="TextBox 104"/>
            <p:cNvSpPr txBox="1">
              <a:spLocks noChangeArrowheads="1"/>
            </p:cNvSpPr>
            <p:nvPr/>
          </p:nvSpPr>
          <p:spPr bwMode="auto">
            <a:xfrm>
              <a:off x="4313238" y="4799583"/>
              <a:ext cx="24288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Times New Roman" panose="02020603050405020304" pitchFamily="18" charset="0"/>
                  <a:ea typeface="돋움" pitchFamily="50" charset="-127"/>
                  <a:cs typeface="Times New Roman" panose="02020603050405020304" pitchFamily="18" charset="0"/>
                </a:rPr>
                <a:t>1</a:t>
              </a:r>
              <a:endParaRPr lang="ko-KR" altLang="en-US" sz="800">
                <a:latin typeface="Times New Roman" panose="02020603050405020304" pitchFamily="18" charset="0"/>
                <a:ea typeface="돋움" pitchFamily="50" charset="-127"/>
                <a:cs typeface="Times New Roman" panose="02020603050405020304" pitchFamily="18" charset="0"/>
              </a:endParaRPr>
            </a:p>
          </p:txBody>
        </p:sp>
        <p:sp>
          <p:nvSpPr>
            <p:cNvPr id="10297" name="TextBox 105"/>
            <p:cNvSpPr txBox="1">
              <a:spLocks noChangeArrowheads="1"/>
            </p:cNvSpPr>
            <p:nvPr/>
          </p:nvSpPr>
          <p:spPr bwMode="auto">
            <a:xfrm>
              <a:off x="4452938" y="4799583"/>
              <a:ext cx="24288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Times New Roman" panose="02020603050405020304" pitchFamily="18" charset="0"/>
                  <a:ea typeface="돋움" pitchFamily="50" charset="-127"/>
                  <a:cs typeface="Times New Roman" panose="02020603050405020304" pitchFamily="18" charset="0"/>
                </a:rPr>
                <a:t>3</a:t>
              </a:r>
              <a:endParaRPr lang="ko-KR" altLang="en-US" sz="800">
                <a:latin typeface="Times New Roman" panose="02020603050405020304" pitchFamily="18" charset="0"/>
                <a:ea typeface="돋움" pitchFamily="50" charset="-127"/>
                <a:cs typeface="Times New Roman" panose="02020603050405020304" pitchFamily="18" charset="0"/>
              </a:endParaRPr>
            </a:p>
          </p:txBody>
        </p:sp>
        <p:pic>
          <p:nvPicPr>
            <p:cNvPr id="10298" name="Picture 8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57813" y="3062858"/>
              <a:ext cx="950912" cy="1417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9" name="Picture 8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14950" y="4529708"/>
              <a:ext cx="10382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00" name="TextBox 110"/>
            <p:cNvSpPr txBox="1">
              <a:spLocks noChangeArrowheads="1"/>
            </p:cNvSpPr>
            <p:nvPr/>
          </p:nvSpPr>
          <p:spPr bwMode="auto">
            <a:xfrm>
              <a:off x="5889625" y="2900933"/>
              <a:ext cx="2444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Times New Roman" panose="02020603050405020304" pitchFamily="18" charset="0"/>
                  <a:ea typeface="돋움" pitchFamily="50" charset="-127"/>
                  <a:cs typeface="Times New Roman" panose="02020603050405020304" pitchFamily="18" charset="0"/>
                </a:rPr>
                <a:t>3</a:t>
              </a:r>
              <a:endParaRPr lang="ko-KR" altLang="en-US" sz="800">
                <a:latin typeface="Times New Roman" panose="02020603050405020304" pitchFamily="18" charset="0"/>
                <a:ea typeface="돋움" pitchFamily="50" charset="-127"/>
                <a:cs typeface="Times New Roman" panose="02020603050405020304" pitchFamily="18" charset="0"/>
              </a:endParaRPr>
            </a:p>
          </p:txBody>
        </p:sp>
        <p:sp>
          <p:nvSpPr>
            <p:cNvPr id="10301" name="TextBox 112"/>
            <p:cNvSpPr txBox="1">
              <a:spLocks noChangeArrowheads="1"/>
            </p:cNvSpPr>
            <p:nvPr/>
          </p:nvSpPr>
          <p:spPr bwMode="auto">
            <a:xfrm>
              <a:off x="5737225" y="4799583"/>
              <a:ext cx="2444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Times New Roman" panose="02020603050405020304" pitchFamily="18" charset="0"/>
                  <a:ea typeface="돋움" pitchFamily="50" charset="-127"/>
                  <a:cs typeface="Times New Roman" panose="02020603050405020304" pitchFamily="18" charset="0"/>
                </a:rPr>
                <a:t>1</a:t>
              </a:r>
              <a:endParaRPr lang="ko-KR" altLang="en-US" sz="800">
                <a:latin typeface="Times New Roman" panose="02020603050405020304" pitchFamily="18" charset="0"/>
                <a:ea typeface="돋움" pitchFamily="50" charset="-127"/>
                <a:cs typeface="Times New Roman" panose="02020603050405020304" pitchFamily="18" charset="0"/>
              </a:endParaRPr>
            </a:p>
          </p:txBody>
        </p:sp>
        <p:sp>
          <p:nvSpPr>
            <p:cNvPr id="10302" name="TextBox 113"/>
            <p:cNvSpPr txBox="1">
              <a:spLocks noChangeArrowheads="1"/>
            </p:cNvSpPr>
            <p:nvPr/>
          </p:nvSpPr>
          <p:spPr bwMode="auto">
            <a:xfrm>
              <a:off x="5899150" y="4809108"/>
              <a:ext cx="2444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Times New Roman" panose="02020603050405020304" pitchFamily="18" charset="0"/>
                  <a:ea typeface="돋움" pitchFamily="50" charset="-127"/>
                  <a:cs typeface="Times New Roman" panose="02020603050405020304" pitchFamily="18" charset="0"/>
                </a:rPr>
                <a:t>3</a:t>
              </a:r>
              <a:endParaRPr lang="ko-KR" altLang="en-US" sz="800">
                <a:latin typeface="Times New Roman" panose="02020603050405020304" pitchFamily="18" charset="0"/>
                <a:ea typeface="돋움" pitchFamily="50" charset="-127"/>
                <a:cs typeface="Times New Roman" panose="02020603050405020304" pitchFamily="18" charset="0"/>
              </a:endParaRPr>
            </a:p>
          </p:txBody>
        </p:sp>
        <p:sp>
          <p:nvSpPr>
            <p:cNvPr id="10303" name="TextBox 2"/>
            <p:cNvSpPr txBox="1">
              <a:spLocks noChangeArrowheads="1"/>
            </p:cNvSpPr>
            <p:nvPr/>
          </p:nvSpPr>
          <p:spPr bwMode="auto">
            <a:xfrm>
              <a:off x="4657725" y="3596258"/>
              <a:ext cx="24237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Times New Roman" panose="02020603050405020304" pitchFamily="18" charset="0"/>
                  <a:ea typeface="돋움" pitchFamily="50" charset="-127"/>
                  <a:cs typeface="Times New Roman" panose="02020603050405020304" pitchFamily="18" charset="0"/>
                </a:rPr>
                <a:t>P</a:t>
              </a:r>
              <a:endParaRPr lang="ko-KR" altLang="en-US" sz="800">
                <a:latin typeface="Times New Roman" panose="02020603050405020304" pitchFamily="18" charset="0"/>
                <a:ea typeface="돋움" pitchFamily="50" charset="-127"/>
                <a:cs typeface="Times New Roman" panose="02020603050405020304" pitchFamily="18" charset="0"/>
              </a:endParaRPr>
            </a:p>
          </p:txBody>
        </p:sp>
        <p:sp>
          <p:nvSpPr>
            <p:cNvPr id="10304" name="TextBox 82"/>
            <p:cNvSpPr txBox="1">
              <a:spLocks noChangeArrowheads="1"/>
            </p:cNvSpPr>
            <p:nvPr/>
          </p:nvSpPr>
          <p:spPr bwMode="auto">
            <a:xfrm>
              <a:off x="4648200" y="4012183"/>
              <a:ext cx="25359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Times New Roman" panose="02020603050405020304" pitchFamily="18" charset="0"/>
                  <a:ea typeface="돋움" pitchFamily="50" charset="-127"/>
                  <a:cs typeface="Times New Roman" panose="02020603050405020304" pitchFamily="18" charset="0"/>
                </a:rPr>
                <a:t>R</a:t>
              </a:r>
              <a:endParaRPr lang="ko-KR" altLang="en-US" sz="800">
                <a:latin typeface="Times New Roman" panose="02020603050405020304" pitchFamily="18" charset="0"/>
                <a:ea typeface="돋움" pitchFamily="50" charset="-127"/>
                <a:cs typeface="Times New Roman" panose="02020603050405020304" pitchFamily="18" charset="0"/>
              </a:endParaRPr>
            </a:p>
          </p:txBody>
        </p:sp>
        <p:sp>
          <p:nvSpPr>
            <p:cNvPr id="10305" name="TextBox 84"/>
            <p:cNvSpPr txBox="1">
              <a:spLocks noChangeArrowheads="1"/>
            </p:cNvSpPr>
            <p:nvPr/>
          </p:nvSpPr>
          <p:spPr bwMode="auto">
            <a:xfrm>
              <a:off x="3667125" y="3166045"/>
              <a:ext cx="2476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Times New Roman" panose="02020603050405020304" pitchFamily="18" charset="0"/>
                  <a:ea typeface="돋움" pitchFamily="50" charset="-127"/>
                  <a:cs typeface="Times New Roman" panose="02020603050405020304" pitchFamily="18" charset="0"/>
                </a:rPr>
                <a:t>Z</a:t>
              </a:r>
              <a:endParaRPr lang="ko-KR" altLang="en-US" sz="800">
                <a:latin typeface="Times New Roman" panose="02020603050405020304" pitchFamily="18" charset="0"/>
                <a:ea typeface="돋움" pitchFamily="50" charset="-127"/>
                <a:cs typeface="Times New Roman" panose="02020603050405020304" pitchFamily="18" charset="0"/>
              </a:endParaRPr>
            </a:p>
          </p:txBody>
        </p:sp>
        <p:sp>
          <p:nvSpPr>
            <p:cNvPr id="10306" name="TextBox 83"/>
            <p:cNvSpPr txBox="1">
              <a:spLocks noChangeArrowheads="1"/>
            </p:cNvSpPr>
            <p:nvPr/>
          </p:nvSpPr>
          <p:spPr bwMode="auto">
            <a:xfrm>
              <a:off x="3649663" y="3808983"/>
              <a:ext cx="25840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Times New Roman" panose="02020603050405020304" pitchFamily="18" charset="0"/>
                  <a:ea typeface="돋움" pitchFamily="50" charset="-127"/>
                  <a:cs typeface="Times New Roman" panose="02020603050405020304" pitchFamily="18" charset="0"/>
                </a:rPr>
                <a:t>A</a:t>
              </a:r>
              <a:endParaRPr lang="ko-KR" altLang="en-US" sz="800">
                <a:latin typeface="Times New Roman" panose="02020603050405020304" pitchFamily="18" charset="0"/>
                <a:ea typeface="돋움" pitchFamily="50" charset="-127"/>
                <a:cs typeface="Times New Roman" panose="02020603050405020304" pitchFamily="18" charset="0"/>
              </a:endParaRPr>
            </a:p>
          </p:txBody>
        </p:sp>
        <p:sp>
          <p:nvSpPr>
            <p:cNvPr id="10307" name="TextBox 98"/>
            <p:cNvSpPr txBox="1">
              <a:spLocks noChangeArrowheads="1"/>
            </p:cNvSpPr>
            <p:nvPr/>
          </p:nvSpPr>
          <p:spPr bwMode="auto">
            <a:xfrm>
              <a:off x="6210300" y="3478783"/>
              <a:ext cx="25840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Times New Roman" panose="02020603050405020304" pitchFamily="18" charset="0"/>
                  <a:ea typeface="돋움" pitchFamily="50" charset="-127"/>
                  <a:cs typeface="Times New Roman" panose="02020603050405020304" pitchFamily="18" charset="0"/>
                </a:rPr>
                <a:t>A</a:t>
              </a:r>
              <a:endParaRPr lang="ko-KR" altLang="en-US" sz="800">
                <a:latin typeface="Times New Roman" panose="02020603050405020304" pitchFamily="18" charset="0"/>
                <a:ea typeface="돋움" pitchFamily="50" charset="-127"/>
                <a:cs typeface="Times New Roman" panose="02020603050405020304" pitchFamily="18" charset="0"/>
              </a:endParaRPr>
            </a:p>
          </p:txBody>
        </p:sp>
        <p:sp>
          <p:nvSpPr>
            <p:cNvPr id="10308" name="TextBox 97"/>
            <p:cNvSpPr txBox="1">
              <a:spLocks noChangeArrowheads="1"/>
            </p:cNvSpPr>
            <p:nvPr/>
          </p:nvSpPr>
          <p:spPr bwMode="auto">
            <a:xfrm>
              <a:off x="6210300" y="3969320"/>
              <a:ext cx="2508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Times New Roman" panose="02020603050405020304" pitchFamily="18" charset="0"/>
                  <a:ea typeface="돋움" pitchFamily="50" charset="-127"/>
                  <a:cs typeface="Times New Roman" panose="02020603050405020304" pitchFamily="18" charset="0"/>
                </a:rPr>
                <a:t>P</a:t>
              </a:r>
              <a:endParaRPr lang="ko-KR" altLang="en-US" sz="800">
                <a:latin typeface="Times New Roman" panose="02020603050405020304" pitchFamily="18" charset="0"/>
                <a:ea typeface="돋움" pitchFamily="50" charset="-127"/>
                <a:cs typeface="Times New Roman" panose="02020603050405020304" pitchFamily="18" charset="0"/>
              </a:endParaRPr>
            </a:p>
          </p:txBody>
        </p:sp>
      </p:grpSp>
      <p:sp>
        <p:nvSpPr>
          <p:cNvPr id="10242" name="Line 2"/>
          <p:cNvSpPr>
            <a:spLocks noChangeShapeType="1"/>
          </p:cNvSpPr>
          <p:nvPr/>
        </p:nvSpPr>
        <p:spPr bwMode="auto">
          <a:xfrm>
            <a:off x="279400" y="609600"/>
            <a:ext cx="63246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grpSp>
        <p:nvGrpSpPr>
          <p:cNvPr id="10243" name="Group 2"/>
          <p:cNvGrpSpPr>
            <a:grpSpLocks/>
          </p:cNvGrpSpPr>
          <p:nvPr/>
        </p:nvGrpSpPr>
        <p:grpSpPr bwMode="auto">
          <a:xfrm>
            <a:off x="304800" y="776288"/>
            <a:ext cx="6248400" cy="8901112"/>
            <a:chOff x="192" y="672"/>
            <a:chExt cx="3936" cy="5424"/>
          </a:xfrm>
        </p:grpSpPr>
        <p:sp>
          <p:nvSpPr>
            <p:cNvPr id="10309" name="Rectangle 3"/>
            <p:cNvSpPr>
              <a:spLocks noChangeArrowheads="1"/>
            </p:cNvSpPr>
            <p:nvPr/>
          </p:nvSpPr>
          <p:spPr bwMode="auto">
            <a:xfrm>
              <a:off x="192" y="672"/>
              <a:ext cx="1968" cy="54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ko-KR" sz="900">
                <a:solidFill>
                  <a:srgbClr val="FF0000"/>
                </a:solidFill>
                <a:latin typeface="Times New Roman" panose="02020603050405020304" pitchFamily="18" charset="0"/>
                <a:ea typeface="돋움" pitchFamily="50" charset="-127"/>
                <a:cs typeface="Times New Roman" panose="02020603050405020304" pitchFamily="18" charset="0"/>
              </a:endParaRPr>
            </a:p>
          </p:txBody>
        </p:sp>
        <p:sp>
          <p:nvSpPr>
            <p:cNvPr id="10310" name="Rectangle 4"/>
            <p:cNvSpPr>
              <a:spLocks noChangeArrowheads="1"/>
            </p:cNvSpPr>
            <p:nvPr/>
          </p:nvSpPr>
          <p:spPr bwMode="auto">
            <a:xfrm>
              <a:off x="2160" y="672"/>
              <a:ext cx="1968" cy="54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ko-KR" sz="900">
                <a:solidFill>
                  <a:srgbClr val="FF0000"/>
                </a:solidFill>
                <a:latin typeface="Times New Roman" panose="02020603050405020304" pitchFamily="18" charset="0"/>
                <a:ea typeface="돋움" pitchFamily="50" charset="-127"/>
                <a:cs typeface="Times New Roman" panose="02020603050405020304" pitchFamily="18" charset="0"/>
              </a:endParaRPr>
            </a:p>
          </p:txBody>
        </p:sp>
      </p:grpSp>
      <p:sp>
        <p:nvSpPr>
          <p:cNvPr id="10244" name="Text Box 6"/>
          <p:cNvSpPr txBox="1">
            <a:spLocks noChangeArrowheads="1"/>
          </p:cNvSpPr>
          <p:nvPr/>
        </p:nvSpPr>
        <p:spPr bwMode="auto">
          <a:xfrm>
            <a:off x="292100" y="817563"/>
            <a:ext cx="147027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1000" b="1" smtClean="0">
                <a:latin typeface="Times New Roman" panose="02020603050405020304" pitchFamily="18" charset="0"/>
                <a:ea typeface="돋움" pitchFamily="50" charset="-127"/>
                <a:cs typeface="Times New Roman" panose="02020603050405020304" pitchFamily="18" charset="0"/>
              </a:rPr>
              <a:t>※ Khí nén</a:t>
            </a:r>
            <a:r>
              <a:rPr lang="ko-KR" altLang="en-US" sz="1000" b="1" smtClean="0">
                <a:latin typeface="Times New Roman" panose="02020603050405020304" pitchFamily="18" charset="0"/>
                <a:ea typeface="돋움" pitchFamily="50" charset="-127"/>
                <a:cs typeface="Times New Roman" panose="02020603050405020304" pitchFamily="18" charset="0"/>
              </a:rPr>
              <a:t> </a:t>
            </a:r>
            <a:r>
              <a:rPr lang="en-US" altLang="ko-KR" sz="1000" b="1">
                <a:latin typeface="Times New Roman" panose="02020603050405020304" pitchFamily="18" charset="0"/>
                <a:ea typeface="돋움" pitchFamily="50" charset="-127"/>
                <a:cs typeface="Times New Roman" panose="02020603050405020304" pitchFamily="18" charset="0"/>
              </a:rPr>
              <a:t>: </a:t>
            </a:r>
            <a:r>
              <a:rPr lang="en-US" altLang="ko-KR" sz="1000" b="1" smtClean="0">
                <a:latin typeface="Times New Roman" panose="02020603050405020304" pitchFamily="18" charset="0"/>
                <a:ea typeface="돋움" pitchFamily="50" charset="-127"/>
                <a:cs typeface="Times New Roman" panose="02020603050405020304" pitchFamily="18" charset="0"/>
              </a:rPr>
              <a:t>Câu 1</a:t>
            </a:r>
            <a:r>
              <a:rPr lang="ko-KR" altLang="en-US" sz="1000" b="1" smtClean="0">
                <a:latin typeface="Times New Roman" panose="02020603050405020304" pitchFamily="18" charset="0"/>
                <a:ea typeface="돋움" pitchFamily="50" charset="-127"/>
                <a:cs typeface="Times New Roman" panose="02020603050405020304" pitchFamily="18" charset="0"/>
              </a:rPr>
              <a:t> </a:t>
            </a:r>
            <a:r>
              <a:rPr lang="en-US" altLang="ko-KR" sz="1000" b="1">
                <a:latin typeface="Times New Roman" panose="02020603050405020304" pitchFamily="18" charset="0"/>
                <a:ea typeface="돋움" pitchFamily="50" charset="-127"/>
                <a:cs typeface="Times New Roman" panose="02020603050405020304" pitchFamily="18" charset="0"/>
              </a:rPr>
              <a:t>~ </a:t>
            </a:r>
            <a:r>
              <a:rPr lang="en-US" altLang="ko-KR" sz="1000" b="1" smtClean="0">
                <a:latin typeface="Times New Roman" panose="02020603050405020304" pitchFamily="18" charset="0"/>
                <a:ea typeface="돋움" pitchFamily="50" charset="-127"/>
                <a:cs typeface="Times New Roman" panose="02020603050405020304" pitchFamily="18" charset="0"/>
              </a:rPr>
              <a:t>20</a:t>
            </a:r>
            <a:endParaRPr lang="ko-KR" altLang="en-US" sz="1000" b="1">
              <a:latin typeface="Times New Roman" panose="02020603050405020304" pitchFamily="18" charset="0"/>
              <a:ea typeface="돋움" pitchFamily="50" charset="-127"/>
              <a:cs typeface="Times New Roman" panose="02020603050405020304" pitchFamily="18" charset="0"/>
            </a:endParaRPr>
          </a:p>
        </p:txBody>
      </p:sp>
      <p:sp>
        <p:nvSpPr>
          <p:cNvPr id="10245" name="Text Box 34"/>
          <p:cNvSpPr txBox="1">
            <a:spLocks noChangeArrowheads="1"/>
          </p:cNvSpPr>
          <p:nvPr/>
        </p:nvSpPr>
        <p:spPr bwMode="auto">
          <a:xfrm>
            <a:off x="279400" y="3470275"/>
            <a:ext cx="31496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vi-VN" altLang="ko-KR" sz="900">
                <a:latin typeface="Times New Roman" panose="02020603050405020304" pitchFamily="18" charset="0"/>
                <a:cs typeface="Times New Roman" panose="02020603050405020304" pitchFamily="18" charset="0"/>
              </a:rPr>
              <a:t>3. </a:t>
            </a:r>
            <a:r>
              <a:rPr lang="en-US" altLang="ko-KR" sz="900" smtClean="0">
                <a:latin typeface="Times New Roman" panose="02020603050405020304" pitchFamily="18" charset="0"/>
                <a:cs typeface="Times New Roman" panose="02020603050405020304" pitchFamily="18" charset="0"/>
              </a:rPr>
              <a:t>Phía dưới đang nói về</a:t>
            </a:r>
            <a:r>
              <a:rPr lang="vi-VN" altLang="ko-KR" sz="900" smtClean="0">
                <a:latin typeface="Times New Roman" panose="02020603050405020304" pitchFamily="18" charset="0"/>
                <a:cs typeface="Times New Roman" panose="02020603050405020304" pitchFamily="18" charset="0"/>
              </a:rPr>
              <a:t> </a:t>
            </a:r>
            <a:r>
              <a:rPr lang="vi-VN" altLang="ko-KR" sz="900">
                <a:latin typeface="Times New Roman" panose="02020603050405020304" pitchFamily="18" charset="0"/>
                <a:cs typeface="Times New Roman" panose="02020603050405020304" pitchFamily="18" charset="0"/>
              </a:rPr>
              <a:t>chức năng </a:t>
            </a:r>
            <a:r>
              <a:rPr lang="en-US" altLang="ko-KR" sz="900" smtClean="0">
                <a:latin typeface="Times New Roman" panose="02020603050405020304" pitchFamily="18" charset="0"/>
                <a:cs typeface="Times New Roman" panose="02020603050405020304" pitchFamily="18" charset="0"/>
              </a:rPr>
              <a:t>nào </a:t>
            </a:r>
            <a:r>
              <a:rPr lang="vi-VN" altLang="ko-KR" sz="900" smtClean="0">
                <a:latin typeface="Times New Roman" panose="02020603050405020304" pitchFamily="18" charset="0"/>
                <a:cs typeface="Times New Roman" panose="02020603050405020304" pitchFamily="18" charset="0"/>
              </a:rPr>
              <a:t>của </a:t>
            </a:r>
            <a:r>
              <a:rPr lang="vi-VN" altLang="ko-KR" sz="900">
                <a:latin typeface="Times New Roman" panose="02020603050405020304" pitchFamily="18" charset="0"/>
                <a:cs typeface="Times New Roman" panose="02020603050405020304" pitchFamily="18" charset="0"/>
              </a:rPr>
              <a:t>rơle </a:t>
            </a:r>
            <a:r>
              <a:rPr lang="vi-VN" altLang="ko-KR" sz="900" smtClean="0">
                <a:latin typeface="Times New Roman" panose="02020603050405020304" pitchFamily="18" charset="0"/>
                <a:cs typeface="Times New Roman" panose="02020603050405020304" pitchFamily="18" charset="0"/>
              </a:rPr>
              <a:t>?</a:t>
            </a:r>
            <a:endParaRPr lang="vi-VN" altLang="ko-KR" sz="900">
              <a:latin typeface="Times New Roman" panose="02020603050405020304" pitchFamily="18" charset="0"/>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cs typeface="Times New Roman" panose="02020603050405020304" pitchFamily="18" charset="0"/>
              </a:rPr>
              <a:t>Trạng thái đầu vào có thể được duy trì bằng tiếp điểm riêng của rơle, do đó, tín hiệu hoạt động có thể được ghi nhớ</a:t>
            </a:r>
            <a:r>
              <a:rPr lang="vi-VN" altLang="ko-KR" sz="900" smtClean="0">
                <a:latin typeface="Times New Roman" panose="02020603050405020304" pitchFamily="18" charset="0"/>
                <a:cs typeface="Times New Roman" panose="02020603050405020304" pitchFamily="18" charset="0"/>
              </a:rPr>
              <a:t>.</a:t>
            </a:r>
            <a:endParaRPr lang="en-US" altLang="ko-KR" sz="900" smtClean="0">
              <a:latin typeface="Times New Roman" panose="02020603050405020304" pitchFamily="18" charset="0"/>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cs typeface="Times New Roman" panose="02020603050405020304" pitchFamily="18" charset="0"/>
              </a:rPr>
              <a:t> ① Chức năng </a:t>
            </a:r>
            <a:r>
              <a:rPr lang="en-US" altLang="ko-KR" sz="900" smtClean="0">
                <a:latin typeface="Times New Roman" panose="02020603050405020304" pitchFamily="18" charset="0"/>
                <a:cs typeface="Times New Roman" panose="02020603050405020304" pitchFamily="18" charset="0"/>
              </a:rPr>
              <a:t>phân chia   </a:t>
            </a:r>
            <a:r>
              <a:rPr lang="vi-VN" altLang="ko-KR" sz="900" smtClean="0">
                <a:latin typeface="Times New Roman" panose="02020603050405020304" pitchFamily="18" charset="0"/>
                <a:cs typeface="Times New Roman" panose="02020603050405020304" pitchFamily="18" charset="0"/>
              </a:rPr>
              <a:t> </a:t>
            </a:r>
            <a:r>
              <a:rPr lang="vi-VN" altLang="ko-KR" sz="900">
                <a:latin typeface="Times New Roman" panose="02020603050405020304" pitchFamily="18" charset="0"/>
                <a:cs typeface="Times New Roman" panose="02020603050405020304" pitchFamily="18" charset="0"/>
              </a:rPr>
              <a:t>② Chức năng </a:t>
            </a:r>
            <a:r>
              <a:rPr lang="en-US" altLang="ko-KR" sz="900" smtClean="0">
                <a:latin typeface="Times New Roman" panose="02020603050405020304" pitchFamily="18" charset="0"/>
                <a:cs typeface="Times New Roman" panose="02020603050405020304" pitchFamily="18" charset="0"/>
              </a:rPr>
              <a:t>biến</a:t>
            </a:r>
            <a:r>
              <a:rPr lang="vi-VN" altLang="ko-KR" sz="900" smtClean="0">
                <a:latin typeface="Times New Roman" panose="02020603050405020304" pitchFamily="18" charset="0"/>
                <a:cs typeface="Times New Roman" panose="02020603050405020304" pitchFamily="18" charset="0"/>
              </a:rPr>
              <a:t> </a:t>
            </a:r>
            <a:r>
              <a:rPr lang="vi-VN" altLang="ko-KR" sz="900">
                <a:latin typeface="Times New Roman" panose="02020603050405020304" pitchFamily="18" charset="0"/>
                <a:cs typeface="Times New Roman" panose="02020603050405020304" pitchFamily="18" charset="0"/>
              </a:rPr>
              <a:t>đổi</a:t>
            </a:r>
          </a:p>
          <a:p>
            <a:pPr eaLnBrk="1" hangingPunct="1">
              <a:spcBef>
                <a:spcPct val="0"/>
              </a:spcBef>
              <a:buFontTx/>
              <a:buNone/>
            </a:pPr>
            <a:r>
              <a:rPr lang="vi-VN" altLang="ko-KR" sz="900">
                <a:latin typeface="Times New Roman" panose="02020603050405020304" pitchFamily="18" charset="0"/>
                <a:cs typeface="Times New Roman" panose="02020603050405020304" pitchFamily="18" charset="0"/>
              </a:rPr>
              <a:t> </a:t>
            </a:r>
            <a:r>
              <a:rPr lang="vi-VN" altLang="ko-KR" sz="900" b="1">
                <a:solidFill>
                  <a:srgbClr val="FF0000"/>
                </a:solidFill>
                <a:latin typeface="Times New Roman" panose="02020603050405020304" pitchFamily="18" charset="0"/>
                <a:cs typeface="Times New Roman" panose="02020603050405020304" pitchFamily="18" charset="0"/>
              </a:rPr>
              <a:t>③ Chức năng bộ nhớ </a:t>
            </a:r>
            <a:r>
              <a:rPr lang="en-US" altLang="ko-KR" sz="900" b="1" smtClean="0">
                <a:solidFill>
                  <a:srgbClr val="FF0000"/>
                </a:solidFill>
                <a:latin typeface="Times New Roman" panose="02020603050405020304" pitchFamily="18" charset="0"/>
                <a:cs typeface="Times New Roman" panose="02020603050405020304" pitchFamily="18" charset="0"/>
              </a:rPr>
              <a:t>       </a:t>
            </a:r>
            <a:r>
              <a:rPr lang="vi-VN" altLang="ko-KR" sz="900">
                <a:latin typeface="Times New Roman" panose="02020603050405020304" pitchFamily="18" charset="0"/>
                <a:cs typeface="Times New Roman" panose="02020603050405020304" pitchFamily="18" charset="0"/>
              </a:rPr>
              <a:t>④ Chức năng khuếch đại</a:t>
            </a:r>
          </a:p>
        </p:txBody>
      </p:sp>
      <p:sp>
        <p:nvSpPr>
          <p:cNvPr id="10246" name="Rectangle 153"/>
          <p:cNvSpPr>
            <a:spLocks noChangeArrowheads="1"/>
          </p:cNvSpPr>
          <p:nvPr/>
        </p:nvSpPr>
        <p:spPr bwMode="auto">
          <a:xfrm>
            <a:off x="260350" y="6561138"/>
            <a:ext cx="320357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5. </a:t>
            </a:r>
            <a:r>
              <a:rPr lang="en-US" altLang="ko-KR" sz="900" smtClean="0">
                <a:latin typeface="Times New Roman" panose="02020603050405020304" pitchFamily="18" charset="0"/>
                <a:cs typeface="Times New Roman" panose="02020603050405020304" pitchFamily="18" charset="0"/>
              </a:rPr>
              <a:t>Xilanh nào được dùng ở nơi cần lực lớn và có giới hạn đường kính xi lanh</a:t>
            </a:r>
            <a:r>
              <a:rPr lang="vi-VN" altLang="ko-KR" sz="900" smtClean="0">
                <a:latin typeface="Times New Roman" panose="02020603050405020304" pitchFamily="18" charset="0"/>
                <a:cs typeface="Times New Roman" panose="02020603050405020304" pitchFamily="18" charset="0"/>
              </a:rPr>
              <a:t>?</a:t>
            </a:r>
            <a:endParaRPr lang="en-US" altLang="ko-KR" sz="900" smtClean="0">
              <a:latin typeface="Times New Roman" panose="02020603050405020304" pitchFamily="18" charset="0"/>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a:t>
            </a:r>
            <a:r>
              <a:rPr lang="en-US" altLang="ko-KR" sz="900" b="1">
                <a:solidFill>
                  <a:srgbClr val="FF0000"/>
                </a:solidFill>
                <a:latin typeface="Times New Roman" panose="02020603050405020304" pitchFamily="18" charset="0"/>
                <a:ea typeface="돋움" pitchFamily="50" charset="-127"/>
                <a:cs typeface="Times New Roman" panose="02020603050405020304" pitchFamily="18" charset="0"/>
              </a:rPr>
              <a:t>①</a:t>
            </a:r>
            <a:r>
              <a:rPr lang="en-US" altLang="ko-KR" sz="900">
                <a:latin typeface="Times New Roman" panose="02020603050405020304" pitchFamily="18" charset="0"/>
                <a:ea typeface="돋움" pitchFamily="50" charset="-127"/>
                <a:cs typeface="Times New Roman" panose="02020603050405020304" pitchFamily="18" charset="0"/>
              </a:rPr>
              <a:t>                                     </a:t>
            </a:r>
            <a:r>
              <a:rPr lang="en-US" altLang="ko-KR" sz="900" smtClean="0">
                <a:latin typeface="Times New Roman" panose="02020603050405020304" pitchFamily="18" charset="0"/>
                <a:ea typeface="돋움" pitchFamily="50" charset="-127"/>
                <a:cs typeface="Times New Roman" panose="02020603050405020304" pitchFamily="18" charset="0"/>
              </a:rPr>
              <a:t>            ② </a:t>
            </a: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③                                      </a:t>
            </a:r>
            <a:r>
              <a:rPr lang="en-US" altLang="ko-KR" sz="900" smtClean="0">
                <a:latin typeface="Times New Roman" panose="02020603050405020304" pitchFamily="18" charset="0"/>
                <a:ea typeface="돋움" pitchFamily="50" charset="-127"/>
                <a:cs typeface="Times New Roman" panose="02020603050405020304" pitchFamily="18" charset="0"/>
              </a:rPr>
              <a:t>           ④</a:t>
            </a:r>
            <a:endParaRPr lang="en-US" altLang="ko-KR" sz="900">
              <a:latin typeface="Times New Roman" panose="02020603050405020304" pitchFamily="18" charset="0"/>
              <a:ea typeface="돋움" pitchFamily="50" charset="-127"/>
              <a:cs typeface="Times New Roman" panose="02020603050405020304" pitchFamily="18" charset="0"/>
            </a:endParaRPr>
          </a:p>
        </p:txBody>
      </p:sp>
      <p:sp>
        <p:nvSpPr>
          <p:cNvPr id="10247" name="Rectangle 52"/>
          <p:cNvSpPr>
            <a:spLocks noChangeArrowheads="1"/>
          </p:cNvSpPr>
          <p:nvPr/>
        </p:nvSpPr>
        <p:spPr bwMode="auto">
          <a:xfrm>
            <a:off x="260350" y="1154113"/>
            <a:ext cx="31305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1. Đâu </a:t>
            </a:r>
            <a:r>
              <a:rPr lang="en-US" altLang="ko-KR" sz="900" smtClean="0">
                <a:latin typeface="Times New Roman" panose="02020603050405020304" pitchFamily="18" charset="0"/>
                <a:ea typeface="돋움" pitchFamily="50" charset="-127"/>
                <a:cs typeface="Times New Roman" panose="02020603050405020304" pitchFamily="18" charset="0"/>
              </a:rPr>
              <a:t>không phải </a:t>
            </a:r>
            <a:r>
              <a:rPr lang="vi-VN" altLang="ko-KR" sz="900" smtClean="0">
                <a:latin typeface="Times New Roman" panose="02020603050405020304" pitchFamily="18" charset="0"/>
                <a:ea typeface="돋움" pitchFamily="50" charset="-127"/>
                <a:cs typeface="Times New Roman" panose="02020603050405020304" pitchFamily="18" charset="0"/>
              </a:rPr>
              <a:t>là </a:t>
            </a:r>
            <a:r>
              <a:rPr lang="vi-VN" altLang="ko-KR" sz="900">
                <a:latin typeface="Times New Roman" panose="02020603050405020304" pitchFamily="18" charset="0"/>
                <a:ea typeface="돋움" pitchFamily="50" charset="-127"/>
                <a:cs typeface="Times New Roman" panose="02020603050405020304" pitchFamily="18" charset="0"/>
              </a:rPr>
              <a:t>ưu điểm của </a:t>
            </a:r>
            <a:r>
              <a:rPr lang="en-US" altLang="ko-KR" sz="900" smtClean="0">
                <a:latin typeface="Times New Roman" panose="02020603050405020304" pitchFamily="18" charset="0"/>
                <a:ea typeface="돋움" pitchFamily="50" charset="-127"/>
                <a:cs typeface="Times New Roman" panose="02020603050405020304" pitchFamily="18" charset="0"/>
              </a:rPr>
              <a:t>kỹ thuật</a:t>
            </a:r>
            <a:r>
              <a:rPr lang="vi-VN" altLang="ko-KR" sz="900" smtClean="0">
                <a:latin typeface="Times New Roman" panose="02020603050405020304" pitchFamily="18" charset="0"/>
                <a:ea typeface="돋움" pitchFamily="50" charset="-127"/>
                <a:cs typeface="Times New Roman" panose="02020603050405020304" pitchFamily="18" charset="0"/>
              </a:rPr>
              <a:t> </a:t>
            </a:r>
            <a:r>
              <a:rPr lang="vi-VN" altLang="ko-KR" sz="900">
                <a:latin typeface="Times New Roman" panose="02020603050405020304" pitchFamily="18" charset="0"/>
                <a:ea typeface="돋움" pitchFamily="50" charset="-127"/>
                <a:cs typeface="Times New Roman" panose="02020603050405020304" pitchFamily="18" charset="0"/>
              </a:rPr>
              <a:t>khí nén?</a:t>
            </a: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a:t>
            </a: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 ① </a:t>
            </a:r>
            <a:r>
              <a:rPr lang="en-US" altLang="ko-KR" sz="900">
                <a:latin typeface="Times New Roman" panose="02020603050405020304" pitchFamily="18" charset="0"/>
                <a:cs typeface="Times New Roman" panose="02020603050405020304" pitchFamily="18" charset="0"/>
              </a:rPr>
              <a:t>N</a:t>
            </a:r>
            <a:r>
              <a:rPr lang="en-US" altLang="ko-KR" sz="900" smtClean="0">
                <a:latin typeface="Times New Roman" panose="02020603050405020304" pitchFamily="18" charset="0"/>
                <a:cs typeface="Times New Roman" panose="02020603050405020304" pitchFamily="18" charset="0"/>
              </a:rPr>
              <a:t>hận khí nén từ nguồn điện một cách đơn giản</a:t>
            </a:r>
            <a:r>
              <a:rPr lang="vi-VN" altLang="ko-KR" sz="900" smtClean="0">
                <a:latin typeface="Times New Roman" panose="02020603050405020304" pitchFamily="18" charset="0"/>
                <a:ea typeface="돋움" pitchFamily="50" charset="-127"/>
                <a:cs typeface="Times New Roman" panose="02020603050405020304" pitchFamily="18" charset="0"/>
              </a:rPr>
              <a:t>.</a:t>
            </a:r>
            <a:endParaRPr lang="vi-VN"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 ② Không có nguy cơ bắt lửa</a:t>
            </a: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 </a:t>
            </a:r>
            <a:r>
              <a:rPr lang="vi-VN" altLang="ko-KR" sz="900" b="1">
                <a:solidFill>
                  <a:srgbClr val="FF0000"/>
                </a:solidFill>
                <a:latin typeface="Times New Roman" panose="02020603050405020304" pitchFamily="18" charset="0"/>
                <a:ea typeface="돋움" pitchFamily="50" charset="-127"/>
                <a:cs typeface="Times New Roman" panose="02020603050405020304" pitchFamily="18" charset="0"/>
              </a:rPr>
              <a:t>③ Có thể kiểm soát tốc độ chính xác</a:t>
            </a: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 ④ Có thể tích lũy năng lượng</a:t>
            </a:r>
          </a:p>
        </p:txBody>
      </p:sp>
      <p:sp>
        <p:nvSpPr>
          <p:cNvPr id="10248" name="Rectangle 161"/>
          <p:cNvSpPr>
            <a:spLocks noChangeArrowheads="1"/>
          </p:cNvSpPr>
          <p:nvPr/>
        </p:nvSpPr>
        <p:spPr bwMode="auto">
          <a:xfrm>
            <a:off x="269875" y="2289175"/>
            <a:ext cx="315912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2. </a:t>
            </a:r>
            <a:r>
              <a:rPr lang="en-US" altLang="ko-KR" sz="900" smtClean="0">
                <a:latin typeface="Times New Roman" panose="02020603050405020304" pitchFamily="18" charset="0"/>
                <a:ea typeface="돋움" pitchFamily="50" charset="-127"/>
                <a:cs typeface="Times New Roman" panose="02020603050405020304" pitchFamily="18" charset="0"/>
              </a:rPr>
              <a:t>Không phải là đặc điểm của van điện từ?</a:t>
            </a: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  ① </a:t>
            </a:r>
            <a:r>
              <a:rPr lang="en-US" altLang="ko-KR" sz="900" smtClean="0">
                <a:latin typeface="Times New Roman" panose="02020603050405020304" pitchFamily="18" charset="0"/>
                <a:ea typeface="돋움" pitchFamily="50" charset="-127"/>
                <a:cs typeface="Times New Roman" panose="02020603050405020304" pitchFamily="18" charset="0"/>
              </a:rPr>
              <a:t>Giá thành rẻ</a:t>
            </a:r>
            <a:endParaRPr lang="vi-VN"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② Không dễ bị hỏng</a:t>
            </a:r>
          </a:p>
          <a:p>
            <a:pPr eaLnBrk="1" hangingPunct="1">
              <a:spcBef>
                <a:spcPct val="0"/>
              </a:spcBef>
              <a:buNone/>
            </a:pPr>
            <a:r>
              <a:rPr lang="vi-VN" altLang="ko-KR" sz="900">
                <a:latin typeface="Times New Roman" panose="02020603050405020304" pitchFamily="18" charset="0"/>
                <a:ea typeface="돋움" pitchFamily="50" charset="-127"/>
                <a:cs typeface="Times New Roman" panose="02020603050405020304" pitchFamily="18" charset="0"/>
              </a:rPr>
              <a:t>  ③ </a:t>
            </a:r>
            <a:r>
              <a:rPr lang="en-US" altLang="ko-KR" sz="900">
                <a:latin typeface="Times New Roman" panose="02020603050405020304" pitchFamily="18" charset="0"/>
                <a:cs typeface="Times New Roman" panose="02020603050405020304" pitchFamily="18" charset="0"/>
              </a:rPr>
              <a:t>K</a:t>
            </a:r>
            <a:r>
              <a:rPr lang="en-US" altLang="ko-KR" sz="900" smtClean="0">
                <a:latin typeface="Times New Roman" panose="02020603050405020304" pitchFamily="18" charset="0"/>
                <a:cs typeface="Times New Roman" panose="02020603050405020304" pitchFamily="18" charset="0"/>
              </a:rPr>
              <a:t>hông cần phải vệ sinh vật trung gian</a:t>
            </a:r>
            <a:endParaRPr lang="vi-VN"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  </a:t>
            </a:r>
            <a:r>
              <a:rPr lang="vi-VN" altLang="ko-KR" sz="900" b="1">
                <a:solidFill>
                  <a:srgbClr val="FF0000"/>
                </a:solidFill>
                <a:latin typeface="Times New Roman" panose="02020603050405020304" pitchFamily="18" charset="0"/>
                <a:ea typeface="돋움" pitchFamily="50" charset="-127"/>
                <a:cs typeface="Times New Roman" panose="02020603050405020304" pitchFamily="18" charset="0"/>
              </a:rPr>
              <a:t>④ Tiêu thụ điện thấp</a:t>
            </a:r>
          </a:p>
        </p:txBody>
      </p:sp>
      <p:sp>
        <p:nvSpPr>
          <p:cNvPr id="10249" name="Text Box 44"/>
          <p:cNvSpPr txBox="1">
            <a:spLocks noChangeArrowheads="1"/>
          </p:cNvSpPr>
          <p:nvPr/>
        </p:nvSpPr>
        <p:spPr bwMode="auto">
          <a:xfrm>
            <a:off x="3402013" y="6627813"/>
            <a:ext cx="284565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9. Đâu không phải là </a:t>
            </a:r>
            <a:r>
              <a:rPr lang="en-US" altLang="ko-KR" sz="900" smtClean="0">
                <a:latin typeface="Times New Roman" panose="02020603050405020304" pitchFamily="18" charset="0"/>
                <a:ea typeface="돋움" pitchFamily="50" charset="-127"/>
                <a:cs typeface="Times New Roman" panose="02020603050405020304" pitchFamily="18" charset="0"/>
              </a:rPr>
              <a:t>tên 1 bộ phận </a:t>
            </a:r>
            <a:r>
              <a:rPr lang="en-US" altLang="ko-KR" sz="900">
                <a:latin typeface="Times New Roman" panose="02020603050405020304" pitchFamily="18" charset="0"/>
                <a:ea typeface="돋움" pitchFamily="50" charset="-127"/>
                <a:cs typeface="Times New Roman" panose="02020603050405020304" pitchFamily="18" charset="0"/>
              </a:rPr>
              <a:t>của </a:t>
            </a:r>
            <a:r>
              <a:rPr lang="en-US" altLang="ko-KR" sz="900" smtClean="0">
                <a:latin typeface="Times New Roman" panose="02020603050405020304" pitchFamily="18" charset="0"/>
                <a:ea typeface="돋움" pitchFamily="50" charset="-127"/>
                <a:cs typeface="Times New Roman" panose="02020603050405020304" pitchFamily="18" charset="0"/>
              </a:rPr>
              <a:t>tube One - touch?</a:t>
            </a: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b="1">
                <a:solidFill>
                  <a:srgbClr val="FF0000"/>
                </a:solidFill>
                <a:latin typeface="Times New Roman" panose="02020603050405020304" pitchFamily="18" charset="0"/>
                <a:ea typeface="돋움" pitchFamily="50" charset="-127"/>
                <a:cs typeface="Times New Roman" panose="02020603050405020304" pitchFamily="18" charset="0"/>
              </a:rPr>
              <a:t>① </a:t>
            </a:r>
            <a:r>
              <a:rPr lang="vi-VN" altLang="ko-KR" sz="900" b="1">
                <a:solidFill>
                  <a:srgbClr val="FF0000"/>
                </a:solidFill>
                <a:latin typeface="Times New Roman" panose="02020603050405020304" pitchFamily="18" charset="0"/>
                <a:ea typeface="돋움" pitchFamily="50" charset="-127"/>
                <a:cs typeface="Times New Roman" panose="02020603050405020304" pitchFamily="18" charset="0"/>
              </a:rPr>
              <a:t>Flange</a:t>
            </a:r>
            <a:r>
              <a:rPr lang="en-US" altLang="ko-KR" sz="900" b="1">
                <a:solidFill>
                  <a:srgbClr val="FF0000"/>
                </a:solidFill>
                <a:latin typeface="Times New Roman" panose="02020603050405020304" pitchFamily="18" charset="0"/>
                <a:ea typeface="돋움" pitchFamily="50" charset="-127"/>
                <a:cs typeface="Times New Roman" panose="02020603050405020304" pitchFamily="18" charset="0"/>
              </a:rPr>
              <a:t>   </a:t>
            </a:r>
            <a:r>
              <a:rPr lang="en-US" altLang="ko-KR" sz="900" b="1" baseline="30000" smtClean="0">
                <a:solidFill>
                  <a:srgbClr val="FF0000"/>
                </a:solidFill>
              </a:rPr>
              <a:t>               </a:t>
            </a:r>
            <a:r>
              <a:rPr lang="en-US" altLang="ko-KR" sz="900" smtClean="0">
                <a:latin typeface="Times New Roman" panose="02020603050405020304" pitchFamily="18" charset="0"/>
                <a:ea typeface="돋움" pitchFamily="50" charset="-127"/>
                <a:cs typeface="Times New Roman" panose="02020603050405020304" pitchFamily="18" charset="0"/>
              </a:rPr>
              <a:t>② Đinh ốc</a:t>
            </a: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③ </a:t>
            </a:r>
            <a:r>
              <a:rPr lang="en-US" altLang="ko-KR" sz="900" smtClean="0">
                <a:latin typeface="Times New Roman" panose="02020603050405020304" pitchFamily="18" charset="0"/>
                <a:ea typeface="돋움" pitchFamily="50" charset="-127"/>
                <a:cs typeface="Times New Roman" panose="02020603050405020304" pitchFamily="18" charset="0"/>
              </a:rPr>
              <a:t>Housing              ④ Tube fitting</a:t>
            </a:r>
            <a:endParaRPr lang="ko-KR" altLang="en-US" sz="900">
              <a:latin typeface="Times New Roman" panose="02020603050405020304" pitchFamily="18" charset="0"/>
              <a:ea typeface="돋움" pitchFamily="50" charset="-127"/>
              <a:cs typeface="Times New Roman" panose="02020603050405020304" pitchFamily="18" charset="0"/>
            </a:endParaRPr>
          </a:p>
        </p:txBody>
      </p:sp>
      <p:sp>
        <p:nvSpPr>
          <p:cNvPr id="10250" name="Rectangle 110"/>
          <p:cNvSpPr>
            <a:spLocks noChangeArrowheads="1"/>
          </p:cNvSpPr>
          <p:nvPr/>
        </p:nvSpPr>
        <p:spPr bwMode="auto">
          <a:xfrm>
            <a:off x="279400" y="8278813"/>
            <a:ext cx="314166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6. Kiểm soát an toàn, kiểm </a:t>
            </a:r>
            <a:r>
              <a:rPr lang="vi-VN" altLang="ko-KR" sz="900" smtClean="0">
                <a:latin typeface="Times New Roman" panose="02020603050405020304" pitchFamily="18" charset="0"/>
                <a:ea typeface="돋움" pitchFamily="50" charset="-127"/>
                <a:cs typeface="Times New Roman" panose="02020603050405020304" pitchFamily="18" charset="0"/>
              </a:rPr>
              <a:t>soát</a:t>
            </a:r>
            <a:r>
              <a:rPr lang="en-US" altLang="ko-KR" sz="900" smtClean="0">
                <a:latin typeface="Times New Roman" panose="02020603050405020304" pitchFamily="18" charset="0"/>
                <a:ea typeface="돋움" pitchFamily="50" charset="-127"/>
                <a:cs typeface="Times New Roman" panose="02020603050405020304" pitchFamily="18" charset="0"/>
              </a:rPr>
              <a:t> chuyển động</a:t>
            </a:r>
            <a:r>
              <a:rPr lang="vi-VN" altLang="ko-KR" sz="900" smtClean="0">
                <a:latin typeface="Times New Roman" panose="02020603050405020304" pitchFamily="18" charset="0"/>
                <a:ea typeface="돋움" pitchFamily="50" charset="-127"/>
                <a:cs typeface="Times New Roman" panose="02020603050405020304" pitchFamily="18" charset="0"/>
              </a:rPr>
              <a:t>, </a:t>
            </a:r>
            <a:r>
              <a:rPr lang="vi-VN" altLang="ko-KR" sz="900">
                <a:latin typeface="Times New Roman" panose="02020603050405020304" pitchFamily="18" charset="0"/>
                <a:ea typeface="돋움" pitchFamily="50" charset="-127"/>
                <a:cs typeface="Times New Roman" panose="02020603050405020304" pitchFamily="18" charset="0"/>
              </a:rPr>
              <a:t>chức năng kiểm tra, hoạt động logic, v.v.</a:t>
            </a:r>
          </a:p>
          <a:p>
            <a:pPr eaLnBrk="1" hangingPunct="1">
              <a:spcBef>
                <a:spcPct val="0"/>
              </a:spcBef>
              <a:buFontTx/>
              <a:buNone/>
            </a:pPr>
            <a:r>
              <a:rPr lang="en-US" altLang="ko-KR" sz="900" smtClean="0">
                <a:latin typeface="Times New Roman" panose="02020603050405020304" pitchFamily="18" charset="0"/>
                <a:ea typeface="돋움" pitchFamily="50" charset="-127"/>
                <a:cs typeface="Times New Roman" panose="02020603050405020304" pitchFamily="18" charset="0"/>
              </a:rPr>
              <a:t>Đang nói tới chức năng của van nào</a:t>
            </a:r>
            <a:r>
              <a:rPr lang="vi-VN" altLang="ko-KR" sz="900" smtClean="0">
                <a:latin typeface="Times New Roman" panose="02020603050405020304" pitchFamily="18" charset="0"/>
                <a:ea typeface="돋움" pitchFamily="50" charset="-127"/>
                <a:cs typeface="Times New Roman" panose="02020603050405020304" pitchFamily="18" charset="0"/>
              </a:rPr>
              <a:t>?</a:t>
            </a: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①                                    </a:t>
            </a:r>
            <a:r>
              <a:rPr lang="ko-KR" altLang="en-US" sz="900" b="1">
                <a:solidFill>
                  <a:srgbClr val="FF0000"/>
                </a:solidFill>
                <a:latin typeface="Times New Roman" panose="02020603050405020304" pitchFamily="18" charset="0"/>
                <a:ea typeface="돋움" pitchFamily="50" charset="-127"/>
                <a:cs typeface="Times New Roman" panose="02020603050405020304" pitchFamily="18" charset="0"/>
              </a:rPr>
              <a:t>②</a:t>
            </a:r>
            <a:endParaRPr lang="en-US" altLang="ko-KR" sz="900" b="1">
              <a:solidFill>
                <a:srgbClr val="FF0000"/>
              </a:solidFill>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ko-KR" altLang="en-US" sz="900">
                <a:latin typeface="Times New Roman" panose="02020603050405020304" pitchFamily="18" charset="0"/>
                <a:ea typeface="돋움" pitchFamily="50" charset="-127"/>
                <a:cs typeface="Times New Roman" panose="02020603050405020304" pitchFamily="18" charset="0"/>
              </a:rPr>
              <a:t> ③                                    ④ </a:t>
            </a:r>
          </a:p>
        </p:txBody>
      </p:sp>
      <p:sp>
        <p:nvSpPr>
          <p:cNvPr id="10251" name="Rectangle 164"/>
          <p:cNvSpPr>
            <a:spLocks noChangeArrowheads="1"/>
          </p:cNvSpPr>
          <p:nvPr/>
        </p:nvSpPr>
        <p:spPr bwMode="auto">
          <a:xfrm>
            <a:off x="3416300" y="7473950"/>
            <a:ext cx="31623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10. </a:t>
            </a:r>
            <a:r>
              <a:rPr lang="en-US" altLang="ko-KR" sz="900" smtClean="0">
                <a:latin typeface="Times New Roman" panose="02020603050405020304" pitchFamily="18" charset="0"/>
                <a:ea typeface="돋움" pitchFamily="50" charset="-127"/>
                <a:cs typeface="Times New Roman" panose="02020603050405020304" pitchFamily="18" charset="0"/>
              </a:rPr>
              <a:t>Đáp án sai khi</a:t>
            </a:r>
            <a:r>
              <a:rPr lang="vi-VN" altLang="ko-KR" sz="900" smtClean="0">
                <a:latin typeface="Times New Roman" panose="02020603050405020304" pitchFamily="18" charset="0"/>
                <a:ea typeface="돋움" pitchFamily="50" charset="-127"/>
                <a:cs typeface="Times New Roman" panose="02020603050405020304" pitchFamily="18" charset="0"/>
              </a:rPr>
              <a:t> </a:t>
            </a:r>
            <a:r>
              <a:rPr lang="vi-VN" altLang="ko-KR" sz="900">
                <a:latin typeface="Times New Roman" panose="02020603050405020304" pitchFamily="18" charset="0"/>
                <a:ea typeface="돋움" pitchFamily="50" charset="-127"/>
                <a:cs typeface="Times New Roman" panose="02020603050405020304" pitchFamily="18" charset="0"/>
              </a:rPr>
              <a:t>mô tả mạch </a:t>
            </a:r>
            <a:r>
              <a:rPr lang="en-US" altLang="ko-KR" sz="900" smtClean="0">
                <a:latin typeface="Times New Roman" panose="02020603050405020304" pitchFamily="18" charset="0"/>
                <a:ea typeface="돋움" pitchFamily="50" charset="-127"/>
                <a:cs typeface="Times New Roman" panose="02020603050405020304" pitchFamily="18" charset="0"/>
              </a:rPr>
              <a:t>meter - in</a:t>
            </a:r>
            <a:r>
              <a:rPr lang="vi-VN" altLang="ko-KR" sz="900" smtClean="0">
                <a:latin typeface="Times New Roman" panose="02020603050405020304" pitchFamily="18" charset="0"/>
                <a:ea typeface="돋움" pitchFamily="50" charset="-127"/>
                <a:cs typeface="Times New Roman" panose="02020603050405020304" pitchFamily="18" charset="0"/>
              </a:rPr>
              <a:t> </a:t>
            </a:r>
            <a:r>
              <a:rPr lang="vi-VN" altLang="ko-KR" sz="900">
                <a:latin typeface="Times New Roman" panose="02020603050405020304" pitchFamily="18" charset="0"/>
                <a:ea typeface="돋움" pitchFamily="50" charset="-127"/>
                <a:cs typeface="Times New Roman" panose="02020603050405020304" pitchFamily="18" charset="0"/>
              </a:rPr>
              <a:t>và </a:t>
            </a:r>
            <a:r>
              <a:rPr lang="en-US" altLang="ko-KR" sz="900" smtClean="0">
                <a:latin typeface="Times New Roman" panose="02020603050405020304" pitchFamily="18" charset="0"/>
                <a:ea typeface="돋움" pitchFamily="50" charset="-127"/>
                <a:cs typeface="Times New Roman" panose="02020603050405020304" pitchFamily="18" charset="0"/>
              </a:rPr>
              <a:t>meter - out</a:t>
            </a:r>
            <a:r>
              <a:rPr lang="vi-VN" altLang="ko-KR" sz="900" smtClean="0">
                <a:latin typeface="Times New Roman" panose="02020603050405020304" pitchFamily="18" charset="0"/>
                <a:ea typeface="돋움" pitchFamily="50" charset="-127"/>
                <a:cs typeface="Times New Roman" panose="02020603050405020304" pitchFamily="18" charset="0"/>
              </a:rPr>
              <a:t>?</a:t>
            </a:r>
            <a:endParaRPr lang="en-US" altLang="ko-KR" sz="900" smtClean="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vi-VN"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① </a:t>
            </a:r>
            <a:r>
              <a:rPr lang="vi-VN" altLang="ko-KR" sz="900">
                <a:latin typeface="Times New Roman" panose="02020603050405020304" pitchFamily="18" charset="0"/>
                <a:ea typeface="돋움" pitchFamily="50" charset="-127"/>
                <a:cs typeface="Times New Roman" panose="02020603050405020304" pitchFamily="18" charset="0"/>
              </a:rPr>
              <a:t>Chuyển động của piston không ổn định do áp suất trong buồng tiến và buồng lùi không cân bằng.</a:t>
            </a: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② Piston chuyển động không đều và xảy ra hiện tượng trượt thanh.</a:t>
            </a: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③ Do không khí </a:t>
            </a:r>
            <a:r>
              <a:rPr lang="en-US" altLang="ko-KR" sz="900" smtClean="0">
                <a:latin typeface="Times New Roman" panose="02020603050405020304" pitchFamily="18" charset="0"/>
                <a:ea typeface="돋움" pitchFamily="50" charset="-127"/>
                <a:cs typeface="Times New Roman" panose="02020603050405020304" pitchFamily="18" charset="0"/>
              </a:rPr>
              <a:t>cửa nguồn được tiết lưu</a:t>
            </a:r>
            <a:r>
              <a:rPr lang="vi-VN" altLang="ko-KR" sz="900" smtClean="0">
                <a:latin typeface="Times New Roman" panose="02020603050405020304" pitchFamily="18" charset="0"/>
                <a:ea typeface="돋움" pitchFamily="50" charset="-127"/>
                <a:cs typeface="Times New Roman" panose="02020603050405020304" pitchFamily="18" charset="0"/>
              </a:rPr>
              <a:t>, </a:t>
            </a:r>
            <a:r>
              <a:rPr lang="vi-VN" altLang="ko-KR" sz="900">
                <a:latin typeface="Times New Roman" panose="02020603050405020304" pitchFamily="18" charset="0"/>
                <a:ea typeface="돋움" pitchFamily="50" charset="-127"/>
                <a:cs typeface="Times New Roman" panose="02020603050405020304" pitchFamily="18" charset="0"/>
              </a:rPr>
              <a:t>nên cần thời gian để áp suất trong buồng đảo chiều tăng lên.</a:t>
            </a: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b="1">
                <a:solidFill>
                  <a:srgbClr val="FF0000"/>
                </a:solidFill>
                <a:latin typeface="Times New Roman" panose="02020603050405020304" pitchFamily="18" charset="0"/>
                <a:ea typeface="돋움" pitchFamily="50" charset="-127"/>
                <a:cs typeface="Times New Roman" panose="02020603050405020304" pitchFamily="18" charset="0"/>
              </a:rPr>
              <a:t>④ Không khí </a:t>
            </a:r>
            <a:r>
              <a:rPr lang="en-US" altLang="ko-KR" sz="900" b="1" smtClean="0">
                <a:solidFill>
                  <a:srgbClr val="FF0000"/>
                </a:solidFill>
                <a:latin typeface="Times New Roman" panose="02020603050405020304" pitchFamily="18" charset="0"/>
                <a:ea typeface="돋움" pitchFamily="50" charset="-127"/>
                <a:cs typeface="Times New Roman" panose="02020603050405020304" pitchFamily="18" charset="0"/>
              </a:rPr>
              <a:t>được tiết lưu ở cửa nguồn,</a:t>
            </a:r>
            <a:r>
              <a:rPr lang="vi-VN" altLang="ko-KR" sz="900" b="1" smtClean="0">
                <a:solidFill>
                  <a:srgbClr val="FF0000"/>
                </a:solidFill>
                <a:latin typeface="Times New Roman" panose="02020603050405020304" pitchFamily="18" charset="0"/>
                <a:ea typeface="돋움" pitchFamily="50" charset="-127"/>
                <a:cs typeface="Times New Roman" panose="02020603050405020304" pitchFamily="18" charset="0"/>
              </a:rPr>
              <a:t> </a:t>
            </a:r>
            <a:r>
              <a:rPr lang="vi-VN" altLang="ko-KR" sz="900" b="1">
                <a:solidFill>
                  <a:srgbClr val="FF0000"/>
                </a:solidFill>
                <a:latin typeface="Times New Roman" panose="02020603050405020304" pitchFamily="18" charset="0"/>
                <a:ea typeface="돋움" pitchFamily="50" charset="-127"/>
                <a:cs typeface="Times New Roman" panose="02020603050405020304" pitchFamily="18" charset="0"/>
              </a:rPr>
              <a:t>do đó tốc độ xả bị hạn chế.</a:t>
            </a:r>
          </a:p>
        </p:txBody>
      </p:sp>
      <p:sp>
        <p:nvSpPr>
          <p:cNvPr id="10252" name="Rectangle 110"/>
          <p:cNvSpPr>
            <a:spLocks noChangeArrowheads="1"/>
          </p:cNvSpPr>
          <p:nvPr/>
        </p:nvSpPr>
        <p:spPr bwMode="auto">
          <a:xfrm>
            <a:off x="3405188" y="863600"/>
            <a:ext cx="31877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7. </a:t>
            </a:r>
            <a:r>
              <a:rPr lang="en-US" altLang="ko-KR" sz="900" smtClean="0">
                <a:latin typeface="Times New Roman" panose="02020603050405020304" pitchFamily="18" charset="0"/>
                <a:ea typeface="돋움" pitchFamily="50" charset="-127"/>
                <a:cs typeface="Times New Roman" panose="02020603050405020304" pitchFamily="18" charset="0"/>
              </a:rPr>
              <a:t>Chọn đáp án có c</a:t>
            </a:r>
            <a:r>
              <a:rPr lang="vi-VN" altLang="ko-KR" sz="900" smtClean="0">
                <a:latin typeface="Times New Roman" panose="02020603050405020304" pitchFamily="18" charset="0"/>
                <a:ea typeface="돋움" pitchFamily="50" charset="-127"/>
                <a:cs typeface="Times New Roman" panose="02020603050405020304" pitchFamily="18" charset="0"/>
              </a:rPr>
              <a:t>ấu </a:t>
            </a:r>
            <a:r>
              <a:rPr lang="vi-VN" altLang="ko-KR" sz="900">
                <a:latin typeface="Times New Roman" panose="02020603050405020304" pitchFamily="18" charset="0"/>
                <a:ea typeface="돋움" pitchFamily="50" charset="-127"/>
                <a:cs typeface="Times New Roman" panose="02020603050405020304" pitchFamily="18" charset="0"/>
              </a:rPr>
              <a:t>trúc </a:t>
            </a:r>
            <a:r>
              <a:rPr lang="vi-VN" altLang="ko-KR" sz="900" smtClean="0">
                <a:latin typeface="Times New Roman" panose="02020603050405020304" pitchFamily="18" charset="0"/>
                <a:ea typeface="돋움" pitchFamily="50" charset="-127"/>
                <a:cs typeface="Times New Roman" panose="02020603050405020304" pitchFamily="18" charset="0"/>
              </a:rPr>
              <a:t>van </a:t>
            </a:r>
            <a:r>
              <a:rPr lang="en-US" altLang="ko-KR" sz="900" smtClean="0">
                <a:latin typeface="Times New Roman" panose="02020603050405020304" pitchFamily="18" charset="0"/>
                <a:ea typeface="돋움" pitchFamily="50" charset="-127"/>
                <a:cs typeface="Times New Roman" panose="02020603050405020304" pitchFamily="18" charset="0"/>
              </a:rPr>
              <a:t>so với </a:t>
            </a:r>
            <a:r>
              <a:rPr lang="vi-VN" altLang="ko-KR" sz="900" smtClean="0">
                <a:latin typeface="Times New Roman" panose="02020603050405020304" pitchFamily="18" charset="0"/>
                <a:ea typeface="돋움" pitchFamily="50" charset="-127"/>
                <a:cs typeface="Times New Roman" panose="02020603050405020304" pitchFamily="18" charset="0"/>
              </a:rPr>
              <a:t>ký hiệu</a:t>
            </a:r>
            <a:r>
              <a:rPr lang="en-US" altLang="ko-KR" sz="900" smtClean="0">
                <a:latin typeface="Times New Roman" panose="02020603050405020304" pitchFamily="18" charset="0"/>
                <a:ea typeface="돋움" pitchFamily="50" charset="-127"/>
                <a:cs typeface="Times New Roman" panose="02020603050405020304" pitchFamily="18" charset="0"/>
              </a:rPr>
              <a:t> van</a:t>
            </a:r>
            <a:r>
              <a:rPr lang="vi-VN" altLang="ko-KR" sz="900" smtClean="0">
                <a:latin typeface="Times New Roman" panose="02020603050405020304" pitchFamily="18" charset="0"/>
                <a:ea typeface="돋움" pitchFamily="50" charset="-127"/>
                <a:cs typeface="Times New Roman" panose="02020603050405020304" pitchFamily="18" charset="0"/>
              </a:rPr>
              <a:t> </a:t>
            </a:r>
            <a:r>
              <a:rPr lang="vi-VN" altLang="ko-KR" sz="900">
                <a:latin typeface="Times New Roman" panose="02020603050405020304" pitchFamily="18" charset="0"/>
                <a:ea typeface="돋움" pitchFamily="50" charset="-127"/>
                <a:cs typeface="Times New Roman" panose="02020603050405020304" pitchFamily="18" charset="0"/>
              </a:rPr>
              <a:t>không </a:t>
            </a:r>
            <a:r>
              <a:rPr lang="vi-VN" altLang="ko-KR" sz="900" smtClean="0">
                <a:latin typeface="Times New Roman" panose="02020603050405020304" pitchFamily="18" charset="0"/>
                <a:ea typeface="돋움" pitchFamily="50" charset="-127"/>
                <a:cs typeface="Times New Roman" panose="02020603050405020304" pitchFamily="18" charset="0"/>
              </a:rPr>
              <a:t>khớp</a:t>
            </a:r>
            <a:r>
              <a:rPr lang="en-US" altLang="ko-KR" sz="900" smtClean="0">
                <a:latin typeface="Times New Roman" panose="02020603050405020304" pitchFamily="18" charset="0"/>
                <a:ea typeface="돋움" pitchFamily="50" charset="-127"/>
                <a:cs typeface="Times New Roman" panose="02020603050405020304" pitchFamily="18" charset="0"/>
              </a:rPr>
              <a:t> nhau</a:t>
            </a:r>
            <a:r>
              <a:rPr lang="vi-VN" altLang="ko-KR" sz="900" smtClean="0">
                <a:latin typeface="Times New Roman" panose="02020603050405020304" pitchFamily="18" charset="0"/>
                <a:ea typeface="돋움" pitchFamily="50" charset="-127"/>
                <a:cs typeface="Times New Roman" panose="02020603050405020304" pitchFamily="18" charset="0"/>
              </a:rPr>
              <a:t>.</a:t>
            </a:r>
            <a:endParaRPr lang="vi-VN"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smtClean="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smtClean="0">
                <a:latin typeface="Times New Roman" panose="02020603050405020304" pitchFamily="18" charset="0"/>
                <a:ea typeface="돋움" pitchFamily="50" charset="-127"/>
                <a:cs typeface="Times New Roman" panose="02020603050405020304" pitchFamily="18" charset="0"/>
              </a:rPr>
              <a:t>                                                                </a:t>
            </a: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①   </a:t>
            </a:r>
            <a:r>
              <a:rPr lang="en-US" altLang="ko-KR" sz="900" smtClean="0">
                <a:latin typeface="Times New Roman" panose="02020603050405020304" pitchFamily="18" charset="0"/>
                <a:ea typeface="돋움" pitchFamily="50" charset="-127"/>
                <a:cs typeface="Times New Roman" panose="02020603050405020304" pitchFamily="18" charset="0"/>
              </a:rPr>
              <a:t>                                                 </a:t>
            </a:r>
            <a:r>
              <a:rPr lang="ko-KR" altLang="en-US" sz="900" smtClean="0">
                <a:latin typeface="Times New Roman" panose="02020603050405020304" pitchFamily="18" charset="0"/>
                <a:ea typeface="돋움" pitchFamily="50" charset="-127"/>
                <a:cs typeface="Times New Roman" panose="02020603050405020304" pitchFamily="18" charset="0"/>
              </a:rPr>
              <a:t> </a:t>
            </a:r>
            <a:r>
              <a:rPr lang="ko-KR" altLang="en-US" sz="900">
                <a:latin typeface="Times New Roman" panose="02020603050405020304" pitchFamily="18" charset="0"/>
                <a:ea typeface="돋움" pitchFamily="50" charset="-127"/>
                <a:cs typeface="Times New Roman" panose="02020603050405020304" pitchFamily="18" charset="0"/>
              </a:rPr>
              <a:t>②</a:t>
            </a: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lnSpc>
                <a:spcPct val="130000"/>
              </a:lnSpc>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lnSpc>
                <a:spcPct val="130000"/>
              </a:lnSpc>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lnSpc>
                <a:spcPct val="130000"/>
              </a:lnSpc>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lnSpc>
                <a:spcPct val="130000"/>
              </a:lnSpc>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lnSpc>
                <a:spcPct val="130000"/>
              </a:lnSpc>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lnSpc>
                <a:spcPct val="130000"/>
              </a:lnSpc>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lnSpc>
                <a:spcPct val="130000"/>
              </a:lnSpc>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lnSpc>
                <a:spcPct val="130000"/>
              </a:lnSpc>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lnSpc>
                <a:spcPct val="130000"/>
              </a:lnSpc>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lnSpc>
                <a:spcPct val="130000"/>
              </a:lnSpc>
              <a:spcBef>
                <a:spcPct val="0"/>
              </a:spcBef>
              <a:buFontTx/>
              <a:buNone/>
            </a:pPr>
            <a:r>
              <a:rPr lang="ko-KR" altLang="en-US" sz="900">
                <a:latin typeface="Times New Roman" panose="02020603050405020304" pitchFamily="18" charset="0"/>
                <a:ea typeface="돋움" pitchFamily="50" charset="-127"/>
                <a:cs typeface="Times New Roman" panose="02020603050405020304" pitchFamily="18" charset="0"/>
              </a:rPr>
              <a:t> </a:t>
            </a:r>
            <a:r>
              <a:rPr lang="ko-KR" altLang="en-US" sz="900" b="1">
                <a:solidFill>
                  <a:srgbClr val="FF0000"/>
                </a:solidFill>
                <a:latin typeface="Times New Roman" panose="02020603050405020304" pitchFamily="18" charset="0"/>
                <a:ea typeface="돋움" pitchFamily="50" charset="-127"/>
                <a:cs typeface="Times New Roman" panose="02020603050405020304" pitchFamily="18" charset="0"/>
              </a:rPr>
              <a:t>③</a:t>
            </a:r>
            <a:r>
              <a:rPr lang="ko-KR" altLang="en-US" sz="900">
                <a:latin typeface="Times New Roman" panose="02020603050405020304" pitchFamily="18" charset="0"/>
                <a:ea typeface="돋움" pitchFamily="50" charset="-127"/>
                <a:cs typeface="Times New Roman" panose="02020603050405020304" pitchFamily="18" charset="0"/>
              </a:rPr>
              <a:t>  </a:t>
            </a:r>
            <a:r>
              <a:rPr lang="ko-KR" altLang="en-US" sz="900" smtClean="0">
                <a:latin typeface="Times New Roman" panose="02020603050405020304" pitchFamily="18" charset="0"/>
                <a:ea typeface="돋움" pitchFamily="50" charset="-127"/>
                <a:cs typeface="Times New Roman" panose="02020603050405020304" pitchFamily="18" charset="0"/>
              </a:rPr>
              <a:t>                                                    </a:t>
            </a:r>
            <a:r>
              <a:rPr lang="ko-KR" altLang="en-US" sz="900">
                <a:latin typeface="Times New Roman" panose="02020603050405020304" pitchFamily="18" charset="0"/>
                <a:ea typeface="돋움" pitchFamily="50" charset="-127"/>
                <a:cs typeface="Times New Roman" panose="02020603050405020304" pitchFamily="18" charset="0"/>
              </a:rPr>
              <a:t>④</a:t>
            </a:r>
          </a:p>
        </p:txBody>
      </p:sp>
      <p:sp>
        <p:nvSpPr>
          <p:cNvPr id="16" name="Rectangle 151"/>
          <p:cNvSpPr>
            <a:spLocks noChangeArrowheads="1"/>
          </p:cNvSpPr>
          <p:nvPr/>
        </p:nvSpPr>
        <p:spPr bwMode="auto">
          <a:xfrm>
            <a:off x="304800" y="4881563"/>
            <a:ext cx="3124200" cy="1394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defRPr/>
            </a:pPr>
            <a:r>
              <a:rPr lang="en-US">
                <a:latin typeface="Times New Roman" panose="02020603050405020304" pitchFamily="18" charset="0"/>
                <a:cs typeface="Times New Roman" panose="02020603050405020304" pitchFamily="18" charset="0"/>
              </a:rPr>
              <a:t>4. </a:t>
            </a:r>
            <a:r>
              <a:rPr lang="en-US" smtClean="0">
                <a:latin typeface="Times New Roman" panose="02020603050405020304" pitchFamily="18" charset="0"/>
                <a:ea typeface="굴림" pitchFamily="50" charset="-127"/>
                <a:cs typeface="Times New Roman" panose="02020603050405020304" pitchFamily="18" charset="0"/>
              </a:rPr>
              <a:t>Van nào có chức năng giảm áp suất từ nguồn khí nén, duy trì lượng áp suất không đổi tới các bộ phận  phía sau ?</a:t>
            </a:r>
            <a:endParaRPr lang="en-US">
              <a:latin typeface="Times New Roman" panose="02020603050405020304" pitchFamily="18" charset="0"/>
              <a:ea typeface="굴림" pitchFamily="50" charset="-127"/>
              <a:cs typeface="Times New Roman" panose="02020603050405020304" pitchFamily="18" charset="0"/>
            </a:endParaRPr>
          </a:p>
          <a:p>
            <a:pPr>
              <a:defRPr/>
            </a:pPr>
            <a:endParaRPr lang="vi-VN">
              <a:latin typeface="Times New Roman" panose="02020603050405020304" pitchFamily="18" charset="0"/>
              <a:cs typeface="Times New Roman" panose="02020603050405020304" pitchFamily="18" charset="0"/>
            </a:endParaRPr>
          </a:p>
          <a:p>
            <a:pPr>
              <a:defRPr/>
            </a:pPr>
            <a:endParaRPr lang="en-US" altLang="ko-KR" dirty="0">
              <a:latin typeface="Times New Roman" panose="02020603050405020304" pitchFamily="18" charset="0"/>
              <a:cs typeface="Times New Roman" panose="02020603050405020304" pitchFamily="18" charset="0"/>
            </a:endParaRPr>
          </a:p>
          <a:p>
            <a:pPr>
              <a:defRPr/>
            </a:pPr>
            <a:endParaRPr lang="en-US" altLang="ko-KR" dirty="0">
              <a:latin typeface="Times New Roman" panose="02020603050405020304" pitchFamily="18" charset="0"/>
              <a:cs typeface="Times New Roman" panose="02020603050405020304" pitchFamily="18" charset="0"/>
            </a:endParaRPr>
          </a:p>
          <a:p>
            <a:pPr marL="228600" indent="-228600">
              <a:buFontTx/>
              <a:buAutoNum type="circleNumDbPlain"/>
              <a:defRPr/>
            </a:pPr>
            <a:r>
              <a:rPr lang="ko-KR" altLang="en-US">
                <a:latin typeface="Times New Roman" panose="02020603050405020304" pitchFamily="18" charset="0"/>
                <a:cs typeface="Times New Roman" panose="02020603050405020304" pitchFamily="18" charset="0"/>
              </a:rPr>
              <a:t>                                 </a:t>
            </a:r>
            <a:r>
              <a:rPr lang="ko-KR" altLang="en-US" smtClean="0">
                <a:latin typeface="Times New Roman" panose="02020603050405020304" pitchFamily="18" charset="0"/>
                <a:cs typeface="Times New Roman" panose="02020603050405020304" pitchFamily="18" charset="0"/>
              </a:rPr>
              <a:t>      </a:t>
            </a:r>
            <a:r>
              <a:rPr lang="ko-KR" altLang="en-US" b="1" smtClean="0">
                <a:solidFill>
                  <a:srgbClr val="FF0000"/>
                </a:solidFill>
                <a:latin typeface="Times New Roman" panose="02020603050405020304" pitchFamily="18" charset="0"/>
                <a:cs typeface="Times New Roman" panose="02020603050405020304" pitchFamily="18" charset="0"/>
              </a:rPr>
              <a:t> ② </a:t>
            </a:r>
            <a:endParaRPr lang="en-US" altLang="ko-KR" b="1" dirty="0">
              <a:solidFill>
                <a:srgbClr val="FF0000"/>
              </a:solidFill>
              <a:latin typeface="Times New Roman" panose="02020603050405020304" pitchFamily="18" charset="0"/>
              <a:cs typeface="Times New Roman" panose="02020603050405020304" pitchFamily="18" charset="0"/>
            </a:endParaRPr>
          </a:p>
          <a:p>
            <a:pPr marL="228600" indent="-228600">
              <a:buFontTx/>
              <a:buAutoNum type="circleNumDbPlain"/>
              <a:defRPr/>
            </a:pPr>
            <a:endParaRPr lang="en-US" altLang="ko-KR" dirty="0">
              <a:latin typeface="Times New Roman" panose="02020603050405020304" pitchFamily="18" charset="0"/>
              <a:cs typeface="Times New Roman" panose="02020603050405020304" pitchFamily="18" charset="0"/>
            </a:endParaRPr>
          </a:p>
          <a:p>
            <a:pPr marL="228600" indent="-228600">
              <a:buFontTx/>
              <a:buAutoNum type="circleNumDbPlain"/>
              <a:defRPr/>
            </a:pPr>
            <a:endParaRPr lang="en-US" altLang="ko-KR" dirty="0">
              <a:latin typeface="Times New Roman" panose="02020603050405020304" pitchFamily="18" charset="0"/>
              <a:cs typeface="Times New Roman" panose="02020603050405020304" pitchFamily="18" charset="0"/>
            </a:endParaRPr>
          </a:p>
          <a:p>
            <a:pPr>
              <a:lnSpc>
                <a:spcPct val="140000"/>
              </a:lnSpc>
              <a:defRPr/>
            </a:pPr>
            <a:r>
              <a:rPr lang="ko-KR" altLang="en-US">
                <a:latin typeface="Times New Roman" panose="02020603050405020304" pitchFamily="18" charset="0"/>
                <a:cs typeface="Times New Roman" panose="02020603050405020304" pitchFamily="18" charset="0"/>
              </a:rPr>
              <a:t>③                                    </a:t>
            </a:r>
            <a:r>
              <a:rPr lang="ko-KR" altLang="en-US" smtClean="0">
                <a:latin typeface="Times New Roman" panose="02020603050405020304" pitchFamily="18" charset="0"/>
                <a:cs typeface="Times New Roman" panose="02020603050405020304" pitchFamily="18" charset="0"/>
              </a:rPr>
              <a:t>        ④</a:t>
            </a:r>
            <a:endParaRPr lang="en-US" altLang="ko-KR" dirty="0">
              <a:latin typeface="Times New Roman" panose="02020603050405020304" pitchFamily="18" charset="0"/>
              <a:cs typeface="Times New Roman" panose="02020603050405020304" pitchFamily="18" charset="0"/>
            </a:endParaRPr>
          </a:p>
        </p:txBody>
      </p:sp>
      <p:sp>
        <p:nvSpPr>
          <p:cNvPr id="10254" name="Rectangle 95"/>
          <p:cNvSpPr>
            <a:spLocks noChangeArrowheads="1"/>
          </p:cNvSpPr>
          <p:nvPr/>
        </p:nvSpPr>
        <p:spPr bwMode="auto">
          <a:xfrm>
            <a:off x="3390900" y="5103813"/>
            <a:ext cx="3133725" cy="10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8. </a:t>
            </a:r>
            <a:r>
              <a:rPr lang="vi-VN" altLang="ko-KR" sz="900" smtClean="0">
                <a:latin typeface="Times New Roman" panose="02020603050405020304" pitchFamily="18" charset="0"/>
                <a:ea typeface="돋움" pitchFamily="50" charset="-127"/>
                <a:cs typeface="Times New Roman" panose="02020603050405020304" pitchFamily="18" charset="0"/>
              </a:rPr>
              <a:t>Đ</a:t>
            </a:r>
            <a:r>
              <a:rPr lang="en-US" altLang="ko-KR" sz="900" smtClean="0">
                <a:latin typeface="Times New Roman" panose="02020603050405020304" pitchFamily="18" charset="0"/>
                <a:ea typeface="돋움" pitchFamily="50" charset="-127"/>
                <a:cs typeface="Times New Roman" panose="02020603050405020304" pitchFamily="18" charset="0"/>
              </a:rPr>
              <a:t>áp án</a:t>
            </a:r>
            <a:r>
              <a:rPr lang="vi-VN" altLang="ko-KR" sz="900" smtClean="0">
                <a:latin typeface="Times New Roman" panose="02020603050405020304" pitchFamily="18" charset="0"/>
                <a:ea typeface="돋움" pitchFamily="50" charset="-127"/>
                <a:cs typeface="Times New Roman" panose="02020603050405020304" pitchFamily="18" charset="0"/>
              </a:rPr>
              <a:t> </a:t>
            </a:r>
            <a:r>
              <a:rPr lang="vi-VN" altLang="ko-KR" sz="900">
                <a:latin typeface="Times New Roman" panose="02020603050405020304" pitchFamily="18" charset="0"/>
                <a:ea typeface="돋움" pitchFamily="50" charset="-127"/>
                <a:cs typeface="Times New Roman" panose="02020603050405020304" pitchFamily="18" charset="0"/>
              </a:rPr>
              <a:t>không đúng với đặc điểm của </a:t>
            </a:r>
            <a:r>
              <a:rPr lang="en-US" altLang="ko-KR" sz="900" smtClean="0">
                <a:latin typeface="Times New Roman" panose="02020603050405020304" pitchFamily="18" charset="0"/>
                <a:ea typeface="돋움" pitchFamily="50" charset="-127"/>
                <a:cs typeface="Times New Roman" panose="02020603050405020304" pitchFamily="18" charset="0"/>
              </a:rPr>
              <a:t>Ejector</a:t>
            </a:r>
            <a:r>
              <a:rPr lang="vi-VN" altLang="ko-KR" sz="900" smtClean="0">
                <a:latin typeface="Times New Roman" panose="02020603050405020304" pitchFamily="18" charset="0"/>
                <a:ea typeface="돋움" pitchFamily="50" charset="-127"/>
                <a:cs typeface="Times New Roman" panose="02020603050405020304" pitchFamily="18" charset="0"/>
              </a:rPr>
              <a:t>?</a:t>
            </a:r>
            <a:endParaRPr lang="vi-VN"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a:t>
            </a: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  </a:t>
            </a:r>
            <a:r>
              <a:rPr lang="vi-VN" altLang="ko-KR" sz="900" b="1">
                <a:solidFill>
                  <a:srgbClr val="FF0000"/>
                </a:solidFill>
                <a:latin typeface="Times New Roman" panose="02020603050405020304" pitchFamily="18" charset="0"/>
                <a:ea typeface="돋움" pitchFamily="50" charset="-127"/>
                <a:cs typeface="Times New Roman" panose="02020603050405020304" pitchFamily="18" charset="0"/>
              </a:rPr>
              <a:t>① </a:t>
            </a:r>
            <a:r>
              <a:rPr lang="en-US" altLang="ko-KR" sz="900" b="1" smtClean="0">
                <a:solidFill>
                  <a:srgbClr val="FF0000"/>
                </a:solidFill>
                <a:latin typeface="Times New Roman" panose="02020603050405020304" pitchFamily="18" charset="0"/>
                <a:ea typeface="돋움" pitchFamily="50" charset="-127"/>
                <a:cs typeface="Times New Roman" panose="02020603050405020304" pitchFamily="18" charset="0"/>
              </a:rPr>
              <a:t>Cần có tank chứa khí chân không</a:t>
            </a:r>
            <a:endParaRPr lang="vi-VN" altLang="ko-KR" sz="900" b="1">
              <a:solidFill>
                <a:srgbClr val="FF0000"/>
              </a:solidFill>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  ② </a:t>
            </a:r>
            <a:r>
              <a:rPr lang="en-US" altLang="ko-KR" sz="900">
                <a:latin typeface="Times New Roman" panose="02020603050405020304" pitchFamily="18" charset="0"/>
                <a:ea typeface="돋움" pitchFamily="50" charset="-127"/>
                <a:cs typeface="Times New Roman" panose="02020603050405020304" pitchFamily="18" charset="0"/>
              </a:rPr>
              <a:t>T</a:t>
            </a:r>
            <a:r>
              <a:rPr lang="vi-VN" altLang="ko-KR" sz="900" smtClean="0">
                <a:latin typeface="Times New Roman" panose="02020603050405020304" pitchFamily="18" charset="0"/>
                <a:ea typeface="돋움" pitchFamily="50" charset="-127"/>
                <a:cs typeface="Times New Roman" panose="02020603050405020304" pitchFamily="18" charset="0"/>
              </a:rPr>
              <a:t>uổi </a:t>
            </a:r>
            <a:r>
              <a:rPr lang="vi-VN" altLang="ko-KR" sz="900">
                <a:latin typeface="Times New Roman" panose="02020603050405020304" pitchFamily="18" charset="0"/>
                <a:ea typeface="돋움" pitchFamily="50" charset="-127"/>
                <a:cs typeface="Times New Roman" panose="02020603050405020304" pitchFamily="18" charset="0"/>
              </a:rPr>
              <a:t>thọ </a:t>
            </a:r>
            <a:r>
              <a:rPr lang="vi-VN" altLang="ko-KR" sz="900" smtClean="0">
                <a:latin typeface="Times New Roman" panose="02020603050405020304" pitchFamily="18" charset="0"/>
                <a:ea typeface="돋움" pitchFamily="50" charset="-127"/>
                <a:cs typeface="Times New Roman" panose="02020603050405020304" pitchFamily="18" charset="0"/>
              </a:rPr>
              <a:t>cao</a:t>
            </a:r>
            <a:r>
              <a:rPr lang="en-US" altLang="ko-KR" sz="900" smtClean="0">
                <a:latin typeface="Times New Roman" panose="02020603050405020304" pitchFamily="18" charset="0"/>
                <a:ea typeface="돋움" pitchFamily="50" charset="-127"/>
                <a:cs typeface="Times New Roman" panose="02020603050405020304" pitchFamily="18" charset="0"/>
              </a:rPr>
              <a:t> do không có bộ phận truyền động bên trong</a:t>
            </a:r>
            <a:r>
              <a:rPr lang="vi-VN" altLang="ko-KR" sz="900" smtClean="0">
                <a:latin typeface="Times New Roman" panose="02020603050405020304" pitchFamily="18" charset="0"/>
                <a:ea typeface="돋움" pitchFamily="50" charset="-127"/>
                <a:cs typeface="Times New Roman" panose="02020603050405020304" pitchFamily="18" charset="0"/>
              </a:rPr>
              <a:t>.</a:t>
            </a:r>
            <a:endParaRPr lang="vi-VN"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  ③ So với các máy bơm chân không khác, nó có kích thước </a:t>
            </a:r>
            <a:r>
              <a:rPr lang="en-US" altLang="ko-KR" sz="900" smtClean="0">
                <a:latin typeface="Times New Roman" panose="02020603050405020304" pitchFamily="18" charset="0"/>
                <a:ea typeface="돋움" pitchFamily="50" charset="-127"/>
                <a:cs typeface="Times New Roman" panose="02020603050405020304" pitchFamily="18" charset="0"/>
              </a:rPr>
              <a:t>nhỏ </a:t>
            </a:r>
            <a:r>
              <a:rPr lang="vi-VN" altLang="ko-KR" sz="900" smtClean="0">
                <a:latin typeface="Times New Roman" panose="02020603050405020304" pitchFamily="18" charset="0"/>
                <a:ea typeface="돋움" pitchFamily="50" charset="-127"/>
                <a:cs typeface="Times New Roman" panose="02020603050405020304" pitchFamily="18" charset="0"/>
              </a:rPr>
              <a:t>bằng </a:t>
            </a:r>
            <a:r>
              <a:rPr lang="vi-VN" altLang="ko-KR" sz="900">
                <a:latin typeface="Times New Roman" panose="02020603050405020304" pitchFamily="18" charset="0"/>
                <a:ea typeface="돋움" pitchFamily="50" charset="-127"/>
                <a:cs typeface="Times New Roman" panose="02020603050405020304" pitchFamily="18" charset="0"/>
              </a:rPr>
              <a:t>1/10</a:t>
            </a: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  ④ Thích hợp để bật / tắt </a:t>
            </a:r>
            <a:r>
              <a:rPr lang="en-US" altLang="ko-KR" sz="900" smtClean="0">
                <a:latin typeface="Times New Roman" panose="02020603050405020304" pitchFamily="18" charset="0"/>
                <a:ea typeface="돋움" pitchFamily="50" charset="-127"/>
                <a:cs typeface="Times New Roman" panose="02020603050405020304" pitchFamily="18" charset="0"/>
              </a:rPr>
              <a:t>liên tục</a:t>
            </a:r>
            <a:endParaRPr lang="ko-KR" altLang="en-US" sz="900">
              <a:latin typeface="Times New Roman" panose="02020603050405020304" pitchFamily="18" charset="0"/>
              <a:ea typeface="돋움" pitchFamily="50" charset="-127"/>
              <a:cs typeface="Times New Roman" panose="02020603050405020304" pitchFamily="18" charset="0"/>
            </a:endParaRPr>
          </a:p>
        </p:txBody>
      </p:sp>
      <p:sp>
        <p:nvSpPr>
          <p:cNvPr id="10255" name="직사각형 1"/>
          <p:cNvSpPr>
            <a:spLocks noChangeArrowheads="1"/>
          </p:cNvSpPr>
          <p:nvPr/>
        </p:nvSpPr>
        <p:spPr bwMode="auto">
          <a:xfrm>
            <a:off x="346075" y="3709812"/>
            <a:ext cx="2979737" cy="493712"/>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900">
              <a:latin typeface="Times New Roman" panose="02020603050405020304" pitchFamily="18" charset="0"/>
              <a:ea typeface="돋움" pitchFamily="50" charset="-127"/>
              <a:cs typeface="Times New Roman" panose="02020603050405020304" pitchFamily="18" charset="0"/>
            </a:endParaRPr>
          </a:p>
        </p:txBody>
      </p:sp>
      <p:pic>
        <p:nvPicPr>
          <p:cNvPr id="10256" name="Picture 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16138" y="8761413"/>
            <a:ext cx="65722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57" name="Picture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7063" y="9131300"/>
            <a:ext cx="65722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58" name="Picture 2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57413" y="9186863"/>
            <a:ext cx="573087"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59" name="Picture 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60400" y="8799513"/>
            <a:ext cx="5905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60" name="TextBox 84"/>
          <p:cNvSpPr txBox="1">
            <a:spLocks noChangeArrowheads="1"/>
          </p:cNvSpPr>
          <p:nvPr/>
        </p:nvSpPr>
        <p:spPr bwMode="auto">
          <a:xfrm>
            <a:off x="4667250" y="1285875"/>
            <a:ext cx="2476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Times New Roman" panose="02020603050405020304" pitchFamily="18" charset="0"/>
                <a:ea typeface="돋움" pitchFamily="50" charset="-127"/>
                <a:cs typeface="Times New Roman" panose="02020603050405020304" pitchFamily="18" charset="0"/>
              </a:rPr>
              <a:t>Z</a:t>
            </a:r>
            <a:endParaRPr lang="ko-KR" altLang="en-US" sz="800">
              <a:latin typeface="Times New Roman" panose="02020603050405020304" pitchFamily="18" charset="0"/>
              <a:ea typeface="돋움" pitchFamily="50" charset="-127"/>
              <a:cs typeface="Times New Roman" panose="02020603050405020304" pitchFamily="18" charset="0"/>
            </a:endParaRPr>
          </a:p>
        </p:txBody>
      </p:sp>
      <p:sp>
        <p:nvSpPr>
          <p:cNvPr id="10261" name="직사각형 3"/>
          <p:cNvSpPr>
            <a:spLocks noChangeArrowheads="1"/>
          </p:cNvSpPr>
          <p:nvPr/>
        </p:nvSpPr>
        <p:spPr bwMode="auto">
          <a:xfrm>
            <a:off x="3697288" y="2525713"/>
            <a:ext cx="217487" cy="112712"/>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900">
              <a:latin typeface="Times New Roman" panose="02020603050405020304" pitchFamily="18" charset="0"/>
              <a:ea typeface="돋움" pitchFamily="50" charset="-127"/>
              <a:cs typeface="Times New Roman" panose="02020603050405020304" pitchFamily="18" charset="0"/>
            </a:endParaRPr>
          </a:p>
        </p:txBody>
      </p:sp>
      <p:sp>
        <p:nvSpPr>
          <p:cNvPr id="10262" name="TextBox 87"/>
          <p:cNvSpPr txBox="1">
            <a:spLocks noChangeArrowheads="1"/>
          </p:cNvSpPr>
          <p:nvPr/>
        </p:nvSpPr>
        <p:spPr bwMode="auto">
          <a:xfrm>
            <a:off x="4287838" y="2406650"/>
            <a:ext cx="2444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Times New Roman" panose="02020603050405020304" pitchFamily="18" charset="0"/>
                <a:ea typeface="돋움" pitchFamily="50" charset="-127"/>
                <a:cs typeface="Times New Roman" panose="02020603050405020304" pitchFamily="18" charset="0"/>
              </a:rPr>
              <a:t>2</a:t>
            </a:r>
            <a:endParaRPr lang="ko-KR" altLang="en-US" sz="800">
              <a:latin typeface="Times New Roman" panose="02020603050405020304" pitchFamily="18" charset="0"/>
              <a:ea typeface="돋움" pitchFamily="50" charset="-127"/>
              <a:cs typeface="Times New Roman" panose="02020603050405020304" pitchFamily="18" charset="0"/>
            </a:endParaRPr>
          </a:p>
        </p:txBody>
      </p:sp>
      <p:sp>
        <p:nvSpPr>
          <p:cNvPr id="10263" name="TextBox 90"/>
          <p:cNvSpPr txBox="1">
            <a:spLocks noChangeArrowheads="1"/>
          </p:cNvSpPr>
          <p:nvPr/>
        </p:nvSpPr>
        <p:spPr bwMode="auto">
          <a:xfrm>
            <a:off x="3659188" y="2492375"/>
            <a:ext cx="28725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Times New Roman" panose="02020603050405020304" pitchFamily="18" charset="0"/>
                <a:ea typeface="돋움" pitchFamily="50" charset="-127"/>
                <a:cs typeface="Times New Roman" panose="02020603050405020304" pitchFamily="18" charset="0"/>
              </a:rPr>
              <a:t>12</a:t>
            </a:r>
            <a:endParaRPr lang="ko-KR" altLang="en-US" sz="800">
              <a:latin typeface="Times New Roman" panose="02020603050405020304" pitchFamily="18" charset="0"/>
              <a:ea typeface="돋움" pitchFamily="50" charset="-127"/>
              <a:cs typeface="Times New Roman" panose="02020603050405020304" pitchFamily="18" charset="0"/>
            </a:endParaRPr>
          </a:p>
        </p:txBody>
      </p:sp>
      <p:sp>
        <p:nvSpPr>
          <p:cNvPr id="10264" name="TextBox 93"/>
          <p:cNvSpPr txBox="1">
            <a:spLocks noChangeArrowheads="1"/>
          </p:cNvSpPr>
          <p:nvPr/>
        </p:nvSpPr>
        <p:spPr bwMode="auto">
          <a:xfrm>
            <a:off x="5743575" y="2397125"/>
            <a:ext cx="24288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Times New Roman" panose="02020603050405020304" pitchFamily="18" charset="0"/>
                <a:ea typeface="돋움" pitchFamily="50" charset="-127"/>
                <a:cs typeface="Times New Roman" panose="02020603050405020304" pitchFamily="18" charset="0"/>
              </a:rPr>
              <a:t>2</a:t>
            </a:r>
            <a:endParaRPr lang="ko-KR" altLang="en-US" sz="800">
              <a:latin typeface="Times New Roman" panose="02020603050405020304" pitchFamily="18" charset="0"/>
              <a:ea typeface="돋움" pitchFamily="50" charset="-127"/>
              <a:cs typeface="Times New Roman" panose="02020603050405020304" pitchFamily="18" charset="0"/>
            </a:endParaRPr>
          </a:p>
        </p:txBody>
      </p:sp>
      <p:sp>
        <p:nvSpPr>
          <p:cNvPr id="10265" name="TextBox 96"/>
          <p:cNvSpPr txBox="1">
            <a:spLocks noChangeArrowheads="1"/>
          </p:cNvSpPr>
          <p:nvPr/>
        </p:nvSpPr>
        <p:spPr bwMode="auto">
          <a:xfrm>
            <a:off x="5281613" y="2482850"/>
            <a:ext cx="28725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Times New Roman" panose="02020603050405020304" pitchFamily="18" charset="0"/>
                <a:ea typeface="돋움" pitchFamily="50" charset="-127"/>
                <a:cs typeface="Times New Roman" panose="02020603050405020304" pitchFamily="18" charset="0"/>
              </a:rPr>
              <a:t>12</a:t>
            </a:r>
            <a:endParaRPr lang="ko-KR" altLang="en-US" sz="800">
              <a:latin typeface="Times New Roman" panose="02020603050405020304" pitchFamily="18" charset="0"/>
              <a:ea typeface="돋움" pitchFamily="50" charset="-127"/>
              <a:cs typeface="Times New Roman" panose="02020603050405020304" pitchFamily="18" charset="0"/>
            </a:endParaRPr>
          </a:p>
        </p:txBody>
      </p:sp>
      <p:sp>
        <p:nvSpPr>
          <p:cNvPr id="10266" name="TextBox 102"/>
          <p:cNvSpPr txBox="1">
            <a:spLocks noChangeArrowheads="1"/>
          </p:cNvSpPr>
          <p:nvPr/>
        </p:nvSpPr>
        <p:spPr bwMode="auto">
          <a:xfrm>
            <a:off x="3735388" y="4348163"/>
            <a:ext cx="287258" cy="21544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Times New Roman" panose="02020603050405020304" pitchFamily="18" charset="0"/>
                <a:ea typeface="돋움" pitchFamily="50" charset="-127"/>
                <a:cs typeface="Times New Roman" panose="02020603050405020304" pitchFamily="18" charset="0"/>
              </a:rPr>
              <a:t>12</a:t>
            </a:r>
            <a:endParaRPr lang="ko-KR" altLang="en-US" sz="800">
              <a:latin typeface="Times New Roman" panose="02020603050405020304" pitchFamily="18" charset="0"/>
              <a:ea typeface="돋움" pitchFamily="50" charset="-127"/>
              <a:cs typeface="Times New Roman" panose="02020603050405020304" pitchFamily="18" charset="0"/>
            </a:endParaRPr>
          </a:p>
        </p:txBody>
      </p:sp>
      <p:sp>
        <p:nvSpPr>
          <p:cNvPr id="10267" name="TextBox 103"/>
          <p:cNvSpPr txBox="1">
            <a:spLocks noChangeArrowheads="1"/>
          </p:cNvSpPr>
          <p:nvPr/>
        </p:nvSpPr>
        <p:spPr bwMode="auto">
          <a:xfrm>
            <a:off x="4381500" y="4286250"/>
            <a:ext cx="242888"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Times New Roman" panose="02020603050405020304" pitchFamily="18" charset="0"/>
                <a:ea typeface="돋움" pitchFamily="50" charset="-127"/>
                <a:cs typeface="Times New Roman" panose="02020603050405020304" pitchFamily="18" charset="0"/>
              </a:rPr>
              <a:t>2</a:t>
            </a:r>
            <a:endParaRPr lang="ko-KR" altLang="en-US" sz="800">
              <a:latin typeface="Times New Roman" panose="02020603050405020304" pitchFamily="18" charset="0"/>
              <a:ea typeface="돋움" pitchFamily="50" charset="-127"/>
              <a:cs typeface="Times New Roman" panose="02020603050405020304" pitchFamily="18" charset="0"/>
            </a:endParaRPr>
          </a:p>
        </p:txBody>
      </p:sp>
      <p:sp>
        <p:nvSpPr>
          <p:cNvPr id="10268" name="TextBox 107"/>
          <p:cNvSpPr txBox="1">
            <a:spLocks noChangeArrowheads="1"/>
          </p:cNvSpPr>
          <p:nvPr/>
        </p:nvSpPr>
        <p:spPr bwMode="auto">
          <a:xfrm>
            <a:off x="6021388" y="2947988"/>
            <a:ext cx="254000" cy="2159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Times New Roman" panose="02020603050405020304" pitchFamily="18" charset="0"/>
                <a:ea typeface="돋움" pitchFamily="50" charset="-127"/>
                <a:cs typeface="Times New Roman" panose="02020603050405020304" pitchFamily="18" charset="0"/>
              </a:rPr>
              <a:t>R</a:t>
            </a:r>
            <a:endParaRPr lang="ko-KR" altLang="en-US" sz="800">
              <a:latin typeface="Times New Roman" panose="02020603050405020304" pitchFamily="18" charset="0"/>
              <a:ea typeface="돋움" pitchFamily="50" charset="-127"/>
              <a:cs typeface="Times New Roman" panose="02020603050405020304" pitchFamily="18" charset="0"/>
            </a:endParaRPr>
          </a:p>
        </p:txBody>
      </p:sp>
      <p:sp>
        <p:nvSpPr>
          <p:cNvPr id="10269" name="TextBox 109"/>
          <p:cNvSpPr txBox="1">
            <a:spLocks noChangeArrowheads="1"/>
          </p:cNvSpPr>
          <p:nvPr/>
        </p:nvSpPr>
        <p:spPr bwMode="auto">
          <a:xfrm>
            <a:off x="5765800" y="2773363"/>
            <a:ext cx="2444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Times New Roman" panose="02020603050405020304" pitchFamily="18" charset="0"/>
                <a:ea typeface="돋움" pitchFamily="50" charset="-127"/>
                <a:cs typeface="Times New Roman" panose="02020603050405020304" pitchFamily="18" charset="0"/>
              </a:rPr>
              <a:t>1</a:t>
            </a:r>
            <a:endParaRPr lang="ko-KR" altLang="en-US" sz="800">
              <a:latin typeface="Times New Roman" panose="02020603050405020304" pitchFamily="18" charset="0"/>
              <a:ea typeface="돋움" pitchFamily="50" charset="-127"/>
              <a:cs typeface="Times New Roman" panose="02020603050405020304" pitchFamily="18" charset="0"/>
            </a:endParaRPr>
          </a:p>
        </p:txBody>
      </p:sp>
      <p:sp>
        <p:nvSpPr>
          <p:cNvPr id="10270" name="TextBox 111"/>
          <p:cNvSpPr txBox="1">
            <a:spLocks noChangeArrowheads="1"/>
          </p:cNvSpPr>
          <p:nvPr/>
        </p:nvSpPr>
        <p:spPr bwMode="auto">
          <a:xfrm>
            <a:off x="5791200" y="4267200"/>
            <a:ext cx="24288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Times New Roman" panose="02020603050405020304" pitchFamily="18" charset="0"/>
                <a:ea typeface="돋움" pitchFamily="50" charset="-127"/>
                <a:cs typeface="Times New Roman" panose="02020603050405020304" pitchFamily="18" charset="0"/>
              </a:rPr>
              <a:t>2</a:t>
            </a:r>
            <a:endParaRPr lang="ko-KR" altLang="en-US" sz="800">
              <a:latin typeface="Times New Roman" panose="02020603050405020304" pitchFamily="18" charset="0"/>
              <a:ea typeface="돋움" pitchFamily="50" charset="-127"/>
              <a:cs typeface="Times New Roman" panose="02020603050405020304" pitchFamily="18" charset="0"/>
            </a:endParaRPr>
          </a:p>
        </p:txBody>
      </p:sp>
      <p:sp>
        <p:nvSpPr>
          <p:cNvPr id="10271" name="TextBox 114"/>
          <p:cNvSpPr txBox="1">
            <a:spLocks noChangeArrowheads="1"/>
          </p:cNvSpPr>
          <p:nvPr/>
        </p:nvSpPr>
        <p:spPr bwMode="auto">
          <a:xfrm>
            <a:off x="5224463" y="4354513"/>
            <a:ext cx="28725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Times New Roman" panose="02020603050405020304" pitchFamily="18" charset="0"/>
                <a:ea typeface="돋움" pitchFamily="50" charset="-127"/>
                <a:cs typeface="Times New Roman" panose="02020603050405020304" pitchFamily="18" charset="0"/>
              </a:rPr>
              <a:t>12</a:t>
            </a:r>
            <a:endParaRPr lang="ko-KR" altLang="en-US" sz="800">
              <a:latin typeface="Times New Roman" panose="02020603050405020304" pitchFamily="18" charset="0"/>
              <a:ea typeface="돋움" pitchFamily="50" charset="-127"/>
              <a:cs typeface="Times New Roman" panose="02020603050405020304" pitchFamily="18" charset="0"/>
            </a:endParaRPr>
          </a:p>
        </p:txBody>
      </p:sp>
      <p:pic>
        <p:nvPicPr>
          <p:cNvPr id="10272" name="Picture 8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14375" y="5519738"/>
            <a:ext cx="70167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3" name="Picture 8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16832" y="5384800"/>
            <a:ext cx="614363"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4" name="Picture 8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65970" y="5975350"/>
            <a:ext cx="7429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5" name="Picture 8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57238" y="5946775"/>
            <a:ext cx="6858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6" name="Picture 8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11188" y="7194550"/>
            <a:ext cx="9429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7" name="Picture 8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049463" y="7146925"/>
            <a:ext cx="11049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8" name="Picture 9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61975" y="7626350"/>
            <a:ext cx="103505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9" name="Picture 9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081213" y="7566025"/>
            <a:ext cx="10731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 name="Text Box 6"/>
          <p:cNvSpPr txBox="1">
            <a:spLocks noChangeArrowheads="1"/>
          </p:cNvSpPr>
          <p:nvPr/>
        </p:nvSpPr>
        <p:spPr bwMode="auto">
          <a:xfrm>
            <a:off x="123825" y="228600"/>
            <a:ext cx="886781" cy="338554"/>
          </a:xfrm>
          <a:prstGeom prst="rect">
            <a:avLst/>
          </a:prstGeom>
          <a:noFill/>
          <a:ln w="9525">
            <a:noFill/>
            <a:miter lim="800000"/>
            <a:headEnd/>
            <a:tailEnd/>
          </a:ln>
          <a:effectLst/>
        </p:spPr>
        <p:txBody>
          <a:bodyPr wrap="none">
            <a:spAutoFit/>
          </a:bodyPr>
          <a:lstStyle/>
          <a:p>
            <a:pPr>
              <a:defRPr/>
            </a:pPr>
            <a:r>
              <a:rPr lang="en-US" altLang="ko-KR" sz="1600" b="1"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Khí nén</a:t>
            </a:r>
            <a:endParaRPr lang="ko-KR" altLang="en-US" sz="1200" b="1"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84241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Line 2"/>
          <p:cNvSpPr>
            <a:spLocks noChangeShapeType="1"/>
          </p:cNvSpPr>
          <p:nvPr/>
        </p:nvSpPr>
        <p:spPr bwMode="auto">
          <a:xfrm>
            <a:off x="279400" y="609600"/>
            <a:ext cx="63246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2292" name="Rectangle 170"/>
          <p:cNvSpPr>
            <a:spLocks noChangeArrowheads="1"/>
          </p:cNvSpPr>
          <p:nvPr/>
        </p:nvSpPr>
        <p:spPr bwMode="auto">
          <a:xfrm>
            <a:off x="3395663" y="908050"/>
            <a:ext cx="320675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17. Điều gì sai với tên của ký hiệu van điều khiển hướng?</a:t>
            </a: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vi-VN"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a:t>
            </a: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ko-KR" altLang="en-US" sz="900">
                <a:latin typeface="Times New Roman" panose="02020603050405020304" pitchFamily="18" charset="0"/>
                <a:ea typeface="돋움" pitchFamily="50" charset="-127"/>
                <a:cs typeface="Times New Roman" panose="02020603050405020304" pitchFamily="18" charset="0"/>
              </a:rPr>
              <a:t>  ① ㉠ </a:t>
            </a:r>
            <a:r>
              <a:rPr lang="vi-VN" altLang="ko-KR" sz="900">
                <a:latin typeface="Times New Roman" panose="02020603050405020304" pitchFamily="18" charset="0"/>
                <a:ea typeface="돋움" pitchFamily="50" charset="-127"/>
                <a:cs typeface="Times New Roman" panose="02020603050405020304" pitchFamily="18" charset="0"/>
              </a:rPr>
              <a:t>loại hoạt động trực tiếp </a:t>
            </a:r>
            <a:r>
              <a:rPr lang="en-US" altLang="ko-KR" sz="900">
                <a:latin typeface="Times New Roman" panose="02020603050405020304" pitchFamily="18" charset="0"/>
                <a:ea typeface="돋움" pitchFamily="50" charset="-127"/>
                <a:cs typeface="Times New Roman" panose="02020603050405020304" pitchFamily="18" charset="0"/>
              </a:rPr>
              <a:t>   </a:t>
            </a:r>
            <a:r>
              <a:rPr lang="vi-VN" altLang="ko-KR" sz="900">
                <a:latin typeface="Times New Roman" panose="02020603050405020304" pitchFamily="18" charset="0"/>
                <a:ea typeface="돋움" pitchFamily="50" charset="-127"/>
                <a:cs typeface="Times New Roman" panose="02020603050405020304" pitchFamily="18" charset="0"/>
              </a:rPr>
              <a:t>② hoạt động thủ công</a:t>
            </a:r>
          </a:p>
          <a:p>
            <a:pPr eaLnBrk="1" hangingPunct="1">
              <a:spcBef>
                <a:spcPct val="0"/>
              </a:spcBef>
              <a:buFontTx/>
              <a:buNone/>
            </a:pPr>
            <a:r>
              <a:rPr lang="ko-KR" altLang="en-US" sz="900">
                <a:latin typeface="Times New Roman" panose="02020603050405020304" pitchFamily="18" charset="0"/>
                <a:ea typeface="돋움" pitchFamily="50" charset="-127"/>
                <a:cs typeface="Times New Roman" panose="02020603050405020304" pitchFamily="18" charset="0"/>
              </a:rPr>
              <a:t>  </a:t>
            </a:r>
            <a:r>
              <a:rPr lang="ko-KR" altLang="en-US" sz="900" b="1">
                <a:solidFill>
                  <a:srgbClr val="FF0000"/>
                </a:solidFill>
                <a:latin typeface="Times New Roman" panose="02020603050405020304" pitchFamily="18" charset="0"/>
                <a:ea typeface="돋움" pitchFamily="50" charset="-127"/>
                <a:cs typeface="Times New Roman" panose="02020603050405020304" pitchFamily="18" charset="0"/>
              </a:rPr>
              <a:t>③ ㉢ </a:t>
            </a:r>
            <a:r>
              <a:rPr lang="vi-VN" altLang="ko-KR" sz="900" b="1">
                <a:solidFill>
                  <a:srgbClr val="FF0000"/>
                </a:solidFill>
                <a:latin typeface="Times New Roman" panose="02020603050405020304" pitchFamily="18" charset="0"/>
                <a:ea typeface="돋움" pitchFamily="50" charset="-127"/>
                <a:cs typeface="Times New Roman" panose="02020603050405020304" pitchFamily="18" charset="0"/>
              </a:rPr>
              <a:t>vị trí ban đầu của van </a:t>
            </a:r>
            <a:r>
              <a:rPr lang="en-US" altLang="ko-KR" sz="900" b="1">
                <a:solidFill>
                  <a:srgbClr val="FF0000"/>
                </a:solidFill>
                <a:latin typeface="Times New Roman" panose="02020603050405020304" pitchFamily="18" charset="0"/>
                <a:ea typeface="돋움" pitchFamily="50" charset="-127"/>
                <a:cs typeface="Times New Roman" panose="02020603050405020304" pitchFamily="18" charset="0"/>
              </a:rPr>
              <a:t>     </a:t>
            </a:r>
            <a:r>
              <a:rPr lang="vi-VN" altLang="ko-KR" sz="900">
                <a:latin typeface="Times New Roman" panose="02020603050405020304" pitchFamily="18" charset="0"/>
                <a:ea typeface="돋움" pitchFamily="50" charset="-127"/>
                <a:cs typeface="Times New Roman" panose="02020603050405020304" pitchFamily="18" charset="0"/>
              </a:rPr>
              <a:t>④ </a:t>
            </a:r>
            <a:r>
              <a:rPr lang="ko-KR" altLang="en-US" sz="900">
                <a:latin typeface="Times New Roman" panose="02020603050405020304" pitchFamily="18" charset="0"/>
                <a:ea typeface="돋움" pitchFamily="50" charset="-127"/>
                <a:cs typeface="Times New Roman" panose="02020603050405020304" pitchFamily="18" charset="0"/>
              </a:rPr>
              <a:t>㉣ </a:t>
            </a:r>
            <a:r>
              <a:rPr lang="vi-VN" altLang="ko-KR" sz="900">
                <a:latin typeface="Times New Roman" panose="02020603050405020304" pitchFamily="18" charset="0"/>
                <a:ea typeface="돋움" pitchFamily="50" charset="-127"/>
                <a:cs typeface="Times New Roman" panose="02020603050405020304" pitchFamily="18" charset="0"/>
              </a:rPr>
              <a:t>tín hiệu điện</a:t>
            </a:r>
          </a:p>
        </p:txBody>
      </p:sp>
      <p:grpSp>
        <p:nvGrpSpPr>
          <p:cNvPr id="12293" name="Group 2"/>
          <p:cNvGrpSpPr>
            <a:grpSpLocks/>
          </p:cNvGrpSpPr>
          <p:nvPr/>
        </p:nvGrpSpPr>
        <p:grpSpPr bwMode="auto">
          <a:xfrm>
            <a:off x="304800" y="776288"/>
            <a:ext cx="6248400" cy="8901112"/>
            <a:chOff x="192" y="672"/>
            <a:chExt cx="3936" cy="5424"/>
          </a:xfrm>
        </p:grpSpPr>
        <p:sp>
          <p:nvSpPr>
            <p:cNvPr id="12325" name="Rectangle 3"/>
            <p:cNvSpPr>
              <a:spLocks noChangeArrowheads="1"/>
            </p:cNvSpPr>
            <p:nvPr/>
          </p:nvSpPr>
          <p:spPr bwMode="auto">
            <a:xfrm>
              <a:off x="192" y="672"/>
              <a:ext cx="1968" cy="54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ko-KR" sz="900">
                <a:solidFill>
                  <a:srgbClr val="FF0000"/>
                </a:solidFill>
                <a:latin typeface="Times New Roman" panose="02020603050405020304" pitchFamily="18" charset="0"/>
                <a:ea typeface="돋움" pitchFamily="50" charset="-127"/>
                <a:cs typeface="Times New Roman" panose="02020603050405020304" pitchFamily="18" charset="0"/>
              </a:endParaRPr>
            </a:p>
          </p:txBody>
        </p:sp>
        <p:sp>
          <p:nvSpPr>
            <p:cNvPr id="12326" name="Rectangle 4"/>
            <p:cNvSpPr>
              <a:spLocks noChangeArrowheads="1"/>
            </p:cNvSpPr>
            <p:nvPr/>
          </p:nvSpPr>
          <p:spPr bwMode="auto">
            <a:xfrm>
              <a:off x="2160" y="672"/>
              <a:ext cx="1968" cy="54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ko-KR" sz="900">
                <a:solidFill>
                  <a:srgbClr val="FF0000"/>
                </a:solidFill>
                <a:latin typeface="Times New Roman" panose="02020603050405020304" pitchFamily="18" charset="0"/>
                <a:ea typeface="돋움" pitchFamily="50" charset="-127"/>
                <a:cs typeface="Times New Roman" panose="02020603050405020304" pitchFamily="18" charset="0"/>
              </a:endParaRPr>
            </a:p>
          </p:txBody>
        </p:sp>
      </p:grpSp>
      <p:sp>
        <p:nvSpPr>
          <p:cNvPr id="12294" name="Rectangle 95"/>
          <p:cNvSpPr>
            <a:spLocks noChangeArrowheads="1"/>
          </p:cNvSpPr>
          <p:nvPr/>
        </p:nvSpPr>
        <p:spPr bwMode="auto">
          <a:xfrm>
            <a:off x="304800" y="5613400"/>
            <a:ext cx="3124200"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14. </a:t>
            </a:r>
            <a:r>
              <a:rPr lang="vi-VN" altLang="ko-KR" sz="900">
                <a:latin typeface="Times New Roman" panose="02020603050405020304" pitchFamily="18" charset="0"/>
                <a:ea typeface="돋움" pitchFamily="50" charset="-127"/>
                <a:cs typeface="Times New Roman" panose="02020603050405020304" pitchFamily="18" charset="0"/>
              </a:rPr>
              <a:t>Động cơ khí nén thường được sử dụng để </a:t>
            </a:r>
            <a:r>
              <a:rPr lang="en-US" altLang="ko-KR" sz="900" smtClean="0">
                <a:latin typeface="Times New Roman" panose="02020603050405020304" pitchFamily="18" charset="0"/>
                <a:ea typeface="돋움" pitchFamily="50" charset="-127"/>
                <a:cs typeface="Times New Roman" panose="02020603050405020304" pitchFamily="18" charset="0"/>
              </a:rPr>
              <a:t>quay</a:t>
            </a:r>
            <a:r>
              <a:rPr lang="vi-VN" altLang="ko-KR" sz="900" smtClean="0">
                <a:latin typeface="Times New Roman" panose="02020603050405020304" pitchFamily="18" charset="0"/>
                <a:ea typeface="돋움" pitchFamily="50" charset="-127"/>
                <a:cs typeface="Times New Roman" panose="02020603050405020304" pitchFamily="18" charset="0"/>
              </a:rPr>
              <a:t> </a:t>
            </a:r>
            <a:r>
              <a:rPr lang="vi-VN" altLang="ko-KR" sz="900">
                <a:latin typeface="Times New Roman" panose="02020603050405020304" pitchFamily="18" charset="0"/>
                <a:ea typeface="돋움" pitchFamily="50" charset="-127"/>
                <a:cs typeface="Times New Roman" panose="02020603050405020304" pitchFamily="18" charset="0"/>
              </a:rPr>
              <a:t>tốc độ </a:t>
            </a:r>
            <a:r>
              <a:rPr lang="vi-VN" altLang="ko-KR" sz="900" smtClean="0">
                <a:latin typeface="Times New Roman" panose="02020603050405020304" pitchFamily="18" charset="0"/>
                <a:ea typeface="돋움" pitchFamily="50" charset="-127"/>
                <a:cs typeface="Times New Roman" panose="02020603050405020304" pitchFamily="18" charset="0"/>
              </a:rPr>
              <a:t>cao</a:t>
            </a:r>
            <a:r>
              <a:rPr lang="en-US" altLang="ko-KR" sz="900" smtClean="0">
                <a:latin typeface="Times New Roman" panose="02020603050405020304" pitchFamily="18" charset="0"/>
                <a:ea typeface="돋움" pitchFamily="50" charset="-127"/>
                <a:cs typeface="Times New Roman" panose="02020603050405020304" pitchFamily="18" charset="0"/>
              </a:rPr>
              <a:t>, ít rung, tuổi thọ dài</a:t>
            </a:r>
            <a:r>
              <a:rPr lang="vi-VN" altLang="ko-KR" sz="900" smtClean="0">
                <a:latin typeface="Times New Roman" panose="02020603050405020304" pitchFamily="18" charset="0"/>
                <a:ea typeface="돋움" pitchFamily="50" charset="-127"/>
                <a:cs typeface="Times New Roman" panose="02020603050405020304" pitchFamily="18" charset="0"/>
              </a:rPr>
              <a:t> </a:t>
            </a:r>
            <a:r>
              <a:rPr lang="vi-VN" altLang="ko-KR" sz="900">
                <a:latin typeface="Times New Roman" panose="02020603050405020304" pitchFamily="18" charset="0"/>
                <a:ea typeface="돋움" pitchFamily="50" charset="-127"/>
                <a:cs typeface="Times New Roman" panose="02020603050405020304" pitchFamily="18" charset="0"/>
              </a:rPr>
              <a:t>là gì?</a:t>
            </a: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a:t>
            </a: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a:t>
            </a:r>
            <a:r>
              <a:rPr lang="vi-VN" altLang="ko-KR" sz="900">
                <a:latin typeface="Times New Roman" panose="02020603050405020304" pitchFamily="18" charset="0"/>
                <a:ea typeface="돋움" pitchFamily="50" charset="-127"/>
                <a:cs typeface="Times New Roman" panose="02020603050405020304" pitchFamily="18" charset="0"/>
              </a:rPr>
              <a:t>① Động cơ kiểu cánh gạt </a:t>
            </a:r>
            <a:r>
              <a:rPr lang="en-US" altLang="ko-KR" sz="900">
                <a:latin typeface="Times New Roman" panose="02020603050405020304" pitchFamily="18" charset="0"/>
                <a:ea typeface="돋움" pitchFamily="50" charset="-127"/>
                <a:cs typeface="Times New Roman" panose="02020603050405020304" pitchFamily="18" charset="0"/>
              </a:rPr>
              <a:t>      </a:t>
            </a:r>
            <a:r>
              <a:rPr lang="vi-VN" altLang="ko-KR" sz="900">
                <a:latin typeface="Times New Roman" panose="02020603050405020304" pitchFamily="18" charset="0"/>
                <a:ea typeface="돋움" pitchFamily="50" charset="-127"/>
                <a:cs typeface="Times New Roman" panose="02020603050405020304" pitchFamily="18" charset="0"/>
              </a:rPr>
              <a:t>② Động cơ kiểu piston</a:t>
            </a: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a:t>
            </a:r>
            <a:r>
              <a:rPr lang="vi-VN" altLang="ko-KR" sz="900">
                <a:latin typeface="Times New Roman" panose="02020603050405020304" pitchFamily="18" charset="0"/>
                <a:ea typeface="돋움" pitchFamily="50" charset="-127"/>
                <a:cs typeface="Times New Roman" panose="02020603050405020304" pitchFamily="18" charset="0"/>
              </a:rPr>
              <a:t>③ Động cơ bánh răng </a:t>
            </a:r>
            <a:r>
              <a:rPr lang="en-US" altLang="ko-KR" sz="900">
                <a:latin typeface="Times New Roman" panose="02020603050405020304" pitchFamily="18" charset="0"/>
                <a:ea typeface="돋움" pitchFamily="50" charset="-127"/>
                <a:cs typeface="Times New Roman" panose="02020603050405020304" pitchFamily="18" charset="0"/>
              </a:rPr>
              <a:t>           </a:t>
            </a:r>
            <a:r>
              <a:rPr lang="vi-VN" altLang="ko-KR" sz="900" b="1">
                <a:solidFill>
                  <a:srgbClr val="FF0000"/>
                </a:solidFill>
                <a:latin typeface="Times New Roman" panose="02020603050405020304" pitchFamily="18" charset="0"/>
                <a:ea typeface="돋움" pitchFamily="50" charset="-127"/>
                <a:cs typeface="Times New Roman" panose="02020603050405020304" pitchFamily="18" charset="0"/>
              </a:rPr>
              <a:t>④ Động cơ tuabin</a:t>
            </a:r>
            <a:endParaRPr lang="ko-KR" altLang="en-US" sz="900" b="1">
              <a:solidFill>
                <a:srgbClr val="FF0000"/>
              </a:solidFill>
              <a:latin typeface="Times New Roman" panose="02020603050405020304" pitchFamily="18" charset="0"/>
              <a:ea typeface="돋움" pitchFamily="50" charset="-127"/>
              <a:cs typeface="Times New Roman" panose="02020603050405020304" pitchFamily="18" charset="0"/>
            </a:endParaRPr>
          </a:p>
        </p:txBody>
      </p:sp>
      <p:sp>
        <p:nvSpPr>
          <p:cNvPr id="12295" name="Rectangle 134"/>
          <p:cNvSpPr>
            <a:spLocks noChangeArrowheads="1"/>
          </p:cNvSpPr>
          <p:nvPr/>
        </p:nvSpPr>
        <p:spPr bwMode="auto">
          <a:xfrm>
            <a:off x="3429000" y="2936875"/>
            <a:ext cx="3130550" cy="133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18. Điều gì không phải là đặc điểm của van poppet?</a:t>
            </a: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a:t>
            </a: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 ① Có thể kiểm soát dòng chảy và phù hợp với đường kính lớn</a:t>
            </a: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 ② </a:t>
            </a:r>
            <a:r>
              <a:rPr lang="en-US" altLang="ko-KR" sz="900" smtClean="0">
                <a:latin typeface="Times New Roman" panose="02020603050405020304" pitchFamily="18" charset="0"/>
                <a:ea typeface="돋움" pitchFamily="50" charset="-127"/>
                <a:cs typeface="Times New Roman" panose="02020603050405020304" pitchFamily="18" charset="0"/>
              </a:rPr>
              <a:t>Lực</a:t>
            </a:r>
            <a:r>
              <a:rPr lang="vi-VN" altLang="ko-KR" sz="900" smtClean="0">
                <a:latin typeface="Times New Roman" panose="02020603050405020304" pitchFamily="18" charset="0"/>
                <a:ea typeface="돋움" pitchFamily="50" charset="-127"/>
                <a:cs typeface="Times New Roman" panose="02020603050405020304" pitchFamily="18" charset="0"/>
              </a:rPr>
              <a:t> </a:t>
            </a:r>
            <a:r>
              <a:rPr lang="vi-VN" altLang="ko-KR" sz="900">
                <a:latin typeface="Times New Roman" panose="02020603050405020304" pitchFamily="18" charset="0"/>
                <a:ea typeface="돋움" pitchFamily="50" charset="-127"/>
                <a:cs typeface="Times New Roman" panose="02020603050405020304" pitchFamily="18" charset="0"/>
              </a:rPr>
              <a:t>hoạt động của van phải được tăng lên tương</a:t>
            </a: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 ứng với áp suất chất lỏng.</a:t>
            </a:r>
          </a:p>
          <a:p>
            <a:pPr eaLnBrk="1" hangingPunct="1">
              <a:spcBef>
                <a:spcPct val="0"/>
              </a:spcBef>
              <a:buFontTx/>
              <a:buNone/>
            </a:pPr>
            <a:r>
              <a:rPr lang="vi-VN" altLang="ko-KR" sz="900" b="1">
                <a:solidFill>
                  <a:srgbClr val="FF0000"/>
                </a:solidFill>
                <a:latin typeface="Times New Roman" panose="02020603050405020304" pitchFamily="18" charset="0"/>
                <a:ea typeface="돋움" pitchFamily="50" charset="-127"/>
                <a:cs typeface="Times New Roman" panose="02020603050405020304" pitchFamily="18" charset="0"/>
              </a:rPr>
              <a:t> ③ Cấu trúc đơn </a:t>
            </a:r>
            <a:r>
              <a:rPr lang="vi-VN" altLang="ko-KR" sz="900" b="1" smtClean="0">
                <a:solidFill>
                  <a:srgbClr val="FF0000"/>
                </a:solidFill>
                <a:latin typeface="Times New Roman" panose="02020603050405020304" pitchFamily="18" charset="0"/>
                <a:ea typeface="돋움" pitchFamily="50" charset="-127"/>
                <a:cs typeface="Times New Roman" panose="02020603050405020304" pitchFamily="18" charset="0"/>
              </a:rPr>
              <a:t>giản</a:t>
            </a:r>
            <a:r>
              <a:rPr lang="en-US" altLang="ko-KR" sz="900" b="1" smtClean="0">
                <a:solidFill>
                  <a:srgbClr val="FF0000"/>
                </a:solidFill>
                <a:latin typeface="Times New Roman" panose="02020603050405020304" pitchFamily="18" charset="0"/>
                <a:ea typeface="돋움" pitchFamily="50" charset="-127"/>
                <a:cs typeface="Times New Roman" panose="02020603050405020304" pitchFamily="18" charset="0"/>
              </a:rPr>
              <a:t>, </a:t>
            </a:r>
            <a:r>
              <a:rPr lang="vi-VN" altLang="ko-KR" sz="900" b="1" smtClean="0">
                <a:solidFill>
                  <a:srgbClr val="FF0000"/>
                </a:solidFill>
                <a:latin typeface="Times New Roman" panose="02020603050405020304" pitchFamily="18" charset="0"/>
                <a:ea typeface="돋움" pitchFamily="50" charset="-127"/>
                <a:cs typeface="Times New Roman" panose="02020603050405020304" pitchFamily="18" charset="0"/>
              </a:rPr>
              <a:t>dễ </a:t>
            </a:r>
            <a:r>
              <a:rPr lang="vi-VN" altLang="ko-KR" sz="900" b="1">
                <a:solidFill>
                  <a:srgbClr val="FF0000"/>
                </a:solidFill>
                <a:latin typeface="Times New Roman" panose="02020603050405020304" pitchFamily="18" charset="0"/>
                <a:ea typeface="돋움" pitchFamily="50" charset="-127"/>
                <a:cs typeface="Times New Roman" panose="02020603050405020304" pitchFamily="18" charset="0"/>
              </a:rPr>
              <a:t>sản xuất </a:t>
            </a:r>
            <a:r>
              <a:rPr lang="vi-VN" altLang="ko-KR" sz="900" b="1" smtClean="0">
                <a:solidFill>
                  <a:srgbClr val="FF0000"/>
                </a:solidFill>
                <a:latin typeface="Times New Roman" panose="02020603050405020304" pitchFamily="18" charset="0"/>
                <a:ea typeface="돋움" pitchFamily="50" charset="-127"/>
                <a:cs typeface="Times New Roman" panose="02020603050405020304" pitchFamily="18" charset="0"/>
              </a:rPr>
              <a:t>v</a:t>
            </a:r>
            <a:r>
              <a:rPr lang="en-US" altLang="ko-KR" sz="900" b="1" smtClean="0">
                <a:solidFill>
                  <a:srgbClr val="FF0000"/>
                </a:solidFill>
                <a:latin typeface="Times New Roman" panose="02020603050405020304" pitchFamily="18" charset="0"/>
                <a:ea typeface="돋움" pitchFamily="50" charset="-127"/>
                <a:cs typeface="Times New Roman" panose="02020603050405020304" pitchFamily="18" charset="0"/>
              </a:rPr>
              <a:t>à có</a:t>
            </a:r>
            <a:r>
              <a:rPr lang="vi-VN" altLang="ko-KR" sz="900" b="1" smtClean="0">
                <a:solidFill>
                  <a:srgbClr val="FF0000"/>
                </a:solidFill>
                <a:latin typeface="Times New Roman" panose="02020603050405020304" pitchFamily="18" charset="0"/>
                <a:ea typeface="돋움" pitchFamily="50" charset="-127"/>
                <a:cs typeface="Times New Roman" panose="02020603050405020304" pitchFamily="18" charset="0"/>
              </a:rPr>
              <a:t> </a:t>
            </a:r>
            <a:r>
              <a:rPr lang="vi-VN" altLang="ko-KR" sz="900" b="1">
                <a:solidFill>
                  <a:srgbClr val="FF0000"/>
                </a:solidFill>
                <a:latin typeface="Times New Roman" panose="02020603050405020304" pitchFamily="18" charset="0"/>
                <a:ea typeface="돋움" pitchFamily="50" charset="-127"/>
                <a:cs typeface="Times New Roman" panose="02020603050405020304" pitchFamily="18" charset="0"/>
              </a:rPr>
              <a:t>độ chính xác </a:t>
            </a:r>
            <a:endParaRPr lang="en-US" altLang="ko-KR" sz="900" b="1">
              <a:solidFill>
                <a:srgbClr val="FF0000"/>
              </a:solidFill>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b="1">
                <a:solidFill>
                  <a:srgbClr val="FF0000"/>
                </a:solidFill>
                <a:latin typeface="Times New Roman" panose="02020603050405020304" pitchFamily="18" charset="0"/>
                <a:ea typeface="돋움" pitchFamily="50" charset="-127"/>
                <a:cs typeface="Times New Roman" panose="02020603050405020304" pitchFamily="18" charset="0"/>
              </a:rPr>
              <a:t>c</a:t>
            </a:r>
            <a:r>
              <a:rPr lang="vi-VN" altLang="ko-KR" sz="900" b="1" smtClean="0">
                <a:solidFill>
                  <a:srgbClr val="FF0000"/>
                </a:solidFill>
                <a:latin typeface="Times New Roman" panose="02020603050405020304" pitchFamily="18" charset="0"/>
                <a:ea typeface="돋움" pitchFamily="50" charset="-127"/>
                <a:cs typeface="Times New Roman" panose="02020603050405020304" pitchFamily="18" charset="0"/>
              </a:rPr>
              <a:t>ao</a:t>
            </a:r>
            <a:r>
              <a:rPr lang="en-US" altLang="ko-KR" sz="900" b="1" smtClean="0">
                <a:solidFill>
                  <a:srgbClr val="FF0000"/>
                </a:solidFill>
                <a:latin typeface="Times New Roman" panose="02020603050405020304" pitchFamily="18" charset="0"/>
                <a:ea typeface="돋움" pitchFamily="50" charset="-127"/>
                <a:cs typeface="Times New Roman" panose="02020603050405020304" pitchFamily="18" charset="0"/>
              </a:rPr>
              <a:t>.</a:t>
            </a:r>
            <a:endParaRPr lang="vi-VN" altLang="ko-KR" sz="900" b="1">
              <a:solidFill>
                <a:srgbClr val="FF0000"/>
              </a:solidFill>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 ④ </a:t>
            </a:r>
            <a:r>
              <a:rPr lang="en-US" altLang="ko-KR" sz="900" smtClean="0">
                <a:latin typeface="Times New Roman" panose="02020603050405020304" pitchFamily="18" charset="0"/>
                <a:ea typeface="돋움" pitchFamily="50" charset="-127"/>
                <a:cs typeface="Times New Roman" panose="02020603050405020304" pitchFamily="18" charset="0"/>
              </a:rPr>
              <a:t>Khả năng n</a:t>
            </a:r>
            <a:r>
              <a:rPr lang="vi-VN" altLang="ko-KR" sz="900" smtClean="0">
                <a:latin typeface="Times New Roman" panose="02020603050405020304" pitchFamily="18" charset="0"/>
                <a:ea typeface="돋움" pitchFamily="50" charset="-127"/>
                <a:cs typeface="Times New Roman" panose="02020603050405020304" pitchFamily="18" charset="0"/>
              </a:rPr>
              <a:t>iêm </a:t>
            </a:r>
            <a:r>
              <a:rPr lang="vi-VN" altLang="ko-KR" sz="900">
                <a:latin typeface="Times New Roman" panose="02020603050405020304" pitchFamily="18" charset="0"/>
                <a:ea typeface="돋움" pitchFamily="50" charset="-127"/>
                <a:cs typeface="Times New Roman" panose="02020603050405020304" pitchFamily="18" charset="0"/>
              </a:rPr>
              <a:t>phong tốt, và ngay cả khi lò xo bị hỏng, nó được đóng lại bởi áp suất chất lỏng.</a:t>
            </a:r>
            <a:endParaRPr lang="en-US" altLang="ko-KR" sz="900">
              <a:latin typeface="Times New Roman" panose="02020603050405020304" pitchFamily="18" charset="0"/>
              <a:ea typeface="돋움" pitchFamily="50" charset="-127"/>
              <a:cs typeface="Times New Roman" panose="02020603050405020304" pitchFamily="18" charset="0"/>
            </a:endParaRPr>
          </a:p>
        </p:txBody>
      </p:sp>
      <p:sp>
        <p:nvSpPr>
          <p:cNvPr id="12296" name="Rectangle 97"/>
          <p:cNvSpPr>
            <a:spLocks noChangeArrowheads="1"/>
          </p:cNvSpPr>
          <p:nvPr/>
        </p:nvSpPr>
        <p:spPr bwMode="auto">
          <a:xfrm>
            <a:off x="266700" y="6948488"/>
            <a:ext cx="3162300" cy="992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50000"/>
              </a:spcBef>
              <a:buFontTx/>
              <a:buNone/>
            </a:pPr>
            <a:r>
              <a:rPr lang="vi-VN" altLang="ko-KR" sz="900">
                <a:latin typeface="Times New Roman" panose="02020603050405020304" pitchFamily="18" charset="0"/>
                <a:ea typeface="돋움" pitchFamily="50" charset="-127"/>
                <a:cs typeface="Times New Roman" panose="02020603050405020304" pitchFamily="18" charset="0"/>
              </a:rPr>
              <a:t>15. Trong số các loại máy nén khí piston, phương pháp làm mát nào được sử dụng cho máy nén khí nhỏ</a:t>
            </a:r>
            <a:r>
              <a:rPr lang="vi-VN" altLang="ko-KR" sz="900" smtClean="0">
                <a:latin typeface="Times New Roman" panose="02020603050405020304" pitchFamily="18" charset="0"/>
                <a:ea typeface="돋움" pitchFamily="50" charset="-127"/>
                <a:cs typeface="Times New Roman" panose="02020603050405020304" pitchFamily="18" charset="0"/>
              </a:rPr>
              <a:t>?</a:t>
            </a:r>
            <a:endParaRPr lang="en-US" altLang="ko-KR" sz="900" smtClean="0">
              <a:latin typeface="Times New Roman" panose="02020603050405020304" pitchFamily="18" charset="0"/>
              <a:ea typeface="돋움" pitchFamily="50" charset="-127"/>
              <a:cs typeface="Times New Roman" panose="02020603050405020304" pitchFamily="18" charset="0"/>
            </a:endParaRPr>
          </a:p>
          <a:p>
            <a:pPr eaLnBrk="1" hangingPunct="1">
              <a:spcBef>
                <a:spcPct val="50000"/>
              </a:spcBef>
              <a:buFontTx/>
              <a:buNone/>
            </a:pPr>
            <a:endParaRPr lang="vi-VN"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50000"/>
              </a:spcBef>
              <a:buFontTx/>
              <a:buNone/>
            </a:pPr>
            <a:r>
              <a:rPr lang="vi-VN" altLang="ko-KR" sz="900" b="1">
                <a:solidFill>
                  <a:srgbClr val="FF0000"/>
                </a:solidFill>
                <a:latin typeface="Times New Roman" panose="02020603050405020304" pitchFamily="18" charset="0"/>
                <a:ea typeface="돋움" pitchFamily="50" charset="-127"/>
                <a:cs typeface="Times New Roman" panose="02020603050405020304" pitchFamily="18" charset="0"/>
              </a:rPr>
              <a:t>① Làm mát bằng không khí </a:t>
            </a:r>
            <a:r>
              <a:rPr lang="en-US" altLang="ko-KR" sz="900" b="1" smtClean="0">
                <a:solidFill>
                  <a:srgbClr val="FF0000"/>
                </a:solidFill>
                <a:latin typeface="Times New Roman" panose="02020603050405020304" pitchFamily="18" charset="0"/>
                <a:ea typeface="돋움" pitchFamily="50" charset="-127"/>
                <a:cs typeface="Times New Roman" panose="02020603050405020304" pitchFamily="18" charset="0"/>
              </a:rPr>
              <a:t>  </a:t>
            </a:r>
            <a:r>
              <a:rPr lang="vi-VN" altLang="ko-KR" sz="900">
                <a:latin typeface="Times New Roman" panose="02020603050405020304" pitchFamily="18" charset="0"/>
                <a:ea typeface="돋움" pitchFamily="50" charset="-127"/>
                <a:cs typeface="Times New Roman" panose="02020603050405020304" pitchFamily="18" charset="0"/>
              </a:rPr>
              <a:t>② Làm mát bằng </a:t>
            </a:r>
            <a:r>
              <a:rPr lang="vi-VN" altLang="ko-KR" sz="900" smtClean="0">
                <a:latin typeface="Times New Roman" panose="02020603050405020304" pitchFamily="18" charset="0"/>
                <a:ea typeface="돋움" pitchFamily="50" charset="-127"/>
                <a:cs typeface="Times New Roman" panose="02020603050405020304" pitchFamily="18" charset="0"/>
              </a:rPr>
              <a:t>nước</a:t>
            </a:r>
            <a:endParaRPr lang="en-US" altLang="ko-KR" sz="900" smtClean="0">
              <a:latin typeface="Times New Roman" panose="02020603050405020304" pitchFamily="18" charset="0"/>
              <a:ea typeface="돋움" pitchFamily="50" charset="-127"/>
              <a:cs typeface="Times New Roman" panose="02020603050405020304" pitchFamily="18" charset="0"/>
            </a:endParaRPr>
          </a:p>
          <a:p>
            <a:pPr eaLnBrk="1" hangingPunct="1">
              <a:spcBef>
                <a:spcPct val="50000"/>
              </a:spcBef>
              <a:buFontTx/>
              <a:buNone/>
            </a:pPr>
            <a:r>
              <a:rPr lang="vi-VN" altLang="ko-KR" sz="900" smtClean="0">
                <a:latin typeface="Times New Roman" panose="02020603050405020304" pitchFamily="18" charset="0"/>
                <a:ea typeface="돋움" pitchFamily="50" charset="-127"/>
                <a:cs typeface="Times New Roman" panose="02020603050405020304" pitchFamily="18" charset="0"/>
              </a:rPr>
              <a:t>③ </a:t>
            </a:r>
            <a:r>
              <a:rPr lang="vi-VN" altLang="ko-KR" sz="900">
                <a:latin typeface="Times New Roman" panose="02020603050405020304" pitchFamily="18" charset="0"/>
                <a:ea typeface="돋움" pitchFamily="50" charset="-127"/>
                <a:cs typeface="Times New Roman" panose="02020603050405020304" pitchFamily="18" charset="0"/>
              </a:rPr>
              <a:t>Loại </a:t>
            </a:r>
            <a:r>
              <a:rPr lang="en-US" altLang="ko-KR" sz="900" smtClean="0">
                <a:latin typeface="Times New Roman" panose="02020603050405020304" pitchFamily="18" charset="0"/>
                <a:ea typeface="돋움" pitchFamily="50" charset="-127"/>
                <a:cs typeface="Times New Roman" panose="02020603050405020304" pitchFamily="18" charset="0"/>
              </a:rPr>
              <a:t>làm mát  </a:t>
            </a:r>
            <a:r>
              <a:rPr lang="vi-VN" altLang="ko-KR" sz="900" smtClean="0">
                <a:latin typeface="Times New Roman" panose="02020603050405020304" pitchFamily="18" charset="0"/>
                <a:ea typeface="돋움" pitchFamily="50" charset="-127"/>
                <a:cs typeface="Times New Roman" panose="02020603050405020304" pitchFamily="18" charset="0"/>
              </a:rPr>
              <a:t> </a:t>
            </a:r>
            <a:r>
              <a:rPr lang="en-US" altLang="ko-KR" sz="900" smtClean="0">
                <a:latin typeface="Times New Roman" panose="02020603050405020304" pitchFamily="18" charset="0"/>
                <a:ea typeface="돋움" pitchFamily="50" charset="-127"/>
                <a:cs typeface="Times New Roman" panose="02020603050405020304" pitchFamily="18" charset="0"/>
              </a:rPr>
              <a:t>                   </a:t>
            </a:r>
            <a:r>
              <a:rPr lang="vi-VN" altLang="ko-KR" sz="900">
                <a:latin typeface="Times New Roman" panose="02020603050405020304" pitchFamily="18" charset="0"/>
                <a:ea typeface="돋움" pitchFamily="50" charset="-127"/>
                <a:cs typeface="Times New Roman" panose="02020603050405020304" pitchFamily="18" charset="0"/>
              </a:rPr>
              <a:t>④ Loại hấp thụ</a:t>
            </a:r>
            <a:endParaRPr lang="ko-KR" altLang="en-US" sz="900">
              <a:latin typeface="Times New Roman" panose="02020603050405020304" pitchFamily="18" charset="0"/>
              <a:ea typeface="돋움" pitchFamily="50" charset="-127"/>
              <a:cs typeface="Times New Roman" panose="02020603050405020304" pitchFamily="18" charset="0"/>
            </a:endParaRPr>
          </a:p>
        </p:txBody>
      </p:sp>
      <p:sp>
        <p:nvSpPr>
          <p:cNvPr id="12297" name="Rectangle 103"/>
          <p:cNvSpPr>
            <a:spLocks noChangeArrowheads="1"/>
          </p:cNvSpPr>
          <p:nvPr/>
        </p:nvSpPr>
        <p:spPr bwMode="auto">
          <a:xfrm>
            <a:off x="279400" y="8193088"/>
            <a:ext cx="3111500" cy="10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16. Phân loại theo phương thức </a:t>
            </a:r>
            <a:r>
              <a:rPr lang="en-US" altLang="ko-KR" sz="900">
                <a:latin typeface="Times New Roman" panose="02020603050405020304" pitchFamily="18" charset="0"/>
                <a:ea typeface="돋움" pitchFamily="50" charset="-127"/>
                <a:cs typeface="Times New Roman" panose="02020603050405020304" pitchFamily="18" charset="0"/>
              </a:rPr>
              <a:t>r</a:t>
            </a:r>
            <a:r>
              <a:rPr lang="en-US" altLang="ko-KR" sz="900" smtClean="0">
                <a:latin typeface="Times New Roman" panose="02020603050405020304" pitchFamily="18" charset="0"/>
                <a:ea typeface="돋움" pitchFamily="50" charset="-127"/>
                <a:cs typeface="Times New Roman" panose="02020603050405020304" pitchFamily="18" charset="0"/>
              </a:rPr>
              <a:t>eturn</a:t>
            </a:r>
            <a:r>
              <a:rPr lang="vi-VN" altLang="ko-KR" sz="900" smtClean="0">
                <a:latin typeface="Times New Roman" panose="02020603050405020304" pitchFamily="18" charset="0"/>
                <a:ea typeface="돋움" pitchFamily="50" charset="-127"/>
                <a:cs typeface="Times New Roman" panose="02020603050405020304" pitchFamily="18" charset="0"/>
              </a:rPr>
              <a:t> </a:t>
            </a:r>
            <a:r>
              <a:rPr lang="vi-VN" altLang="ko-KR" sz="900">
                <a:latin typeface="Times New Roman" panose="02020603050405020304" pitchFamily="18" charset="0"/>
                <a:ea typeface="돋움" pitchFamily="50" charset="-127"/>
                <a:cs typeface="Times New Roman" panose="02020603050405020304" pitchFamily="18" charset="0"/>
              </a:rPr>
              <a:t>của van, đâu là phân loại theo phương thức </a:t>
            </a:r>
            <a:r>
              <a:rPr lang="en-US" altLang="ko-KR" sz="900" smtClean="0">
                <a:latin typeface="Times New Roman" panose="02020603050405020304" pitchFamily="18" charset="0"/>
                <a:ea typeface="돋움" pitchFamily="50" charset="-127"/>
                <a:cs typeface="Times New Roman" panose="02020603050405020304" pitchFamily="18" charset="0"/>
              </a:rPr>
              <a:t>return</a:t>
            </a:r>
            <a:r>
              <a:rPr lang="vi-VN" altLang="ko-KR" sz="900" smtClean="0">
                <a:latin typeface="Times New Roman" panose="02020603050405020304" pitchFamily="18" charset="0"/>
                <a:ea typeface="돋움" pitchFamily="50" charset="-127"/>
                <a:cs typeface="Times New Roman" panose="02020603050405020304" pitchFamily="18" charset="0"/>
              </a:rPr>
              <a:t> </a:t>
            </a:r>
            <a:r>
              <a:rPr lang="vi-VN" altLang="ko-KR" sz="900">
                <a:latin typeface="Times New Roman" panose="02020603050405020304" pitchFamily="18" charset="0"/>
                <a:ea typeface="돋움" pitchFamily="50" charset="-127"/>
                <a:cs typeface="Times New Roman" panose="02020603050405020304" pitchFamily="18" charset="0"/>
              </a:rPr>
              <a:t>của van khí nén</a:t>
            </a:r>
            <a:r>
              <a:rPr lang="vi-VN" altLang="ko-KR" sz="900" smtClean="0">
                <a:latin typeface="Times New Roman" panose="02020603050405020304" pitchFamily="18" charset="0"/>
                <a:ea typeface="돋움" pitchFamily="50" charset="-127"/>
                <a:cs typeface="Times New Roman" panose="02020603050405020304" pitchFamily="18" charset="0"/>
              </a:rPr>
              <a:t>?</a:t>
            </a:r>
            <a:endParaRPr lang="en-US" altLang="ko-KR" sz="900" smtClean="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vi-VN"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① </a:t>
            </a:r>
            <a:r>
              <a:rPr lang="en-US" altLang="ko-KR" sz="900" smtClean="0">
                <a:latin typeface="Times New Roman" panose="02020603050405020304" pitchFamily="18" charset="0"/>
                <a:ea typeface="돋움" pitchFamily="50" charset="-127"/>
                <a:cs typeface="Times New Roman" panose="02020603050405020304" pitchFamily="18" charset="0"/>
              </a:rPr>
              <a:t>Return bằng </a:t>
            </a:r>
            <a:r>
              <a:rPr lang="vi-VN" altLang="ko-KR" sz="900" smtClean="0">
                <a:latin typeface="Times New Roman" panose="02020603050405020304" pitchFamily="18" charset="0"/>
                <a:ea typeface="돋움" pitchFamily="50" charset="-127"/>
                <a:cs typeface="Times New Roman" panose="02020603050405020304" pitchFamily="18" charset="0"/>
              </a:rPr>
              <a:t>khí </a:t>
            </a:r>
            <a:r>
              <a:rPr lang="vi-VN" altLang="ko-KR" sz="900">
                <a:latin typeface="Times New Roman" panose="02020603050405020304" pitchFamily="18" charset="0"/>
                <a:ea typeface="돋움" pitchFamily="50" charset="-127"/>
                <a:cs typeface="Times New Roman" panose="02020603050405020304" pitchFamily="18" charset="0"/>
              </a:rPr>
              <a:t>nén </a:t>
            </a: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② </a:t>
            </a:r>
            <a:r>
              <a:rPr lang="en-US" altLang="ko-KR" sz="900" smtClean="0">
                <a:latin typeface="Times New Roman" panose="02020603050405020304" pitchFamily="18" charset="0"/>
                <a:ea typeface="돋움" pitchFamily="50" charset="-127"/>
                <a:cs typeface="Times New Roman" panose="02020603050405020304" pitchFamily="18" charset="0"/>
              </a:rPr>
              <a:t>Return </a:t>
            </a:r>
            <a:r>
              <a:rPr lang="vi-VN" altLang="ko-KR" sz="900" smtClean="0">
                <a:latin typeface="Times New Roman" panose="02020603050405020304" pitchFamily="18" charset="0"/>
                <a:ea typeface="돋움" pitchFamily="50" charset="-127"/>
                <a:cs typeface="Times New Roman" panose="02020603050405020304" pitchFamily="18" charset="0"/>
              </a:rPr>
              <a:t>bằng </a:t>
            </a:r>
            <a:r>
              <a:rPr lang="vi-VN" altLang="ko-KR" sz="900">
                <a:latin typeface="Times New Roman" panose="02020603050405020304" pitchFamily="18" charset="0"/>
                <a:ea typeface="돋움" pitchFamily="50" charset="-127"/>
                <a:cs typeface="Times New Roman" panose="02020603050405020304" pitchFamily="18" charset="0"/>
              </a:rPr>
              <a:t>máy dò tìm</a:t>
            </a:r>
          </a:p>
          <a:p>
            <a:pPr eaLnBrk="1" hangingPunct="1">
              <a:spcBef>
                <a:spcPct val="0"/>
              </a:spcBef>
              <a:buFontTx/>
              <a:buNone/>
            </a:pPr>
            <a:r>
              <a:rPr lang="vi-VN" altLang="ko-KR" sz="900" b="1">
                <a:solidFill>
                  <a:srgbClr val="FF0000"/>
                </a:solidFill>
                <a:latin typeface="Times New Roman" panose="02020603050405020304" pitchFamily="18" charset="0"/>
                <a:ea typeface="돋움" pitchFamily="50" charset="-127"/>
                <a:cs typeface="Times New Roman" panose="02020603050405020304" pitchFamily="18" charset="0"/>
              </a:rPr>
              <a:t>③ </a:t>
            </a:r>
            <a:r>
              <a:rPr lang="en-US" altLang="ko-KR" sz="900" b="1" smtClean="0">
                <a:solidFill>
                  <a:srgbClr val="FF0000"/>
                </a:solidFill>
                <a:latin typeface="Times New Roman" panose="02020603050405020304" pitchFamily="18" charset="0"/>
                <a:ea typeface="돋움" pitchFamily="50" charset="-127"/>
                <a:cs typeface="Times New Roman" panose="02020603050405020304" pitchFamily="18" charset="0"/>
              </a:rPr>
              <a:t>Return bằng</a:t>
            </a:r>
            <a:r>
              <a:rPr lang="vi-VN" altLang="ko-KR" sz="900" b="1" smtClean="0">
                <a:solidFill>
                  <a:srgbClr val="FF0000"/>
                </a:solidFill>
                <a:latin typeface="Times New Roman" panose="02020603050405020304" pitchFamily="18" charset="0"/>
                <a:ea typeface="돋움" pitchFamily="50" charset="-127"/>
                <a:cs typeface="Times New Roman" panose="02020603050405020304" pitchFamily="18" charset="0"/>
              </a:rPr>
              <a:t> </a:t>
            </a:r>
            <a:r>
              <a:rPr lang="en-US" altLang="ko-KR" sz="900" b="1" smtClean="0">
                <a:solidFill>
                  <a:srgbClr val="FF0000"/>
                </a:solidFill>
                <a:latin typeface="Times New Roman" panose="02020603050405020304" pitchFamily="18" charset="0"/>
                <a:ea typeface="돋움" pitchFamily="50" charset="-127"/>
                <a:cs typeface="Times New Roman" panose="02020603050405020304" pitchFamily="18" charset="0"/>
              </a:rPr>
              <a:t>con người</a:t>
            </a:r>
            <a:r>
              <a:rPr lang="vi-VN" altLang="ko-KR" sz="900" b="1" smtClean="0">
                <a:solidFill>
                  <a:srgbClr val="FF0000"/>
                </a:solidFill>
                <a:latin typeface="Times New Roman" panose="02020603050405020304" pitchFamily="18" charset="0"/>
                <a:ea typeface="돋움" pitchFamily="50" charset="-127"/>
                <a:cs typeface="Times New Roman" panose="02020603050405020304" pitchFamily="18" charset="0"/>
              </a:rPr>
              <a:t> </a:t>
            </a:r>
            <a:endParaRPr lang="en-US" altLang="ko-KR" sz="900" b="1">
              <a:solidFill>
                <a:srgbClr val="FF0000"/>
              </a:solidFill>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④ </a:t>
            </a:r>
            <a:r>
              <a:rPr lang="en-US" altLang="ko-KR" sz="900" smtClean="0">
                <a:latin typeface="Times New Roman" panose="02020603050405020304" pitchFamily="18" charset="0"/>
                <a:ea typeface="돋움" pitchFamily="50" charset="-127"/>
                <a:cs typeface="Times New Roman" panose="02020603050405020304" pitchFamily="18" charset="0"/>
              </a:rPr>
              <a:t>Return bằng Lò xo (Spring)</a:t>
            </a:r>
            <a:endParaRPr lang="vi-VN" altLang="ko-KR" sz="900">
              <a:latin typeface="Times New Roman" panose="02020603050405020304" pitchFamily="18" charset="0"/>
              <a:ea typeface="돋움" pitchFamily="50" charset="-127"/>
              <a:cs typeface="Times New Roman" panose="02020603050405020304" pitchFamily="18" charset="0"/>
            </a:endParaRPr>
          </a:p>
        </p:txBody>
      </p:sp>
      <p:sp>
        <p:nvSpPr>
          <p:cNvPr id="12298" name="Text Box 17"/>
          <p:cNvSpPr txBox="1">
            <a:spLocks noChangeArrowheads="1"/>
          </p:cNvSpPr>
          <p:nvPr/>
        </p:nvSpPr>
        <p:spPr bwMode="auto">
          <a:xfrm>
            <a:off x="3409950" y="4808538"/>
            <a:ext cx="3149600"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vi-VN" altLang="ko-KR" sz="900">
                <a:latin typeface="Times New Roman" panose="02020603050405020304" pitchFamily="18" charset="0"/>
                <a:cs typeface="Times New Roman" panose="02020603050405020304" pitchFamily="18" charset="0"/>
              </a:rPr>
              <a:t>19. </a:t>
            </a:r>
            <a:r>
              <a:rPr lang="en-US" altLang="ko-KR" sz="900" smtClean="0">
                <a:latin typeface="Times New Roman" panose="02020603050405020304" pitchFamily="18" charset="0"/>
                <a:cs typeface="Times New Roman" panose="02020603050405020304" pitchFamily="18" charset="0"/>
              </a:rPr>
              <a:t>Định</a:t>
            </a:r>
            <a:r>
              <a:rPr lang="vi-VN" altLang="ko-KR" sz="900" smtClean="0">
                <a:latin typeface="Times New Roman" panose="02020603050405020304" pitchFamily="18" charset="0"/>
                <a:cs typeface="Times New Roman" panose="02020603050405020304" pitchFamily="18" charset="0"/>
              </a:rPr>
              <a:t> </a:t>
            </a:r>
            <a:r>
              <a:rPr lang="vi-VN" altLang="ko-KR" sz="900">
                <a:latin typeface="Times New Roman" panose="02020603050405020304" pitchFamily="18" charset="0"/>
                <a:cs typeface="Times New Roman" panose="02020603050405020304" pitchFamily="18" charset="0"/>
              </a:rPr>
              <a:t>luật nào trong đó áp suất và thể tích tỉ lệ nghịch với nhau trong </a:t>
            </a:r>
            <a:r>
              <a:rPr lang="vi-VN" altLang="ko-KR" sz="900" smtClean="0">
                <a:latin typeface="Times New Roman" panose="02020603050405020304" pitchFamily="18" charset="0"/>
                <a:cs typeface="Times New Roman" panose="02020603050405020304" pitchFamily="18" charset="0"/>
              </a:rPr>
              <a:t>khi </a:t>
            </a:r>
            <a:r>
              <a:rPr lang="vi-VN" altLang="ko-KR" sz="900">
                <a:latin typeface="Times New Roman" panose="02020603050405020304" pitchFamily="18" charset="0"/>
                <a:cs typeface="Times New Roman" panose="02020603050405020304" pitchFamily="18" charset="0"/>
              </a:rPr>
              <a:t>nhiệt độ của khí không </a:t>
            </a:r>
            <a:r>
              <a:rPr lang="vi-VN" altLang="ko-KR" sz="900" smtClean="0">
                <a:latin typeface="Times New Roman" panose="02020603050405020304" pitchFamily="18" charset="0"/>
                <a:cs typeface="Times New Roman" panose="02020603050405020304" pitchFamily="18" charset="0"/>
              </a:rPr>
              <a:t>đổi</a:t>
            </a:r>
            <a:r>
              <a:rPr lang="en-US" altLang="ko-KR" sz="900" smtClean="0">
                <a:latin typeface="Times New Roman" panose="02020603050405020304" pitchFamily="18" charset="0"/>
                <a:cs typeface="Times New Roman" panose="02020603050405020304" pitchFamily="18" charset="0"/>
              </a:rPr>
              <a:t>?</a:t>
            </a:r>
            <a:endParaRPr lang="en-US" altLang="ko-KR" sz="900">
              <a:latin typeface="Times New Roman" panose="02020603050405020304" pitchFamily="18" charset="0"/>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cs typeface="Times New Roman" panose="02020603050405020304" pitchFamily="18" charset="0"/>
              </a:rPr>
              <a:t>  ① Định luật Charles      </a:t>
            </a:r>
            <a:r>
              <a:rPr lang="en-US" altLang="ko-KR" sz="900" b="1">
                <a:solidFill>
                  <a:srgbClr val="FF0000"/>
                </a:solidFill>
                <a:latin typeface="Times New Roman" panose="02020603050405020304" pitchFamily="18" charset="0"/>
                <a:cs typeface="Times New Roman" panose="02020603050405020304" pitchFamily="18" charset="0"/>
              </a:rPr>
              <a:t>② Định luật Boyle</a:t>
            </a:r>
          </a:p>
          <a:p>
            <a:pPr eaLnBrk="1" hangingPunct="1">
              <a:spcBef>
                <a:spcPct val="0"/>
              </a:spcBef>
              <a:buFontTx/>
              <a:buNone/>
            </a:pPr>
            <a:r>
              <a:rPr lang="en-US" altLang="ko-KR" sz="900">
                <a:latin typeface="Times New Roman" panose="02020603050405020304" pitchFamily="18" charset="0"/>
                <a:cs typeface="Times New Roman" panose="02020603050405020304" pitchFamily="18" charset="0"/>
              </a:rPr>
              <a:t>  ③ Định luật Pascal   </a:t>
            </a:r>
            <a:r>
              <a:rPr lang="en-US" altLang="ko-KR" sz="900" smtClean="0">
                <a:latin typeface="Times New Roman" panose="02020603050405020304" pitchFamily="18" charset="0"/>
                <a:cs typeface="Times New Roman" panose="02020603050405020304" pitchFamily="18" charset="0"/>
              </a:rPr>
              <a:t>     </a:t>
            </a:r>
            <a:r>
              <a:rPr lang="en-US" altLang="ko-KR" sz="900">
                <a:latin typeface="Times New Roman" panose="02020603050405020304" pitchFamily="18" charset="0"/>
                <a:cs typeface="Times New Roman" panose="02020603050405020304" pitchFamily="18" charset="0"/>
              </a:rPr>
              <a:t>④ Định luật Charles-Boyle</a:t>
            </a:r>
            <a:endParaRPr lang="ko-KR" altLang="en-US" sz="900">
              <a:latin typeface="Times New Roman" panose="02020603050405020304" pitchFamily="18" charset="0"/>
              <a:ea typeface="돋움" pitchFamily="50" charset="-127"/>
              <a:cs typeface="Times New Roman" panose="02020603050405020304" pitchFamily="18" charset="0"/>
            </a:endParaRPr>
          </a:p>
        </p:txBody>
      </p:sp>
      <p:sp>
        <p:nvSpPr>
          <p:cNvPr id="12299" name="Rectangle 107"/>
          <p:cNvSpPr>
            <a:spLocks noChangeArrowheads="1"/>
          </p:cNvSpPr>
          <p:nvPr/>
        </p:nvSpPr>
        <p:spPr bwMode="auto">
          <a:xfrm>
            <a:off x="3400425" y="6027738"/>
            <a:ext cx="3197225" cy="311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20. Sơ đồ mạch khí nén cho van </a:t>
            </a:r>
            <a:r>
              <a:rPr lang="en-US" altLang="ko-KR" sz="900" smtClean="0">
                <a:latin typeface="Times New Roman" panose="02020603050405020304" pitchFamily="18" charset="0"/>
                <a:ea typeface="돋움" pitchFamily="50" charset="-127"/>
                <a:cs typeface="Times New Roman" panose="02020603050405020304" pitchFamily="18" charset="0"/>
              </a:rPr>
              <a:t>off delay</a:t>
            </a:r>
            <a:r>
              <a:rPr lang="vi-VN" altLang="ko-KR" sz="900" smtClean="0">
                <a:latin typeface="Times New Roman" panose="02020603050405020304" pitchFamily="18" charset="0"/>
                <a:ea typeface="돋움" pitchFamily="50" charset="-127"/>
                <a:cs typeface="Times New Roman" panose="02020603050405020304" pitchFamily="18" charset="0"/>
              </a:rPr>
              <a:t> </a:t>
            </a:r>
            <a:r>
              <a:rPr lang="vi-VN" altLang="ko-KR" sz="900">
                <a:latin typeface="Times New Roman" panose="02020603050405020304" pitchFamily="18" charset="0"/>
                <a:ea typeface="돋움" pitchFamily="50" charset="-127"/>
                <a:cs typeface="Times New Roman" panose="02020603050405020304" pitchFamily="18" charset="0"/>
              </a:rPr>
              <a:t>là gì?</a:t>
            </a: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(Van tiết lưu mở 20%)</a:t>
            </a: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① </a:t>
            </a: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ko-KR" altLang="en-US" sz="900">
                <a:latin typeface="Times New Roman" panose="02020603050405020304" pitchFamily="18" charset="0"/>
                <a:ea typeface="돋움" pitchFamily="50" charset="-127"/>
                <a:cs typeface="Times New Roman" panose="02020603050405020304" pitchFamily="18" charset="0"/>
              </a:rPr>
              <a:t>  ② </a:t>
            </a: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lnSpc>
                <a:spcPct val="130000"/>
              </a:lnSpc>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③ </a:t>
            </a:r>
            <a:r>
              <a:rPr lang="ko-KR" altLang="en-US" sz="900">
                <a:latin typeface="Times New Roman" panose="02020603050405020304" pitchFamily="18" charset="0"/>
                <a:ea typeface="돋움" pitchFamily="50" charset="-127"/>
                <a:cs typeface="Times New Roman" panose="02020603050405020304" pitchFamily="18" charset="0"/>
              </a:rPr>
              <a:t>        </a:t>
            </a: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lnSpc>
                <a:spcPct val="130000"/>
              </a:lnSpc>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lnSpc>
                <a:spcPct val="130000"/>
              </a:lnSpc>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lnSpc>
                <a:spcPct val="130000"/>
              </a:lnSpc>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lnSpc>
                <a:spcPct val="130000"/>
              </a:lnSpc>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lnSpc>
                <a:spcPct val="130000"/>
              </a:lnSpc>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a:t>
            </a:r>
            <a:r>
              <a:rPr lang="ko-KR" altLang="en-US" sz="900" b="1">
                <a:solidFill>
                  <a:srgbClr val="FF0000"/>
                </a:solidFill>
                <a:latin typeface="Times New Roman" panose="02020603050405020304" pitchFamily="18" charset="0"/>
                <a:ea typeface="돋움" pitchFamily="50" charset="-127"/>
                <a:cs typeface="Times New Roman" panose="02020603050405020304" pitchFamily="18" charset="0"/>
              </a:rPr>
              <a:t>④</a:t>
            </a:r>
            <a:r>
              <a:rPr lang="ko-KR" altLang="en-US" sz="900">
                <a:latin typeface="Times New Roman" panose="02020603050405020304" pitchFamily="18" charset="0"/>
                <a:ea typeface="돋움" pitchFamily="50" charset="-127"/>
                <a:cs typeface="Times New Roman" panose="02020603050405020304" pitchFamily="18" charset="0"/>
              </a:rPr>
              <a:t> </a:t>
            </a:r>
          </a:p>
        </p:txBody>
      </p:sp>
      <p:pic>
        <p:nvPicPr>
          <p:cNvPr id="12300" name="Picture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2725" y="1420813"/>
            <a:ext cx="127635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301" name="TextBox 24"/>
          <p:cNvSpPr txBox="1">
            <a:spLocks noChangeArrowheads="1"/>
          </p:cNvSpPr>
          <p:nvPr/>
        </p:nvSpPr>
        <p:spPr bwMode="auto">
          <a:xfrm>
            <a:off x="3500438" y="1336675"/>
            <a:ext cx="124264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ko-KR" altLang="en-US" sz="900">
                <a:latin typeface="Times New Roman" panose="02020603050405020304" pitchFamily="18" charset="0"/>
                <a:ea typeface="돋움" pitchFamily="50" charset="-127"/>
                <a:cs typeface="Times New Roman" panose="02020603050405020304" pitchFamily="18" charset="0"/>
              </a:rPr>
              <a:t>㉡ </a:t>
            </a:r>
            <a:r>
              <a:rPr lang="vi-VN" altLang="ko-KR" sz="900">
                <a:latin typeface="Times New Roman" panose="02020603050405020304" pitchFamily="18" charset="0"/>
                <a:ea typeface="돋움" pitchFamily="50" charset="-127"/>
                <a:cs typeface="Times New Roman" panose="02020603050405020304" pitchFamily="18" charset="0"/>
              </a:rPr>
              <a:t>Hoạt động thủ công</a:t>
            </a:r>
            <a:endParaRPr lang="ko-KR" altLang="en-US" sz="900">
              <a:latin typeface="Times New Roman" panose="02020603050405020304" pitchFamily="18" charset="0"/>
              <a:ea typeface="돋움" pitchFamily="50" charset="-127"/>
              <a:cs typeface="Times New Roman" panose="02020603050405020304" pitchFamily="18" charset="0"/>
            </a:endParaRPr>
          </a:p>
        </p:txBody>
      </p:sp>
      <p:cxnSp>
        <p:nvCxnSpPr>
          <p:cNvPr id="12302" name="직선 화살표 연결선 26"/>
          <p:cNvCxnSpPr>
            <a:cxnSpLocks noChangeShapeType="1"/>
          </p:cNvCxnSpPr>
          <p:nvPr/>
        </p:nvCxnSpPr>
        <p:spPr bwMode="auto">
          <a:xfrm>
            <a:off x="3946525" y="1525588"/>
            <a:ext cx="215900" cy="13970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2303" name="직선 화살표 연결선 27"/>
          <p:cNvCxnSpPr>
            <a:cxnSpLocks noChangeShapeType="1"/>
          </p:cNvCxnSpPr>
          <p:nvPr/>
        </p:nvCxnSpPr>
        <p:spPr bwMode="auto">
          <a:xfrm flipH="1">
            <a:off x="4946650" y="1525588"/>
            <a:ext cx="352425" cy="195262"/>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2304" name="TextBox 28"/>
          <p:cNvSpPr txBox="1">
            <a:spLocks noChangeArrowheads="1"/>
          </p:cNvSpPr>
          <p:nvPr/>
        </p:nvSpPr>
        <p:spPr bwMode="auto">
          <a:xfrm>
            <a:off x="5013325" y="1347788"/>
            <a:ext cx="135165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ko-KR" altLang="en-US" sz="900">
                <a:latin typeface="Times New Roman" panose="02020603050405020304" pitchFamily="18" charset="0"/>
                <a:ea typeface="돋움" pitchFamily="50" charset="-127"/>
                <a:cs typeface="Times New Roman" panose="02020603050405020304" pitchFamily="18" charset="0"/>
              </a:rPr>
              <a:t>㉢</a:t>
            </a:r>
            <a:r>
              <a:rPr lang="vi-VN" altLang="ko-KR" sz="900">
                <a:latin typeface="Times New Roman" panose="02020603050405020304" pitchFamily="18" charset="0"/>
                <a:ea typeface="돋움" pitchFamily="50" charset="-127"/>
                <a:cs typeface="Times New Roman" panose="02020603050405020304" pitchFamily="18" charset="0"/>
              </a:rPr>
              <a:t> Vị trí ban đầu của van</a:t>
            </a:r>
            <a:endParaRPr lang="ko-KR" altLang="en-US" sz="900">
              <a:latin typeface="Times New Roman" panose="02020603050405020304" pitchFamily="18" charset="0"/>
              <a:ea typeface="돋움" pitchFamily="50" charset="-127"/>
              <a:cs typeface="Times New Roman" panose="02020603050405020304" pitchFamily="18" charset="0"/>
            </a:endParaRPr>
          </a:p>
        </p:txBody>
      </p:sp>
      <p:cxnSp>
        <p:nvCxnSpPr>
          <p:cNvPr id="12305" name="직선 화살표 연결선 29"/>
          <p:cNvCxnSpPr>
            <a:cxnSpLocks noChangeShapeType="1"/>
          </p:cNvCxnSpPr>
          <p:nvPr/>
        </p:nvCxnSpPr>
        <p:spPr bwMode="auto">
          <a:xfrm flipH="1" flipV="1">
            <a:off x="5029200" y="1811338"/>
            <a:ext cx="195263" cy="176212"/>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2306" name="TextBox 30"/>
          <p:cNvSpPr txBox="1">
            <a:spLocks noChangeArrowheads="1"/>
          </p:cNvSpPr>
          <p:nvPr/>
        </p:nvSpPr>
        <p:spPr bwMode="auto">
          <a:xfrm>
            <a:off x="4941888" y="1962150"/>
            <a:ext cx="145745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ko-KR" altLang="en-US" sz="900">
                <a:latin typeface="Times New Roman" panose="02020603050405020304" pitchFamily="18" charset="0"/>
                <a:ea typeface="돋움" pitchFamily="50" charset="-127"/>
                <a:cs typeface="Times New Roman" panose="02020603050405020304" pitchFamily="18" charset="0"/>
              </a:rPr>
              <a:t>㉠</a:t>
            </a:r>
            <a:r>
              <a:rPr lang="vi-VN" altLang="ko-KR" sz="900">
                <a:latin typeface="Times New Roman" panose="02020603050405020304" pitchFamily="18" charset="0"/>
                <a:ea typeface="돋움" pitchFamily="50" charset="-127"/>
                <a:cs typeface="Times New Roman" panose="02020603050405020304" pitchFamily="18" charset="0"/>
              </a:rPr>
              <a:t> Loại hoạt động gián tiếp</a:t>
            </a:r>
            <a:endParaRPr lang="ko-KR" altLang="en-US" sz="900">
              <a:latin typeface="Times New Roman" panose="02020603050405020304" pitchFamily="18" charset="0"/>
              <a:ea typeface="돋움" pitchFamily="50" charset="-127"/>
              <a:cs typeface="Times New Roman" panose="02020603050405020304" pitchFamily="18" charset="0"/>
            </a:endParaRPr>
          </a:p>
        </p:txBody>
      </p:sp>
      <p:cxnSp>
        <p:nvCxnSpPr>
          <p:cNvPr id="12307" name="직선 화살표 연결선 31"/>
          <p:cNvCxnSpPr>
            <a:cxnSpLocks noChangeShapeType="1"/>
          </p:cNvCxnSpPr>
          <p:nvPr/>
        </p:nvCxnSpPr>
        <p:spPr bwMode="auto">
          <a:xfrm flipV="1">
            <a:off x="4016375" y="1801813"/>
            <a:ext cx="133350" cy="179387"/>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2308" name="TextBox 32"/>
          <p:cNvSpPr txBox="1">
            <a:spLocks noChangeArrowheads="1"/>
          </p:cNvSpPr>
          <p:nvPr/>
        </p:nvSpPr>
        <p:spPr bwMode="auto">
          <a:xfrm>
            <a:off x="3584575" y="1985963"/>
            <a:ext cx="94448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ko-KR" altLang="en-US" sz="900">
                <a:latin typeface="Times New Roman" panose="02020603050405020304" pitchFamily="18" charset="0"/>
                <a:ea typeface="돋움" pitchFamily="50" charset="-127"/>
                <a:cs typeface="Times New Roman" panose="02020603050405020304" pitchFamily="18" charset="0"/>
              </a:rPr>
              <a:t>㉣</a:t>
            </a:r>
            <a:r>
              <a:rPr lang="vi-VN" altLang="ko-KR" sz="900">
                <a:latin typeface="Times New Roman" panose="02020603050405020304" pitchFamily="18" charset="0"/>
                <a:ea typeface="돋움" pitchFamily="50" charset="-127"/>
                <a:cs typeface="Times New Roman" panose="02020603050405020304" pitchFamily="18" charset="0"/>
              </a:rPr>
              <a:t> Tín hiệu điện</a:t>
            </a:r>
            <a:endParaRPr lang="ko-KR" altLang="en-US" sz="900">
              <a:latin typeface="Times New Roman" panose="02020603050405020304" pitchFamily="18" charset="0"/>
              <a:ea typeface="돋움" pitchFamily="50" charset="-127"/>
              <a:cs typeface="Times New Roman" panose="02020603050405020304" pitchFamily="18" charset="0"/>
            </a:endParaRPr>
          </a:p>
        </p:txBody>
      </p:sp>
      <p:sp>
        <p:nvSpPr>
          <p:cNvPr id="12309" name="직사각형 6"/>
          <p:cNvSpPr>
            <a:spLocks noChangeArrowheads="1"/>
          </p:cNvSpPr>
          <p:nvPr/>
        </p:nvSpPr>
        <p:spPr bwMode="auto">
          <a:xfrm>
            <a:off x="4537075" y="1535113"/>
            <a:ext cx="215900" cy="6985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900">
              <a:latin typeface="Times New Roman" panose="02020603050405020304" pitchFamily="18" charset="0"/>
              <a:ea typeface="돋움" pitchFamily="50" charset="-127"/>
              <a:cs typeface="Times New Roman" panose="02020603050405020304" pitchFamily="18" charset="0"/>
            </a:endParaRPr>
          </a:p>
        </p:txBody>
      </p:sp>
      <p:sp>
        <p:nvSpPr>
          <p:cNvPr id="12310" name="직사각형 41"/>
          <p:cNvSpPr>
            <a:spLocks noChangeArrowheads="1"/>
          </p:cNvSpPr>
          <p:nvPr/>
        </p:nvSpPr>
        <p:spPr bwMode="auto">
          <a:xfrm>
            <a:off x="4537075" y="1847850"/>
            <a:ext cx="234950" cy="9525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900">
              <a:latin typeface="Times New Roman" panose="02020603050405020304" pitchFamily="18" charset="0"/>
              <a:ea typeface="돋움" pitchFamily="50" charset="-127"/>
              <a:cs typeface="Times New Roman" panose="02020603050405020304" pitchFamily="18" charset="0"/>
            </a:endParaRPr>
          </a:p>
        </p:txBody>
      </p:sp>
      <p:sp>
        <p:nvSpPr>
          <p:cNvPr id="12311" name="Rectangle 104"/>
          <p:cNvSpPr>
            <a:spLocks noChangeArrowheads="1"/>
          </p:cNvSpPr>
          <p:nvPr/>
        </p:nvSpPr>
        <p:spPr bwMode="auto">
          <a:xfrm>
            <a:off x="266700" y="4106863"/>
            <a:ext cx="3197225"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13. Van </a:t>
            </a:r>
            <a:r>
              <a:rPr lang="en-US" altLang="ko-KR" sz="900" smtClean="0">
                <a:latin typeface="Times New Roman" panose="02020603050405020304" pitchFamily="18" charset="0"/>
                <a:ea typeface="돋움" pitchFamily="50" charset="-127"/>
                <a:cs typeface="Times New Roman" panose="02020603050405020304" pitchFamily="18" charset="0"/>
              </a:rPr>
              <a:t>nào </a:t>
            </a:r>
            <a:r>
              <a:rPr lang="vi-VN" altLang="ko-KR" sz="900" smtClean="0">
                <a:latin typeface="Times New Roman" panose="02020603050405020304" pitchFamily="18" charset="0"/>
                <a:ea typeface="돋움" pitchFamily="50" charset="-127"/>
                <a:cs typeface="Times New Roman" panose="02020603050405020304" pitchFamily="18" charset="0"/>
              </a:rPr>
              <a:t>có </a:t>
            </a:r>
            <a:r>
              <a:rPr lang="vi-VN" altLang="ko-KR" sz="900">
                <a:latin typeface="Times New Roman" panose="02020603050405020304" pitchFamily="18" charset="0"/>
                <a:ea typeface="돋움" pitchFamily="50" charset="-127"/>
                <a:cs typeface="Times New Roman" panose="02020603050405020304" pitchFamily="18" charset="0"/>
              </a:rPr>
              <a:t>chức năng cấp khí nén ở một vị trí điều khiển và xả khí nén đã cấp ở một vị trí điều khiển </a:t>
            </a:r>
            <a:r>
              <a:rPr lang="vi-VN" altLang="ko-KR" sz="900" smtClean="0">
                <a:latin typeface="Times New Roman" panose="02020603050405020304" pitchFamily="18" charset="0"/>
                <a:ea typeface="돋움" pitchFamily="50" charset="-127"/>
                <a:cs typeface="Times New Roman" panose="02020603050405020304" pitchFamily="18" charset="0"/>
              </a:rPr>
              <a:t>khác</a:t>
            </a:r>
            <a:r>
              <a:rPr lang="en-US" altLang="ko-KR" sz="900" smtClean="0">
                <a:latin typeface="Times New Roman" panose="02020603050405020304" pitchFamily="18" charset="0"/>
                <a:ea typeface="돋움" pitchFamily="50" charset="-127"/>
                <a:cs typeface="Times New Roman" panose="02020603050405020304" pitchFamily="18" charset="0"/>
              </a:rPr>
              <a:t>?</a:t>
            </a:r>
            <a:endParaRPr lang="vi-VN"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smtClean="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smtClean="0">
                <a:latin typeface="Times New Roman" panose="02020603050405020304" pitchFamily="18" charset="0"/>
                <a:ea typeface="돋움" pitchFamily="50" charset="-127"/>
                <a:cs typeface="Times New Roman" panose="02020603050405020304" pitchFamily="18" charset="0"/>
              </a:rPr>
              <a:t> </a:t>
            </a:r>
            <a:r>
              <a:rPr lang="en-US" altLang="ko-KR" sz="900" b="1" smtClean="0">
                <a:solidFill>
                  <a:srgbClr val="FF0000"/>
                </a:solidFill>
                <a:latin typeface="Times New Roman" panose="02020603050405020304" pitchFamily="18" charset="0"/>
                <a:ea typeface="돋움" pitchFamily="50" charset="-127"/>
                <a:cs typeface="Times New Roman" panose="02020603050405020304" pitchFamily="18" charset="0"/>
              </a:rPr>
              <a:t>① Van 3 cửa 2 </a:t>
            </a:r>
            <a:r>
              <a:rPr lang="en-US" altLang="ko-KR" sz="900" b="1">
                <a:solidFill>
                  <a:srgbClr val="FF0000"/>
                </a:solidFill>
                <a:latin typeface="Times New Roman" panose="02020603050405020304" pitchFamily="18" charset="0"/>
                <a:ea typeface="돋움" pitchFamily="50" charset="-127"/>
                <a:cs typeface="Times New Roman" panose="02020603050405020304" pitchFamily="18" charset="0"/>
              </a:rPr>
              <a:t>vị </a:t>
            </a:r>
            <a:r>
              <a:rPr lang="en-US" altLang="ko-KR" sz="900" b="1" smtClean="0">
                <a:solidFill>
                  <a:srgbClr val="FF0000"/>
                </a:solidFill>
                <a:latin typeface="Times New Roman" panose="02020603050405020304" pitchFamily="18" charset="0"/>
                <a:ea typeface="돋움" pitchFamily="50" charset="-127"/>
                <a:cs typeface="Times New Roman" panose="02020603050405020304" pitchFamily="18" charset="0"/>
              </a:rPr>
              <a:t>trí         </a:t>
            </a:r>
            <a:r>
              <a:rPr lang="en-US" altLang="ko-KR" sz="900">
                <a:latin typeface="Times New Roman" panose="02020603050405020304" pitchFamily="18" charset="0"/>
                <a:ea typeface="돋움" pitchFamily="50" charset="-127"/>
                <a:cs typeface="Times New Roman" panose="02020603050405020304" pitchFamily="18" charset="0"/>
              </a:rPr>
              <a:t>② </a:t>
            </a:r>
            <a:r>
              <a:rPr lang="en-US" altLang="ko-KR" sz="900" smtClean="0">
                <a:latin typeface="Times New Roman" panose="02020603050405020304" pitchFamily="18" charset="0"/>
                <a:ea typeface="돋움" pitchFamily="50" charset="-127"/>
                <a:cs typeface="Times New Roman" panose="02020603050405020304" pitchFamily="18" charset="0"/>
              </a:rPr>
              <a:t>Van </a:t>
            </a:r>
            <a:r>
              <a:rPr lang="en-US" altLang="ko-KR" sz="900">
                <a:latin typeface="Times New Roman" panose="02020603050405020304" pitchFamily="18" charset="0"/>
                <a:ea typeface="돋움" pitchFamily="50" charset="-127"/>
                <a:cs typeface="Times New Roman" panose="02020603050405020304" pitchFamily="18" charset="0"/>
              </a:rPr>
              <a:t>một chiều</a:t>
            </a: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③ Van </a:t>
            </a:r>
            <a:r>
              <a:rPr lang="en-US" altLang="ko-KR" sz="900" smtClean="0">
                <a:latin typeface="Times New Roman" panose="02020603050405020304" pitchFamily="18" charset="0"/>
                <a:ea typeface="돋움" pitchFamily="50" charset="-127"/>
                <a:cs typeface="Times New Roman" panose="02020603050405020304" pitchFamily="18" charset="0"/>
              </a:rPr>
              <a:t>shuttle                   </a:t>
            </a:r>
            <a:r>
              <a:rPr lang="en-US" altLang="ko-KR" sz="900">
                <a:latin typeface="Times New Roman" panose="02020603050405020304" pitchFamily="18" charset="0"/>
                <a:ea typeface="돋움" pitchFamily="50" charset="-127"/>
                <a:cs typeface="Times New Roman" panose="02020603050405020304" pitchFamily="18" charset="0"/>
              </a:rPr>
              <a:t>④ Van </a:t>
            </a:r>
            <a:r>
              <a:rPr lang="en-US" altLang="ko-KR" sz="900" smtClean="0">
                <a:latin typeface="Times New Roman" panose="02020603050405020304" pitchFamily="18" charset="0"/>
                <a:ea typeface="돋움" pitchFamily="50" charset="-127"/>
                <a:cs typeface="Times New Roman" panose="02020603050405020304" pitchFamily="18" charset="0"/>
              </a:rPr>
              <a:t>2 cửa 2 </a:t>
            </a:r>
            <a:r>
              <a:rPr lang="en-US" altLang="ko-KR" sz="900">
                <a:latin typeface="Times New Roman" panose="02020603050405020304" pitchFamily="18" charset="0"/>
                <a:ea typeface="돋움" pitchFamily="50" charset="-127"/>
                <a:cs typeface="Times New Roman" panose="02020603050405020304" pitchFamily="18" charset="0"/>
              </a:rPr>
              <a:t>vị </a:t>
            </a:r>
            <a:r>
              <a:rPr lang="en-US" altLang="ko-KR" sz="900" smtClean="0">
                <a:latin typeface="Times New Roman" panose="02020603050405020304" pitchFamily="18" charset="0"/>
                <a:ea typeface="돋움" pitchFamily="50" charset="-127"/>
                <a:cs typeface="Times New Roman" panose="02020603050405020304" pitchFamily="18" charset="0"/>
              </a:rPr>
              <a:t>trí</a:t>
            </a:r>
            <a:endParaRPr lang="en-US" altLang="ko-KR" sz="900">
              <a:latin typeface="Times New Roman" panose="02020603050405020304" pitchFamily="18" charset="0"/>
              <a:ea typeface="돋움" pitchFamily="50" charset="-127"/>
              <a:cs typeface="Times New Roman" panose="02020603050405020304" pitchFamily="18" charset="0"/>
            </a:endParaRPr>
          </a:p>
        </p:txBody>
      </p:sp>
      <p:sp>
        <p:nvSpPr>
          <p:cNvPr id="12312" name="Rectangle 142"/>
          <p:cNvSpPr>
            <a:spLocks noChangeArrowheads="1"/>
          </p:cNvSpPr>
          <p:nvPr/>
        </p:nvSpPr>
        <p:spPr bwMode="auto">
          <a:xfrm>
            <a:off x="260350" y="920750"/>
            <a:ext cx="3197225" cy="131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11. </a:t>
            </a:r>
            <a:r>
              <a:rPr lang="en-US" altLang="ko-KR" sz="900" smtClean="0">
                <a:latin typeface="Times New Roman" panose="02020603050405020304" pitchFamily="18" charset="0"/>
                <a:ea typeface="돋움" pitchFamily="50" charset="-127"/>
                <a:cs typeface="Times New Roman" panose="02020603050405020304" pitchFamily="18" charset="0"/>
              </a:rPr>
              <a:t>Đáp án </a:t>
            </a:r>
            <a:r>
              <a:rPr lang="en-US" altLang="ko-KR" sz="900">
                <a:latin typeface="Times New Roman" panose="02020603050405020304" pitchFamily="18" charset="0"/>
                <a:ea typeface="돋움" pitchFamily="50" charset="-127"/>
                <a:cs typeface="Times New Roman" panose="02020603050405020304" pitchFamily="18" charset="0"/>
              </a:rPr>
              <a:t>sai khi sử dụng bộ giảm thanh khí nén?</a:t>
            </a: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a:buNone/>
            </a:pPr>
            <a:r>
              <a:rPr lang="en-US" altLang="ko-KR" sz="900" smtClean="0"/>
              <a:t>  </a:t>
            </a:r>
            <a:r>
              <a:rPr lang="vi-VN" altLang="ko-KR" sz="900">
                <a:latin typeface="Times New Roman" panose="02020603050405020304" pitchFamily="18" charset="0"/>
                <a:ea typeface="돋움" pitchFamily="50" charset="-127"/>
                <a:cs typeface="Times New Roman" panose="02020603050405020304" pitchFamily="18" charset="0"/>
              </a:rPr>
              <a:t>① Tránh những nơi có cấu trúc hoặc vật cản gần cửa xả.</a:t>
            </a:r>
          </a:p>
          <a:p>
            <a:pPr>
              <a:buNone/>
            </a:pPr>
            <a:r>
              <a:rPr lang="en-US" altLang="ko-KR" sz="900">
                <a:latin typeface="Times New Roman" panose="02020603050405020304" pitchFamily="18" charset="0"/>
                <a:ea typeface="돋움" pitchFamily="50" charset="-127"/>
                <a:cs typeface="Times New Roman" panose="02020603050405020304" pitchFamily="18" charset="0"/>
              </a:rPr>
              <a:t>  </a:t>
            </a:r>
            <a:r>
              <a:rPr lang="vi-VN" altLang="ko-KR" sz="900" b="1">
                <a:solidFill>
                  <a:srgbClr val="FF0000"/>
                </a:solidFill>
                <a:latin typeface="Times New Roman" panose="02020603050405020304" pitchFamily="18" charset="0"/>
                <a:ea typeface="돋움" pitchFamily="50" charset="-127"/>
                <a:cs typeface="Times New Roman" panose="02020603050405020304" pitchFamily="18" charset="0"/>
              </a:rPr>
              <a:t>② Chọn một loại có hiệu </a:t>
            </a:r>
            <a:r>
              <a:rPr lang="en-US" altLang="ko-KR" sz="900" b="1" smtClean="0">
                <a:solidFill>
                  <a:srgbClr val="FF0000"/>
                </a:solidFill>
                <a:latin typeface="Times New Roman" panose="02020603050405020304" pitchFamily="18" charset="0"/>
                <a:ea typeface="돋움" pitchFamily="50" charset="-127"/>
                <a:cs typeface="Times New Roman" panose="02020603050405020304" pitchFamily="18" charset="0"/>
              </a:rPr>
              <a:t>suất chống</a:t>
            </a:r>
            <a:r>
              <a:rPr lang="vi-VN" altLang="ko-KR" sz="900" b="1" smtClean="0">
                <a:solidFill>
                  <a:srgbClr val="FF0000"/>
                </a:solidFill>
                <a:latin typeface="Times New Roman" panose="02020603050405020304" pitchFamily="18" charset="0"/>
                <a:ea typeface="돋움" pitchFamily="50" charset="-127"/>
                <a:cs typeface="Times New Roman" panose="02020603050405020304" pitchFamily="18" charset="0"/>
              </a:rPr>
              <a:t> </a:t>
            </a:r>
            <a:r>
              <a:rPr lang="vi-VN" altLang="ko-KR" sz="900" b="1">
                <a:solidFill>
                  <a:srgbClr val="FF0000"/>
                </a:solidFill>
                <a:latin typeface="Times New Roman" panose="02020603050405020304" pitchFamily="18" charset="0"/>
                <a:ea typeface="돋움" pitchFamily="50" charset="-127"/>
                <a:cs typeface="Times New Roman" panose="02020603050405020304" pitchFamily="18" charset="0"/>
              </a:rPr>
              <a:t>tiếng ồn tốt bất kể tốc độ và kích thước luồng không khí</a:t>
            </a:r>
          </a:p>
          <a:p>
            <a:pPr>
              <a:buNone/>
            </a:pPr>
            <a:r>
              <a:rPr lang="en-US" altLang="ko-KR" sz="900">
                <a:latin typeface="Times New Roman" panose="02020603050405020304" pitchFamily="18" charset="0"/>
                <a:ea typeface="돋움" pitchFamily="50" charset="-127"/>
                <a:cs typeface="Times New Roman" panose="02020603050405020304" pitchFamily="18" charset="0"/>
              </a:rPr>
              <a:t>  </a:t>
            </a:r>
            <a:r>
              <a:rPr lang="vi-VN" altLang="ko-KR" sz="900">
                <a:latin typeface="Times New Roman" panose="02020603050405020304" pitchFamily="18" charset="0"/>
                <a:ea typeface="돋움" pitchFamily="50" charset="-127"/>
                <a:cs typeface="Times New Roman" panose="02020603050405020304" pitchFamily="18" charset="0"/>
              </a:rPr>
              <a:t>③ Khi bị tắc, rửa sạch và </a:t>
            </a:r>
            <a:r>
              <a:rPr lang="en-US" altLang="ko-KR" sz="900" smtClean="0">
                <a:latin typeface="Times New Roman" panose="02020603050405020304" pitchFamily="18" charset="0"/>
                <a:ea typeface="돋움" pitchFamily="50" charset="-127"/>
                <a:cs typeface="Times New Roman" panose="02020603050405020304" pitchFamily="18" charset="0"/>
              </a:rPr>
              <a:t>sử dụng lại</a:t>
            </a:r>
            <a:r>
              <a:rPr lang="vi-VN" altLang="ko-KR" sz="900" smtClean="0">
                <a:latin typeface="Times New Roman" panose="02020603050405020304" pitchFamily="18" charset="0"/>
                <a:ea typeface="돋움" pitchFamily="50" charset="-127"/>
                <a:cs typeface="Times New Roman" panose="02020603050405020304" pitchFamily="18" charset="0"/>
              </a:rPr>
              <a:t>.</a:t>
            </a:r>
            <a:endParaRPr lang="vi-VN" altLang="ko-KR" sz="900">
              <a:latin typeface="Times New Roman" panose="02020603050405020304" pitchFamily="18" charset="0"/>
              <a:ea typeface="돋움" pitchFamily="50" charset="-127"/>
              <a:cs typeface="Times New Roman" panose="02020603050405020304" pitchFamily="18" charset="0"/>
            </a:endParaRPr>
          </a:p>
          <a:p>
            <a:pPr>
              <a:buNone/>
            </a:pPr>
            <a:r>
              <a:rPr lang="en-US" altLang="ko-KR" sz="900">
                <a:latin typeface="Times New Roman" panose="02020603050405020304" pitchFamily="18" charset="0"/>
                <a:ea typeface="돋움" pitchFamily="50" charset="-127"/>
                <a:cs typeface="Times New Roman" panose="02020603050405020304" pitchFamily="18" charset="0"/>
              </a:rPr>
              <a:t>  </a:t>
            </a:r>
            <a:r>
              <a:rPr lang="vi-VN" altLang="ko-KR" sz="900">
                <a:latin typeface="Times New Roman" panose="02020603050405020304" pitchFamily="18" charset="0"/>
                <a:ea typeface="돋움" pitchFamily="50" charset="-127"/>
                <a:cs typeface="Times New Roman" panose="02020603050405020304" pitchFamily="18" charset="0"/>
              </a:rPr>
              <a:t>④ Hướng xả của bộ giảm </a:t>
            </a:r>
            <a:r>
              <a:rPr lang="vi-VN" altLang="ko-KR" sz="900" smtClean="0">
                <a:latin typeface="Times New Roman" panose="02020603050405020304" pitchFamily="18" charset="0"/>
                <a:ea typeface="돋움" pitchFamily="50" charset="-127"/>
                <a:cs typeface="Times New Roman" panose="02020603050405020304" pitchFamily="18" charset="0"/>
              </a:rPr>
              <a:t>thanh </a:t>
            </a:r>
            <a:r>
              <a:rPr lang="vi-VN" altLang="ko-KR" sz="900">
                <a:latin typeface="Times New Roman" panose="02020603050405020304" pitchFamily="18" charset="0"/>
                <a:ea typeface="돋움" pitchFamily="50" charset="-127"/>
                <a:cs typeface="Times New Roman" panose="02020603050405020304" pitchFamily="18" charset="0"/>
              </a:rPr>
              <a:t>cần chú </a:t>
            </a:r>
            <a:r>
              <a:rPr lang="vi-VN" altLang="ko-KR" sz="900" smtClean="0">
                <a:latin typeface="Times New Roman" panose="02020603050405020304" pitchFamily="18" charset="0"/>
                <a:ea typeface="돋움" pitchFamily="50" charset="-127"/>
                <a:cs typeface="Times New Roman" panose="02020603050405020304" pitchFamily="18" charset="0"/>
              </a:rPr>
              <a:t>ý </a:t>
            </a:r>
            <a:r>
              <a:rPr lang="vi-VN" altLang="ko-KR" sz="900">
                <a:latin typeface="Times New Roman" panose="02020603050405020304" pitchFamily="18" charset="0"/>
                <a:ea typeface="돋움" pitchFamily="50" charset="-127"/>
                <a:cs typeface="Times New Roman" panose="02020603050405020304" pitchFamily="18" charset="0"/>
              </a:rPr>
              <a:t>vào vị trí lắp đặt.</a:t>
            </a:r>
          </a:p>
        </p:txBody>
      </p:sp>
      <p:sp>
        <p:nvSpPr>
          <p:cNvPr id="12313" name="Rectangle 36"/>
          <p:cNvSpPr>
            <a:spLocks noChangeArrowheads="1"/>
          </p:cNvSpPr>
          <p:nvPr/>
        </p:nvSpPr>
        <p:spPr bwMode="auto">
          <a:xfrm>
            <a:off x="269875" y="2878138"/>
            <a:ext cx="315912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12. </a:t>
            </a:r>
            <a:r>
              <a:rPr lang="en-US" altLang="ko-KR" sz="900" smtClean="0">
                <a:latin typeface="Times New Roman" panose="02020603050405020304" pitchFamily="18" charset="0"/>
                <a:ea typeface="돋움" pitchFamily="50" charset="-127"/>
                <a:cs typeface="Times New Roman" panose="02020603050405020304" pitchFamily="18" charset="0"/>
              </a:rPr>
              <a:t>Không phải là điều </a:t>
            </a:r>
            <a:r>
              <a:rPr lang="en-US" altLang="ko-KR" sz="900">
                <a:latin typeface="Times New Roman" panose="02020603050405020304" pitchFamily="18" charset="0"/>
                <a:ea typeface="돋움" pitchFamily="50" charset="-127"/>
                <a:cs typeface="Times New Roman" panose="02020603050405020304" pitchFamily="18" charset="0"/>
              </a:rPr>
              <a:t>kiện lựa chọn bộ lọc khí nén </a:t>
            </a:r>
            <a:r>
              <a:rPr lang="en-US" altLang="ko-KR" sz="900" smtClean="0">
                <a:latin typeface="Times New Roman" panose="02020603050405020304" pitchFamily="18" charset="0"/>
                <a:ea typeface="돋움" pitchFamily="50" charset="-127"/>
                <a:cs typeface="Times New Roman" panose="02020603050405020304" pitchFamily="18" charset="0"/>
              </a:rPr>
              <a:t>?</a:t>
            </a: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a:t>
            </a: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  ① </a:t>
            </a:r>
            <a:r>
              <a:rPr lang="en-US" altLang="ko-KR" sz="900" smtClean="0">
                <a:latin typeface="Times New Roman" panose="02020603050405020304" pitchFamily="18" charset="0"/>
                <a:ea typeface="돋움" pitchFamily="50" charset="-127"/>
                <a:cs typeface="Times New Roman" panose="02020603050405020304" pitchFamily="18" charset="0"/>
              </a:rPr>
              <a:t>Màng lọc phải lọc dễ dàng</a:t>
            </a:r>
            <a:endParaRPr lang="vi-VN"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a:t>
            </a:r>
            <a:r>
              <a:rPr lang="en-US" altLang="ko-KR" sz="900" b="1">
                <a:solidFill>
                  <a:srgbClr val="FF0000"/>
                </a:solidFill>
                <a:latin typeface="Times New Roman" panose="02020603050405020304" pitchFamily="18" charset="0"/>
                <a:ea typeface="돋움" pitchFamily="50" charset="-127"/>
                <a:cs typeface="Times New Roman" panose="02020603050405020304" pitchFamily="18" charset="0"/>
              </a:rPr>
              <a:t>② </a:t>
            </a:r>
            <a:r>
              <a:rPr lang="en-US" altLang="ko-KR" sz="900" b="1" smtClean="0">
                <a:solidFill>
                  <a:srgbClr val="FF0000"/>
                </a:solidFill>
                <a:latin typeface="Times New Roman" panose="02020603050405020304" pitchFamily="18" charset="0"/>
                <a:ea typeface="돋움" pitchFamily="50" charset="-127"/>
                <a:cs typeface="Times New Roman" panose="02020603050405020304" pitchFamily="18" charset="0"/>
              </a:rPr>
              <a:t>Kích thước bộ lọc nhỏ gọn</a:t>
            </a:r>
            <a:endParaRPr lang="en-US" altLang="ko-KR" sz="900" b="1">
              <a:solidFill>
                <a:srgbClr val="FF0000"/>
              </a:solidFill>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③ </a:t>
            </a:r>
            <a:r>
              <a:rPr lang="en-US" altLang="ko-KR" sz="900" smtClean="0">
                <a:latin typeface="Times New Roman" panose="02020603050405020304" pitchFamily="18" charset="0"/>
                <a:ea typeface="돋움" pitchFamily="50" charset="-127"/>
                <a:cs typeface="Times New Roman" panose="02020603050405020304" pitchFamily="18" charset="0"/>
              </a:rPr>
              <a:t>Ít </a:t>
            </a:r>
            <a:r>
              <a:rPr lang="en-US" altLang="ko-KR" sz="900">
                <a:latin typeface="Times New Roman" panose="02020603050405020304" pitchFamily="18" charset="0"/>
                <a:ea typeface="돋움" pitchFamily="50" charset="-127"/>
                <a:cs typeface="Times New Roman" panose="02020603050405020304" pitchFamily="18" charset="0"/>
              </a:rPr>
              <a:t>tổn thất áp suất</a:t>
            </a: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④ </a:t>
            </a:r>
            <a:r>
              <a:rPr lang="en-US" altLang="ko-KR" sz="900" smtClean="0">
                <a:latin typeface="Times New Roman" panose="02020603050405020304" pitchFamily="18" charset="0"/>
                <a:ea typeface="돋움" pitchFamily="50" charset="-127"/>
                <a:cs typeface="Times New Roman" panose="02020603050405020304" pitchFamily="18" charset="0"/>
              </a:rPr>
              <a:t>Có tuổi thọ </a:t>
            </a:r>
            <a:r>
              <a:rPr lang="en-US" altLang="ko-KR" sz="900">
                <a:latin typeface="Times New Roman" panose="02020603050405020304" pitchFamily="18" charset="0"/>
                <a:ea typeface="돋움" pitchFamily="50" charset="-127"/>
                <a:cs typeface="Times New Roman" panose="02020603050405020304" pitchFamily="18" charset="0"/>
              </a:rPr>
              <a:t>lâu dài</a:t>
            </a:r>
            <a:endParaRPr lang="ko-KR" altLang="en-US" sz="900">
              <a:latin typeface="Times New Roman" panose="02020603050405020304" pitchFamily="18" charset="0"/>
              <a:ea typeface="돋움" pitchFamily="50" charset="-127"/>
              <a:cs typeface="Times New Roman" panose="02020603050405020304" pitchFamily="18" charset="0"/>
            </a:endParaRPr>
          </a:p>
        </p:txBody>
      </p:sp>
      <p:pic>
        <p:nvPicPr>
          <p:cNvPr id="12314" name="Picture 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4138" y="6513513"/>
            <a:ext cx="1570037"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315" name="자유형 4"/>
          <p:cNvSpPr>
            <a:spLocks/>
          </p:cNvSpPr>
          <p:nvPr/>
        </p:nvSpPr>
        <p:spPr bwMode="auto">
          <a:xfrm>
            <a:off x="4314825" y="6850063"/>
            <a:ext cx="85725" cy="133350"/>
          </a:xfrm>
          <a:custGeom>
            <a:avLst/>
            <a:gdLst>
              <a:gd name="T0" fmla="*/ 0 w 85725"/>
              <a:gd name="T1" fmla="*/ 0 h 133350"/>
              <a:gd name="T2" fmla="*/ 85725 w 85725"/>
              <a:gd name="T3" fmla="*/ 57150 h 133350"/>
              <a:gd name="T4" fmla="*/ 9525 w 85725"/>
              <a:gd name="T5" fmla="*/ 133350 h 133350"/>
              <a:gd name="T6" fmla="*/ 0 60000 65536"/>
              <a:gd name="T7" fmla="*/ 0 60000 65536"/>
              <a:gd name="T8" fmla="*/ 0 60000 65536"/>
            </a:gdLst>
            <a:ahLst/>
            <a:cxnLst>
              <a:cxn ang="T6">
                <a:pos x="T0" y="T1"/>
              </a:cxn>
              <a:cxn ang="T7">
                <a:pos x="T2" y="T3"/>
              </a:cxn>
              <a:cxn ang="T8">
                <a:pos x="T4" y="T5"/>
              </a:cxn>
            </a:cxnLst>
            <a:rect l="0" t="0" r="r" b="b"/>
            <a:pathLst>
              <a:path w="85725" h="133350">
                <a:moveTo>
                  <a:pt x="0" y="0"/>
                </a:moveTo>
                <a:lnTo>
                  <a:pt x="85725" y="57150"/>
                </a:lnTo>
                <a:lnTo>
                  <a:pt x="9525" y="133350"/>
                </a:lnTo>
              </a:path>
            </a:pathLst>
          </a:custGeom>
          <a:noFill/>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pic>
        <p:nvPicPr>
          <p:cNvPr id="12316" name="Picture 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0950" y="7129463"/>
            <a:ext cx="2366963"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317" name="자유형 48"/>
          <p:cNvSpPr>
            <a:spLocks/>
          </p:cNvSpPr>
          <p:nvPr/>
        </p:nvSpPr>
        <p:spPr bwMode="auto">
          <a:xfrm>
            <a:off x="4144963" y="7608888"/>
            <a:ext cx="85725" cy="133350"/>
          </a:xfrm>
          <a:custGeom>
            <a:avLst/>
            <a:gdLst>
              <a:gd name="T0" fmla="*/ 0 w 85725"/>
              <a:gd name="T1" fmla="*/ 0 h 133350"/>
              <a:gd name="T2" fmla="*/ 85725 w 85725"/>
              <a:gd name="T3" fmla="*/ 57150 h 133350"/>
              <a:gd name="T4" fmla="*/ 9525 w 85725"/>
              <a:gd name="T5" fmla="*/ 133350 h 133350"/>
              <a:gd name="T6" fmla="*/ 0 60000 65536"/>
              <a:gd name="T7" fmla="*/ 0 60000 65536"/>
              <a:gd name="T8" fmla="*/ 0 60000 65536"/>
            </a:gdLst>
            <a:ahLst/>
            <a:cxnLst>
              <a:cxn ang="T6">
                <a:pos x="T0" y="T1"/>
              </a:cxn>
              <a:cxn ang="T7">
                <a:pos x="T2" y="T3"/>
              </a:cxn>
              <a:cxn ang="T8">
                <a:pos x="T4" y="T5"/>
              </a:cxn>
            </a:cxnLst>
            <a:rect l="0" t="0" r="r" b="b"/>
            <a:pathLst>
              <a:path w="85725" h="133350">
                <a:moveTo>
                  <a:pt x="0" y="0"/>
                </a:moveTo>
                <a:lnTo>
                  <a:pt x="85725" y="57150"/>
                </a:lnTo>
                <a:lnTo>
                  <a:pt x="9525" y="133350"/>
                </a:lnTo>
              </a:path>
            </a:pathLst>
          </a:custGeom>
          <a:noFill/>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sp>
        <p:nvSpPr>
          <p:cNvPr id="12318" name="자유형 51"/>
          <p:cNvSpPr>
            <a:spLocks/>
          </p:cNvSpPr>
          <p:nvPr/>
        </p:nvSpPr>
        <p:spPr bwMode="auto">
          <a:xfrm rot="10800000">
            <a:off x="4676775" y="7373938"/>
            <a:ext cx="85725" cy="133350"/>
          </a:xfrm>
          <a:custGeom>
            <a:avLst/>
            <a:gdLst>
              <a:gd name="T0" fmla="*/ 0 w 85725"/>
              <a:gd name="T1" fmla="*/ 0 h 133350"/>
              <a:gd name="T2" fmla="*/ 85725 w 85725"/>
              <a:gd name="T3" fmla="*/ 57150 h 133350"/>
              <a:gd name="T4" fmla="*/ 9525 w 85725"/>
              <a:gd name="T5" fmla="*/ 133350 h 133350"/>
              <a:gd name="T6" fmla="*/ 0 60000 65536"/>
              <a:gd name="T7" fmla="*/ 0 60000 65536"/>
              <a:gd name="T8" fmla="*/ 0 60000 65536"/>
            </a:gdLst>
            <a:ahLst/>
            <a:cxnLst>
              <a:cxn ang="T6">
                <a:pos x="T0" y="T1"/>
              </a:cxn>
              <a:cxn ang="T7">
                <a:pos x="T2" y="T3"/>
              </a:cxn>
              <a:cxn ang="T8">
                <a:pos x="T4" y="T5"/>
              </a:cxn>
            </a:cxnLst>
            <a:rect l="0" t="0" r="r" b="b"/>
            <a:pathLst>
              <a:path w="85725" h="133350">
                <a:moveTo>
                  <a:pt x="0" y="0"/>
                </a:moveTo>
                <a:lnTo>
                  <a:pt x="85725" y="57150"/>
                </a:lnTo>
                <a:lnTo>
                  <a:pt x="9525" y="133350"/>
                </a:lnTo>
              </a:path>
            </a:pathLst>
          </a:custGeom>
          <a:noFill/>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pic>
        <p:nvPicPr>
          <p:cNvPr id="12319" name="Picture 4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11713" y="7824788"/>
            <a:ext cx="70485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20" name="Picture 4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94150" y="8626475"/>
            <a:ext cx="1738313" cy="71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2321" name="직선 연결선 8"/>
          <p:cNvCxnSpPr>
            <a:cxnSpLocks noChangeShapeType="1"/>
          </p:cNvCxnSpPr>
          <p:nvPr/>
        </p:nvCxnSpPr>
        <p:spPr bwMode="auto">
          <a:xfrm>
            <a:off x="5159375" y="7824788"/>
            <a:ext cx="0" cy="11906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2322" name="직선 연결선 58"/>
          <p:cNvCxnSpPr>
            <a:cxnSpLocks noChangeShapeType="1"/>
          </p:cNvCxnSpPr>
          <p:nvPr/>
        </p:nvCxnSpPr>
        <p:spPr bwMode="auto">
          <a:xfrm>
            <a:off x="5159375" y="8318500"/>
            <a:ext cx="0" cy="8572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pic>
        <p:nvPicPr>
          <p:cNvPr id="12323" name="Picture 4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27475" y="7934325"/>
            <a:ext cx="895350"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324" name="자유형 64"/>
          <p:cNvSpPr>
            <a:spLocks/>
          </p:cNvSpPr>
          <p:nvPr/>
        </p:nvSpPr>
        <p:spPr bwMode="auto">
          <a:xfrm rot="10800000">
            <a:off x="4141788" y="8855075"/>
            <a:ext cx="85725" cy="133350"/>
          </a:xfrm>
          <a:custGeom>
            <a:avLst/>
            <a:gdLst>
              <a:gd name="T0" fmla="*/ 0 w 85725"/>
              <a:gd name="T1" fmla="*/ 0 h 133350"/>
              <a:gd name="T2" fmla="*/ 85725 w 85725"/>
              <a:gd name="T3" fmla="*/ 57150 h 133350"/>
              <a:gd name="T4" fmla="*/ 9525 w 85725"/>
              <a:gd name="T5" fmla="*/ 133350 h 133350"/>
              <a:gd name="T6" fmla="*/ 0 60000 65536"/>
              <a:gd name="T7" fmla="*/ 0 60000 65536"/>
              <a:gd name="T8" fmla="*/ 0 60000 65536"/>
            </a:gdLst>
            <a:ahLst/>
            <a:cxnLst>
              <a:cxn ang="T6">
                <a:pos x="T0" y="T1"/>
              </a:cxn>
              <a:cxn ang="T7">
                <a:pos x="T2" y="T3"/>
              </a:cxn>
              <a:cxn ang="T8">
                <a:pos x="T4" y="T5"/>
              </a:cxn>
            </a:cxnLst>
            <a:rect l="0" t="0" r="r" b="b"/>
            <a:pathLst>
              <a:path w="85725" h="133350">
                <a:moveTo>
                  <a:pt x="0" y="0"/>
                </a:moveTo>
                <a:lnTo>
                  <a:pt x="85725" y="57150"/>
                </a:lnTo>
                <a:lnTo>
                  <a:pt x="9525" y="133350"/>
                </a:lnTo>
              </a:path>
            </a:pathLst>
          </a:custGeom>
          <a:noFill/>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sp>
        <p:nvSpPr>
          <p:cNvPr id="39" name="Text Box 6"/>
          <p:cNvSpPr txBox="1">
            <a:spLocks noChangeArrowheads="1"/>
          </p:cNvSpPr>
          <p:nvPr/>
        </p:nvSpPr>
        <p:spPr bwMode="auto">
          <a:xfrm>
            <a:off x="123825" y="228600"/>
            <a:ext cx="886781" cy="338554"/>
          </a:xfrm>
          <a:prstGeom prst="rect">
            <a:avLst/>
          </a:prstGeom>
          <a:noFill/>
          <a:ln w="9525">
            <a:noFill/>
            <a:miter lim="800000"/>
            <a:headEnd/>
            <a:tailEnd/>
          </a:ln>
          <a:effectLst/>
        </p:spPr>
        <p:txBody>
          <a:bodyPr wrap="none">
            <a:spAutoFit/>
          </a:bodyPr>
          <a:lstStyle/>
          <a:p>
            <a:pPr>
              <a:defRPr/>
            </a:pPr>
            <a:r>
              <a:rPr lang="en-US" altLang="ko-KR" sz="1600" b="1"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Khí nén</a:t>
            </a:r>
            <a:endParaRPr lang="ko-KR" altLang="en-US" sz="1200" b="1"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31145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Line 2"/>
          <p:cNvSpPr>
            <a:spLocks noChangeShapeType="1"/>
          </p:cNvSpPr>
          <p:nvPr/>
        </p:nvSpPr>
        <p:spPr bwMode="auto">
          <a:xfrm>
            <a:off x="279400" y="609600"/>
            <a:ext cx="6324600"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55" name="Text Box 6"/>
          <p:cNvSpPr txBox="1">
            <a:spLocks noChangeArrowheads="1"/>
          </p:cNvSpPr>
          <p:nvPr/>
        </p:nvSpPr>
        <p:spPr bwMode="auto">
          <a:xfrm>
            <a:off x="123825" y="228600"/>
            <a:ext cx="644728" cy="338554"/>
          </a:xfrm>
          <a:prstGeom prst="rect">
            <a:avLst/>
          </a:prstGeom>
          <a:noFill/>
          <a:ln w="9525">
            <a:noFill/>
            <a:miter lim="800000"/>
            <a:headEnd/>
            <a:tailEnd/>
          </a:ln>
          <a:effectLst/>
        </p:spPr>
        <p:txBody>
          <a:bodyPr wrap="none">
            <a:spAutoFit/>
          </a:bodyPr>
          <a:lstStyle/>
          <a:p>
            <a:pPr>
              <a:defRPr/>
            </a:pPr>
            <a:r>
              <a:rPr lang="en-US" altLang="ko-KR" sz="16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PLC </a:t>
            </a:r>
            <a:endParaRPr lang="ko-KR" altLang="en-US" sz="1600" b="1"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8196" name="Rectangle 3"/>
          <p:cNvSpPr>
            <a:spLocks noChangeArrowheads="1"/>
          </p:cNvSpPr>
          <p:nvPr/>
        </p:nvSpPr>
        <p:spPr bwMode="auto">
          <a:xfrm>
            <a:off x="304800" y="776288"/>
            <a:ext cx="3124200" cy="89011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defRPr/>
            </a:pPr>
            <a:r>
              <a:rPr lang="en-US" altLang="ko-KR" sz="900" b="1" dirty="0">
                <a:latin typeface="Times New Roman" panose="02020603050405020304" pitchFamily="18" charset="0"/>
                <a:cs typeface="Times New Roman" panose="02020603050405020304" pitchFamily="18" charset="0"/>
              </a:rPr>
              <a:t>* PLC : </a:t>
            </a:r>
            <a:r>
              <a:rPr lang="en-US" altLang="ko-KR" sz="900" b="1" dirty="0" smtClean="0">
                <a:latin typeface="Times New Roman" panose="02020603050405020304" pitchFamily="18" charset="0"/>
                <a:cs typeface="Times New Roman" panose="02020603050405020304" pitchFamily="18" charset="0"/>
              </a:rPr>
              <a:t>Câu1</a:t>
            </a:r>
            <a:r>
              <a:rPr lang="ko-KR" altLang="en-US" sz="900" b="1" dirty="0" smtClean="0">
                <a:latin typeface="Times New Roman" panose="02020603050405020304" pitchFamily="18" charset="0"/>
                <a:cs typeface="Times New Roman" panose="02020603050405020304" pitchFamily="18" charset="0"/>
              </a:rPr>
              <a:t> </a:t>
            </a:r>
            <a:r>
              <a:rPr lang="en-US" altLang="ko-KR" sz="900" b="1" dirty="0">
                <a:latin typeface="Times New Roman" panose="02020603050405020304" pitchFamily="18" charset="0"/>
                <a:cs typeface="Times New Roman" panose="02020603050405020304" pitchFamily="18" charset="0"/>
              </a:rPr>
              <a:t>~ </a:t>
            </a:r>
            <a:r>
              <a:rPr lang="en-US" altLang="ko-KR" sz="900" b="1" dirty="0" smtClean="0">
                <a:latin typeface="Times New Roman" panose="02020603050405020304" pitchFamily="18" charset="0"/>
                <a:cs typeface="Times New Roman" panose="02020603050405020304" pitchFamily="18" charset="0"/>
              </a:rPr>
              <a:t>20</a:t>
            </a:r>
            <a:endParaRPr lang="en-US" altLang="ko-KR" sz="900" b="1" dirty="0">
              <a:latin typeface="Times New Roman" panose="02020603050405020304" pitchFamily="18" charset="0"/>
              <a:cs typeface="Times New Roman" panose="02020603050405020304" pitchFamily="18" charset="0"/>
            </a:endParaRPr>
          </a:p>
          <a:p>
            <a:pPr marL="457200" indent="-457200">
              <a:defRPr/>
            </a:pPr>
            <a:endParaRPr lang="en-US" altLang="ko-KR" sz="900" dirty="0">
              <a:latin typeface="Times New Roman" panose="02020603050405020304" pitchFamily="18" charset="0"/>
              <a:cs typeface="Times New Roman" panose="02020603050405020304" pitchFamily="18" charset="0"/>
            </a:endParaRPr>
          </a:p>
          <a:p>
            <a:pPr>
              <a:defRPr/>
            </a:pPr>
            <a:r>
              <a:rPr lang="vi-VN" sz="900" dirty="0">
                <a:latin typeface="Times New Roman" panose="02020603050405020304" pitchFamily="18" charset="0"/>
                <a:cs typeface="Times New Roman" panose="02020603050405020304" pitchFamily="18" charset="0"/>
              </a:rPr>
              <a:t>1. Kí hiệu </a:t>
            </a:r>
            <a:r>
              <a:rPr lang="en-US" sz="900" dirty="0" err="1" smtClean="0">
                <a:latin typeface="Times New Roman" panose="02020603050405020304" pitchFamily="18" charset="0"/>
                <a:cs typeface="Times New Roman" panose="02020603050405020304" pitchFamily="18" charset="0"/>
              </a:rPr>
              <a:t>tiếp</a:t>
            </a:r>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điểm</a:t>
            </a:r>
            <a:r>
              <a:rPr lang="vi-VN" sz="900" dirty="0" smtClean="0">
                <a:latin typeface="Times New Roman" panose="02020603050405020304" pitchFamily="18" charset="0"/>
                <a:cs typeface="Times New Roman" panose="02020603050405020304" pitchFamily="18" charset="0"/>
              </a:rPr>
              <a:t> </a:t>
            </a:r>
            <a:r>
              <a:rPr lang="vi-VN" sz="900" dirty="0">
                <a:latin typeface="Times New Roman" panose="02020603050405020304" pitchFamily="18" charset="0"/>
                <a:cs typeface="Times New Roman" panose="02020603050405020304" pitchFamily="18" charset="0"/>
              </a:rPr>
              <a:t>dưới đây thuộc loại </a:t>
            </a:r>
            <a:r>
              <a:rPr lang="en-US" sz="900" dirty="0" err="1" smtClean="0">
                <a:latin typeface="Times New Roman" panose="02020603050405020304" pitchFamily="18" charset="0"/>
                <a:cs typeface="Times New Roman" panose="02020603050405020304" pitchFamily="18" charset="0"/>
              </a:rPr>
              <a:t>tiếp</a:t>
            </a:r>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điểm</a:t>
            </a:r>
            <a:r>
              <a:rPr lang="vi-VN" sz="900" dirty="0" smtClean="0">
                <a:latin typeface="Times New Roman" panose="02020603050405020304" pitchFamily="18" charset="0"/>
                <a:cs typeface="Times New Roman" panose="02020603050405020304" pitchFamily="18" charset="0"/>
              </a:rPr>
              <a:t> </a:t>
            </a:r>
            <a:r>
              <a:rPr lang="vi-VN" sz="900" dirty="0">
                <a:latin typeface="Times New Roman" panose="02020603050405020304" pitchFamily="18" charset="0"/>
                <a:cs typeface="Times New Roman" panose="02020603050405020304" pitchFamily="18" charset="0"/>
              </a:rPr>
              <a:t>nào?</a:t>
            </a:r>
          </a:p>
          <a:p>
            <a:pPr>
              <a:defRPr/>
            </a:pPr>
            <a:endParaRPr lang="en-US" sz="900" dirty="0">
              <a:latin typeface="Times New Roman" panose="02020603050405020304" pitchFamily="18" charset="0"/>
              <a:cs typeface="Times New Roman" panose="02020603050405020304" pitchFamily="18" charset="0"/>
            </a:endParaRPr>
          </a:p>
          <a:p>
            <a:pPr>
              <a:defRPr/>
            </a:pPr>
            <a:endParaRPr lang="en-US" sz="900" dirty="0">
              <a:latin typeface="Times New Roman" panose="02020603050405020304" pitchFamily="18" charset="0"/>
              <a:cs typeface="Times New Roman" panose="02020603050405020304" pitchFamily="18" charset="0"/>
            </a:endParaRPr>
          </a:p>
          <a:p>
            <a:pPr>
              <a:defRPr/>
            </a:pPr>
            <a:endParaRPr lang="en-US" sz="900" dirty="0">
              <a:latin typeface="Times New Roman" panose="02020603050405020304" pitchFamily="18" charset="0"/>
              <a:cs typeface="Times New Roman" panose="02020603050405020304" pitchFamily="18" charset="0"/>
            </a:endParaRPr>
          </a:p>
          <a:p>
            <a:pPr>
              <a:defRPr/>
            </a:pPr>
            <a:endParaRPr lang="en-US" sz="900" dirty="0">
              <a:latin typeface="Times New Roman" panose="02020603050405020304" pitchFamily="18" charset="0"/>
              <a:cs typeface="Times New Roman" panose="02020603050405020304" pitchFamily="18" charset="0"/>
            </a:endParaRPr>
          </a:p>
          <a:p>
            <a:pPr>
              <a:defRPr/>
            </a:pPr>
            <a:endParaRPr lang="en-US" sz="900" dirty="0">
              <a:latin typeface="Times New Roman" panose="02020603050405020304" pitchFamily="18" charset="0"/>
              <a:cs typeface="Times New Roman" panose="02020603050405020304" pitchFamily="18" charset="0"/>
            </a:endParaRPr>
          </a:p>
          <a:p>
            <a:pPr>
              <a:defRPr/>
            </a:pPr>
            <a:endParaRPr lang="en-US" sz="900" dirty="0">
              <a:latin typeface="Times New Roman" panose="02020603050405020304" pitchFamily="18" charset="0"/>
              <a:cs typeface="Times New Roman" panose="02020603050405020304" pitchFamily="18" charset="0"/>
            </a:endParaRPr>
          </a:p>
          <a:p>
            <a:pPr>
              <a:defRPr/>
            </a:pPr>
            <a:r>
              <a:rPr lang="en-US" sz="900" dirty="0">
                <a:latin typeface="Times New Roman" panose="02020603050405020304" pitchFamily="18" charset="0"/>
                <a:cs typeface="Times New Roman" panose="02020603050405020304" pitchFamily="18" charset="0"/>
              </a:rPr>
              <a:t>① </a:t>
            </a:r>
            <a:r>
              <a:rPr lang="en-US" sz="900" dirty="0" err="1" smtClean="0">
                <a:latin typeface="Times New Roman" panose="02020603050405020304" pitchFamily="18" charset="0"/>
                <a:cs typeface="Times New Roman" panose="02020603050405020304" pitchFamily="18" charset="0"/>
              </a:rPr>
              <a:t>Tiếp</a:t>
            </a:r>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điểm</a:t>
            </a:r>
            <a:r>
              <a:rPr lang="en-US" sz="900" dirty="0" smtClean="0">
                <a:latin typeface="Times New Roman" panose="02020603050405020304" pitchFamily="18" charset="0"/>
                <a:cs typeface="Times New Roman" panose="02020603050405020304" pitchFamily="18" charset="0"/>
              </a:rPr>
              <a:t> A             </a:t>
            </a:r>
            <a:r>
              <a:rPr lang="en-US" sz="900" dirty="0">
                <a:latin typeface="Times New Roman" panose="02020603050405020304" pitchFamily="18" charset="0"/>
                <a:cs typeface="Times New Roman" panose="02020603050405020304" pitchFamily="18" charset="0"/>
              </a:rPr>
              <a:t>② </a:t>
            </a:r>
            <a:r>
              <a:rPr lang="vi-VN" sz="900" dirty="0" smtClean="0">
                <a:latin typeface="Times New Roman" panose="02020603050405020304" pitchFamily="18" charset="0"/>
                <a:cs typeface="Times New Roman" panose="02020603050405020304" pitchFamily="18" charset="0"/>
              </a:rPr>
              <a:t>Tiếp điểm</a:t>
            </a:r>
            <a:r>
              <a:rPr lang="en-US" sz="900" dirty="0" smtClean="0">
                <a:latin typeface="Times New Roman" panose="02020603050405020304" pitchFamily="18" charset="0"/>
                <a:cs typeface="Times New Roman" panose="02020603050405020304" pitchFamily="18" charset="0"/>
              </a:rPr>
              <a:t> B</a:t>
            </a:r>
            <a:endParaRPr lang="en-US" sz="900" dirty="0">
              <a:latin typeface="Times New Roman" panose="02020603050405020304" pitchFamily="18" charset="0"/>
              <a:cs typeface="Times New Roman" panose="02020603050405020304" pitchFamily="18" charset="0"/>
            </a:endParaRPr>
          </a:p>
          <a:p>
            <a:pPr>
              <a:defRPr/>
            </a:pPr>
            <a:r>
              <a:rPr lang="en-US" sz="900" b="1" dirty="0">
                <a:solidFill>
                  <a:srgbClr val="FF0000"/>
                </a:solidFill>
                <a:latin typeface="Times New Roman" panose="02020603050405020304" pitchFamily="18" charset="0"/>
                <a:cs typeface="Times New Roman" panose="02020603050405020304" pitchFamily="18" charset="0"/>
              </a:rPr>
              <a:t>③ </a:t>
            </a:r>
            <a:r>
              <a:rPr lang="vi-VN" sz="900" b="1" dirty="0" smtClean="0">
                <a:solidFill>
                  <a:srgbClr val="FF0000"/>
                </a:solidFill>
                <a:latin typeface="Times New Roman" panose="02020603050405020304" pitchFamily="18" charset="0"/>
                <a:cs typeface="Times New Roman" panose="02020603050405020304" pitchFamily="18" charset="0"/>
              </a:rPr>
              <a:t>Tiếp điểm</a:t>
            </a:r>
            <a:r>
              <a:rPr lang="en-US" sz="900" b="1" dirty="0" smtClean="0">
                <a:solidFill>
                  <a:srgbClr val="FF0000"/>
                </a:solidFill>
                <a:latin typeface="Times New Roman" panose="02020603050405020304" pitchFamily="18" charset="0"/>
                <a:cs typeface="Times New Roman" panose="02020603050405020304" pitchFamily="18" charset="0"/>
              </a:rPr>
              <a:t> C            </a:t>
            </a:r>
            <a:r>
              <a:rPr lang="en-US" sz="900" dirty="0">
                <a:latin typeface="Times New Roman" panose="02020603050405020304" pitchFamily="18" charset="0"/>
                <a:cs typeface="Times New Roman" panose="02020603050405020304" pitchFamily="18" charset="0"/>
              </a:rPr>
              <a:t>④ </a:t>
            </a:r>
            <a:r>
              <a:rPr lang="vi-VN" altLang="ko-KR" sz="900" dirty="0">
                <a:latin typeface="Times New Roman" panose="02020603050405020304" pitchFamily="18" charset="0"/>
                <a:cs typeface="Times New Roman" panose="02020603050405020304" pitchFamily="18" charset="0"/>
              </a:rPr>
              <a:t>Tiếp </a:t>
            </a:r>
            <a:r>
              <a:rPr lang="vi-VN" altLang="ko-KR" sz="900" dirty="0" smtClean="0">
                <a:latin typeface="Times New Roman" panose="02020603050405020304" pitchFamily="18" charset="0"/>
                <a:cs typeface="Times New Roman" panose="02020603050405020304" pitchFamily="18" charset="0"/>
              </a:rPr>
              <a:t>điểm</a:t>
            </a:r>
            <a:r>
              <a:rPr lang="en-US" altLang="ko-KR" sz="900" dirty="0" smtClean="0">
                <a:latin typeface="Times New Roman" panose="02020603050405020304" pitchFamily="18" charset="0"/>
                <a:cs typeface="Times New Roman" panose="02020603050405020304" pitchFamily="18" charset="0"/>
              </a:rPr>
              <a:t> </a:t>
            </a:r>
            <a:r>
              <a:rPr lang="en-US" sz="900" dirty="0" smtClean="0">
                <a:latin typeface="Times New Roman" panose="02020603050405020304" pitchFamily="18" charset="0"/>
                <a:cs typeface="Times New Roman" panose="02020603050405020304" pitchFamily="18" charset="0"/>
              </a:rPr>
              <a:t>A </a:t>
            </a:r>
            <a:r>
              <a:rPr lang="en-US" sz="900" dirty="0">
                <a:latin typeface="Times New Roman" panose="02020603050405020304" pitchFamily="18" charset="0"/>
                <a:cs typeface="Times New Roman" panose="02020603050405020304" pitchFamily="18" charset="0"/>
              </a:rPr>
              <a:t>+ </a:t>
            </a:r>
            <a:r>
              <a:rPr lang="en-US" sz="900" dirty="0" smtClean="0">
                <a:latin typeface="Times New Roman" panose="02020603050405020304" pitchFamily="18" charset="0"/>
                <a:cs typeface="Times New Roman" panose="02020603050405020304" pitchFamily="18" charset="0"/>
              </a:rPr>
              <a:t>B</a:t>
            </a:r>
          </a:p>
          <a:p>
            <a:pPr>
              <a:defRPr/>
            </a:pPr>
            <a:endParaRPr lang="en-US" sz="900" dirty="0">
              <a:latin typeface="Times New Roman" panose="02020603050405020304" pitchFamily="18" charset="0"/>
              <a:cs typeface="Times New Roman" panose="02020603050405020304" pitchFamily="18" charset="0"/>
            </a:endParaRPr>
          </a:p>
          <a:p>
            <a:pPr>
              <a:defRPr/>
            </a:pPr>
            <a:r>
              <a:rPr lang="vi-VN" sz="900" dirty="0">
                <a:latin typeface="Times New Roman" panose="02020603050405020304" pitchFamily="18" charset="0"/>
                <a:cs typeface="Times New Roman" panose="02020603050405020304" pitchFamily="18" charset="0"/>
              </a:rPr>
              <a:t>2. Đây là mô tả về đèn LED của CPU PLC. Chuyện gì vậy?</a:t>
            </a:r>
          </a:p>
          <a:p>
            <a:pPr>
              <a:defRPr/>
            </a:pPr>
            <a:endParaRPr lang="en-US" sz="900" dirty="0">
              <a:latin typeface="Times New Roman" panose="02020603050405020304" pitchFamily="18" charset="0"/>
              <a:cs typeface="Times New Roman" panose="02020603050405020304" pitchFamily="18" charset="0"/>
            </a:endParaRPr>
          </a:p>
          <a:p>
            <a:pPr>
              <a:defRPr/>
            </a:pPr>
            <a:r>
              <a:rPr lang="vi-VN" sz="900" dirty="0">
                <a:latin typeface="Times New Roman" panose="02020603050405020304" pitchFamily="18" charset="0"/>
                <a:cs typeface="Times New Roman" panose="02020603050405020304" pitchFamily="18" charset="0"/>
              </a:rPr>
              <a:t>① RUN LED: </a:t>
            </a:r>
            <a:r>
              <a:rPr lang="vi-VN" altLang="ko-KR" sz="900" dirty="0">
                <a:latin typeface="Times New Roman" panose="02020603050405020304" pitchFamily="18" charset="0"/>
                <a:cs typeface="Times New Roman" panose="02020603050405020304" pitchFamily="18" charset="0"/>
              </a:rPr>
              <a:t>Nhấp nháy khi </a:t>
            </a:r>
            <a:r>
              <a:rPr lang="en-US" altLang="ko-KR" sz="900" dirty="0" smtClean="0">
                <a:latin typeface="Times New Roman" panose="02020603050405020304" pitchFamily="18" charset="0"/>
                <a:cs typeface="Times New Roman" panose="02020603050405020304" pitchFamily="18" charset="0"/>
              </a:rPr>
              <a:t>Program</a:t>
            </a:r>
            <a:r>
              <a:rPr lang="vi-VN" altLang="ko-KR" sz="900" dirty="0" smtClean="0">
                <a:latin typeface="Times New Roman" panose="02020603050405020304" pitchFamily="18" charset="0"/>
                <a:cs typeface="Times New Roman" panose="02020603050405020304" pitchFamily="18" charset="0"/>
              </a:rPr>
              <a:t> </a:t>
            </a:r>
            <a:r>
              <a:rPr lang="vi-VN" altLang="ko-KR" sz="900" dirty="0">
                <a:latin typeface="Times New Roman" panose="02020603050405020304" pitchFamily="18" charset="0"/>
                <a:cs typeface="Times New Roman" panose="02020603050405020304" pitchFamily="18" charset="0"/>
              </a:rPr>
              <a:t>hoặc </a:t>
            </a:r>
            <a:r>
              <a:rPr lang="en-US" altLang="ko-KR" sz="900" dirty="0" smtClean="0">
                <a:latin typeface="Times New Roman" panose="02020603050405020304" pitchFamily="18" charset="0"/>
                <a:cs typeface="Times New Roman" panose="02020603050405020304" pitchFamily="18" charset="0"/>
              </a:rPr>
              <a:t>Parameter</a:t>
            </a:r>
            <a:r>
              <a:rPr lang="vi-VN" altLang="ko-KR" sz="900" dirty="0" smtClean="0">
                <a:latin typeface="Times New Roman" panose="02020603050405020304" pitchFamily="18" charset="0"/>
                <a:cs typeface="Times New Roman" panose="02020603050405020304" pitchFamily="18" charset="0"/>
              </a:rPr>
              <a:t> </a:t>
            </a:r>
            <a:r>
              <a:rPr lang="vi-VN" altLang="ko-KR" sz="900" dirty="0">
                <a:latin typeface="Times New Roman" panose="02020603050405020304" pitchFamily="18" charset="0"/>
                <a:cs typeface="Times New Roman" panose="02020603050405020304" pitchFamily="18" charset="0"/>
              </a:rPr>
              <a:t>được </a:t>
            </a:r>
            <a:r>
              <a:rPr lang="vi-VN" altLang="ko-KR" sz="900" dirty="0" smtClean="0">
                <a:latin typeface="Times New Roman" panose="02020603050405020304" pitchFamily="18" charset="0"/>
                <a:cs typeface="Times New Roman" panose="02020603050405020304" pitchFamily="18" charset="0"/>
              </a:rPr>
              <a:t>ghi</a:t>
            </a:r>
            <a:r>
              <a:rPr lang="en-US" altLang="ko-KR" sz="900" dirty="0" smtClean="0">
                <a:latin typeface="Times New Roman" panose="02020603050405020304" pitchFamily="18" charset="0"/>
                <a:cs typeface="Times New Roman" panose="02020603050405020304" pitchFamily="18" charset="0"/>
              </a:rPr>
              <a:t>.</a:t>
            </a:r>
            <a:endParaRPr lang="en-US" sz="900" dirty="0">
              <a:latin typeface="Times New Roman" panose="02020603050405020304" pitchFamily="18" charset="0"/>
              <a:cs typeface="Times New Roman" panose="02020603050405020304" pitchFamily="18" charset="0"/>
            </a:endParaRPr>
          </a:p>
          <a:p>
            <a:pPr>
              <a:defRPr/>
            </a:pPr>
            <a:r>
              <a:rPr lang="vi-VN" sz="900" dirty="0">
                <a:latin typeface="Times New Roman" panose="02020603050405020304" pitchFamily="18" charset="0"/>
                <a:cs typeface="Times New Roman" panose="02020603050405020304" pitchFamily="18" charset="0"/>
              </a:rPr>
              <a:t>② </a:t>
            </a:r>
            <a:r>
              <a:rPr lang="en-US" sz="900" dirty="0" smtClean="0">
                <a:latin typeface="Times New Roman" panose="02020603050405020304" pitchFamily="18" charset="0"/>
                <a:cs typeface="Times New Roman" panose="02020603050405020304" pitchFamily="18" charset="0"/>
              </a:rPr>
              <a:t>MODE</a:t>
            </a:r>
            <a:r>
              <a:rPr lang="vi-VN" sz="900" dirty="0" smtClean="0">
                <a:latin typeface="Times New Roman" panose="02020603050405020304" pitchFamily="18" charset="0"/>
                <a:cs typeface="Times New Roman" panose="02020603050405020304" pitchFamily="18" charset="0"/>
              </a:rPr>
              <a:t> LED: </a:t>
            </a:r>
            <a:r>
              <a:rPr lang="vi-VN" sz="900" dirty="0">
                <a:latin typeface="Times New Roman" panose="02020603050405020304" pitchFamily="18" charset="0"/>
                <a:cs typeface="Times New Roman" panose="02020603050405020304" pitchFamily="18" charset="0"/>
              </a:rPr>
              <a:t>Khi màu xanh lá cây bật, </a:t>
            </a:r>
            <a:r>
              <a:rPr lang="en-US" sz="900" dirty="0" smtClean="0">
                <a:latin typeface="Times New Roman" panose="02020603050405020304" pitchFamily="18" charset="0"/>
                <a:cs typeface="Times New Roman" panose="02020603050405020304" pitchFamily="18" charset="0"/>
              </a:rPr>
              <a:t>CPU </a:t>
            </a:r>
            <a:r>
              <a:rPr lang="en-US" sz="900" dirty="0" err="1" smtClean="0">
                <a:latin typeface="Times New Roman" panose="02020603050405020304" pitchFamily="18" charset="0"/>
                <a:cs typeface="Times New Roman" panose="02020603050405020304" pitchFamily="18" charset="0"/>
              </a:rPr>
              <a:t>là</a:t>
            </a:r>
            <a:r>
              <a:rPr lang="vi-VN" sz="900" dirty="0" smtClean="0">
                <a:latin typeface="Times New Roman" panose="02020603050405020304" pitchFamily="18" charset="0"/>
                <a:cs typeface="Times New Roman" panose="02020603050405020304" pitchFamily="18" charset="0"/>
              </a:rPr>
              <a:t> Q</a:t>
            </a:r>
            <a:r>
              <a:rPr lang="en-US" sz="900" dirty="0" smtClean="0">
                <a:latin typeface="Times New Roman" panose="02020603050405020304" pitchFamily="18" charset="0"/>
                <a:cs typeface="Times New Roman" panose="02020603050405020304" pitchFamily="18" charset="0"/>
              </a:rPr>
              <a:t> mode</a:t>
            </a:r>
            <a:r>
              <a:rPr lang="vi-VN" sz="900" dirty="0" smtClean="0">
                <a:latin typeface="Times New Roman" panose="02020603050405020304" pitchFamily="18" charset="0"/>
                <a:cs typeface="Times New Roman" panose="02020603050405020304" pitchFamily="18" charset="0"/>
              </a:rPr>
              <a:t>.</a:t>
            </a:r>
            <a:endParaRPr lang="vi-VN" sz="900" dirty="0">
              <a:latin typeface="Times New Roman" panose="02020603050405020304" pitchFamily="18" charset="0"/>
              <a:cs typeface="Times New Roman" panose="02020603050405020304" pitchFamily="18" charset="0"/>
            </a:endParaRPr>
          </a:p>
          <a:p>
            <a:pPr>
              <a:defRPr/>
            </a:pPr>
            <a:r>
              <a:rPr lang="en-US" sz="900" dirty="0">
                <a:latin typeface="Times New Roman" panose="02020603050405020304" pitchFamily="18" charset="0"/>
                <a:cs typeface="Times New Roman" panose="02020603050405020304" pitchFamily="18" charset="0"/>
              </a:rPr>
              <a:t>③ BAT</a:t>
            </a:r>
            <a:r>
              <a:rPr lang="en-US" sz="900" dirty="0" smtClean="0">
                <a:latin typeface="Times New Roman" panose="02020603050405020304" pitchFamily="18" charset="0"/>
                <a:cs typeface="Times New Roman" panose="02020603050405020304" pitchFamily="18" charset="0"/>
              </a:rPr>
              <a:t>. </a:t>
            </a:r>
            <a:r>
              <a:rPr lang="en-US" sz="900" dirty="0">
                <a:latin typeface="Times New Roman" panose="02020603050405020304" pitchFamily="18" charset="0"/>
                <a:cs typeface="Times New Roman" panose="02020603050405020304" pitchFamily="18" charset="0"/>
              </a:rPr>
              <a:t>LED: </a:t>
            </a:r>
            <a:r>
              <a:rPr lang="vi-VN" altLang="ko-KR" sz="900" dirty="0">
                <a:latin typeface="Times New Roman" panose="02020603050405020304" pitchFamily="18" charset="0"/>
                <a:cs typeface="Times New Roman" panose="02020603050405020304" pitchFamily="18" charset="0"/>
              </a:rPr>
              <a:t>Sáng lên khi xảy ra lỗi </a:t>
            </a:r>
            <a:r>
              <a:rPr lang="vi-VN" altLang="ko-KR" sz="900" dirty="0" smtClean="0">
                <a:latin typeface="Times New Roman" panose="02020603050405020304" pitchFamily="18" charset="0"/>
                <a:cs typeface="Times New Roman" panose="02020603050405020304" pitchFamily="18" charset="0"/>
              </a:rPr>
              <a:t>điện </a:t>
            </a:r>
            <a:r>
              <a:rPr lang="vi-VN" altLang="ko-KR" sz="900" dirty="0">
                <a:latin typeface="Times New Roman" panose="02020603050405020304" pitchFamily="18" charset="0"/>
                <a:cs typeface="Times New Roman" panose="02020603050405020304" pitchFamily="18" charset="0"/>
              </a:rPr>
              <a:t>áp pin </a:t>
            </a:r>
            <a:r>
              <a:rPr lang="en-US" altLang="ko-KR" sz="900" dirty="0" err="1" smtClean="0">
                <a:latin typeface="Times New Roman" panose="02020603050405020304" pitchFamily="18" charset="0"/>
                <a:cs typeface="Times New Roman" panose="02020603050405020304" pitchFamily="18" charset="0"/>
              </a:rPr>
              <a:t>thấp</a:t>
            </a:r>
            <a:endParaRPr lang="en-US" altLang="ko-KR" sz="900" dirty="0" smtClean="0">
              <a:latin typeface="Times New Roman" panose="02020603050405020304" pitchFamily="18" charset="0"/>
              <a:cs typeface="Times New Roman" panose="02020603050405020304" pitchFamily="18" charset="0"/>
            </a:endParaRPr>
          </a:p>
          <a:p>
            <a:pPr>
              <a:defRPr/>
            </a:pPr>
            <a:r>
              <a:rPr lang="vi-VN" sz="900" b="1" dirty="0" smtClean="0">
                <a:solidFill>
                  <a:srgbClr val="FF0000"/>
                </a:solidFill>
                <a:latin typeface="Times New Roman" panose="02020603050405020304" pitchFamily="18" charset="0"/>
                <a:cs typeface="Times New Roman" panose="02020603050405020304" pitchFamily="18" charset="0"/>
              </a:rPr>
              <a:t>④ </a:t>
            </a:r>
            <a:r>
              <a:rPr lang="en-US" sz="900" b="1" dirty="0" smtClean="0">
                <a:solidFill>
                  <a:srgbClr val="FF0000"/>
                </a:solidFill>
                <a:latin typeface="Times New Roman" panose="02020603050405020304" pitchFamily="18" charset="0"/>
                <a:cs typeface="Times New Roman" panose="02020603050405020304" pitchFamily="18" charset="0"/>
              </a:rPr>
              <a:t>USER</a:t>
            </a:r>
            <a:r>
              <a:rPr lang="vi-VN" sz="900" b="1" dirty="0" smtClean="0">
                <a:solidFill>
                  <a:srgbClr val="FF0000"/>
                </a:solidFill>
                <a:latin typeface="Times New Roman" panose="02020603050405020304" pitchFamily="18" charset="0"/>
                <a:cs typeface="Times New Roman" panose="02020603050405020304" pitchFamily="18" charset="0"/>
              </a:rPr>
              <a:t> LED: </a:t>
            </a:r>
            <a:r>
              <a:rPr lang="en-US" sz="900" b="1" dirty="0">
                <a:solidFill>
                  <a:srgbClr val="FF0000"/>
                </a:solidFill>
                <a:latin typeface="Times New Roman" panose="02020603050405020304" pitchFamily="18" charset="0"/>
                <a:cs typeface="Times New Roman" panose="02020603050405020304" pitchFamily="18" charset="0"/>
              </a:rPr>
              <a:t>B</a:t>
            </a:r>
            <a:r>
              <a:rPr lang="vi-VN" sz="900" b="1" dirty="0" smtClean="0">
                <a:solidFill>
                  <a:srgbClr val="FF0000"/>
                </a:solidFill>
                <a:latin typeface="Times New Roman" panose="02020603050405020304" pitchFamily="18" charset="0"/>
                <a:cs typeface="Times New Roman" panose="02020603050405020304" pitchFamily="18" charset="0"/>
              </a:rPr>
              <a:t>ật </a:t>
            </a:r>
            <a:r>
              <a:rPr lang="vi-VN" sz="900" b="1" dirty="0">
                <a:solidFill>
                  <a:srgbClr val="FF0000"/>
                </a:solidFill>
                <a:latin typeface="Times New Roman" panose="02020603050405020304" pitchFamily="18" charset="0"/>
                <a:cs typeface="Times New Roman" panose="02020603050405020304" pitchFamily="18" charset="0"/>
              </a:rPr>
              <a:t>khi </a:t>
            </a:r>
            <a:r>
              <a:rPr lang="en-US" sz="900" b="1" dirty="0" smtClean="0">
                <a:solidFill>
                  <a:srgbClr val="FF0000"/>
                </a:solidFill>
                <a:latin typeface="Times New Roman" panose="02020603050405020304" pitchFamily="18" charset="0"/>
                <a:cs typeface="Times New Roman" panose="02020603050405020304" pitchFamily="18" charset="0"/>
              </a:rPr>
              <a:t>Relay</a:t>
            </a:r>
            <a:r>
              <a:rPr lang="vi-VN" sz="900" b="1" dirty="0" smtClean="0">
                <a:solidFill>
                  <a:srgbClr val="FF0000"/>
                </a:solidFill>
                <a:latin typeface="Times New Roman" panose="02020603050405020304" pitchFamily="18" charset="0"/>
                <a:cs typeface="Times New Roman" panose="02020603050405020304" pitchFamily="18" charset="0"/>
              </a:rPr>
              <a:t> </a:t>
            </a:r>
            <a:r>
              <a:rPr lang="vi-VN" sz="900" b="1" dirty="0">
                <a:solidFill>
                  <a:srgbClr val="FF0000"/>
                </a:solidFill>
                <a:latin typeface="Times New Roman" panose="02020603050405020304" pitchFamily="18" charset="0"/>
                <a:cs typeface="Times New Roman" panose="02020603050405020304" pitchFamily="18" charset="0"/>
              </a:rPr>
              <a:t>M được </a:t>
            </a:r>
            <a:r>
              <a:rPr lang="en-US" sz="900" b="1" dirty="0" err="1" smtClean="0">
                <a:solidFill>
                  <a:srgbClr val="FF0000"/>
                </a:solidFill>
                <a:latin typeface="Times New Roman" panose="02020603050405020304" pitchFamily="18" charset="0"/>
                <a:cs typeface="Times New Roman" panose="02020603050405020304" pitchFamily="18" charset="0"/>
              </a:rPr>
              <a:t>kích</a:t>
            </a:r>
            <a:r>
              <a:rPr lang="en-US" sz="900" b="1" dirty="0" smtClean="0">
                <a:solidFill>
                  <a:srgbClr val="FF0000"/>
                </a:solidFill>
                <a:latin typeface="Times New Roman" panose="02020603050405020304" pitchFamily="18" charset="0"/>
                <a:cs typeface="Times New Roman" panose="02020603050405020304" pitchFamily="18" charset="0"/>
              </a:rPr>
              <a:t> </a:t>
            </a:r>
            <a:r>
              <a:rPr lang="en-US" sz="900" b="1" dirty="0" err="1" smtClean="0">
                <a:solidFill>
                  <a:srgbClr val="FF0000"/>
                </a:solidFill>
                <a:latin typeface="Times New Roman" panose="02020603050405020304" pitchFamily="18" charset="0"/>
                <a:cs typeface="Times New Roman" panose="02020603050405020304" pitchFamily="18" charset="0"/>
              </a:rPr>
              <a:t>hoạt</a:t>
            </a:r>
            <a:r>
              <a:rPr lang="vi-VN" sz="900" b="1" dirty="0" smtClean="0">
                <a:solidFill>
                  <a:srgbClr val="FF0000"/>
                </a:solidFill>
                <a:latin typeface="Times New Roman" panose="02020603050405020304" pitchFamily="18" charset="0"/>
                <a:cs typeface="Times New Roman" panose="02020603050405020304" pitchFamily="18" charset="0"/>
              </a:rPr>
              <a:t>.</a:t>
            </a:r>
            <a:endParaRPr lang="vi-VN" sz="900" b="1" dirty="0">
              <a:solidFill>
                <a:srgbClr val="FF0000"/>
              </a:solidFill>
              <a:latin typeface="Times New Roman" panose="02020603050405020304" pitchFamily="18" charset="0"/>
              <a:cs typeface="Times New Roman" panose="02020603050405020304" pitchFamily="18" charset="0"/>
            </a:endParaRPr>
          </a:p>
          <a:p>
            <a:pPr>
              <a:defRPr/>
            </a:pPr>
            <a:endParaRPr lang="en-US" sz="900" dirty="0">
              <a:latin typeface="Times New Roman" panose="02020603050405020304" pitchFamily="18" charset="0"/>
              <a:cs typeface="Times New Roman" panose="02020603050405020304" pitchFamily="18" charset="0"/>
            </a:endParaRPr>
          </a:p>
          <a:p>
            <a:pPr>
              <a:defRPr/>
            </a:pPr>
            <a:r>
              <a:rPr lang="vi-VN" sz="900" dirty="0">
                <a:latin typeface="Times New Roman" panose="02020603050405020304" pitchFamily="18" charset="0"/>
                <a:cs typeface="Times New Roman" panose="02020603050405020304" pitchFamily="18" charset="0"/>
              </a:rPr>
              <a:t>3. </a:t>
            </a:r>
            <a:r>
              <a:rPr lang="vi-VN" sz="900" dirty="0" smtClean="0">
                <a:latin typeface="Times New Roman" panose="02020603050405020304" pitchFamily="18" charset="0"/>
                <a:cs typeface="Times New Roman" panose="02020603050405020304" pitchFamily="18" charset="0"/>
              </a:rPr>
              <a:t> </a:t>
            </a:r>
            <a:r>
              <a:rPr lang="en-US" sz="900" dirty="0">
                <a:latin typeface="Times New Roman" panose="02020603050405020304" pitchFamily="18" charset="0"/>
                <a:cs typeface="Times New Roman" panose="02020603050405020304" pitchFamily="18" charset="0"/>
              </a:rPr>
              <a:t>K</a:t>
            </a:r>
            <a:r>
              <a:rPr lang="vi-VN" sz="900" dirty="0" smtClean="0">
                <a:latin typeface="Times New Roman" panose="02020603050405020304" pitchFamily="18" charset="0"/>
                <a:cs typeface="Times New Roman" panose="02020603050405020304" pitchFamily="18" charset="0"/>
              </a:rPr>
              <a:t>hông </a:t>
            </a:r>
            <a:r>
              <a:rPr lang="vi-VN" sz="900" dirty="0">
                <a:latin typeface="Times New Roman" panose="02020603050405020304" pitchFamily="18" charset="0"/>
                <a:cs typeface="Times New Roman" panose="02020603050405020304" pitchFamily="18" charset="0"/>
              </a:rPr>
              <a:t>thể lưu trong </a:t>
            </a:r>
            <a:r>
              <a:rPr lang="en-US" sz="900" dirty="0" smtClean="0">
                <a:latin typeface="Times New Roman" panose="02020603050405020304" pitchFamily="18" charset="0"/>
                <a:cs typeface="Times New Roman" panose="02020603050405020304" pitchFamily="18" charset="0"/>
              </a:rPr>
              <a:t>Drive </a:t>
            </a:r>
            <a:r>
              <a:rPr lang="vi-VN" sz="900" dirty="0" smtClean="0">
                <a:latin typeface="Times New Roman" panose="02020603050405020304" pitchFamily="18" charset="0"/>
                <a:cs typeface="Times New Roman" panose="02020603050405020304" pitchFamily="18" charset="0"/>
              </a:rPr>
              <a:t>“0</a:t>
            </a:r>
            <a:r>
              <a:rPr lang="vi-VN" sz="900" dirty="0">
                <a:latin typeface="Times New Roman" panose="02020603050405020304" pitchFamily="18" charset="0"/>
                <a:cs typeface="Times New Roman" panose="02020603050405020304" pitchFamily="18" charset="0"/>
              </a:rPr>
              <a:t>”?</a:t>
            </a:r>
          </a:p>
          <a:p>
            <a:pPr>
              <a:defRPr/>
            </a:pPr>
            <a:r>
              <a:rPr lang="en-US" sz="900" dirty="0">
                <a:latin typeface="Times New Roman" panose="02020603050405020304" pitchFamily="18" charset="0"/>
                <a:cs typeface="Times New Roman" panose="02020603050405020304" pitchFamily="18" charset="0"/>
              </a:rPr>
              <a:t>       </a:t>
            </a:r>
          </a:p>
          <a:p>
            <a:pPr>
              <a:defRPr/>
            </a:pPr>
            <a:r>
              <a:rPr lang="vi-VN" sz="900" b="1" dirty="0">
                <a:solidFill>
                  <a:srgbClr val="FF0000"/>
                </a:solidFill>
                <a:latin typeface="Times New Roman" panose="02020603050405020304" pitchFamily="18" charset="0"/>
                <a:cs typeface="Times New Roman" panose="02020603050405020304" pitchFamily="18" charset="0"/>
              </a:rPr>
              <a:t>① </a:t>
            </a:r>
            <a:r>
              <a:rPr lang="en-US" sz="900" b="1" dirty="0" smtClean="0">
                <a:solidFill>
                  <a:srgbClr val="FF0000"/>
                </a:solidFill>
                <a:latin typeface="Times New Roman" panose="02020603050405020304" pitchFamily="18" charset="0"/>
                <a:cs typeface="Times New Roman" panose="02020603050405020304" pitchFamily="18" charset="0"/>
              </a:rPr>
              <a:t>File register</a:t>
            </a:r>
            <a:r>
              <a:rPr lang="vi-VN" sz="900" b="1" dirty="0" smtClean="0">
                <a:solidFill>
                  <a:srgbClr val="FF0000"/>
                </a:solidFill>
                <a:latin typeface="Times New Roman" panose="02020603050405020304" pitchFamily="18" charset="0"/>
                <a:cs typeface="Times New Roman" panose="02020603050405020304" pitchFamily="18" charset="0"/>
              </a:rPr>
              <a:t> </a:t>
            </a:r>
            <a:r>
              <a:rPr lang="en-US" sz="900" b="1" dirty="0" smtClean="0">
                <a:solidFill>
                  <a:srgbClr val="FF0000"/>
                </a:solidFill>
                <a:latin typeface="Times New Roman" panose="02020603050405020304" pitchFamily="18" charset="0"/>
                <a:cs typeface="Times New Roman" panose="02020603050405020304" pitchFamily="18" charset="0"/>
              </a:rPr>
              <a:t>   </a:t>
            </a:r>
            <a:r>
              <a:rPr lang="vi-VN" sz="900" dirty="0" smtClean="0">
                <a:latin typeface="Times New Roman" panose="02020603050405020304" pitchFamily="18" charset="0"/>
                <a:cs typeface="Times New Roman" panose="02020603050405020304" pitchFamily="18" charset="0"/>
              </a:rPr>
              <a:t>② </a:t>
            </a:r>
            <a:r>
              <a:rPr lang="en-US" sz="900" dirty="0" smtClean="0">
                <a:latin typeface="Times New Roman" panose="02020603050405020304" pitchFamily="18" charset="0"/>
                <a:cs typeface="Times New Roman" panose="02020603050405020304" pitchFamily="18" charset="0"/>
              </a:rPr>
              <a:t>Program</a:t>
            </a:r>
            <a:endParaRPr lang="vi-VN" sz="900" dirty="0">
              <a:latin typeface="Times New Roman" panose="02020603050405020304" pitchFamily="18" charset="0"/>
              <a:cs typeface="Times New Roman" panose="02020603050405020304" pitchFamily="18" charset="0"/>
            </a:endParaRPr>
          </a:p>
          <a:p>
            <a:pPr>
              <a:defRPr/>
            </a:pPr>
            <a:r>
              <a:rPr lang="en-US" sz="900" dirty="0">
                <a:latin typeface="Times New Roman" panose="02020603050405020304" pitchFamily="18" charset="0"/>
                <a:cs typeface="Times New Roman" panose="02020603050405020304" pitchFamily="18" charset="0"/>
              </a:rPr>
              <a:t>③ </a:t>
            </a:r>
            <a:r>
              <a:rPr lang="en-US" sz="900" dirty="0" err="1" smtClean="0">
                <a:latin typeface="Times New Roman" panose="02020603050405020304" pitchFamily="18" charset="0"/>
                <a:cs typeface="Times New Roman" panose="02020603050405020304" pitchFamily="18" charset="0"/>
              </a:rPr>
              <a:t>Paramter</a:t>
            </a:r>
            <a:r>
              <a:rPr lang="en-US" sz="900" dirty="0" smtClean="0">
                <a:latin typeface="Times New Roman" panose="02020603050405020304" pitchFamily="18" charset="0"/>
                <a:cs typeface="Times New Roman" panose="02020603050405020304" pitchFamily="18" charset="0"/>
              </a:rPr>
              <a:t>          ④ Device</a:t>
            </a:r>
            <a:endParaRPr lang="en-US" sz="900" dirty="0">
              <a:latin typeface="Times New Roman" panose="02020603050405020304" pitchFamily="18" charset="0"/>
              <a:cs typeface="Times New Roman" panose="02020603050405020304" pitchFamily="18" charset="0"/>
            </a:endParaRPr>
          </a:p>
          <a:p>
            <a:pPr>
              <a:defRPr/>
            </a:pPr>
            <a:endParaRPr lang="en-US" sz="900" dirty="0">
              <a:latin typeface="Times New Roman" panose="02020603050405020304" pitchFamily="18" charset="0"/>
              <a:cs typeface="Times New Roman" panose="02020603050405020304" pitchFamily="18" charset="0"/>
            </a:endParaRPr>
          </a:p>
          <a:p>
            <a:pPr>
              <a:defRPr/>
            </a:pPr>
            <a:r>
              <a:rPr lang="vi-VN" sz="900" dirty="0">
                <a:latin typeface="Times New Roman" panose="02020603050405020304" pitchFamily="18" charset="0"/>
                <a:cs typeface="Times New Roman" panose="02020603050405020304" pitchFamily="18" charset="0"/>
              </a:rPr>
              <a:t>4. Trong cấu hình PLC sau đây, địa chỉ </a:t>
            </a:r>
            <a:r>
              <a:rPr lang="vi-VN" sz="900" dirty="0" smtClean="0">
                <a:latin typeface="Times New Roman" panose="02020603050405020304" pitchFamily="18" charset="0"/>
                <a:cs typeface="Times New Roman" panose="02020603050405020304" pitchFamily="18" charset="0"/>
              </a:rPr>
              <a:t>của </a:t>
            </a:r>
            <a:r>
              <a:rPr lang="en-US" sz="900" dirty="0" smtClean="0">
                <a:latin typeface="Times New Roman" panose="02020603050405020304" pitchFamily="18" charset="0"/>
                <a:cs typeface="Times New Roman" panose="02020603050405020304" pitchFamily="18" charset="0"/>
              </a:rPr>
              <a:t>Slot</a:t>
            </a:r>
            <a:r>
              <a:rPr lang="vi-VN" sz="900" dirty="0" smtClean="0">
                <a:latin typeface="Times New Roman" panose="02020603050405020304" pitchFamily="18" charset="0"/>
                <a:cs typeface="Times New Roman" panose="02020603050405020304" pitchFamily="18" charset="0"/>
              </a:rPr>
              <a:t> </a:t>
            </a:r>
            <a:r>
              <a:rPr lang="vi-VN" sz="900" dirty="0">
                <a:latin typeface="Times New Roman" panose="02020603050405020304" pitchFamily="18" charset="0"/>
                <a:cs typeface="Times New Roman" panose="02020603050405020304" pitchFamily="18" charset="0"/>
              </a:rPr>
              <a:t>trống là gì?</a:t>
            </a:r>
          </a:p>
          <a:p>
            <a:pPr>
              <a:defRPr/>
            </a:pPr>
            <a:endParaRPr lang="en-US" sz="900" dirty="0">
              <a:latin typeface="Times New Roman" panose="02020603050405020304" pitchFamily="18" charset="0"/>
              <a:cs typeface="Times New Roman" panose="02020603050405020304" pitchFamily="18" charset="0"/>
            </a:endParaRPr>
          </a:p>
          <a:p>
            <a:pPr>
              <a:defRPr/>
            </a:pPr>
            <a:endParaRPr lang="en-US" sz="900" dirty="0">
              <a:latin typeface="Times New Roman" panose="02020603050405020304" pitchFamily="18" charset="0"/>
              <a:cs typeface="Times New Roman" panose="02020603050405020304" pitchFamily="18" charset="0"/>
            </a:endParaRPr>
          </a:p>
          <a:p>
            <a:pPr>
              <a:defRPr/>
            </a:pPr>
            <a:endParaRPr lang="en-US" sz="900" dirty="0">
              <a:latin typeface="Times New Roman" panose="02020603050405020304" pitchFamily="18" charset="0"/>
              <a:cs typeface="Times New Roman" panose="02020603050405020304" pitchFamily="18" charset="0"/>
            </a:endParaRPr>
          </a:p>
          <a:p>
            <a:pPr>
              <a:defRPr/>
            </a:pPr>
            <a:endParaRPr lang="en-US" sz="900" dirty="0">
              <a:latin typeface="Times New Roman" panose="02020603050405020304" pitchFamily="18" charset="0"/>
              <a:cs typeface="Times New Roman" panose="02020603050405020304" pitchFamily="18" charset="0"/>
            </a:endParaRPr>
          </a:p>
          <a:p>
            <a:pPr>
              <a:defRPr/>
            </a:pPr>
            <a:endParaRPr lang="en-US" sz="900" dirty="0">
              <a:latin typeface="Times New Roman" panose="02020603050405020304" pitchFamily="18" charset="0"/>
              <a:cs typeface="Times New Roman" panose="02020603050405020304" pitchFamily="18" charset="0"/>
            </a:endParaRPr>
          </a:p>
          <a:p>
            <a:pPr>
              <a:defRPr/>
            </a:pPr>
            <a:endParaRPr lang="en-US" sz="900" dirty="0">
              <a:latin typeface="Times New Roman" panose="02020603050405020304" pitchFamily="18" charset="0"/>
              <a:cs typeface="Times New Roman" panose="02020603050405020304" pitchFamily="18" charset="0"/>
            </a:endParaRPr>
          </a:p>
          <a:p>
            <a:pPr>
              <a:defRPr/>
            </a:pPr>
            <a:r>
              <a:rPr lang="en-US" sz="900" b="1" dirty="0">
                <a:solidFill>
                  <a:srgbClr val="FF0000"/>
                </a:solidFill>
                <a:latin typeface="Times New Roman" panose="02020603050405020304" pitchFamily="18" charset="0"/>
                <a:cs typeface="Times New Roman" panose="02020603050405020304" pitchFamily="18" charset="0"/>
              </a:rPr>
              <a:t>① 0AF      </a:t>
            </a:r>
            <a:r>
              <a:rPr lang="en-US" sz="900" dirty="0">
                <a:latin typeface="Times New Roman" panose="02020603050405020304" pitchFamily="18" charset="0"/>
                <a:cs typeface="Times New Roman" panose="02020603050405020304" pitchFamily="18" charset="0"/>
              </a:rPr>
              <a:t>② 10F      ③ 09F      ④ 0BF</a:t>
            </a:r>
          </a:p>
          <a:p>
            <a:pPr>
              <a:defRPr/>
            </a:pPr>
            <a:endParaRPr lang="en-US" sz="900" dirty="0">
              <a:latin typeface="Times New Roman" panose="02020603050405020304" pitchFamily="18" charset="0"/>
              <a:cs typeface="Times New Roman" panose="02020603050405020304" pitchFamily="18" charset="0"/>
            </a:endParaRPr>
          </a:p>
          <a:p>
            <a:pPr>
              <a:defRPr/>
            </a:pPr>
            <a:r>
              <a:rPr lang="vi-VN" sz="900" dirty="0">
                <a:latin typeface="Times New Roman" panose="02020603050405020304" pitchFamily="18" charset="0"/>
                <a:cs typeface="Times New Roman" panose="02020603050405020304" pitchFamily="18" charset="0"/>
              </a:rPr>
              <a:t>5. 00FF </a:t>
            </a:r>
            <a:r>
              <a:rPr lang="en-US" sz="900" dirty="0" err="1" smtClean="0">
                <a:latin typeface="Times New Roman" panose="02020603050405020304" pitchFamily="18" charset="0"/>
                <a:cs typeface="Times New Roman" panose="02020603050405020304" pitchFamily="18" charset="0"/>
              </a:rPr>
              <a:t>hệ</a:t>
            </a:r>
            <a:r>
              <a:rPr lang="en-US" sz="900" dirty="0" smtClean="0">
                <a:latin typeface="Times New Roman" panose="02020603050405020304" pitchFamily="18" charset="0"/>
                <a:cs typeface="Times New Roman" panose="02020603050405020304" pitchFamily="18" charset="0"/>
              </a:rPr>
              <a:t> </a:t>
            </a:r>
            <a:r>
              <a:rPr lang="vi-VN" sz="900" dirty="0" smtClean="0">
                <a:latin typeface="Times New Roman" panose="02020603050405020304" pitchFamily="18" charset="0"/>
                <a:cs typeface="Times New Roman" panose="02020603050405020304" pitchFamily="18" charset="0"/>
              </a:rPr>
              <a:t>thập </a:t>
            </a:r>
            <a:r>
              <a:rPr lang="vi-VN" sz="900" dirty="0">
                <a:latin typeface="Times New Roman" panose="02020603050405020304" pitchFamily="18" charset="0"/>
                <a:cs typeface="Times New Roman" panose="02020603050405020304" pitchFamily="18" charset="0"/>
              </a:rPr>
              <a:t>lục phân được chuyển đổi </a:t>
            </a:r>
            <a:r>
              <a:rPr lang="vi-VN" sz="900" dirty="0" smtClean="0">
                <a:latin typeface="Times New Roman" panose="02020603050405020304" pitchFamily="18" charset="0"/>
                <a:cs typeface="Times New Roman" panose="02020603050405020304" pitchFamily="18" charset="0"/>
              </a:rPr>
              <a:t>thành</a:t>
            </a:r>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hệ</a:t>
            </a:r>
            <a:r>
              <a:rPr lang="vi-VN" sz="900" dirty="0" smtClean="0">
                <a:latin typeface="Times New Roman" panose="02020603050405020304" pitchFamily="18" charset="0"/>
                <a:cs typeface="Times New Roman" panose="02020603050405020304" pitchFamily="18" charset="0"/>
              </a:rPr>
              <a:t> </a:t>
            </a:r>
            <a:r>
              <a:rPr lang="vi-VN" sz="900" dirty="0">
                <a:latin typeface="Times New Roman" panose="02020603050405020304" pitchFamily="18" charset="0"/>
                <a:cs typeface="Times New Roman" panose="02020603050405020304" pitchFamily="18" charset="0"/>
              </a:rPr>
              <a:t>BCD </a:t>
            </a:r>
            <a:r>
              <a:rPr lang="vi-VN" sz="900" dirty="0" smtClean="0">
                <a:latin typeface="Times New Roman" panose="02020603050405020304" pitchFamily="18" charset="0"/>
                <a:cs typeface="Times New Roman" panose="02020603050405020304" pitchFamily="18" charset="0"/>
              </a:rPr>
              <a:t>là </a:t>
            </a:r>
            <a:r>
              <a:rPr lang="vi-VN" sz="900" dirty="0">
                <a:latin typeface="Times New Roman" panose="02020603050405020304" pitchFamily="18" charset="0"/>
                <a:cs typeface="Times New Roman" panose="02020603050405020304" pitchFamily="18" charset="0"/>
              </a:rPr>
              <a:t>bao nhiêu?</a:t>
            </a:r>
            <a:endParaRPr lang="en-US" sz="900" dirty="0">
              <a:latin typeface="Times New Roman" panose="02020603050405020304" pitchFamily="18" charset="0"/>
              <a:cs typeface="Times New Roman" panose="02020603050405020304" pitchFamily="18" charset="0"/>
            </a:endParaRPr>
          </a:p>
          <a:p>
            <a:pPr>
              <a:defRPr/>
            </a:pPr>
            <a:r>
              <a:rPr lang="en-US" sz="900" dirty="0">
                <a:latin typeface="Times New Roman" panose="02020603050405020304" pitchFamily="18" charset="0"/>
                <a:cs typeface="Times New Roman" panose="02020603050405020304" pitchFamily="18" charset="0"/>
              </a:rPr>
              <a:t>① 0000 0000 0101 0100    ② 0000 0010 0101 0100</a:t>
            </a:r>
          </a:p>
          <a:p>
            <a:pPr>
              <a:defRPr/>
            </a:pPr>
            <a:r>
              <a:rPr lang="en-US" sz="900" dirty="0">
                <a:latin typeface="Times New Roman" panose="02020603050405020304" pitchFamily="18" charset="0"/>
                <a:cs typeface="Times New Roman" panose="02020603050405020304" pitchFamily="18" charset="0"/>
              </a:rPr>
              <a:t>③ 0000 0000 1111 1111    </a:t>
            </a:r>
            <a:r>
              <a:rPr lang="en-US" sz="900" b="1" dirty="0">
                <a:solidFill>
                  <a:srgbClr val="FF0000"/>
                </a:solidFill>
                <a:latin typeface="Times New Roman" panose="02020603050405020304" pitchFamily="18" charset="0"/>
                <a:cs typeface="Times New Roman" panose="02020603050405020304" pitchFamily="18" charset="0"/>
              </a:rPr>
              <a:t>④ 0000 0010 0101 0101</a:t>
            </a:r>
          </a:p>
          <a:p>
            <a:pPr>
              <a:defRPr/>
            </a:pPr>
            <a:endParaRPr lang="en-US" sz="900" dirty="0">
              <a:latin typeface="Times New Roman" panose="02020603050405020304" pitchFamily="18" charset="0"/>
              <a:cs typeface="Times New Roman" panose="02020603050405020304" pitchFamily="18" charset="0"/>
            </a:endParaRPr>
          </a:p>
          <a:p>
            <a:pPr>
              <a:defRPr/>
            </a:pPr>
            <a:r>
              <a:rPr lang="vi-VN" sz="900" dirty="0">
                <a:latin typeface="Times New Roman" panose="02020603050405020304" pitchFamily="18" charset="0"/>
                <a:cs typeface="Times New Roman" panose="02020603050405020304" pitchFamily="18" charset="0"/>
              </a:rPr>
              <a:t>6. </a:t>
            </a:r>
            <a:r>
              <a:rPr lang="en-US" sz="900" dirty="0" smtClean="0">
                <a:latin typeface="Times New Roman" panose="02020603050405020304" pitchFamily="18" charset="0"/>
                <a:cs typeface="Times New Roman" panose="02020603050405020304" pitchFamily="18" charset="0"/>
              </a:rPr>
              <a:t>Card</a:t>
            </a:r>
            <a:r>
              <a:rPr lang="vi-VN" altLang="ko-KR" sz="900" dirty="0" smtClean="0">
                <a:latin typeface="Times New Roman" panose="02020603050405020304" pitchFamily="18" charset="0"/>
                <a:cs typeface="Times New Roman" panose="02020603050405020304" pitchFamily="18" charset="0"/>
              </a:rPr>
              <a:t> </a:t>
            </a:r>
            <a:r>
              <a:rPr lang="en-US" altLang="ko-KR" sz="900" dirty="0" err="1" smtClean="0">
                <a:latin typeface="Times New Roman" panose="02020603050405020304" pitchFamily="18" charset="0"/>
                <a:cs typeface="Times New Roman" panose="02020603050405020304" pitchFamily="18" charset="0"/>
              </a:rPr>
              <a:t>đầu</a:t>
            </a:r>
            <a:r>
              <a:rPr lang="en-US" altLang="ko-KR" sz="900" dirty="0" smtClean="0">
                <a:latin typeface="Times New Roman" panose="02020603050405020304" pitchFamily="18" charset="0"/>
                <a:cs typeface="Times New Roman" panose="02020603050405020304" pitchFamily="18" charset="0"/>
              </a:rPr>
              <a:t> </a:t>
            </a:r>
            <a:r>
              <a:rPr lang="en-US" altLang="ko-KR" sz="900" dirty="0" err="1" smtClean="0">
                <a:latin typeface="Times New Roman" panose="02020603050405020304" pitchFamily="18" charset="0"/>
                <a:cs typeface="Times New Roman" panose="02020603050405020304" pitchFamily="18" charset="0"/>
              </a:rPr>
              <a:t>vào</a:t>
            </a:r>
            <a:r>
              <a:rPr lang="en-US" altLang="ko-KR" sz="900" dirty="0" smtClean="0">
                <a:latin typeface="Times New Roman" panose="02020603050405020304" pitchFamily="18" charset="0"/>
                <a:cs typeface="Times New Roman" panose="02020603050405020304" pitchFamily="18" charset="0"/>
              </a:rPr>
              <a:t> Digital </a:t>
            </a:r>
            <a:r>
              <a:rPr lang="vi-VN" altLang="ko-KR" sz="900" dirty="0" smtClean="0">
                <a:latin typeface="Times New Roman" panose="02020603050405020304" pitchFamily="18" charset="0"/>
                <a:cs typeface="Times New Roman" panose="02020603050405020304" pitchFamily="18" charset="0"/>
              </a:rPr>
              <a:t>QX40</a:t>
            </a:r>
            <a:r>
              <a:rPr lang="en-US" altLang="ko-KR" sz="900" dirty="0" smtClean="0">
                <a:latin typeface="Times New Roman" panose="02020603050405020304" pitchFamily="18" charset="0"/>
                <a:cs typeface="Times New Roman" panose="02020603050405020304" pitchFamily="18" charset="0"/>
              </a:rPr>
              <a:t> </a:t>
            </a:r>
            <a:r>
              <a:rPr lang="vi-VN" altLang="ko-KR" sz="900" dirty="0" smtClean="0">
                <a:latin typeface="Times New Roman" panose="02020603050405020304" pitchFamily="18" charset="0"/>
                <a:cs typeface="Times New Roman" panose="02020603050405020304" pitchFamily="18" charset="0"/>
              </a:rPr>
              <a:t>được </a:t>
            </a:r>
            <a:r>
              <a:rPr lang="en-US" altLang="ko-KR" sz="900" dirty="0" err="1" smtClean="0">
                <a:latin typeface="Times New Roman" panose="02020603050405020304" pitchFamily="18" charset="0"/>
                <a:cs typeface="Times New Roman" panose="02020603050405020304" pitchFamily="18" charset="0"/>
              </a:rPr>
              <a:t>cắm</a:t>
            </a:r>
            <a:r>
              <a:rPr lang="vi-VN" altLang="ko-KR" sz="900" dirty="0" smtClean="0">
                <a:latin typeface="Times New Roman" panose="02020603050405020304" pitchFamily="18" charset="0"/>
                <a:cs typeface="Times New Roman" panose="02020603050405020304" pitchFamily="18" charset="0"/>
              </a:rPr>
              <a:t> </a:t>
            </a:r>
            <a:r>
              <a:rPr lang="vi-VN" altLang="ko-KR" sz="900" dirty="0">
                <a:latin typeface="Times New Roman" panose="02020603050405020304" pitchFamily="18" charset="0"/>
                <a:cs typeface="Times New Roman" panose="02020603050405020304" pitchFamily="18" charset="0"/>
              </a:rPr>
              <a:t>vào </a:t>
            </a:r>
            <a:r>
              <a:rPr lang="en-US" altLang="ko-KR" sz="900" dirty="0" smtClean="0">
                <a:latin typeface="Times New Roman" panose="02020603050405020304" pitchFamily="18" charset="0"/>
                <a:cs typeface="Times New Roman" panose="02020603050405020304" pitchFamily="18" charset="0"/>
              </a:rPr>
              <a:t>Base</a:t>
            </a:r>
            <a:r>
              <a:rPr lang="vi-VN" altLang="ko-KR" sz="900" dirty="0" smtClean="0">
                <a:latin typeface="Times New Roman" panose="02020603050405020304" pitchFamily="18" charset="0"/>
                <a:cs typeface="Times New Roman" panose="02020603050405020304" pitchFamily="18" charset="0"/>
              </a:rPr>
              <a:t> </a:t>
            </a:r>
            <a:r>
              <a:rPr lang="vi-VN" altLang="ko-KR" sz="900" dirty="0">
                <a:latin typeface="Times New Roman" panose="02020603050405020304" pitchFamily="18" charset="0"/>
                <a:cs typeface="Times New Roman" panose="02020603050405020304" pitchFamily="18" charset="0"/>
              </a:rPr>
              <a:t>PLC. "0" có nghĩa là gì trong QX40</a:t>
            </a:r>
            <a:r>
              <a:rPr lang="vi-VN" sz="900" dirty="0">
                <a:latin typeface="Times New Roman" panose="02020603050405020304" pitchFamily="18" charset="0"/>
                <a:cs typeface="Times New Roman" panose="02020603050405020304" pitchFamily="18" charset="0"/>
              </a:rPr>
              <a:t>?</a:t>
            </a:r>
            <a:endParaRPr lang="en-US" sz="900" dirty="0">
              <a:latin typeface="Times New Roman" panose="02020603050405020304" pitchFamily="18" charset="0"/>
              <a:cs typeface="Times New Roman" panose="02020603050405020304" pitchFamily="18" charset="0"/>
            </a:endParaRPr>
          </a:p>
          <a:p>
            <a:pPr>
              <a:defRPr/>
            </a:pPr>
            <a:endParaRPr lang="vi-VN" sz="900" dirty="0">
              <a:latin typeface="Times New Roman" panose="02020603050405020304" pitchFamily="18" charset="0"/>
              <a:cs typeface="Times New Roman" panose="02020603050405020304" pitchFamily="18" charset="0"/>
            </a:endParaRPr>
          </a:p>
          <a:p>
            <a:pPr>
              <a:defRPr/>
            </a:pPr>
            <a:r>
              <a:rPr lang="vi-VN" sz="900" b="1" dirty="0">
                <a:solidFill>
                  <a:srgbClr val="FF0000"/>
                </a:solidFill>
                <a:latin typeface="Times New Roman" panose="02020603050405020304" pitchFamily="18" charset="0"/>
                <a:cs typeface="Times New Roman" panose="02020603050405020304" pitchFamily="18" charset="0"/>
              </a:rPr>
              <a:t>① Điểm </a:t>
            </a:r>
            <a:r>
              <a:rPr lang="vi-VN" altLang="ko-KR" sz="900" b="1" dirty="0">
                <a:solidFill>
                  <a:srgbClr val="FF0000"/>
                </a:solidFill>
                <a:latin typeface="Times New Roman" panose="02020603050405020304" pitchFamily="18" charset="0"/>
                <a:cs typeface="Times New Roman" panose="02020603050405020304" pitchFamily="18" charset="0"/>
              </a:rPr>
              <a:t>Occupation</a:t>
            </a:r>
            <a:r>
              <a:rPr lang="vi-VN" altLang="ko-KR" sz="900" b="1" baseline="30000" dirty="0">
                <a:solidFill>
                  <a:srgbClr val="FF0000"/>
                </a:solidFill>
              </a:rPr>
              <a:t> </a:t>
            </a:r>
            <a:r>
              <a:rPr lang="en-US" altLang="ko-KR" sz="900" b="1" baseline="30000" dirty="0" smtClean="0">
                <a:solidFill>
                  <a:srgbClr val="FF0000"/>
                </a:solidFill>
              </a:rPr>
              <a:t>     </a:t>
            </a:r>
            <a:r>
              <a:rPr lang="vi-VN" sz="900" dirty="0" smtClean="0">
                <a:latin typeface="Times New Roman" panose="02020603050405020304" pitchFamily="18" charset="0"/>
                <a:cs typeface="Times New Roman" panose="02020603050405020304" pitchFamily="18" charset="0"/>
              </a:rPr>
              <a:t>② </a:t>
            </a:r>
            <a:r>
              <a:rPr lang="vi-VN" sz="900" dirty="0">
                <a:latin typeface="Times New Roman" panose="02020603050405020304" pitchFamily="18" charset="0"/>
                <a:cs typeface="Times New Roman" panose="02020603050405020304" pitchFamily="18" charset="0"/>
              </a:rPr>
              <a:t>Điện áp đầu vào</a:t>
            </a:r>
          </a:p>
          <a:p>
            <a:pPr>
              <a:defRPr/>
            </a:pPr>
            <a:r>
              <a:rPr lang="vi-VN" sz="900" dirty="0">
                <a:latin typeface="Times New Roman" panose="02020603050405020304" pitchFamily="18" charset="0"/>
                <a:cs typeface="Times New Roman" panose="02020603050405020304" pitchFamily="18" charset="0"/>
              </a:rPr>
              <a:t>③ Mô-đun đầu vào </a:t>
            </a:r>
            <a:r>
              <a:rPr lang="en-US" sz="900" dirty="0">
                <a:latin typeface="Times New Roman" panose="02020603050405020304" pitchFamily="18" charset="0"/>
                <a:cs typeface="Times New Roman" panose="02020603050405020304" pitchFamily="18" charset="0"/>
              </a:rPr>
              <a:t>      </a:t>
            </a:r>
            <a:r>
              <a:rPr lang="vi-VN" sz="900" dirty="0">
                <a:latin typeface="Times New Roman" panose="02020603050405020304" pitchFamily="18" charset="0"/>
                <a:cs typeface="Times New Roman" panose="02020603050405020304" pitchFamily="18" charset="0"/>
              </a:rPr>
              <a:t>④ </a:t>
            </a:r>
            <a:r>
              <a:rPr lang="en-US" sz="900" dirty="0" err="1" smtClean="0">
                <a:latin typeface="Times New Roman" panose="02020603050405020304" pitchFamily="18" charset="0"/>
                <a:cs typeface="Times New Roman" panose="02020603050405020304" pitchFamily="18" charset="0"/>
              </a:rPr>
              <a:t>Điểm</a:t>
            </a:r>
            <a:r>
              <a:rPr lang="vi-VN" sz="900" dirty="0" smtClean="0">
                <a:latin typeface="Times New Roman" panose="02020603050405020304" pitchFamily="18" charset="0"/>
                <a:cs typeface="Times New Roman" panose="02020603050405020304" pitchFamily="18" charset="0"/>
              </a:rPr>
              <a:t> </a:t>
            </a:r>
            <a:r>
              <a:rPr lang="en-US" sz="900" dirty="0" smtClean="0">
                <a:latin typeface="Times New Roman" panose="02020603050405020304" pitchFamily="18" charset="0"/>
                <a:cs typeface="Times New Roman" panose="02020603050405020304" pitchFamily="18" charset="0"/>
              </a:rPr>
              <a:t>start </a:t>
            </a:r>
            <a:r>
              <a:rPr lang="vi-VN" sz="900" dirty="0" smtClean="0">
                <a:latin typeface="Times New Roman" panose="02020603050405020304" pitchFamily="18" charset="0"/>
                <a:cs typeface="Times New Roman" panose="02020603050405020304" pitchFamily="18" charset="0"/>
              </a:rPr>
              <a:t>I/O</a:t>
            </a:r>
            <a:endParaRPr lang="vi-VN" sz="900" dirty="0">
              <a:latin typeface="Times New Roman" panose="02020603050405020304" pitchFamily="18" charset="0"/>
              <a:cs typeface="Times New Roman" panose="02020603050405020304" pitchFamily="18" charset="0"/>
            </a:endParaRPr>
          </a:p>
          <a:p>
            <a:pPr>
              <a:defRPr/>
            </a:pPr>
            <a:endParaRPr lang="en-US" sz="900" dirty="0">
              <a:latin typeface="Times New Roman" panose="02020603050405020304" pitchFamily="18" charset="0"/>
              <a:cs typeface="Times New Roman" panose="02020603050405020304" pitchFamily="18" charset="0"/>
            </a:endParaRPr>
          </a:p>
          <a:p>
            <a:pPr>
              <a:defRPr/>
            </a:pPr>
            <a:r>
              <a:rPr lang="vi-VN" sz="900" dirty="0">
                <a:latin typeface="Times New Roman" panose="02020603050405020304" pitchFamily="18" charset="0"/>
                <a:cs typeface="Times New Roman" panose="02020603050405020304" pitchFamily="18" charset="0"/>
              </a:rPr>
              <a:t>7. </a:t>
            </a:r>
            <a:r>
              <a:rPr lang="en-US" sz="900" dirty="0" err="1" smtClean="0">
                <a:latin typeface="Times New Roman" panose="02020603050405020304" pitchFamily="18" charset="0"/>
                <a:cs typeface="Times New Roman" panose="02020603050405020304" pitchFamily="18" charset="0"/>
              </a:rPr>
              <a:t>Đáp</a:t>
            </a:r>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án</a:t>
            </a:r>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nào</a:t>
            </a:r>
            <a:r>
              <a:rPr lang="vi-VN" altLang="ko-KR" sz="900" dirty="0" smtClean="0">
                <a:latin typeface="Times New Roman" panose="02020603050405020304" pitchFamily="18" charset="0"/>
                <a:cs typeface="Times New Roman" panose="02020603050405020304" pitchFamily="18" charset="0"/>
              </a:rPr>
              <a:t> </a:t>
            </a:r>
            <a:r>
              <a:rPr lang="vi-VN" altLang="ko-KR" sz="900" dirty="0">
                <a:latin typeface="Times New Roman" panose="02020603050405020304" pitchFamily="18" charset="0"/>
                <a:cs typeface="Times New Roman" panose="02020603050405020304" pitchFamily="18" charset="0"/>
              </a:rPr>
              <a:t>sau đây là </a:t>
            </a:r>
            <a:r>
              <a:rPr lang="vi-VN" altLang="ko-KR" sz="900" dirty="0" smtClean="0">
                <a:latin typeface="Times New Roman" panose="02020603050405020304" pitchFamily="18" charset="0"/>
                <a:cs typeface="Times New Roman" panose="02020603050405020304" pitchFamily="18" charset="0"/>
              </a:rPr>
              <a:t>r</a:t>
            </a:r>
            <a:r>
              <a:rPr lang="en-US" altLang="ko-KR" sz="900" dirty="0" err="1" smtClean="0">
                <a:latin typeface="Times New Roman" panose="02020603050405020304" pitchFamily="18" charset="0"/>
                <a:cs typeface="Times New Roman" panose="02020603050405020304" pitchFamily="18" charset="0"/>
              </a:rPr>
              <a:t>elay</a:t>
            </a:r>
            <a:r>
              <a:rPr lang="vi-VN" altLang="ko-KR" sz="900" dirty="0" smtClean="0">
                <a:latin typeface="Times New Roman" panose="02020603050405020304" pitchFamily="18" charset="0"/>
                <a:cs typeface="Times New Roman" panose="02020603050405020304" pitchFamily="18" charset="0"/>
              </a:rPr>
              <a:t> </a:t>
            </a:r>
            <a:r>
              <a:rPr lang="vi-VN" altLang="ko-KR" sz="900" dirty="0">
                <a:latin typeface="Times New Roman" panose="02020603050405020304" pitchFamily="18" charset="0"/>
                <a:cs typeface="Times New Roman" panose="02020603050405020304" pitchFamily="18" charset="0"/>
              </a:rPr>
              <a:t>bên trong cho </a:t>
            </a:r>
            <a:r>
              <a:rPr lang="en-US" altLang="ko-KR" sz="900" dirty="0" smtClean="0">
                <a:latin typeface="Times New Roman" panose="02020603050405020304" pitchFamily="18" charset="0"/>
                <a:cs typeface="Times New Roman" panose="02020603050405020304" pitchFamily="18" charset="0"/>
              </a:rPr>
              <a:t>Data Link </a:t>
            </a:r>
            <a:r>
              <a:rPr lang="vi-VN" altLang="ko-KR" sz="900" dirty="0" smtClean="0">
                <a:latin typeface="Times New Roman" panose="02020603050405020304" pitchFamily="18" charset="0"/>
                <a:cs typeface="Times New Roman" panose="02020603050405020304" pitchFamily="18" charset="0"/>
              </a:rPr>
              <a:t>và </a:t>
            </a:r>
            <a:r>
              <a:rPr lang="vi-VN" altLang="ko-KR" sz="900" dirty="0">
                <a:latin typeface="Times New Roman" panose="02020603050405020304" pitchFamily="18" charset="0"/>
                <a:cs typeface="Times New Roman" panose="02020603050405020304" pitchFamily="18" charset="0"/>
              </a:rPr>
              <a:t>không thể xuất ra bên </a:t>
            </a:r>
            <a:r>
              <a:rPr lang="vi-VN" altLang="ko-KR" sz="900" dirty="0" smtClean="0">
                <a:latin typeface="Times New Roman" panose="02020603050405020304" pitchFamily="18" charset="0"/>
                <a:cs typeface="Times New Roman" panose="02020603050405020304" pitchFamily="18" charset="0"/>
              </a:rPr>
              <a:t>ngoài</a:t>
            </a:r>
            <a:r>
              <a:rPr lang="en-US" sz="900" dirty="0" smtClean="0">
                <a:latin typeface="Times New Roman" panose="02020603050405020304" pitchFamily="18" charset="0"/>
                <a:cs typeface="Times New Roman" panose="02020603050405020304" pitchFamily="18" charset="0"/>
              </a:rPr>
              <a:t>?</a:t>
            </a:r>
            <a:endParaRPr lang="en-US" sz="900" dirty="0">
              <a:latin typeface="Times New Roman" panose="02020603050405020304" pitchFamily="18" charset="0"/>
              <a:cs typeface="Times New Roman" panose="02020603050405020304" pitchFamily="18" charset="0"/>
            </a:endParaRPr>
          </a:p>
          <a:p>
            <a:pPr>
              <a:defRPr/>
            </a:pPr>
            <a:endParaRPr lang="en-US" sz="900" dirty="0">
              <a:latin typeface="Times New Roman" panose="02020603050405020304" pitchFamily="18" charset="0"/>
              <a:cs typeface="Times New Roman" panose="02020603050405020304" pitchFamily="18" charset="0"/>
            </a:endParaRPr>
          </a:p>
          <a:p>
            <a:pPr>
              <a:defRPr/>
            </a:pPr>
            <a:r>
              <a:rPr lang="en-US" sz="900" dirty="0">
                <a:latin typeface="Times New Roman" panose="02020603050405020304" pitchFamily="18" charset="0"/>
                <a:cs typeface="Times New Roman" panose="02020603050405020304" pitchFamily="18" charset="0"/>
              </a:rPr>
              <a:t>① W </a:t>
            </a:r>
            <a:r>
              <a:rPr lang="en-US" sz="900" dirty="0" smtClean="0">
                <a:latin typeface="Times New Roman" panose="02020603050405020304" pitchFamily="18" charset="0"/>
                <a:cs typeface="Times New Roman" panose="02020603050405020304" pitchFamily="18" charset="0"/>
              </a:rPr>
              <a:t>     </a:t>
            </a:r>
            <a:r>
              <a:rPr lang="en-US" sz="900" b="1" dirty="0" smtClean="0">
                <a:solidFill>
                  <a:srgbClr val="FF0000"/>
                </a:solidFill>
                <a:latin typeface="Times New Roman" panose="02020603050405020304" pitchFamily="18" charset="0"/>
                <a:cs typeface="Times New Roman" panose="02020603050405020304" pitchFamily="18" charset="0"/>
              </a:rPr>
              <a:t>② </a:t>
            </a:r>
            <a:r>
              <a:rPr lang="en-US" sz="900" b="1" dirty="0">
                <a:solidFill>
                  <a:srgbClr val="FF0000"/>
                </a:solidFill>
                <a:latin typeface="Times New Roman" panose="02020603050405020304" pitchFamily="18" charset="0"/>
                <a:cs typeface="Times New Roman" panose="02020603050405020304" pitchFamily="18" charset="0"/>
              </a:rPr>
              <a:t>B </a:t>
            </a:r>
            <a:r>
              <a:rPr lang="en-US" sz="900" b="1" dirty="0" smtClean="0">
                <a:solidFill>
                  <a:srgbClr val="FF0000"/>
                </a:solidFill>
                <a:latin typeface="Times New Roman" panose="02020603050405020304" pitchFamily="18" charset="0"/>
                <a:cs typeface="Times New Roman" panose="02020603050405020304" pitchFamily="18" charset="0"/>
              </a:rPr>
              <a:t>     </a:t>
            </a:r>
            <a:r>
              <a:rPr lang="en-US" sz="900" dirty="0" smtClean="0">
                <a:latin typeface="Times New Roman" panose="02020603050405020304" pitchFamily="18" charset="0"/>
                <a:cs typeface="Times New Roman" panose="02020603050405020304" pitchFamily="18" charset="0"/>
              </a:rPr>
              <a:t>③ </a:t>
            </a:r>
            <a:r>
              <a:rPr lang="en-US" sz="900" dirty="0">
                <a:latin typeface="Times New Roman" panose="02020603050405020304" pitchFamily="18" charset="0"/>
                <a:cs typeface="Times New Roman" panose="02020603050405020304" pitchFamily="18" charset="0"/>
              </a:rPr>
              <a:t>R </a:t>
            </a:r>
            <a:r>
              <a:rPr lang="en-US" sz="900" dirty="0" smtClean="0">
                <a:latin typeface="Times New Roman" panose="02020603050405020304" pitchFamily="18" charset="0"/>
                <a:cs typeface="Times New Roman" panose="02020603050405020304" pitchFamily="18" charset="0"/>
              </a:rPr>
              <a:t>     ④ Y</a:t>
            </a:r>
          </a:p>
          <a:p>
            <a:pPr>
              <a:defRPr/>
            </a:pPr>
            <a:endParaRPr lang="en-US" sz="900" dirty="0">
              <a:latin typeface="Times New Roman" panose="02020603050405020304" pitchFamily="18" charset="0"/>
              <a:cs typeface="Times New Roman" panose="02020603050405020304" pitchFamily="18" charset="0"/>
            </a:endParaRPr>
          </a:p>
          <a:p>
            <a:pPr>
              <a:defRPr/>
            </a:pPr>
            <a:r>
              <a:rPr lang="vi-VN" sz="900" dirty="0">
                <a:latin typeface="Times New Roman" panose="02020603050405020304" pitchFamily="18" charset="0"/>
                <a:cs typeface="Times New Roman" panose="02020603050405020304" pitchFamily="18" charset="0"/>
              </a:rPr>
              <a:t>8. Giải thích nào sau đây về </a:t>
            </a:r>
            <a:r>
              <a:rPr lang="en-US" sz="900" dirty="0" smtClean="0">
                <a:latin typeface="Times New Roman" panose="02020603050405020304" pitchFamily="18" charset="0"/>
                <a:cs typeface="Times New Roman" panose="02020603050405020304" pitchFamily="18" charset="0"/>
              </a:rPr>
              <a:t>Device</a:t>
            </a:r>
            <a:r>
              <a:rPr lang="vi-VN" sz="900" dirty="0" smtClean="0">
                <a:latin typeface="Times New Roman" panose="02020603050405020304" pitchFamily="18" charset="0"/>
                <a:cs typeface="Times New Roman" panose="02020603050405020304" pitchFamily="18" charset="0"/>
              </a:rPr>
              <a:t> </a:t>
            </a:r>
            <a:r>
              <a:rPr lang="vi-VN" sz="900" dirty="0">
                <a:latin typeface="Times New Roman" panose="02020603050405020304" pitchFamily="18" charset="0"/>
                <a:cs typeface="Times New Roman" panose="02020603050405020304" pitchFamily="18" charset="0"/>
              </a:rPr>
              <a:t>là đúng?</a:t>
            </a:r>
          </a:p>
          <a:p>
            <a:pPr>
              <a:defRPr/>
            </a:pPr>
            <a:endParaRPr lang="en-US" sz="900" dirty="0">
              <a:latin typeface="Times New Roman" panose="02020603050405020304" pitchFamily="18" charset="0"/>
              <a:cs typeface="Times New Roman" panose="02020603050405020304" pitchFamily="18" charset="0"/>
            </a:endParaRPr>
          </a:p>
          <a:p>
            <a:pPr>
              <a:defRPr/>
            </a:pPr>
            <a:r>
              <a:rPr lang="vi-VN" sz="900" dirty="0">
                <a:latin typeface="Times New Roman" panose="02020603050405020304" pitchFamily="18" charset="0"/>
                <a:cs typeface="Times New Roman" panose="02020603050405020304" pitchFamily="18" charset="0"/>
              </a:rPr>
              <a:t> ① </a:t>
            </a:r>
            <a:r>
              <a:rPr lang="vi-VN" altLang="ko-KR" sz="900" dirty="0">
                <a:latin typeface="Times New Roman" panose="02020603050405020304" pitchFamily="18" charset="0"/>
                <a:cs typeface="Times New Roman" panose="02020603050405020304" pitchFamily="18" charset="0"/>
              </a:rPr>
              <a:t>Có 3 loại “T”, chẳng hạn như 100ms, 10ms, và bộ đếm thời gian tích lũy, và chỉ có thể sử dụng On Delay</a:t>
            </a:r>
            <a:r>
              <a:rPr lang="vi-VN" altLang="ko-KR" sz="900" dirty="0" smtClean="0">
                <a:latin typeface="Times New Roman" panose="02020603050405020304" pitchFamily="18" charset="0"/>
                <a:cs typeface="Times New Roman" panose="02020603050405020304" pitchFamily="18" charset="0"/>
              </a:rPr>
              <a:t>.</a:t>
            </a:r>
            <a:endParaRPr lang="fr-FR" altLang="ko-KR" sz="900" dirty="0" smtClean="0">
              <a:latin typeface="Times New Roman" panose="02020603050405020304" pitchFamily="18" charset="0"/>
              <a:cs typeface="Times New Roman" panose="02020603050405020304" pitchFamily="18" charset="0"/>
            </a:endParaRPr>
          </a:p>
          <a:p>
            <a:r>
              <a:rPr lang="vi-VN" altLang="ko-KR" sz="900" dirty="0">
                <a:latin typeface="Times New Roman" panose="02020603050405020304" pitchFamily="18" charset="0"/>
                <a:cs typeface="Times New Roman" panose="02020603050405020304" pitchFamily="18" charset="0"/>
              </a:rPr>
              <a:t>② “Y” có thể được thay thế cho </a:t>
            </a:r>
            <a:r>
              <a:rPr lang="en-US" altLang="ko-KR" sz="900" dirty="0" smtClean="0">
                <a:latin typeface="Times New Roman" panose="02020603050405020304" pitchFamily="18" charset="0"/>
                <a:cs typeface="Times New Roman" panose="02020603050405020304" pitchFamily="18" charset="0"/>
              </a:rPr>
              <a:t>Relay</a:t>
            </a:r>
            <a:r>
              <a:rPr lang="vi-VN" altLang="ko-KR" sz="900" dirty="0" smtClean="0">
                <a:latin typeface="Times New Roman" panose="02020603050405020304" pitchFamily="18" charset="0"/>
                <a:cs typeface="Times New Roman" panose="02020603050405020304" pitchFamily="18" charset="0"/>
              </a:rPr>
              <a:t> </a:t>
            </a:r>
            <a:r>
              <a:rPr lang="vi-VN" altLang="ko-KR" sz="900" dirty="0">
                <a:latin typeface="Times New Roman" panose="02020603050405020304" pitchFamily="18" charset="0"/>
                <a:cs typeface="Times New Roman" panose="02020603050405020304" pitchFamily="18" charset="0"/>
              </a:rPr>
              <a:t>M. Nếu thay nó bằng M thì có thể duy trì trạng thái mất điện.</a:t>
            </a:r>
          </a:p>
          <a:p>
            <a:r>
              <a:rPr lang="vi-VN" altLang="ko-KR" sz="900" dirty="0">
                <a:latin typeface="Times New Roman" panose="02020603050405020304" pitchFamily="18" charset="0"/>
                <a:cs typeface="Times New Roman" panose="02020603050405020304" pitchFamily="18" charset="0"/>
              </a:rPr>
              <a:t> </a:t>
            </a:r>
            <a:r>
              <a:rPr lang="vi-VN" altLang="ko-KR" sz="900" b="1" dirty="0">
                <a:solidFill>
                  <a:srgbClr val="FF0000"/>
                </a:solidFill>
                <a:latin typeface="Times New Roman" panose="02020603050405020304" pitchFamily="18" charset="0"/>
                <a:cs typeface="Times New Roman" panose="02020603050405020304" pitchFamily="18" charset="0"/>
              </a:rPr>
              <a:t>③ </a:t>
            </a:r>
            <a:r>
              <a:rPr lang="en-US" altLang="ko-KR" sz="900" b="1" dirty="0" smtClean="0">
                <a:solidFill>
                  <a:srgbClr val="FF0000"/>
                </a:solidFill>
                <a:latin typeface="Times New Roman" panose="02020603050405020304" pitchFamily="18" charset="0"/>
                <a:cs typeface="Times New Roman" panose="02020603050405020304" pitchFamily="18" charset="0"/>
              </a:rPr>
              <a:t>Relay</a:t>
            </a:r>
            <a:r>
              <a:rPr lang="vi-VN" altLang="ko-KR" sz="900" b="1" dirty="0" smtClean="0">
                <a:solidFill>
                  <a:srgbClr val="FF0000"/>
                </a:solidFill>
                <a:latin typeface="Times New Roman" panose="02020603050405020304" pitchFamily="18" charset="0"/>
                <a:cs typeface="Times New Roman" panose="02020603050405020304" pitchFamily="18" charset="0"/>
              </a:rPr>
              <a:t> </a:t>
            </a:r>
            <a:r>
              <a:rPr lang="vi-VN" altLang="ko-KR" sz="900" b="1" dirty="0">
                <a:solidFill>
                  <a:srgbClr val="FF0000"/>
                </a:solidFill>
                <a:latin typeface="Times New Roman" panose="02020603050405020304" pitchFamily="18" charset="0"/>
                <a:cs typeface="Times New Roman" panose="02020603050405020304" pitchFamily="18" charset="0"/>
              </a:rPr>
              <a:t>“M” không thể duy trì sự cố mất </a:t>
            </a:r>
            <a:r>
              <a:rPr lang="vi-VN" altLang="ko-KR" sz="900" b="1" dirty="0" smtClean="0">
                <a:solidFill>
                  <a:srgbClr val="FF0000"/>
                </a:solidFill>
                <a:latin typeface="Times New Roman" panose="02020603050405020304" pitchFamily="18" charset="0"/>
                <a:cs typeface="Times New Roman" panose="02020603050405020304" pitchFamily="18" charset="0"/>
              </a:rPr>
              <a:t>điện</a:t>
            </a:r>
            <a:r>
              <a:rPr lang="vi-VN" altLang="ko-KR" sz="900" b="1" dirty="0">
                <a:solidFill>
                  <a:srgbClr val="FF0000"/>
                </a:solidFill>
                <a:latin typeface="Times New Roman" panose="02020603050405020304" pitchFamily="18" charset="0"/>
                <a:cs typeface="Times New Roman" panose="02020603050405020304" pitchFamily="18" charset="0"/>
              </a:rPr>
              <a:t>.</a:t>
            </a:r>
          </a:p>
          <a:p>
            <a:r>
              <a:rPr lang="vi-VN" altLang="ko-KR" sz="900" dirty="0">
                <a:latin typeface="Times New Roman" panose="02020603050405020304" pitchFamily="18" charset="0"/>
                <a:cs typeface="Times New Roman" panose="02020603050405020304" pitchFamily="18" charset="0"/>
              </a:rPr>
              <a:t> ④ </a:t>
            </a:r>
            <a:r>
              <a:rPr lang="en-US" altLang="ko-KR" sz="900" dirty="0" smtClean="0">
                <a:latin typeface="Times New Roman" panose="02020603050405020304" pitchFamily="18" charset="0"/>
                <a:cs typeface="Times New Roman" panose="02020603050405020304" pitchFamily="18" charset="0"/>
              </a:rPr>
              <a:t>Device</a:t>
            </a:r>
            <a:r>
              <a:rPr lang="vi-VN" altLang="ko-KR" sz="900" dirty="0" smtClean="0">
                <a:latin typeface="Times New Roman" panose="02020603050405020304" pitchFamily="18" charset="0"/>
                <a:cs typeface="Times New Roman" panose="02020603050405020304" pitchFamily="18" charset="0"/>
              </a:rPr>
              <a:t> </a:t>
            </a:r>
            <a:r>
              <a:rPr lang="vi-VN" altLang="ko-KR" sz="900" dirty="0">
                <a:latin typeface="Times New Roman" panose="02020603050405020304" pitchFamily="18" charset="0"/>
                <a:cs typeface="Times New Roman" panose="02020603050405020304" pitchFamily="18" charset="0"/>
              </a:rPr>
              <a:t>X, Y, M đều có thể được sử dụng làm </a:t>
            </a:r>
            <a:r>
              <a:rPr lang="en-US" altLang="ko-KR" sz="900" dirty="0" err="1" smtClean="0">
                <a:latin typeface="Times New Roman" panose="02020603050405020304" pitchFamily="18" charset="0"/>
                <a:cs typeface="Times New Roman" panose="02020603050405020304" pitchFamily="18" charset="0"/>
              </a:rPr>
              <a:t>tiếp</a:t>
            </a:r>
            <a:r>
              <a:rPr lang="en-US" altLang="ko-KR" sz="900" dirty="0" smtClean="0">
                <a:latin typeface="Times New Roman" panose="02020603050405020304" pitchFamily="18" charset="0"/>
                <a:cs typeface="Times New Roman" panose="02020603050405020304" pitchFamily="18" charset="0"/>
              </a:rPr>
              <a:t> </a:t>
            </a:r>
            <a:r>
              <a:rPr lang="en-US" altLang="ko-KR" sz="900" dirty="0" err="1" smtClean="0">
                <a:latin typeface="Times New Roman" panose="02020603050405020304" pitchFamily="18" charset="0"/>
                <a:cs typeface="Times New Roman" panose="02020603050405020304" pitchFamily="18" charset="0"/>
              </a:rPr>
              <a:t>điểm</a:t>
            </a:r>
            <a:r>
              <a:rPr lang="en-US" altLang="ko-KR" sz="900" dirty="0" smtClean="0">
                <a:latin typeface="Times New Roman" panose="02020603050405020304" pitchFamily="18" charset="0"/>
                <a:cs typeface="Times New Roman" panose="02020603050405020304" pitchFamily="18" charset="0"/>
              </a:rPr>
              <a:t> </a:t>
            </a:r>
            <a:r>
              <a:rPr lang="vi-VN" altLang="ko-KR" sz="900" dirty="0" smtClean="0">
                <a:latin typeface="Times New Roman" panose="02020603050405020304" pitchFamily="18" charset="0"/>
                <a:cs typeface="Times New Roman" panose="02020603050405020304" pitchFamily="18" charset="0"/>
              </a:rPr>
              <a:t>và </a:t>
            </a:r>
            <a:r>
              <a:rPr lang="en-US" altLang="ko-KR" sz="900" dirty="0" err="1" smtClean="0">
                <a:latin typeface="Times New Roman" panose="02020603050405020304" pitchFamily="18" charset="0"/>
                <a:cs typeface="Times New Roman" panose="02020603050405020304" pitchFamily="18" charset="0"/>
              </a:rPr>
              <a:t>đầu</a:t>
            </a:r>
            <a:r>
              <a:rPr lang="en-US" altLang="ko-KR" sz="900" dirty="0" smtClean="0">
                <a:latin typeface="Times New Roman" panose="02020603050405020304" pitchFamily="18" charset="0"/>
                <a:cs typeface="Times New Roman" panose="02020603050405020304" pitchFamily="18" charset="0"/>
              </a:rPr>
              <a:t> </a:t>
            </a:r>
            <a:r>
              <a:rPr lang="en-US" altLang="ko-KR" sz="900" dirty="0" err="1" smtClean="0">
                <a:latin typeface="Times New Roman" panose="02020603050405020304" pitchFamily="18" charset="0"/>
                <a:cs typeface="Times New Roman" panose="02020603050405020304" pitchFamily="18" charset="0"/>
              </a:rPr>
              <a:t>ra.</a:t>
            </a:r>
            <a:endParaRPr lang="fr-FR" sz="900" dirty="0">
              <a:latin typeface="Times New Roman" panose="02020603050405020304" pitchFamily="18" charset="0"/>
              <a:cs typeface="Times New Roman" panose="02020603050405020304" pitchFamily="18" charset="0"/>
            </a:endParaRPr>
          </a:p>
          <a:p>
            <a:pPr>
              <a:defRPr/>
            </a:pPr>
            <a:r>
              <a:rPr lang="vi-VN" sz="900" dirty="0">
                <a:latin typeface="Times New Roman" panose="02020603050405020304" pitchFamily="18" charset="0"/>
                <a:cs typeface="Times New Roman" panose="02020603050405020304" pitchFamily="18" charset="0"/>
              </a:rPr>
              <a:t> </a:t>
            </a:r>
            <a:endParaRPr lang="en-US" sz="900" dirty="0">
              <a:latin typeface="Times New Roman" panose="02020603050405020304" pitchFamily="18" charset="0"/>
              <a:cs typeface="Times New Roman" panose="02020603050405020304" pitchFamily="18" charset="0"/>
            </a:endParaRPr>
          </a:p>
        </p:txBody>
      </p:sp>
      <p:sp>
        <p:nvSpPr>
          <p:cNvPr id="14341" name="Rectangle 4"/>
          <p:cNvSpPr>
            <a:spLocks noChangeArrowheads="1"/>
          </p:cNvSpPr>
          <p:nvPr/>
        </p:nvSpPr>
        <p:spPr bwMode="auto">
          <a:xfrm>
            <a:off x="3429000" y="776288"/>
            <a:ext cx="3124200" cy="89011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dirty="0">
                <a:latin typeface="Times New Roman" panose="02020603050405020304" pitchFamily="18" charset="0"/>
                <a:ea typeface="돋움" pitchFamily="50" charset="-127"/>
                <a:cs typeface="Times New Roman" panose="02020603050405020304" pitchFamily="18" charset="0"/>
              </a:rPr>
              <a:t>9. </a:t>
            </a:r>
            <a:r>
              <a:rPr lang="en-US" altLang="ko-KR" sz="900" dirty="0">
                <a:latin typeface="Times New Roman" panose="02020603050405020304" pitchFamily="18" charset="0"/>
                <a:ea typeface="돋움" pitchFamily="50" charset="-127"/>
                <a:cs typeface="Times New Roman" panose="02020603050405020304" pitchFamily="18" charset="0"/>
              </a:rPr>
              <a:t>K</a:t>
            </a:r>
            <a:r>
              <a:rPr lang="vi-VN" altLang="ko-KR" sz="900" dirty="0" smtClean="0">
                <a:latin typeface="Times New Roman" panose="02020603050405020304" pitchFamily="18" charset="0"/>
                <a:ea typeface="돋움" pitchFamily="50" charset="-127"/>
                <a:cs typeface="Times New Roman" panose="02020603050405020304" pitchFamily="18" charset="0"/>
              </a:rPr>
              <a:t>hi </a:t>
            </a:r>
            <a:r>
              <a:rPr lang="vi-VN" altLang="ko-KR" sz="900" dirty="0">
                <a:latin typeface="Times New Roman" panose="02020603050405020304" pitchFamily="18" charset="0"/>
                <a:ea typeface="돋움" pitchFamily="50" charset="-127"/>
                <a:cs typeface="Times New Roman" panose="02020603050405020304" pitchFamily="18" charset="0"/>
              </a:rPr>
              <a:t>muốn kiểm tra </a:t>
            </a:r>
            <a:r>
              <a:rPr lang="en-US" altLang="ko-KR" sz="900" dirty="0" err="1" smtClean="0">
                <a:latin typeface="Times New Roman" panose="02020603050405020304" pitchFamily="18" charset="0"/>
                <a:ea typeface="돋움" pitchFamily="50" charset="-127"/>
                <a:cs typeface="Times New Roman" panose="02020603050405020304" pitchFamily="18" charset="0"/>
              </a:rPr>
              <a:t>sự</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hoạt</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động</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vi-VN" altLang="ko-KR" sz="900" dirty="0" smtClean="0">
                <a:latin typeface="Times New Roman" panose="02020603050405020304" pitchFamily="18" charset="0"/>
                <a:ea typeface="돋움" pitchFamily="50" charset="-127"/>
                <a:cs typeface="Times New Roman" panose="02020603050405020304" pitchFamily="18" charset="0"/>
              </a:rPr>
              <a:t>của </a:t>
            </a:r>
            <a:r>
              <a:rPr lang="en-US" altLang="ko-KR" sz="900" dirty="0" err="1" smtClean="0">
                <a:latin typeface="Times New Roman" panose="02020603050405020304" pitchFamily="18" charset="0"/>
                <a:ea typeface="돋움" pitchFamily="50" charset="-127"/>
                <a:cs typeface="Times New Roman" panose="02020603050405020304" pitchFamily="18" charset="0"/>
              </a:rPr>
              <a:t>các</a:t>
            </a:r>
            <a:r>
              <a:rPr lang="en-US" altLang="ko-KR" sz="900" dirty="0" smtClean="0">
                <a:latin typeface="Times New Roman" panose="02020603050405020304" pitchFamily="18" charset="0"/>
                <a:ea typeface="돋움" pitchFamily="50" charset="-127"/>
                <a:cs typeface="Times New Roman" panose="02020603050405020304" pitchFamily="18" charset="0"/>
              </a:rPr>
              <a:t> Card</a:t>
            </a:r>
            <a:r>
              <a:rPr lang="vi-VN" altLang="ko-KR" sz="900" dirty="0" smtClean="0">
                <a:latin typeface="Times New Roman" panose="02020603050405020304" pitchFamily="18" charset="0"/>
                <a:ea typeface="돋움" pitchFamily="50" charset="-127"/>
                <a:cs typeface="Times New Roman" panose="02020603050405020304" pitchFamily="18" charset="0"/>
              </a:rPr>
              <a:t> </a:t>
            </a:r>
            <a:r>
              <a:rPr lang="vi-VN" altLang="ko-KR" sz="900" dirty="0">
                <a:latin typeface="Times New Roman" panose="02020603050405020304" pitchFamily="18" charset="0"/>
                <a:ea typeface="돋움" pitchFamily="50" charset="-127"/>
                <a:cs typeface="Times New Roman" panose="02020603050405020304" pitchFamily="18" charset="0"/>
              </a:rPr>
              <a:t>PLC đang sử </a:t>
            </a:r>
            <a:r>
              <a:rPr lang="vi-VN" altLang="ko-KR" sz="900" dirty="0" smtClean="0">
                <a:latin typeface="Times New Roman" panose="02020603050405020304" pitchFamily="18" charset="0"/>
                <a:ea typeface="돋움" pitchFamily="50" charset="-127"/>
                <a:cs typeface="Times New Roman" panose="02020603050405020304" pitchFamily="18" charset="0"/>
              </a:rPr>
              <a:t>dụng</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có</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bình</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thường</a:t>
            </a:r>
            <a:r>
              <a:rPr lang="en-US" altLang="ko-KR" sz="900" dirty="0" smtClean="0">
                <a:latin typeface="Times New Roman" panose="02020603050405020304" pitchFamily="18" charset="0"/>
                <a:ea typeface="돋움" pitchFamily="50" charset="-127"/>
                <a:cs typeface="Times New Roman" panose="02020603050405020304" pitchFamily="18" charset="0"/>
              </a:rPr>
              <a:t> hay </a:t>
            </a:r>
            <a:r>
              <a:rPr lang="en-US" altLang="ko-KR" sz="900" dirty="0" err="1" smtClean="0">
                <a:latin typeface="Times New Roman" panose="02020603050405020304" pitchFamily="18" charset="0"/>
                <a:ea typeface="돋움" pitchFamily="50" charset="-127"/>
                <a:cs typeface="Times New Roman" panose="02020603050405020304" pitchFamily="18" charset="0"/>
              </a:rPr>
              <a:t>không</a:t>
            </a:r>
            <a:r>
              <a:rPr lang="en-US" altLang="ko-KR" sz="900" dirty="0" smtClean="0">
                <a:latin typeface="Times New Roman" panose="02020603050405020304" pitchFamily="18" charset="0"/>
                <a:ea typeface="돋움" pitchFamily="50" charset="-127"/>
                <a:cs typeface="Times New Roman" panose="02020603050405020304" pitchFamily="18" charset="0"/>
              </a:rPr>
              <a:t>?</a:t>
            </a: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dirty="0">
                <a:latin typeface="Times New Roman" panose="02020603050405020304" pitchFamily="18" charset="0"/>
                <a:ea typeface="돋움" pitchFamily="50" charset="-127"/>
                <a:cs typeface="Times New Roman" panose="02020603050405020304" pitchFamily="18" charset="0"/>
              </a:rPr>
              <a:t>① PLC diagnosis</a:t>
            </a:r>
            <a:r>
              <a:rPr lang="en-US" altLang="ko-KR" sz="900" dirty="0">
                <a:latin typeface="Times New Roman" panose="02020603050405020304" pitchFamily="18" charset="0"/>
                <a:ea typeface="돋움" pitchFamily="50" charset="-127"/>
                <a:cs typeface="Times New Roman" panose="02020603050405020304" pitchFamily="18" charset="0"/>
              </a:rPr>
              <a:t> </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vi-VN" altLang="ko-KR" sz="900" dirty="0" smtClean="0">
                <a:latin typeface="Times New Roman" panose="02020603050405020304" pitchFamily="18" charset="0"/>
                <a:ea typeface="돋움" pitchFamily="50" charset="-127"/>
                <a:cs typeface="Times New Roman" panose="02020603050405020304" pitchFamily="18" charset="0"/>
              </a:rPr>
              <a:t>② PLC </a:t>
            </a:r>
            <a:r>
              <a:rPr lang="en-US" altLang="ko-KR" sz="900" dirty="0" smtClean="0">
                <a:latin typeface="Times New Roman" panose="02020603050405020304" pitchFamily="18" charset="0"/>
                <a:ea typeface="돋움" pitchFamily="50" charset="-127"/>
                <a:cs typeface="Times New Roman" panose="02020603050405020304" pitchFamily="18" charset="0"/>
              </a:rPr>
              <a:t>Error </a:t>
            </a:r>
            <a:r>
              <a:rPr lang="vi-VN" altLang="ko-KR" sz="900" dirty="0" smtClean="0">
                <a:latin typeface="Times New Roman" panose="02020603050405020304" pitchFamily="18" charset="0"/>
                <a:ea typeface="돋움" pitchFamily="50" charset="-127"/>
                <a:cs typeface="Times New Roman" panose="02020603050405020304" pitchFamily="18" charset="0"/>
              </a:rPr>
              <a:t>(</a:t>
            </a:r>
            <a:r>
              <a:rPr lang="en-US" altLang="ko-KR" sz="900" dirty="0" smtClean="0">
                <a:latin typeface="Times New Roman" panose="02020603050405020304" pitchFamily="18" charset="0"/>
                <a:ea typeface="돋움" pitchFamily="50" charset="-127"/>
                <a:cs typeface="Times New Roman" panose="02020603050405020304" pitchFamily="18" charset="0"/>
              </a:rPr>
              <a:t>help</a:t>
            </a:r>
            <a:r>
              <a:rPr lang="vi-VN" altLang="ko-KR" sz="900" dirty="0" smtClean="0">
                <a:latin typeface="Times New Roman" panose="02020603050405020304" pitchFamily="18" charset="0"/>
                <a:ea typeface="돋움" pitchFamily="50" charset="-127"/>
                <a:cs typeface="Times New Roman" panose="02020603050405020304" pitchFamily="18" charset="0"/>
              </a:rPr>
              <a:t>)</a:t>
            </a:r>
            <a:endParaRPr lang="vi-VN"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b="1" dirty="0">
                <a:solidFill>
                  <a:srgbClr val="FF0000"/>
                </a:solidFill>
                <a:latin typeface="Times New Roman" panose="02020603050405020304" pitchFamily="18" charset="0"/>
                <a:ea typeface="돋움" pitchFamily="50" charset="-127"/>
                <a:cs typeface="Times New Roman" panose="02020603050405020304" pitchFamily="18" charset="0"/>
              </a:rPr>
              <a:t>③ </a:t>
            </a:r>
            <a:r>
              <a:rPr lang="en-US" altLang="ko-KR" sz="900" b="1" dirty="0" smtClean="0">
                <a:solidFill>
                  <a:srgbClr val="FF0000"/>
                </a:solidFill>
                <a:latin typeface="Times New Roman" panose="02020603050405020304" pitchFamily="18" charset="0"/>
                <a:ea typeface="돋움" pitchFamily="50" charset="-127"/>
                <a:cs typeface="Times New Roman" panose="02020603050405020304" pitchFamily="18" charset="0"/>
              </a:rPr>
              <a:t>System monitor     </a:t>
            </a:r>
            <a:r>
              <a:rPr lang="en-US" altLang="ko-KR" sz="900" dirty="0" smtClean="0">
                <a:latin typeface="Times New Roman" panose="02020603050405020304" pitchFamily="18" charset="0"/>
                <a:ea typeface="돋움" pitchFamily="50" charset="-127"/>
                <a:cs typeface="Times New Roman" panose="02020603050405020304" pitchFamily="18" charset="0"/>
              </a:rPr>
              <a:t>④ Debug</a:t>
            </a: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dirty="0">
                <a:latin typeface="Times New Roman" panose="02020603050405020304" pitchFamily="18" charset="0"/>
                <a:ea typeface="돋움" pitchFamily="50" charset="-127"/>
                <a:cs typeface="Times New Roman" panose="02020603050405020304" pitchFamily="18" charset="0"/>
              </a:rPr>
              <a:t>10. Cách nào sau đây không phải là cách để nhập bình luận?</a:t>
            </a:r>
          </a:p>
          <a:p>
            <a:pPr eaLnBrk="1" hangingPunct="1">
              <a:spcBef>
                <a:spcPct val="0"/>
              </a:spcBef>
              <a:buFontTx/>
              <a:buNone/>
            </a:pP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dirty="0">
                <a:latin typeface="Times New Roman" panose="02020603050405020304" pitchFamily="18" charset="0"/>
                <a:ea typeface="돋움" pitchFamily="50" charset="-127"/>
                <a:cs typeface="Times New Roman" panose="02020603050405020304" pitchFamily="18" charset="0"/>
              </a:rPr>
              <a:t>① </a:t>
            </a:r>
            <a:r>
              <a:rPr lang="vi-VN" altLang="ko-KR" sz="900" dirty="0">
                <a:latin typeface="Times New Roman" panose="02020603050405020304" pitchFamily="18" charset="0"/>
                <a:ea typeface="돋움" pitchFamily="50" charset="-127"/>
                <a:cs typeface="Times New Roman" panose="02020603050405020304" pitchFamily="18" charset="0"/>
              </a:rPr>
              <a:t>Nhấp vào </a:t>
            </a:r>
            <a:r>
              <a:rPr lang="en-US" altLang="ko-KR" sz="900" dirty="0" smtClean="0">
                <a:latin typeface="Times New Roman" panose="02020603050405020304" pitchFamily="18" charset="0"/>
                <a:ea typeface="돋움" pitchFamily="50" charset="-127"/>
                <a:cs typeface="Times New Roman" panose="02020603050405020304" pitchFamily="18" charset="0"/>
              </a:rPr>
              <a:t>Device Comment menu</a:t>
            </a:r>
            <a:r>
              <a:rPr lang="vi-VN" altLang="ko-KR" sz="900" dirty="0" smtClean="0">
                <a:latin typeface="Times New Roman" panose="02020603050405020304" pitchFamily="18" charset="0"/>
                <a:ea typeface="돋움" pitchFamily="50" charset="-127"/>
                <a:cs typeface="Times New Roman" panose="02020603050405020304" pitchFamily="18" charset="0"/>
              </a:rPr>
              <a:t> </a:t>
            </a:r>
            <a:r>
              <a:rPr lang="vi-VN" altLang="ko-KR" sz="900" dirty="0">
                <a:latin typeface="Times New Roman" panose="02020603050405020304" pitchFamily="18" charset="0"/>
                <a:ea typeface="돋움" pitchFamily="50" charset="-127"/>
                <a:cs typeface="Times New Roman" panose="02020603050405020304" pitchFamily="18" charset="0"/>
              </a:rPr>
              <a:t>trong menu </a:t>
            </a:r>
            <a:r>
              <a:rPr lang="en-US" altLang="ko-KR" sz="900" dirty="0" smtClean="0">
                <a:latin typeface="Times New Roman" panose="02020603050405020304" pitchFamily="18" charset="0"/>
                <a:ea typeface="돋움" pitchFamily="50" charset="-127"/>
                <a:cs typeface="Times New Roman" panose="02020603050405020304" pitchFamily="18" charset="0"/>
              </a:rPr>
              <a:t>Project</a:t>
            </a:r>
            <a:r>
              <a:rPr lang="vi-VN" altLang="ko-KR" sz="900" dirty="0" smtClean="0">
                <a:latin typeface="Times New Roman" panose="02020603050405020304" pitchFamily="18" charset="0"/>
                <a:ea typeface="돋움" pitchFamily="50" charset="-127"/>
                <a:cs typeface="Times New Roman" panose="02020603050405020304" pitchFamily="18" charset="0"/>
              </a:rPr>
              <a:t> </a:t>
            </a:r>
            <a:r>
              <a:rPr lang="vi-VN" altLang="ko-KR" sz="900" dirty="0">
                <a:latin typeface="Times New Roman" panose="02020603050405020304" pitchFamily="18" charset="0"/>
                <a:ea typeface="돋움" pitchFamily="50" charset="-127"/>
                <a:cs typeface="Times New Roman" panose="02020603050405020304" pitchFamily="18" charset="0"/>
              </a:rPr>
              <a:t>và </a:t>
            </a:r>
            <a:r>
              <a:rPr lang="en-US" altLang="ko-KR" sz="900" dirty="0" smtClean="0">
                <a:latin typeface="Times New Roman" panose="02020603050405020304" pitchFamily="18" charset="0"/>
                <a:ea typeface="돋움" pitchFamily="50" charset="-127"/>
                <a:cs typeface="Times New Roman" panose="02020603050405020304" pitchFamily="18" charset="0"/>
              </a:rPr>
              <a:t>Edit comment </a:t>
            </a:r>
            <a:r>
              <a:rPr lang="vi-VN" altLang="ko-KR" sz="900" dirty="0" smtClean="0">
                <a:latin typeface="Times New Roman" panose="02020603050405020304" pitchFamily="18" charset="0"/>
                <a:ea typeface="돋움" pitchFamily="50" charset="-127"/>
                <a:cs typeface="Times New Roman" panose="02020603050405020304" pitchFamily="18" charset="0"/>
              </a:rPr>
              <a:t>trong </a:t>
            </a:r>
            <a:r>
              <a:rPr lang="vi-VN" altLang="ko-KR" sz="900" dirty="0">
                <a:latin typeface="Times New Roman" panose="02020603050405020304" pitchFamily="18" charset="0"/>
                <a:ea typeface="돋움" pitchFamily="50" charset="-127"/>
                <a:cs typeface="Times New Roman" panose="02020603050405020304" pitchFamily="18" charset="0"/>
              </a:rPr>
              <a:t>cửa sổ đang hoạt động</a:t>
            </a: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dirty="0">
                <a:latin typeface="Times New Roman" panose="02020603050405020304" pitchFamily="18" charset="0"/>
                <a:ea typeface="돋움" pitchFamily="50" charset="-127"/>
                <a:cs typeface="Times New Roman" panose="02020603050405020304" pitchFamily="18" charset="0"/>
              </a:rPr>
              <a:t>② </a:t>
            </a:r>
            <a:r>
              <a:rPr lang="vi-VN" altLang="ko-KR" sz="900" dirty="0">
                <a:latin typeface="Times New Roman" panose="02020603050405020304" pitchFamily="18" charset="0"/>
                <a:ea typeface="돋움" pitchFamily="50" charset="-127"/>
                <a:cs typeface="Times New Roman" panose="02020603050405020304" pitchFamily="18" charset="0"/>
              </a:rPr>
              <a:t>Nhấp vào </a:t>
            </a:r>
            <a:r>
              <a:rPr lang="en-US" altLang="ko-KR" sz="900" dirty="0" smtClean="0">
                <a:latin typeface="Times New Roman" panose="02020603050405020304" pitchFamily="18" charset="0"/>
                <a:ea typeface="돋움" pitchFamily="50" charset="-127"/>
                <a:cs typeface="Times New Roman" panose="02020603050405020304" pitchFamily="18" charset="0"/>
              </a:rPr>
              <a:t>Edit</a:t>
            </a:r>
            <a:r>
              <a:rPr lang="vi-VN" altLang="ko-KR" sz="900" dirty="0" smtClean="0">
                <a:latin typeface="Times New Roman" panose="02020603050405020304" pitchFamily="18" charset="0"/>
                <a:ea typeface="돋움" pitchFamily="50" charset="-127"/>
                <a:cs typeface="Times New Roman" panose="02020603050405020304" pitchFamily="18" charset="0"/>
              </a:rPr>
              <a:t> </a:t>
            </a:r>
            <a:r>
              <a:rPr lang="vi-VN" altLang="ko-KR" sz="900" dirty="0">
                <a:latin typeface="Times New Roman" panose="02020603050405020304" pitchFamily="18" charset="0"/>
                <a:ea typeface="돋움" pitchFamily="50" charset="-127"/>
                <a:cs typeface="Times New Roman" panose="02020603050405020304" pitchFamily="18" charset="0"/>
              </a:rPr>
              <a:t>→ </a:t>
            </a:r>
            <a:r>
              <a:rPr lang="en-US" altLang="ko-KR" sz="900" dirty="0" smtClean="0">
                <a:latin typeface="Times New Roman" panose="02020603050405020304" pitchFamily="18" charset="0"/>
                <a:ea typeface="돋움" pitchFamily="50" charset="-127"/>
                <a:cs typeface="Times New Roman" panose="02020603050405020304" pitchFamily="18" charset="0"/>
              </a:rPr>
              <a:t>Documentation</a:t>
            </a:r>
            <a:r>
              <a:rPr lang="vi-VN" altLang="ko-KR" sz="900" dirty="0" smtClean="0">
                <a:latin typeface="Times New Roman" panose="02020603050405020304" pitchFamily="18" charset="0"/>
                <a:ea typeface="돋움" pitchFamily="50" charset="-127"/>
                <a:cs typeface="Times New Roman" panose="02020603050405020304" pitchFamily="18" charset="0"/>
              </a:rPr>
              <a:t> </a:t>
            </a:r>
            <a:r>
              <a:rPr lang="vi-VN" altLang="ko-KR" sz="900" dirty="0">
                <a:latin typeface="Times New Roman" panose="02020603050405020304" pitchFamily="18" charset="0"/>
                <a:ea typeface="돋움" pitchFamily="50" charset="-127"/>
                <a:cs typeface="Times New Roman" panose="02020603050405020304" pitchFamily="18" charset="0"/>
              </a:rPr>
              <a:t>→ </a:t>
            </a:r>
            <a:r>
              <a:rPr lang="en-US" altLang="ko-KR" sz="900" dirty="0" smtClean="0">
                <a:latin typeface="Times New Roman" panose="02020603050405020304" pitchFamily="18" charset="0"/>
                <a:ea typeface="돋움" pitchFamily="50" charset="-127"/>
                <a:cs typeface="Times New Roman" panose="02020603050405020304" pitchFamily="18" charset="0"/>
              </a:rPr>
              <a:t>Comment</a:t>
            </a:r>
            <a:r>
              <a:rPr lang="vi-VN" altLang="ko-KR" sz="900" dirty="0" smtClean="0">
                <a:latin typeface="Times New Roman" panose="02020603050405020304" pitchFamily="18" charset="0"/>
                <a:ea typeface="돋움" pitchFamily="50" charset="-127"/>
                <a:cs typeface="Times New Roman" panose="02020603050405020304" pitchFamily="18" charset="0"/>
              </a:rPr>
              <a:t> </a:t>
            </a:r>
            <a:r>
              <a:rPr lang="vi-VN" altLang="ko-KR" sz="900" dirty="0">
                <a:latin typeface="Times New Roman" panose="02020603050405020304" pitchFamily="18" charset="0"/>
                <a:ea typeface="돋움" pitchFamily="50" charset="-127"/>
                <a:cs typeface="Times New Roman" panose="02020603050405020304" pitchFamily="18" charset="0"/>
              </a:rPr>
              <a:t>và nhập bình luận trực tiếp vào </a:t>
            </a:r>
            <a:r>
              <a:rPr lang="en-US" altLang="ko-KR" sz="900" dirty="0" smtClean="0">
                <a:latin typeface="Times New Roman" panose="02020603050405020304" pitchFamily="18" charset="0"/>
                <a:ea typeface="돋움" pitchFamily="50" charset="-127"/>
                <a:cs typeface="Times New Roman" panose="02020603050405020304" pitchFamily="18" charset="0"/>
              </a:rPr>
              <a:t>Device</a:t>
            </a:r>
            <a:r>
              <a:rPr lang="vi-VN" altLang="ko-KR" sz="900" dirty="0" smtClean="0">
                <a:latin typeface="Times New Roman" panose="02020603050405020304" pitchFamily="18" charset="0"/>
                <a:ea typeface="돋움" pitchFamily="50" charset="-127"/>
                <a:cs typeface="Times New Roman" panose="02020603050405020304" pitchFamily="18" charset="0"/>
              </a:rPr>
              <a:t>.</a:t>
            </a: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dirty="0">
                <a:latin typeface="Times New Roman" panose="02020603050405020304" pitchFamily="18" charset="0"/>
                <a:ea typeface="돋움" pitchFamily="50" charset="-127"/>
                <a:cs typeface="Times New Roman" panose="02020603050405020304" pitchFamily="18" charset="0"/>
              </a:rPr>
              <a:t>③ </a:t>
            </a:r>
            <a:r>
              <a:rPr lang="en-US" altLang="ko-KR" sz="900" dirty="0" smtClean="0">
                <a:latin typeface="Times New Roman" panose="02020603050405020304" pitchFamily="18" charset="0"/>
                <a:ea typeface="돋움" pitchFamily="50" charset="-127"/>
                <a:cs typeface="Times New Roman" panose="02020603050405020304" pitchFamily="18" charset="0"/>
              </a:rPr>
              <a:t>Tools</a:t>
            </a:r>
            <a:r>
              <a:rPr lang="vi-VN" altLang="ko-KR" sz="900" dirty="0" smtClean="0">
                <a:latin typeface="Times New Roman" panose="02020603050405020304" pitchFamily="18" charset="0"/>
                <a:ea typeface="돋움" pitchFamily="50" charset="-127"/>
                <a:cs typeface="Times New Roman" panose="02020603050405020304" pitchFamily="18" charset="0"/>
              </a:rPr>
              <a:t> </a:t>
            </a:r>
            <a:r>
              <a:rPr lang="vi-VN" altLang="ko-KR" sz="900" dirty="0">
                <a:latin typeface="Times New Roman" panose="02020603050405020304" pitchFamily="18" charset="0"/>
                <a:ea typeface="돋움" pitchFamily="50" charset="-127"/>
                <a:cs typeface="Times New Roman" panose="02020603050405020304" pitchFamily="18" charset="0"/>
              </a:rPr>
              <a:t>→ </a:t>
            </a:r>
            <a:r>
              <a:rPr lang="en-US" altLang="ko-KR" sz="900" dirty="0" smtClean="0">
                <a:latin typeface="Times New Roman" panose="02020603050405020304" pitchFamily="18" charset="0"/>
                <a:ea typeface="돋움" pitchFamily="50" charset="-127"/>
                <a:cs typeface="Times New Roman" panose="02020603050405020304" pitchFamily="18" charset="0"/>
              </a:rPr>
              <a:t>Options</a:t>
            </a:r>
            <a:r>
              <a:rPr lang="vi-VN" altLang="ko-KR" sz="900" dirty="0" smtClean="0">
                <a:latin typeface="Times New Roman" panose="02020603050405020304" pitchFamily="18" charset="0"/>
                <a:ea typeface="돋움" pitchFamily="50" charset="-127"/>
                <a:cs typeface="Times New Roman" panose="02020603050405020304" pitchFamily="18" charset="0"/>
              </a:rPr>
              <a:t> </a:t>
            </a:r>
            <a:r>
              <a:rPr lang="vi-VN" altLang="ko-KR" sz="900" dirty="0">
                <a:latin typeface="Times New Roman" panose="02020603050405020304" pitchFamily="18" charset="0"/>
                <a:ea typeface="돋움" pitchFamily="50" charset="-127"/>
                <a:cs typeface="Times New Roman" panose="02020603050405020304" pitchFamily="18" charset="0"/>
              </a:rPr>
              <a:t>→ Nhấp vào </a:t>
            </a:r>
            <a:r>
              <a:rPr lang="en-US" altLang="ko-KR" sz="900" dirty="0" smtClean="0">
                <a:latin typeface="Times New Roman" panose="02020603050405020304" pitchFamily="18" charset="0"/>
                <a:ea typeface="돋움" pitchFamily="50" charset="-127"/>
                <a:cs typeface="Times New Roman" panose="02020603050405020304" pitchFamily="18" charset="0"/>
              </a:rPr>
              <a:t>Comment input menu </a:t>
            </a:r>
            <a:r>
              <a:rPr lang="en-US" altLang="ko-KR" sz="900" dirty="0" err="1" smtClean="0">
                <a:latin typeface="Times New Roman" panose="02020603050405020304" pitchFamily="18" charset="0"/>
                <a:ea typeface="돋움" pitchFamily="50" charset="-127"/>
                <a:cs typeface="Times New Roman" panose="02020603050405020304" pitchFamily="18" charset="0"/>
              </a:rPr>
              <a:t>để</a:t>
            </a:r>
            <a:r>
              <a:rPr lang="vi-VN" altLang="ko-KR" sz="900" dirty="0" smtClean="0">
                <a:latin typeface="Times New Roman" panose="02020603050405020304" pitchFamily="18" charset="0"/>
                <a:ea typeface="돋움" pitchFamily="50" charset="-127"/>
                <a:cs typeface="Times New Roman" panose="02020603050405020304" pitchFamily="18" charset="0"/>
              </a:rPr>
              <a:t> </a:t>
            </a:r>
            <a:r>
              <a:rPr lang="vi-VN" altLang="ko-KR" sz="900" dirty="0">
                <a:latin typeface="Times New Roman" panose="02020603050405020304" pitchFamily="18" charset="0"/>
                <a:ea typeface="돋움" pitchFamily="50" charset="-127"/>
                <a:cs typeface="Times New Roman" panose="02020603050405020304" pitchFamily="18" charset="0"/>
              </a:rPr>
              <a:t>chỉnh sửa thiết bị và chỉnh sửa nhận xét</a:t>
            </a:r>
            <a:endParaRPr lang="en-US" altLang="ko-KR" sz="900" dirty="0">
              <a:latin typeface="Times New Roman" panose="02020603050405020304" pitchFamily="18" charset="0"/>
              <a:ea typeface="돋움" pitchFamily="50" charset="-127"/>
              <a:cs typeface="Times New Roman" panose="02020603050405020304" pitchFamily="18" charset="0"/>
            </a:endParaRPr>
          </a:p>
          <a:p>
            <a:pPr>
              <a:buNone/>
            </a:pPr>
            <a:r>
              <a:rPr lang="en-US" altLang="ko-KR" sz="900" b="1" dirty="0">
                <a:solidFill>
                  <a:srgbClr val="FF0000"/>
                </a:solidFill>
                <a:latin typeface="Times New Roman" panose="02020603050405020304" pitchFamily="18" charset="0"/>
                <a:ea typeface="돋움" pitchFamily="50" charset="-127"/>
                <a:cs typeface="Times New Roman" panose="02020603050405020304" pitchFamily="18" charset="0"/>
              </a:rPr>
              <a:t>④ </a:t>
            </a:r>
            <a:r>
              <a:rPr lang="en-US" altLang="ko-KR" sz="900" b="1" dirty="0" smtClean="0">
                <a:solidFill>
                  <a:srgbClr val="FF0000"/>
                </a:solidFill>
                <a:latin typeface="Times New Roman" panose="02020603050405020304" pitchFamily="18" charset="0"/>
                <a:ea typeface="돋움" pitchFamily="50" charset="-127"/>
                <a:cs typeface="Times New Roman" panose="02020603050405020304" pitchFamily="18" charset="0"/>
              </a:rPr>
              <a:t>Parameter</a:t>
            </a:r>
            <a:r>
              <a:rPr lang="vi-VN" altLang="ko-KR" sz="900" b="1" dirty="0" smtClean="0">
                <a:solidFill>
                  <a:srgbClr val="FF0000"/>
                </a:solidFill>
                <a:latin typeface="Times New Roman" panose="02020603050405020304" pitchFamily="18" charset="0"/>
                <a:ea typeface="돋움" pitchFamily="50" charset="-127"/>
                <a:cs typeface="Times New Roman" panose="02020603050405020304" pitchFamily="18" charset="0"/>
              </a:rPr>
              <a:t>→ </a:t>
            </a:r>
            <a:r>
              <a:rPr lang="en-US" altLang="ko-KR" sz="900" b="1" dirty="0" smtClean="0">
                <a:solidFill>
                  <a:srgbClr val="FF0000"/>
                </a:solidFill>
                <a:latin typeface="Times New Roman" panose="02020603050405020304" pitchFamily="18" charset="0"/>
                <a:ea typeface="돋움" pitchFamily="50" charset="-127"/>
                <a:cs typeface="Times New Roman" panose="02020603050405020304" pitchFamily="18" charset="0"/>
              </a:rPr>
              <a:t>Device</a:t>
            </a:r>
            <a:r>
              <a:rPr lang="vi-VN" altLang="ko-KR" sz="900" b="1" dirty="0" smtClean="0">
                <a:solidFill>
                  <a:srgbClr val="FF0000"/>
                </a:solidFill>
                <a:latin typeface="Times New Roman" panose="02020603050405020304" pitchFamily="18" charset="0"/>
                <a:ea typeface="돋움" pitchFamily="50" charset="-127"/>
                <a:cs typeface="Times New Roman" panose="02020603050405020304" pitchFamily="18" charset="0"/>
              </a:rPr>
              <a:t> </a:t>
            </a:r>
            <a:r>
              <a:rPr lang="vi-VN" altLang="ko-KR" sz="900" b="1" dirty="0">
                <a:solidFill>
                  <a:srgbClr val="FF0000"/>
                </a:solidFill>
                <a:latin typeface="Times New Roman" panose="02020603050405020304" pitchFamily="18" charset="0"/>
                <a:ea typeface="돋움" pitchFamily="50" charset="-127"/>
                <a:cs typeface="Times New Roman" panose="02020603050405020304" pitchFamily="18" charset="0"/>
              </a:rPr>
              <a:t>→ Nhấp vào </a:t>
            </a:r>
            <a:r>
              <a:rPr lang="en-US" altLang="ko-KR" sz="900" b="1" dirty="0" smtClean="0">
                <a:solidFill>
                  <a:srgbClr val="FF0000"/>
                </a:solidFill>
                <a:latin typeface="Times New Roman" panose="02020603050405020304" pitchFamily="18" charset="0"/>
                <a:ea typeface="돋움" pitchFamily="50" charset="-127"/>
                <a:cs typeface="Times New Roman" panose="02020603050405020304" pitchFamily="18" charset="0"/>
              </a:rPr>
              <a:t>Comment Menu </a:t>
            </a:r>
            <a:r>
              <a:rPr lang="vi-VN" altLang="ko-KR" sz="900" b="1" dirty="0" smtClean="0">
                <a:solidFill>
                  <a:srgbClr val="FF0000"/>
                </a:solidFill>
                <a:latin typeface="Times New Roman" panose="02020603050405020304" pitchFamily="18" charset="0"/>
                <a:ea typeface="돋움" pitchFamily="50" charset="-127"/>
                <a:cs typeface="Times New Roman" panose="02020603050405020304" pitchFamily="18" charset="0"/>
              </a:rPr>
              <a:t>và </a:t>
            </a:r>
            <a:r>
              <a:rPr lang="vi-VN" altLang="ko-KR" sz="900" b="1" dirty="0">
                <a:solidFill>
                  <a:srgbClr val="FF0000"/>
                </a:solidFill>
                <a:latin typeface="Times New Roman" panose="02020603050405020304" pitchFamily="18" charset="0"/>
                <a:ea typeface="돋움" pitchFamily="50" charset="-127"/>
                <a:cs typeface="Times New Roman" panose="02020603050405020304" pitchFamily="18" charset="0"/>
              </a:rPr>
              <a:t>nhập nhận xét vào thiết bị</a:t>
            </a:r>
          </a:p>
          <a:p>
            <a:pPr eaLnBrk="1" hangingPunct="1">
              <a:spcBef>
                <a:spcPct val="0"/>
              </a:spcBef>
              <a:buFontTx/>
              <a:buNone/>
            </a:pP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dirty="0">
                <a:latin typeface="Times New Roman" panose="02020603050405020304" pitchFamily="18" charset="0"/>
                <a:ea typeface="돋움" pitchFamily="50" charset="-127"/>
                <a:cs typeface="Times New Roman" panose="02020603050405020304" pitchFamily="18" charset="0"/>
              </a:rPr>
              <a:t>11. Giá trị cài đặt của bộ </a:t>
            </a:r>
            <a:r>
              <a:rPr lang="vi-VN" altLang="ko-KR" sz="900" dirty="0" smtClean="0">
                <a:latin typeface="Times New Roman" panose="02020603050405020304" pitchFamily="18" charset="0"/>
                <a:ea typeface="돋움" pitchFamily="50" charset="-127"/>
                <a:cs typeface="Times New Roman" panose="02020603050405020304" pitchFamily="18" charset="0"/>
              </a:rPr>
              <a:t>đếm</a:t>
            </a:r>
            <a:r>
              <a:rPr lang="en-US" altLang="ko-KR" sz="900" dirty="0" smtClean="0">
                <a:latin typeface="Times New Roman" panose="02020603050405020304" pitchFamily="18" charset="0"/>
                <a:ea typeface="돋움" pitchFamily="50" charset="-127"/>
                <a:cs typeface="Times New Roman" panose="02020603050405020304" pitchFamily="18" charset="0"/>
              </a:rPr>
              <a:t> C0</a:t>
            </a:r>
            <a:r>
              <a:rPr lang="vi-VN" altLang="ko-KR" sz="900" dirty="0" smtClean="0">
                <a:latin typeface="Times New Roman" panose="02020603050405020304" pitchFamily="18" charset="0"/>
                <a:ea typeface="돋움" pitchFamily="50" charset="-127"/>
                <a:cs typeface="Times New Roman" panose="02020603050405020304" pitchFamily="18" charset="0"/>
              </a:rPr>
              <a:t> </a:t>
            </a:r>
            <a:r>
              <a:rPr lang="vi-VN" altLang="ko-KR" sz="900" dirty="0">
                <a:latin typeface="Times New Roman" panose="02020603050405020304" pitchFamily="18" charset="0"/>
                <a:ea typeface="돋움" pitchFamily="50" charset="-127"/>
                <a:cs typeface="Times New Roman" panose="02020603050405020304" pitchFamily="18" charset="0"/>
              </a:rPr>
              <a:t>là giá trị nào sau đây?</a:t>
            </a: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dirty="0">
                <a:latin typeface="Times New Roman" panose="02020603050405020304" pitchFamily="18" charset="0"/>
                <a:ea typeface="돋움" pitchFamily="50" charset="-127"/>
                <a:cs typeface="Times New Roman" panose="02020603050405020304" pitchFamily="18" charset="0"/>
              </a:rPr>
              <a:t>① K0, </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b="1" dirty="0" smtClean="0">
                <a:solidFill>
                  <a:srgbClr val="FF0000"/>
                </a:solidFill>
                <a:latin typeface="Times New Roman" panose="02020603050405020304" pitchFamily="18" charset="0"/>
                <a:ea typeface="돋움" pitchFamily="50" charset="-127"/>
                <a:cs typeface="Times New Roman" panose="02020603050405020304" pitchFamily="18" charset="0"/>
              </a:rPr>
              <a:t>② </a:t>
            </a:r>
            <a:r>
              <a:rPr lang="en-US" altLang="ko-KR" sz="900" b="1" dirty="0">
                <a:solidFill>
                  <a:srgbClr val="FF0000"/>
                </a:solidFill>
                <a:latin typeface="Times New Roman" panose="02020603050405020304" pitchFamily="18" charset="0"/>
                <a:ea typeface="돋움" pitchFamily="50" charset="-127"/>
                <a:cs typeface="Times New Roman" panose="02020603050405020304" pitchFamily="18" charset="0"/>
              </a:rPr>
              <a:t>K4</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a:latin typeface="Times New Roman" panose="02020603050405020304" pitchFamily="18" charset="0"/>
                <a:ea typeface="돋움" pitchFamily="50" charset="-127"/>
                <a:cs typeface="Times New Roman" panose="02020603050405020304" pitchFamily="18" charset="0"/>
              </a:rPr>
              <a:t>③ K5, </a:t>
            </a:r>
            <a:r>
              <a:rPr lang="en-US" altLang="ko-KR" sz="900" dirty="0" smtClean="0">
                <a:latin typeface="Times New Roman" panose="02020603050405020304" pitchFamily="18" charset="0"/>
                <a:ea typeface="돋움" pitchFamily="50" charset="-127"/>
                <a:cs typeface="Times New Roman" panose="02020603050405020304" pitchFamily="18" charset="0"/>
              </a:rPr>
              <a:t>               ④ </a:t>
            </a:r>
            <a:r>
              <a:rPr lang="en-US" altLang="ko-KR" sz="900" dirty="0">
                <a:latin typeface="Times New Roman" panose="02020603050405020304" pitchFamily="18" charset="0"/>
                <a:ea typeface="돋움" pitchFamily="50" charset="-127"/>
                <a:cs typeface="Times New Roman" panose="02020603050405020304" pitchFamily="18" charset="0"/>
              </a:rPr>
              <a:t>K6</a:t>
            </a:r>
          </a:p>
          <a:p>
            <a:pPr eaLnBrk="1" hangingPunct="1">
              <a:spcBef>
                <a:spcPct val="0"/>
              </a:spcBef>
              <a:buFontTx/>
              <a:buNone/>
            </a:pPr>
            <a:endParaRPr lang="en-US" altLang="ko-KR" sz="900" dirty="0" smtClean="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dirty="0">
                <a:latin typeface="Times New Roman" panose="02020603050405020304" pitchFamily="18" charset="0"/>
                <a:ea typeface="돋움" pitchFamily="50" charset="-127"/>
                <a:cs typeface="Times New Roman" panose="02020603050405020304" pitchFamily="18" charset="0"/>
              </a:rPr>
              <a:t>12. </a:t>
            </a:r>
            <a:r>
              <a:rPr lang="en-US" altLang="ko-KR" sz="900" dirty="0" err="1">
                <a:latin typeface="Times New Roman" panose="02020603050405020304" pitchFamily="18" charset="0"/>
                <a:ea typeface="돋움" pitchFamily="50" charset="-127"/>
                <a:cs typeface="Times New Roman" panose="02020603050405020304" pitchFamily="18" charset="0"/>
              </a:rPr>
              <a:t>Điều</a:t>
            </a:r>
            <a:r>
              <a:rPr lang="en-US" altLang="ko-KR" sz="900" dirty="0">
                <a:latin typeface="Times New Roman" panose="02020603050405020304" pitchFamily="18" charset="0"/>
                <a:ea typeface="돋움" pitchFamily="50" charset="-127"/>
                <a:cs typeface="Times New Roman" panose="02020603050405020304" pitchFamily="18" charset="0"/>
              </a:rPr>
              <a:t> </a:t>
            </a:r>
            <a:r>
              <a:rPr lang="en-US" altLang="ko-KR" sz="900" dirty="0" err="1">
                <a:latin typeface="Times New Roman" panose="02020603050405020304" pitchFamily="18" charset="0"/>
                <a:ea typeface="돋움" pitchFamily="50" charset="-127"/>
                <a:cs typeface="Times New Roman" panose="02020603050405020304" pitchFamily="18" charset="0"/>
              </a:rPr>
              <a:t>gì</a:t>
            </a:r>
            <a:r>
              <a:rPr lang="en-US" altLang="ko-KR" sz="900" dirty="0">
                <a:latin typeface="Times New Roman" panose="02020603050405020304" pitchFamily="18" charset="0"/>
                <a:ea typeface="돋움" pitchFamily="50" charset="-127"/>
                <a:cs typeface="Times New Roman" panose="02020603050405020304" pitchFamily="18" charset="0"/>
              </a:rPr>
              <a:t> </a:t>
            </a:r>
            <a:r>
              <a:rPr lang="en-US" altLang="ko-KR" sz="900" dirty="0" err="1">
                <a:latin typeface="Times New Roman" panose="02020603050405020304" pitchFamily="18" charset="0"/>
                <a:ea typeface="돋움" pitchFamily="50" charset="-127"/>
                <a:cs typeface="Times New Roman" panose="02020603050405020304" pitchFamily="18" charset="0"/>
              </a:rPr>
              <a:t>sai</a:t>
            </a:r>
            <a:r>
              <a:rPr lang="en-US" altLang="ko-KR" sz="900" dirty="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khi</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a:latin typeface="Times New Roman" panose="02020603050405020304" pitchFamily="18" charset="0"/>
                <a:ea typeface="돋움" pitchFamily="50" charset="-127"/>
                <a:cs typeface="Times New Roman" panose="02020603050405020304" pitchFamily="18" charset="0"/>
              </a:rPr>
              <a:t>mô</a:t>
            </a:r>
            <a:r>
              <a:rPr lang="en-US" altLang="ko-KR" sz="900" dirty="0">
                <a:latin typeface="Times New Roman" panose="02020603050405020304" pitchFamily="18" charset="0"/>
                <a:ea typeface="돋움" pitchFamily="50" charset="-127"/>
                <a:cs typeface="Times New Roman" panose="02020603050405020304" pitchFamily="18" charset="0"/>
              </a:rPr>
              <a:t> </a:t>
            </a:r>
            <a:r>
              <a:rPr lang="en-US" altLang="ko-KR" sz="900" dirty="0" err="1">
                <a:latin typeface="Times New Roman" panose="02020603050405020304" pitchFamily="18" charset="0"/>
                <a:ea typeface="돋움" pitchFamily="50" charset="-127"/>
                <a:cs typeface="Times New Roman" panose="02020603050405020304" pitchFamily="18" charset="0"/>
              </a:rPr>
              <a:t>tả</a:t>
            </a:r>
            <a:r>
              <a:rPr lang="en-US" altLang="ko-KR" sz="900" dirty="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về</a:t>
            </a:r>
            <a:r>
              <a:rPr lang="en-US" altLang="ko-KR" sz="900" dirty="0" smtClean="0">
                <a:latin typeface="Times New Roman" panose="02020603050405020304" pitchFamily="18" charset="0"/>
                <a:ea typeface="돋움" pitchFamily="50" charset="-127"/>
                <a:cs typeface="Times New Roman" panose="02020603050405020304" pitchFamily="18" charset="0"/>
              </a:rPr>
              <a:t> Analog I/O Unit?</a:t>
            </a: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돋움" pitchFamily="50" charset="-127"/>
              <a:cs typeface="Times New Roman" panose="02020603050405020304" pitchFamily="18" charset="0"/>
            </a:endParaRPr>
          </a:p>
          <a:p>
            <a:pPr>
              <a:buNone/>
            </a:pPr>
            <a:r>
              <a:rPr lang="en-US" altLang="ko-KR" sz="900" dirty="0">
                <a:latin typeface="Times New Roman" panose="02020603050405020304" pitchFamily="18" charset="0"/>
                <a:ea typeface="돋움" pitchFamily="50" charset="-127"/>
                <a:cs typeface="Times New Roman" panose="02020603050405020304" pitchFamily="18" charset="0"/>
              </a:rPr>
              <a:t>  </a:t>
            </a:r>
            <a:r>
              <a:rPr lang="vi-VN" altLang="ko-KR" sz="900" dirty="0">
                <a:latin typeface="Times New Roman" panose="02020603050405020304" pitchFamily="18" charset="0"/>
                <a:ea typeface="돋움" pitchFamily="50" charset="-127"/>
                <a:cs typeface="Times New Roman" panose="02020603050405020304" pitchFamily="18" charset="0"/>
              </a:rPr>
              <a:t>① </a:t>
            </a:r>
            <a:r>
              <a:rPr lang="vi-VN" altLang="ko-KR" sz="900" dirty="0" smtClean="0">
                <a:latin typeface="Times New Roman" panose="02020603050405020304" pitchFamily="18" charset="0"/>
                <a:ea typeface="돋움" pitchFamily="50" charset="-127"/>
                <a:cs typeface="Times New Roman" panose="02020603050405020304" pitchFamily="18" charset="0"/>
              </a:rPr>
              <a:t>D/A </a:t>
            </a:r>
            <a:r>
              <a:rPr lang="vi-VN" altLang="ko-KR" sz="900" dirty="0">
                <a:latin typeface="Times New Roman" panose="02020603050405020304" pitchFamily="18" charset="0"/>
                <a:ea typeface="돋움" pitchFamily="50" charset="-127"/>
                <a:cs typeface="Times New Roman" panose="02020603050405020304" pitchFamily="18" charset="0"/>
              </a:rPr>
              <a:t>được sử dụng như một biến tần để điều khiển tốc độ của động cơ cảm ứng.</a:t>
            </a:r>
          </a:p>
          <a:p>
            <a:pPr>
              <a:buNone/>
            </a:pPr>
            <a:r>
              <a:rPr lang="en-US" altLang="ko-KR" sz="900" dirty="0">
                <a:latin typeface="Times New Roman" panose="02020603050405020304" pitchFamily="18" charset="0"/>
                <a:ea typeface="돋움" pitchFamily="50" charset="-127"/>
                <a:cs typeface="Times New Roman" panose="02020603050405020304" pitchFamily="18" charset="0"/>
              </a:rPr>
              <a:t>  </a:t>
            </a:r>
            <a:r>
              <a:rPr lang="vi-VN" altLang="ko-KR" sz="900" dirty="0">
                <a:latin typeface="Times New Roman" panose="02020603050405020304" pitchFamily="18" charset="0"/>
                <a:ea typeface="돋움" pitchFamily="50" charset="-127"/>
                <a:cs typeface="Times New Roman" panose="02020603050405020304" pitchFamily="18" charset="0"/>
              </a:rPr>
              <a:t>② </a:t>
            </a:r>
            <a:r>
              <a:rPr lang="vi-VN" altLang="ko-KR" sz="900" dirty="0" smtClean="0">
                <a:latin typeface="Times New Roman" panose="02020603050405020304" pitchFamily="18" charset="0"/>
                <a:ea typeface="돋움" pitchFamily="50" charset="-127"/>
                <a:cs typeface="Times New Roman" panose="02020603050405020304" pitchFamily="18" charset="0"/>
              </a:rPr>
              <a:t>A/D </a:t>
            </a:r>
            <a:r>
              <a:rPr lang="vi-VN" altLang="ko-KR" sz="900" dirty="0">
                <a:latin typeface="Times New Roman" panose="02020603050405020304" pitchFamily="18" charset="0"/>
                <a:ea typeface="돋움" pitchFamily="50" charset="-127"/>
                <a:cs typeface="Times New Roman" panose="02020603050405020304" pitchFamily="18" charset="0"/>
              </a:rPr>
              <a:t>được sử dụng để điều khiển nhiệt độ, áp suất, tốc độ dòng chảy, v.v. với PLC.</a:t>
            </a:r>
          </a:p>
          <a:p>
            <a:pPr>
              <a:buNone/>
            </a:pPr>
            <a:r>
              <a:rPr lang="en-US" altLang="ko-KR" sz="900" dirty="0">
                <a:latin typeface="Times New Roman" panose="02020603050405020304" pitchFamily="18" charset="0"/>
                <a:ea typeface="돋움" pitchFamily="50" charset="-127"/>
                <a:cs typeface="Times New Roman" panose="02020603050405020304" pitchFamily="18" charset="0"/>
              </a:rPr>
              <a:t>  </a:t>
            </a:r>
            <a:r>
              <a:rPr lang="vi-VN" altLang="ko-KR" sz="900" dirty="0">
                <a:latin typeface="Times New Roman" panose="02020603050405020304" pitchFamily="18" charset="0"/>
                <a:ea typeface="돋움" pitchFamily="50" charset="-127"/>
                <a:cs typeface="Times New Roman" panose="02020603050405020304" pitchFamily="18" charset="0"/>
              </a:rPr>
              <a:t>③ Giá trị </a:t>
            </a:r>
            <a:r>
              <a:rPr lang="en-US" altLang="ko-KR" sz="900" dirty="0" smtClean="0">
                <a:latin typeface="Times New Roman" panose="02020603050405020304" pitchFamily="18" charset="0"/>
                <a:ea typeface="돋움" pitchFamily="50" charset="-127"/>
                <a:cs typeface="Times New Roman" panose="02020603050405020304" pitchFamily="18" charset="0"/>
              </a:rPr>
              <a:t>Analog</a:t>
            </a:r>
            <a:r>
              <a:rPr lang="vi-VN" altLang="ko-KR" sz="900" dirty="0" smtClean="0">
                <a:latin typeface="Times New Roman" panose="02020603050405020304" pitchFamily="18" charset="0"/>
                <a:ea typeface="돋움" pitchFamily="50" charset="-127"/>
                <a:cs typeface="Times New Roman" panose="02020603050405020304" pitchFamily="18" charset="0"/>
              </a:rPr>
              <a:t> </a:t>
            </a:r>
            <a:r>
              <a:rPr lang="vi-VN" altLang="ko-KR" sz="900" dirty="0">
                <a:latin typeface="Times New Roman" panose="02020603050405020304" pitchFamily="18" charset="0"/>
                <a:ea typeface="돋움" pitchFamily="50" charset="-127"/>
                <a:cs typeface="Times New Roman" panose="02020603050405020304" pitchFamily="18" charset="0"/>
              </a:rPr>
              <a:t>thay đổi liên tục theo thời gian</a:t>
            </a:r>
          </a:p>
          <a:p>
            <a:pPr>
              <a:buNone/>
            </a:pPr>
            <a:r>
              <a:rPr lang="en-US" altLang="ko-KR" sz="900" b="1" dirty="0">
                <a:solidFill>
                  <a:srgbClr val="FF0000"/>
                </a:solidFill>
                <a:latin typeface="Times New Roman" panose="02020603050405020304" pitchFamily="18" charset="0"/>
                <a:ea typeface="돋움" pitchFamily="50" charset="-127"/>
                <a:cs typeface="Times New Roman" panose="02020603050405020304" pitchFamily="18" charset="0"/>
              </a:rPr>
              <a:t>  </a:t>
            </a:r>
            <a:r>
              <a:rPr lang="vi-VN" altLang="ko-KR" sz="900" b="1" dirty="0">
                <a:solidFill>
                  <a:srgbClr val="FF0000"/>
                </a:solidFill>
                <a:latin typeface="Times New Roman" panose="02020603050405020304" pitchFamily="18" charset="0"/>
                <a:ea typeface="돋움" pitchFamily="50" charset="-127"/>
                <a:cs typeface="Times New Roman" panose="02020603050405020304" pitchFamily="18" charset="0"/>
              </a:rPr>
              <a:t>④ </a:t>
            </a:r>
            <a:r>
              <a:rPr lang="vi-VN" altLang="ko-KR" sz="900" b="1" dirty="0" smtClean="0">
                <a:solidFill>
                  <a:srgbClr val="FF0000"/>
                </a:solidFill>
                <a:latin typeface="Times New Roman" panose="02020603050405020304" pitchFamily="18" charset="0"/>
                <a:ea typeface="돋움" pitchFamily="50" charset="-127"/>
                <a:cs typeface="Times New Roman" panose="02020603050405020304" pitchFamily="18" charset="0"/>
              </a:rPr>
              <a:t>D</a:t>
            </a:r>
            <a:r>
              <a:rPr lang="en-US" altLang="ko-KR" sz="900" b="1" dirty="0" smtClean="0">
                <a:solidFill>
                  <a:srgbClr val="FF0000"/>
                </a:solidFill>
                <a:latin typeface="Times New Roman" panose="02020603050405020304" pitchFamily="18" charset="0"/>
                <a:ea typeface="돋움" pitchFamily="50" charset="-127"/>
                <a:cs typeface="Times New Roman" panose="02020603050405020304" pitchFamily="18" charset="0"/>
              </a:rPr>
              <a:t>/</a:t>
            </a:r>
            <a:r>
              <a:rPr lang="vi-VN" altLang="ko-KR" sz="900" b="1" dirty="0" smtClean="0">
                <a:solidFill>
                  <a:srgbClr val="FF0000"/>
                </a:solidFill>
                <a:latin typeface="Times New Roman" panose="02020603050405020304" pitchFamily="18" charset="0"/>
                <a:ea typeface="돋움" pitchFamily="50" charset="-127"/>
                <a:cs typeface="Times New Roman" panose="02020603050405020304" pitchFamily="18" charset="0"/>
              </a:rPr>
              <a:t>A </a:t>
            </a:r>
            <a:r>
              <a:rPr lang="vi-VN" altLang="ko-KR" sz="900" b="1" dirty="0">
                <a:solidFill>
                  <a:srgbClr val="FF0000"/>
                </a:solidFill>
                <a:latin typeface="Times New Roman" panose="02020603050405020304" pitchFamily="18" charset="0"/>
                <a:ea typeface="돋움" pitchFamily="50" charset="-127"/>
                <a:cs typeface="Times New Roman" panose="02020603050405020304" pitchFamily="18" charset="0"/>
              </a:rPr>
              <a:t>được sử dụng để điều khiển </a:t>
            </a:r>
            <a:r>
              <a:rPr lang="en-US" altLang="ko-KR" sz="900" b="1" dirty="0" err="1" smtClean="0">
                <a:solidFill>
                  <a:srgbClr val="FF0000"/>
                </a:solidFill>
                <a:latin typeface="Times New Roman" panose="02020603050405020304" pitchFamily="18" charset="0"/>
                <a:ea typeface="돋움" pitchFamily="50" charset="-127"/>
                <a:cs typeface="Times New Roman" panose="02020603050405020304" pitchFamily="18" charset="0"/>
              </a:rPr>
              <a:t>vị</a:t>
            </a:r>
            <a:r>
              <a:rPr lang="en-US" altLang="ko-KR" sz="900" b="1" dirty="0" smtClean="0">
                <a:solidFill>
                  <a:srgbClr val="FF0000"/>
                </a:solidFill>
                <a:latin typeface="Times New Roman" panose="02020603050405020304" pitchFamily="18" charset="0"/>
                <a:ea typeface="돋움" pitchFamily="50" charset="-127"/>
                <a:cs typeface="Times New Roman" panose="02020603050405020304" pitchFamily="18" charset="0"/>
              </a:rPr>
              <a:t> </a:t>
            </a:r>
            <a:r>
              <a:rPr lang="en-US" altLang="ko-KR" sz="900" b="1" dirty="0" err="1" smtClean="0">
                <a:solidFill>
                  <a:srgbClr val="FF0000"/>
                </a:solidFill>
                <a:latin typeface="Times New Roman" panose="02020603050405020304" pitchFamily="18" charset="0"/>
                <a:ea typeface="돋움" pitchFamily="50" charset="-127"/>
                <a:cs typeface="Times New Roman" panose="02020603050405020304" pitchFamily="18" charset="0"/>
              </a:rPr>
              <a:t>trí</a:t>
            </a:r>
            <a:r>
              <a:rPr lang="en-US" altLang="ko-KR" sz="900" b="1" dirty="0" smtClean="0">
                <a:solidFill>
                  <a:srgbClr val="FF0000"/>
                </a:solidFill>
                <a:latin typeface="Times New Roman" panose="02020603050405020304" pitchFamily="18" charset="0"/>
                <a:ea typeface="돋움" pitchFamily="50" charset="-127"/>
                <a:cs typeface="Times New Roman" panose="02020603050405020304" pitchFamily="18" charset="0"/>
              </a:rPr>
              <a:t>,</a:t>
            </a:r>
            <a:r>
              <a:rPr lang="vi-VN" altLang="ko-KR" sz="900" b="1" dirty="0" smtClean="0">
                <a:solidFill>
                  <a:srgbClr val="FF0000"/>
                </a:solidFill>
                <a:latin typeface="Times New Roman" panose="02020603050405020304" pitchFamily="18" charset="0"/>
                <a:ea typeface="돋움" pitchFamily="50" charset="-127"/>
                <a:cs typeface="Times New Roman" panose="02020603050405020304" pitchFamily="18" charset="0"/>
              </a:rPr>
              <a:t> </a:t>
            </a:r>
            <a:r>
              <a:rPr lang="vi-VN" altLang="ko-KR" sz="900" b="1" dirty="0">
                <a:solidFill>
                  <a:srgbClr val="FF0000"/>
                </a:solidFill>
                <a:latin typeface="Times New Roman" panose="02020603050405020304" pitchFamily="18" charset="0"/>
                <a:ea typeface="돋움" pitchFamily="50" charset="-127"/>
                <a:cs typeface="Times New Roman" panose="02020603050405020304" pitchFamily="18" charset="0"/>
              </a:rPr>
              <a:t>độ chính xác cao của động </a:t>
            </a:r>
            <a:r>
              <a:rPr lang="vi-VN" altLang="ko-KR" sz="900" b="1" dirty="0" smtClean="0">
                <a:solidFill>
                  <a:srgbClr val="FF0000"/>
                </a:solidFill>
                <a:latin typeface="Times New Roman" panose="02020603050405020304" pitchFamily="18" charset="0"/>
                <a:ea typeface="돋움" pitchFamily="50" charset="-127"/>
                <a:cs typeface="Times New Roman" panose="02020603050405020304" pitchFamily="18" charset="0"/>
              </a:rPr>
              <a:t>cơ.</a:t>
            </a:r>
            <a:endParaRPr lang="en-US" altLang="ko-KR" sz="900" b="1" dirty="0">
              <a:solidFill>
                <a:srgbClr val="FF0000"/>
              </a:solidFill>
              <a:latin typeface="Times New Roman" panose="02020603050405020304" pitchFamily="18" charset="0"/>
              <a:ea typeface="돋움" pitchFamily="50" charset="-127"/>
              <a:cs typeface="Times New Roman" panose="02020603050405020304" pitchFamily="18" charset="0"/>
            </a:endParaRPr>
          </a:p>
          <a:p>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dirty="0">
                <a:latin typeface="Times New Roman" panose="02020603050405020304" pitchFamily="18" charset="0"/>
                <a:ea typeface="돋움" pitchFamily="50" charset="-127"/>
                <a:cs typeface="Times New Roman" panose="02020603050405020304" pitchFamily="18" charset="0"/>
              </a:rPr>
              <a:t>13. Sử dụng </a:t>
            </a:r>
            <a:r>
              <a:rPr lang="en-US" altLang="ko-KR" sz="900" dirty="0" smtClean="0">
                <a:latin typeface="Times New Roman" panose="02020603050405020304" pitchFamily="18" charset="0"/>
                <a:ea typeface="돋움" pitchFamily="50" charset="-127"/>
                <a:cs typeface="Times New Roman" panose="02020603050405020304" pitchFamily="18" charset="0"/>
              </a:rPr>
              <a:t>Timer</a:t>
            </a:r>
            <a:r>
              <a:rPr lang="vi-VN" altLang="ko-KR" sz="900" dirty="0" smtClean="0">
                <a:latin typeface="Times New Roman" panose="02020603050405020304" pitchFamily="18" charset="0"/>
                <a:ea typeface="돋움" pitchFamily="50" charset="-127"/>
                <a:cs typeface="Times New Roman" panose="02020603050405020304" pitchFamily="18" charset="0"/>
              </a:rPr>
              <a:t> </a:t>
            </a:r>
            <a:r>
              <a:rPr lang="vi-VN" altLang="ko-KR" sz="900" dirty="0">
                <a:latin typeface="Times New Roman" panose="02020603050405020304" pitchFamily="18" charset="0"/>
                <a:ea typeface="돋움" pitchFamily="50" charset="-127"/>
                <a:cs typeface="Times New Roman" panose="02020603050405020304" pitchFamily="18" charset="0"/>
              </a:rPr>
              <a:t>để vận hành mạch sau 0,5 giây.</a:t>
            </a:r>
          </a:p>
          <a:p>
            <a:pPr eaLnBrk="1" hangingPunct="1">
              <a:spcBef>
                <a:spcPct val="0"/>
              </a:spcBef>
              <a:buFontTx/>
              <a:buNone/>
            </a:pPr>
            <a:r>
              <a:rPr lang="vi-VN" altLang="ko-KR" sz="900" dirty="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Chọn</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đáp</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án</a:t>
            </a:r>
            <a:r>
              <a:rPr lang="vi-VN" altLang="ko-KR" sz="900" dirty="0" smtClean="0">
                <a:latin typeface="Times New Roman" panose="02020603050405020304" pitchFamily="18" charset="0"/>
                <a:ea typeface="돋움" pitchFamily="50" charset="-127"/>
                <a:cs typeface="Times New Roman" panose="02020603050405020304" pitchFamily="18" charset="0"/>
              </a:rPr>
              <a:t> </a:t>
            </a:r>
            <a:r>
              <a:rPr lang="vi-VN" altLang="ko-KR" sz="900" dirty="0">
                <a:latin typeface="Times New Roman" panose="02020603050405020304" pitchFamily="18" charset="0"/>
                <a:ea typeface="돋움" pitchFamily="50" charset="-127"/>
                <a:cs typeface="Times New Roman" panose="02020603050405020304" pitchFamily="18" charset="0"/>
              </a:rPr>
              <a:t>thích hợp </a:t>
            </a:r>
            <a:r>
              <a:rPr lang="en-US" altLang="ko-KR" sz="900" dirty="0" err="1" smtClean="0">
                <a:latin typeface="Times New Roman" panose="02020603050405020304" pitchFamily="18" charset="0"/>
                <a:ea typeface="돋움" pitchFamily="50" charset="-127"/>
                <a:cs typeface="Times New Roman" panose="02020603050405020304" pitchFamily="18" charset="0"/>
              </a:rPr>
              <a:t>cho</a:t>
            </a:r>
            <a:r>
              <a:rPr lang="vi-VN" altLang="ko-KR" sz="900" dirty="0" smtClean="0">
                <a:latin typeface="Times New Roman" panose="02020603050405020304" pitchFamily="18" charset="0"/>
                <a:ea typeface="돋움" pitchFamily="50" charset="-127"/>
                <a:cs typeface="Times New Roman" panose="02020603050405020304" pitchFamily="18" charset="0"/>
              </a:rPr>
              <a:t> </a:t>
            </a:r>
            <a:r>
              <a:rPr lang="vi-VN" altLang="ko-KR" sz="900" dirty="0">
                <a:latin typeface="Times New Roman" panose="02020603050405020304" pitchFamily="18" charset="0"/>
                <a:ea typeface="돋움" pitchFamily="50" charset="-127"/>
                <a:cs typeface="Times New Roman" panose="02020603050405020304" pitchFamily="18" charset="0"/>
              </a:rPr>
              <a:t>chỗ </a:t>
            </a:r>
            <a:r>
              <a:rPr lang="vi-VN" altLang="ko-KR" sz="900" dirty="0" smtClean="0">
                <a:latin typeface="Times New Roman" panose="02020603050405020304" pitchFamily="18" charset="0"/>
                <a:ea typeface="돋움" pitchFamily="50" charset="-127"/>
                <a:cs typeface="Times New Roman" panose="02020603050405020304" pitchFamily="18" charset="0"/>
              </a:rPr>
              <a:t>trống</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vi-VN" altLang="ko-KR" sz="900" dirty="0" smtClean="0">
                <a:latin typeface="Times New Roman" panose="02020603050405020304" pitchFamily="18" charset="0"/>
                <a:ea typeface="돋움" pitchFamily="50" charset="-127"/>
                <a:cs typeface="Times New Roman" panose="02020603050405020304" pitchFamily="18" charset="0"/>
              </a:rPr>
              <a:t>dưới </a:t>
            </a:r>
            <a:r>
              <a:rPr lang="vi-VN" altLang="ko-KR" sz="900" dirty="0">
                <a:latin typeface="Times New Roman" panose="02020603050405020304" pitchFamily="18" charset="0"/>
                <a:ea typeface="돋움" pitchFamily="50" charset="-127"/>
                <a:cs typeface="Times New Roman" panose="02020603050405020304" pitchFamily="18" charset="0"/>
              </a:rPr>
              <a:t>đây?</a:t>
            </a: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dirty="0" smtClean="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de-DE" altLang="ko-KR" sz="900" dirty="0" smtClean="0">
                <a:latin typeface="Times New Roman" panose="02020603050405020304" pitchFamily="18" charset="0"/>
                <a:ea typeface="돋움" pitchFamily="50" charset="-127"/>
                <a:cs typeface="Times New Roman" panose="02020603050405020304" pitchFamily="18" charset="0"/>
              </a:rPr>
              <a:t>   ① </a:t>
            </a:r>
            <a:r>
              <a:rPr lang="de-DE" altLang="ko-KR" sz="900" dirty="0">
                <a:latin typeface="Times New Roman" panose="02020603050405020304" pitchFamily="18" charset="0"/>
                <a:ea typeface="돋움" pitchFamily="50" charset="-127"/>
                <a:cs typeface="Times New Roman" panose="02020603050405020304" pitchFamily="18" charset="0"/>
              </a:rPr>
              <a:t>H T0 </a:t>
            </a:r>
            <a:r>
              <a:rPr lang="de-DE" altLang="ko-KR" sz="900" dirty="0" smtClean="0">
                <a:latin typeface="Times New Roman" panose="02020603050405020304" pitchFamily="18" charset="0"/>
                <a:ea typeface="돋움" pitchFamily="50" charset="-127"/>
                <a:cs typeface="Times New Roman" panose="02020603050405020304" pitchFamily="18" charset="0"/>
              </a:rPr>
              <a:t>K500         </a:t>
            </a:r>
            <a:r>
              <a:rPr lang="de-DE" altLang="ko-KR" sz="900" b="1" dirty="0">
                <a:solidFill>
                  <a:srgbClr val="FF0000"/>
                </a:solidFill>
                <a:latin typeface="Times New Roman" panose="02020603050405020304" pitchFamily="18" charset="0"/>
                <a:ea typeface="돋움" pitchFamily="50" charset="-127"/>
                <a:cs typeface="Times New Roman" panose="02020603050405020304" pitchFamily="18" charset="0"/>
              </a:rPr>
              <a:t>② H T0 K50 </a:t>
            </a:r>
            <a:r>
              <a:rPr lang="de-DE" altLang="ko-KR" sz="900" b="1" dirty="0" smtClean="0">
                <a:solidFill>
                  <a:srgbClr val="FF0000"/>
                </a:solidFill>
                <a:latin typeface="Times New Roman" panose="02020603050405020304" pitchFamily="18" charset="0"/>
                <a:ea typeface="돋움" pitchFamily="50" charset="-127"/>
                <a:cs typeface="Times New Roman" panose="02020603050405020304" pitchFamily="18" charset="0"/>
              </a:rPr>
              <a:t>      </a:t>
            </a:r>
          </a:p>
          <a:p>
            <a:pPr eaLnBrk="1" hangingPunct="1">
              <a:spcBef>
                <a:spcPct val="0"/>
              </a:spcBef>
              <a:buFontTx/>
              <a:buNone/>
            </a:pPr>
            <a:r>
              <a:rPr lang="de-DE" altLang="ko-KR" sz="900" dirty="0" smtClean="0">
                <a:latin typeface="Times New Roman" panose="02020603050405020304" pitchFamily="18" charset="0"/>
                <a:ea typeface="돋움" pitchFamily="50" charset="-127"/>
                <a:cs typeface="Times New Roman" panose="02020603050405020304" pitchFamily="18" charset="0"/>
              </a:rPr>
              <a:t>   ③ </a:t>
            </a:r>
            <a:r>
              <a:rPr lang="de-DE" altLang="ko-KR" sz="900" dirty="0">
                <a:latin typeface="Times New Roman" panose="02020603050405020304" pitchFamily="18" charset="0"/>
                <a:ea typeface="돋움" pitchFamily="50" charset="-127"/>
                <a:cs typeface="Times New Roman" panose="02020603050405020304" pitchFamily="18" charset="0"/>
              </a:rPr>
              <a:t>T0 </a:t>
            </a:r>
            <a:r>
              <a:rPr lang="de-DE" altLang="ko-KR" sz="900" dirty="0" smtClean="0">
                <a:latin typeface="Times New Roman" panose="02020603050405020304" pitchFamily="18" charset="0"/>
                <a:ea typeface="돋움" pitchFamily="50" charset="-127"/>
                <a:cs typeface="Times New Roman" panose="02020603050405020304" pitchFamily="18" charset="0"/>
              </a:rPr>
              <a:t>K50               ④ </a:t>
            </a:r>
            <a:r>
              <a:rPr lang="de-DE" altLang="ko-KR" sz="900" dirty="0">
                <a:latin typeface="Times New Roman" panose="02020603050405020304" pitchFamily="18" charset="0"/>
                <a:ea typeface="돋움" pitchFamily="50" charset="-127"/>
                <a:cs typeface="Times New Roman" panose="02020603050405020304" pitchFamily="18" charset="0"/>
              </a:rPr>
              <a:t>H T0 K5</a:t>
            </a:r>
          </a:p>
        </p:txBody>
      </p:sp>
      <p:grpSp>
        <p:nvGrpSpPr>
          <p:cNvPr id="14342" name="Group 110"/>
          <p:cNvGrpSpPr>
            <a:grpSpLocks/>
          </p:cNvGrpSpPr>
          <p:nvPr/>
        </p:nvGrpSpPr>
        <p:grpSpPr bwMode="auto">
          <a:xfrm>
            <a:off x="549275" y="1352550"/>
            <a:ext cx="2143125" cy="623888"/>
            <a:chOff x="0" y="0"/>
            <a:chExt cx="1251" cy="789"/>
          </a:xfrm>
        </p:grpSpPr>
        <p:sp>
          <p:nvSpPr>
            <p:cNvPr id="14420" name="Oval 8"/>
            <p:cNvSpPr>
              <a:spLocks noChangeArrowheads="1"/>
            </p:cNvSpPr>
            <p:nvPr/>
          </p:nvSpPr>
          <p:spPr bwMode="auto">
            <a:xfrm>
              <a:off x="417" y="499"/>
              <a:ext cx="369" cy="290"/>
            </a:xfrm>
            <a:prstGeom prst="ellipse">
              <a:avLst/>
            </a:prstGeom>
            <a:solidFill>
              <a:srgbClr val="FFFFFF"/>
            </a:solidFill>
            <a:ln w="9525">
              <a:solidFill>
                <a:srgbClr val="000000"/>
              </a:solidFill>
              <a:round/>
              <a:headEnd/>
              <a:tailEnd/>
            </a:ln>
          </p:spPr>
          <p:txBody>
            <a:bodyPr anchor="ct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hangingPunct="1">
                <a:spcBef>
                  <a:spcPct val="0"/>
                </a:spcBef>
                <a:buFontTx/>
                <a:buNone/>
              </a:pP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Coil</a:t>
              </a:r>
              <a:endParaRPr lang="ko-KR" altLang="en-US" sz="900">
                <a:solidFill>
                  <a:srgbClr val="000000"/>
                </a:solidFill>
                <a:latin typeface="Times New Roman" panose="02020603050405020304" pitchFamily="18" charset="0"/>
                <a:ea typeface="돋움" pitchFamily="50" charset="-127"/>
                <a:cs typeface="Times New Roman" panose="02020603050405020304" pitchFamily="18" charset="0"/>
              </a:endParaRPr>
            </a:p>
          </p:txBody>
        </p:sp>
        <p:sp>
          <p:nvSpPr>
            <p:cNvPr id="14421" name="Line 9"/>
            <p:cNvSpPr>
              <a:spLocks noChangeShapeType="1"/>
            </p:cNvSpPr>
            <p:nvPr/>
          </p:nvSpPr>
          <p:spPr bwMode="auto">
            <a:xfrm>
              <a:off x="0" y="645"/>
              <a:ext cx="41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4422" name="Line 10"/>
            <p:cNvSpPr>
              <a:spLocks noChangeShapeType="1"/>
            </p:cNvSpPr>
            <p:nvPr/>
          </p:nvSpPr>
          <p:spPr bwMode="auto">
            <a:xfrm>
              <a:off x="783" y="654"/>
              <a:ext cx="46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4423" name="Line 11"/>
            <p:cNvSpPr>
              <a:spLocks noChangeShapeType="1"/>
            </p:cNvSpPr>
            <p:nvPr/>
          </p:nvSpPr>
          <p:spPr bwMode="auto">
            <a:xfrm>
              <a:off x="635" y="261"/>
              <a:ext cx="57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4424" name="Line 12"/>
            <p:cNvSpPr>
              <a:spLocks noChangeShapeType="1"/>
            </p:cNvSpPr>
            <p:nvPr/>
          </p:nvSpPr>
          <p:spPr bwMode="auto">
            <a:xfrm>
              <a:off x="651" y="20"/>
              <a:ext cx="57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4425" name="Line 13"/>
            <p:cNvSpPr>
              <a:spLocks noChangeShapeType="1"/>
            </p:cNvSpPr>
            <p:nvPr/>
          </p:nvSpPr>
          <p:spPr bwMode="auto">
            <a:xfrm>
              <a:off x="0" y="169"/>
              <a:ext cx="41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4426" name="Line 14"/>
            <p:cNvSpPr>
              <a:spLocks noChangeShapeType="1"/>
            </p:cNvSpPr>
            <p:nvPr/>
          </p:nvSpPr>
          <p:spPr bwMode="auto">
            <a:xfrm flipV="1">
              <a:off x="468" y="25"/>
              <a:ext cx="208" cy="1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4427" name="Oval 15"/>
            <p:cNvSpPr>
              <a:spLocks noChangeArrowheads="1"/>
            </p:cNvSpPr>
            <p:nvPr/>
          </p:nvSpPr>
          <p:spPr bwMode="auto">
            <a:xfrm>
              <a:off x="422" y="150"/>
              <a:ext cx="50" cy="50"/>
            </a:xfrm>
            <a:prstGeom prst="ellipse">
              <a:avLst/>
            </a:prstGeom>
            <a:solidFill>
              <a:srgbClr val="FFFFFF"/>
            </a:solidFill>
            <a:ln w="9525">
              <a:solidFill>
                <a:srgbClr val="000000"/>
              </a:solidFill>
              <a:round/>
              <a:headEnd/>
              <a:tailEnd/>
            </a:ln>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lnSpc>
                  <a:spcPts val="1100"/>
                </a:lnSpc>
                <a:spcBef>
                  <a:spcPct val="0"/>
                </a:spcBef>
                <a:buFontTx/>
                <a:buNone/>
              </a:pPr>
              <a:endParaRPr lang="ko-KR" altLang="en-US" sz="900">
                <a:solidFill>
                  <a:srgbClr val="000000"/>
                </a:solidFill>
                <a:latin typeface="Times New Roman" panose="02020603050405020304" pitchFamily="18" charset="0"/>
                <a:ea typeface="돋움" pitchFamily="50" charset="-127"/>
                <a:cs typeface="Times New Roman" panose="02020603050405020304" pitchFamily="18" charset="0"/>
              </a:endParaRPr>
            </a:p>
            <a:p>
              <a:pPr eaLnBrk="1" hangingPunct="1">
                <a:lnSpc>
                  <a:spcPts val="1100"/>
                </a:lnSpc>
                <a:spcBef>
                  <a:spcPct val="0"/>
                </a:spcBef>
                <a:buFontTx/>
                <a:buNone/>
              </a:pPr>
              <a:endParaRPr lang="ko-KR" altLang="en-US" sz="900">
                <a:solidFill>
                  <a:srgbClr val="000000"/>
                </a:solidFill>
                <a:latin typeface="Times New Roman" panose="02020603050405020304" pitchFamily="18" charset="0"/>
                <a:ea typeface="돋움" pitchFamily="50" charset="-127"/>
                <a:cs typeface="Times New Roman" panose="02020603050405020304" pitchFamily="18" charset="0"/>
              </a:endParaRPr>
            </a:p>
          </p:txBody>
        </p:sp>
        <p:sp>
          <p:nvSpPr>
            <p:cNvPr id="14428" name="Oval 16"/>
            <p:cNvSpPr>
              <a:spLocks noChangeArrowheads="1"/>
            </p:cNvSpPr>
            <p:nvPr/>
          </p:nvSpPr>
          <p:spPr bwMode="auto">
            <a:xfrm>
              <a:off x="617" y="240"/>
              <a:ext cx="56" cy="50"/>
            </a:xfrm>
            <a:prstGeom prst="ellipse">
              <a:avLst/>
            </a:prstGeom>
            <a:solidFill>
              <a:srgbClr val="FFFFFF"/>
            </a:solidFill>
            <a:ln w="9525">
              <a:solidFill>
                <a:srgbClr val="000000"/>
              </a:solidFill>
              <a:round/>
              <a:headEnd/>
              <a:tailEnd/>
            </a:ln>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lnSpc>
                  <a:spcPts val="1100"/>
                </a:lnSpc>
                <a:spcBef>
                  <a:spcPct val="0"/>
                </a:spcBef>
                <a:buFontTx/>
                <a:buNone/>
              </a:pPr>
              <a:endParaRPr lang="ko-KR" altLang="en-US" sz="900">
                <a:solidFill>
                  <a:srgbClr val="000000"/>
                </a:solidFill>
                <a:latin typeface="Times New Roman" panose="02020603050405020304" pitchFamily="18" charset="0"/>
                <a:ea typeface="돋움" pitchFamily="50" charset="-127"/>
                <a:cs typeface="Times New Roman" panose="02020603050405020304" pitchFamily="18" charset="0"/>
              </a:endParaRPr>
            </a:p>
            <a:p>
              <a:pPr eaLnBrk="1" hangingPunct="1">
                <a:lnSpc>
                  <a:spcPts val="1100"/>
                </a:lnSpc>
                <a:spcBef>
                  <a:spcPct val="0"/>
                </a:spcBef>
                <a:buFontTx/>
                <a:buNone/>
              </a:pPr>
              <a:endParaRPr lang="ko-KR" altLang="en-US" sz="900">
                <a:solidFill>
                  <a:srgbClr val="000000"/>
                </a:solidFill>
                <a:latin typeface="Times New Roman" panose="02020603050405020304" pitchFamily="18" charset="0"/>
                <a:ea typeface="돋움" pitchFamily="50" charset="-127"/>
                <a:cs typeface="Times New Roman" panose="02020603050405020304" pitchFamily="18" charset="0"/>
              </a:endParaRPr>
            </a:p>
          </p:txBody>
        </p:sp>
        <p:sp>
          <p:nvSpPr>
            <p:cNvPr id="14429" name="Oval 17"/>
            <p:cNvSpPr>
              <a:spLocks noChangeArrowheads="1"/>
            </p:cNvSpPr>
            <p:nvPr/>
          </p:nvSpPr>
          <p:spPr bwMode="auto">
            <a:xfrm>
              <a:off x="617" y="0"/>
              <a:ext cx="56" cy="50"/>
            </a:xfrm>
            <a:prstGeom prst="ellipse">
              <a:avLst/>
            </a:prstGeom>
            <a:solidFill>
              <a:srgbClr val="FFFFFF"/>
            </a:solidFill>
            <a:ln w="9525">
              <a:solidFill>
                <a:srgbClr val="000000"/>
              </a:solidFill>
              <a:round/>
              <a:headEnd/>
              <a:tailEnd/>
            </a:ln>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lnSpc>
                  <a:spcPts val="1100"/>
                </a:lnSpc>
                <a:spcBef>
                  <a:spcPct val="0"/>
                </a:spcBef>
                <a:buFontTx/>
                <a:buNone/>
              </a:pPr>
              <a:endParaRPr lang="ko-KR" altLang="en-US" sz="900">
                <a:solidFill>
                  <a:srgbClr val="000000"/>
                </a:solidFill>
                <a:latin typeface="Times New Roman" panose="02020603050405020304" pitchFamily="18" charset="0"/>
                <a:ea typeface="돋움" pitchFamily="50" charset="-127"/>
                <a:cs typeface="Times New Roman" panose="02020603050405020304" pitchFamily="18" charset="0"/>
              </a:endParaRPr>
            </a:p>
            <a:p>
              <a:pPr eaLnBrk="1" hangingPunct="1">
                <a:lnSpc>
                  <a:spcPts val="1100"/>
                </a:lnSpc>
                <a:spcBef>
                  <a:spcPct val="0"/>
                </a:spcBef>
                <a:buFontTx/>
                <a:buNone/>
              </a:pPr>
              <a:endParaRPr lang="ko-KR" altLang="en-US" sz="900">
                <a:solidFill>
                  <a:srgbClr val="000000"/>
                </a:solidFill>
                <a:latin typeface="Times New Roman" panose="02020603050405020304" pitchFamily="18" charset="0"/>
                <a:ea typeface="돋움" pitchFamily="50" charset="-127"/>
                <a:cs typeface="Times New Roman" panose="02020603050405020304" pitchFamily="18" charset="0"/>
              </a:endParaRPr>
            </a:p>
          </p:txBody>
        </p:sp>
        <p:sp>
          <p:nvSpPr>
            <p:cNvPr id="14430" name="Line 18"/>
            <p:cNvSpPr>
              <a:spLocks noChangeShapeType="1"/>
            </p:cNvSpPr>
            <p:nvPr/>
          </p:nvSpPr>
          <p:spPr bwMode="auto">
            <a:xfrm>
              <a:off x="561" y="111"/>
              <a:ext cx="0" cy="38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grpSp>
      <p:grpSp>
        <p:nvGrpSpPr>
          <p:cNvPr id="14343" name="그룹 69"/>
          <p:cNvGrpSpPr>
            <a:grpSpLocks/>
          </p:cNvGrpSpPr>
          <p:nvPr/>
        </p:nvGrpSpPr>
        <p:grpSpPr bwMode="auto">
          <a:xfrm>
            <a:off x="298450" y="4424486"/>
            <a:ext cx="3128963" cy="744538"/>
            <a:chOff x="-18920" y="0"/>
            <a:chExt cx="3108171" cy="810974"/>
          </a:xfrm>
        </p:grpSpPr>
        <p:sp>
          <p:nvSpPr>
            <p:cNvPr id="14401" name="Rectangle 9"/>
            <p:cNvSpPr>
              <a:spLocks noChangeArrowheads="1"/>
            </p:cNvSpPr>
            <p:nvPr/>
          </p:nvSpPr>
          <p:spPr bwMode="auto">
            <a:xfrm>
              <a:off x="30733" y="0"/>
              <a:ext cx="2988792" cy="81097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800">
                <a:solidFill>
                  <a:srgbClr val="000000"/>
                </a:solidFill>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ko-KR" altLang="en-US" sz="800">
                <a:solidFill>
                  <a:srgbClr val="000000"/>
                </a:solidFill>
                <a:latin typeface="Times New Roman" panose="02020603050405020304" pitchFamily="18" charset="0"/>
                <a:ea typeface="돋움" pitchFamily="50" charset="-127"/>
                <a:cs typeface="Times New Roman" panose="02020603050405020304" pitchFamily="18" charset="0"/>
              </a:endParaRPr>
            </a:p>
          </p:txBody>
        </p:sp>
        <p:sp>
          <p:nvSpPr>
            <p:cNvPr id="14402" name="Line 10"/>
            <p:cNvSpPr>
              <a:spLocks noChangeShapeType="1"/>
            </p:cNvSpPr>
            <p:nvPr/>
          </p:nvSpPr>
          <p:spPr bwMode="auto">
            <a:xfrm>
              <a:off x="318929" y="0"/>
              <a:ext cx="0" cy="81097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4403" name="Line 11"/>
            <p:cNvSpPr>
              <a:spLocks noChangeShapeType="1"/>
            </p:cNvSpPr>
            <p:nvPr/>
          </p:nvSpPr>
          <p:spPr bwMode="auto">
            <a:xfrm>
              <a:off x="595468" y="0"/>
              <a:ext cx="0" cy="81097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4404" name="Line 12"/>
            <p:cNvSpPr>
              <a:spLocks noChangeShapeType="1"/>
            </p:cNvSpPr>
            <p:nvPr/>
          </p:nvSpPr>
          <p:spPr bwMode="auto">
            <a:xfrm>
              <a:off x="942431" y="0"/>
              <a:ext cx="0" cy="81097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4405" name="Line 13"/>
            <p:cNvSpPr>
              <a:spLocks noChangeShapeType="1"/>
            </p:cNvSpPr>
            <p:nvPr/>
          </p:nvSpPr>
          <p:spPr bwMode="auto">
            <a:xfrm>
              <a:off x="1291112" y="0"/>
              <a:ext cx="0" cy="81097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4406" name="Line 14"/>
            <p:cNvSpPr>
              <a:spLocks noChangeShapeType="1"/>
            </p:cNvSpPr>
            <p:nvPr/>
          </p:nvSpPr>
          <p:spPr bwMode="auto">
            <a:xfrm>
              <a:off x="1638073" y="0"/>
              <a:ext cx="0" cy="81097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4407" name="Text Box 15"/>
            <p:cNvSpPr txBox="1">
              <a:spLocks noChangeArrowheads="1"/>
            </p:cNvSpPr>
            <p:nvPr/>
          </p:nvSpPr>
          <p:spPr bwMode="auto">
            <a:xfrm>
              <a:off x="-18920" y="152654"/>
              <a:ext cx="445630" cy="49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lnSpc>
                  <a:spcPts val="900"/>
                </a:lnSpc>
                <a:spcBef>
                  <a:spcPct val="0"/>
                </a:spcBef>
                <a:buFontTx/>
                <a:buNone/>
              </a:pPr>
              <a:r>
                <a:rPr lang="ko-KR" altLang="en-US" sz="800">
                  <a:solidFill>
                    <a:srgbClr val="000000"/>
                  </a:solidFill>
                  <a:latin typeface="Times New Roman" panose="02020603050405020304" pitchFamily="18" charset="0"/>
                  <a:ea typeface="돋움" pitchFamily="50" charset="-127"/>
                  <a:cs typeface="Times New Roman" panose="02020603050405020304" pitchFamily="18" charset="0"/>
                </a:rPr>
                <a:t>전원</a:t>
              </a:r>
            </a:p>
            <a:p>
              <a:pPr eaLnBrk="1" hangingPunct="1">
                <a:spcBef>
                  <a:spcPct val="0"/>
                </a:spcBef>
                <a:buFontTx/>
                <a:buNone/>
              </a:pPr>
              <a:r>
                <a:rPr lang="en-US" altLang="ko-KR" sz="800">
                  <a:solidFill>
                    <a:srgbClr val="000000"/>
                  </a:solidFill>
                  <a:latin typeface="Times New Roman" panose="02020603050405020304" pitchFamily="18" charset="0"/>
                  <a:ea typeface="돋움" pitchFamily="50" charset="-127"/>
                  <a:cs typeface="Times New Roman" panose="02020603050405020304" pitchFamily="18" charset="0"/>
                </a:rPr>
                <a:t>UNIT</a:t>
              </a:r>
            </a:p>
            <a:p>
              <a:pPr eaLnBrk="1" hangingPunct="1">
                <a:spcBef>
                  <a:spcPct val="0"/>
                </a:spcBef>
                <a:buFontTx/>
                <a:buNone/>
              </a:pPr>
              <a:endParaRPr lang="en-US" altLang="ko-KR" sz="800">
                <a:solidFill>
                  <a:srgbClr val="000000"/>
                </a:solidFill>
                <a:latin typeface="Times New Roman" panose="02020603050405020304" pitchFamily="18" charset="0"/>
                <a:ea typeface="돋움" pitchFamily="50" charset="-127"/>
                <a:cs typeface="Times New Roman" panose="02020603050405020304" pitchFamily="18" charset="0"/>
              </a:endParaRPr>
            </a:p>
          </p:txBody>
        </p:sp>
        <p:sp>
          <p:nvSpPr>
            <p:cNvPr id="14408" name="Text Box 16"/>
            <p:cNvSpPr txBox="1">
              <a:spLocks noChangeArrowheads="1"/>
            </p:cNvSpPr>
            <p:nvPr/>
          </p:nvSpPr>
          <p:spPr bwMode="auto">
            <a:xfrm>
              <a:off x="267989" y="131770"/>
              <a:ext cx="422580" cy="22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solidFill>
                    <a:srgbClr val="000000"/>
                  </a:solidFill>
                  <a:latin typeface="Times New Roman" panose="02020603050405020304" pitchFamily="18" charset="0"/>
                  <a:ea typeface="돋움" pitchFamily="50" charset="-127"/>
                  <a:cs typeface="Times New Roman" panose="02020603050405020304" pitchFamily="18" charset="0"/>
                </a:rPr>
                <a:t>CPU</a:t>
              </a:r>
            </a:p>
            <a:p>
              <a:pPr eaLnBrk="1" hangingPunct="1">
                <a:spcBef>
                  <a:spcPct val="0"/>
                </a:spcBef>
                <a:buFontTx/>
                <a:buNone/>
              </a:pPr>
              <a:endParaRPr lang="en-US" altLang="ko-KR" sz="800">
                <a:solidFill>
                  <a:srgbClr val="000000"/>
                </a:solidFill>
                <a:latin typeface="Times New Roman" panose="02020603050405020304" pitchFamily="18" charset="0"/>
                <a:ea typeface="돋움" pitchFamily="50" charset="-127"/>
                <a:cs typeface="Times New Roman" panose="02020603050405020304" pitchFamily="18" charset="0"/>
              </a:endParaRPr>
            </a:p>
          </p:txBody>
        </p:sp>
        <p:sp>
          <p:nvSpPr>
            <p:cNvPr id="14409" name="Text Box 17"/>
            <p:cNvSpPr txBox="1">
              <a:spLocks noChangeArrowheads="1"/>
            </p:cNvSpPr>
            <p:nvPr/>
          </p:nvSpPr>
          <p:spPr bwMode="auto">
            <a:xfrm>
              <a:off x="553591" y="133572"/>
              <a:ext cx="476363" cy="22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solidFill>
                    <a:srgbClr val="000000"/>
                  </a:solidFill>
                  <a:latin typeface="Times New Roman" panose="02020603050405020304" pitchFamily="18" charset="0"/>
                  <a:ea typeface="돋움" pitchFamily="50" charset="-127"/>
                  <a:cs typeface="Times New Roman" panose="02020603050405020304" pitchFamily="18" charset="0"/>
                </a:rPr>
                <a:t>QX41</a:t>
              </a:r>
            </a:p>
            <a:p>
              <a:pPr eaLnBrk="1" hangingPunct="1">
                <a:spcBef>
                  <a:spcPct val="0"/>
                </a:spcBef>
                <a:buFontTx/>
                <a:buNone/>
              </a:pPr>
              <a:endParaRPr lang="en-US" altLang="ko-KR" sz="800">
                <a:solidFill>
                  <a:srgbClr val="000000"/>
                </a:solidFill>
                <a:latin typeface="Times New Roman" panose="02020603050405020304" pitchFamily="18" charset="0"/>
                <a:ea typeface="돋움" pitchFamily="50" charset="-127"/>
                <a:cs typeface="Times New Roman" panose="02020603050405020304" pitchFamily="18" charset="0"/>
              </a:endParaRPr>
            </a:p>
          </p:txBody>
        </p:sp>
        <p:sp>
          <p:nvSpPr>
            <p:cNvPr id="14410" name="Text Box 18"/>
            <p:cNvSpPr txBox="1">
              <a:spLocks noChangeArrowheads="1"/>
            </p:cNvSpPr>
            <p:nvPr/>
          </p:nvSpPr>
          <p:spPr bwMode="auto">
            <a:xfrm>
              <a:off x="1245266" y="133572"/>
              <a:ext cx="468679" cy="22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solidFill>
                    <a:srgbClr val="000000"/>
                  </a:solidFill>
                  <a:latin typeface="Times New Roman" panose="02020603050405020304" pitchFamily="18" charset="0"/>
                  <a:ea typeface="돋움" pitchFamily="50" charset="-127"/>
                  <a:cs typeface="Times New Roman" panose="02020603050405020304" pitchFamily="18" charset="0"/>
                </a:rPr>
                <a:t>QX41</a:t>
              </a:r>
            </a:p>
            <a:p>
              <a:pPr eaLnBrk="1" hangingPunct="1">
                <a:spcBef>
                  <a:spcPct val="0"/>
                </a:spcBef>
                <a:buFontTx/>
                <a:buNone/>
              </a:pPr>
              <a:endParaRPr lang="en-US" altLang="ko-KR" sz="800">
                <a:solidFill>
                  <a:srgbClr val="000000"/>
                </a:solidFill>
                <a:latin typeface="Times New Roman" panose="02020603050405020304" pitchFamily="18" charset="0"/>
                <a:ea typeface="돋움" pitchFamily="50" charset="-127"/>
                <a:cs typeface="Times New Roman" panose="02020603050405020304" pitchFamily="18" charset="0"/>
              </a:endParaRPr>
            </a:p>
          </p:txBody>
        </p:sp>
        <p:sp>
          <p:nvSpPr>
            <p:cNvPr id="14411" name="Text Box 19"/>
            <p:cNvSpPr txBox="1">
              <a:spLocks noChangeArrowheads="1"/>
            </p:cNvSpPr>
            <p:nvPr/>
          </p:nvSpPr>
          <p:spPr bwMode="auto">
            <a:xfrm>
              <a:off x="891837" y="133572"/>
              <a:ext cx="468679" cy="22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solidFill>
                    <a:srgbClr val="000000"/>
                  </a:solidFill>
                  <a:latin typeface="Times New Roman" panose="02020603050405020304" pitchFamily="18" charset="0"/>
                  <a:ea typeface="돋움" pitchFamily="50" charset="-127"/>
                  <a:cs typeface="Times New Roman" panose="02020603050405020304" pitchFamily="18" charset="0"/>
                </a:rPr>
                <a:t>QY42</a:t>
              </a:r>
            </a:p>
            <a:p>
              <a:pPr eaLnBrk="1" hangingPunct="1">
                <a:spcBef>
                  <a:spcPct val="0"/>
                </a:spcBef>
                <a:buFontTx/>
                <a:buNone/>
              </a:pPr>
              <a:endParaRPr lang="en-US" altLang="ko-KR" sz="800">
                <a:solidFill>
                  <a:srgbClr val="000000"/>
                </a:solidFill>
                <a:latin typeface="Times New Roman" panose="02020603050405020304" pitchFamily="18" charset="0"/>
                <a:ea typeface="돋움" pitchFamily="50" charset="-127"/>
                <a:cs typeface="Times New Roman" panose="02020603050405020304" pitchFamily="18" charset="0"/>
              </a:endParaRPr>
            </a:p>
          </p:txBody>
        </p:sp>
        <p:sp>
          <p:nvSpPr>
            <p:cNvPr id="14412" name="Text Box 20"/>
            <p:cNvSpPr txBox="1">
              <a:spLocks noChangeArrowheads="1"/>
            </p:cNvSpPr>
            <p:nvPr/>
          </p:nvSpPr>
          <p:spPr bwMode="auto">
            <a:xfrm>
              <a:off x="1567963" y="133572"/>
              <a:ext cx="468679" cy="22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solidFill>
                    <a:srgbClr val="000000"/>
                  </a:solidFill>
                  <a:latin typeface="Times New Roman" panose="02020603050405020304" pitchFamily="18" charset="0"/>
                  <a:ea typeface="돋움" pitchFamily="50" charset="-127"/>
                  <a:cs typeface="Times New Roman" panose="02020603050405020304" pitchFamily="18" charset="0"/>
                </a:rPr>
                <a:t>QY40</a:t>
              </a:r>
            </a:p>
            <a:p>
              <a:pPr eaLnBrk="1" hangingPunct="1">
                <a:spcBef>
                  <a:spcPct val="0"/>
                </a:spcBef>
                <a:buFontTx/>
                <a:buNone/>
              </a:pPr>
              <a:endParaRPr lang="en-US" altLang="ko-KR" sz="800">
                <a:solidFill>
                  <a:srgbClr val="000000"/>
                </a:solidFill>
                <a:latin typeface="Times New Roman" panose="02020603050405020304" pitchFamily="18" charset="0"/>
                <a:ea typeface="돋움" pitchFamily="50" charset="-127"/>
                <a:cs typeface="Times New Roman" panose="02020603050405020304" pitchFamily="18" charset="0"/>
              </a:endParaRPr>
            </a:p>
          </p:txBody>
        </p:sp>
        <p:sp>
          <p:nvSpPr>
            <p:cNvPr id="14413" name="Line 21"/>
            <p:cNvSpPr>
              <a:spLocks noChangeShapeType="1"/>
            </p:cNvSpPr>
            <p:nvPr/>
          </p:nvSpPr>
          <p:spPr bwMode="auto">
            <a:xfrm>
              <a:off x="1986753" y="0"/>
              <a:ext cx="0" cy="81097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4414" name="Text Box 22"/>
            <p:cNvSpPr txBox="1">
              <a:spLocks noChangeArrowheads="1"/>
            </p:cNvSpPr>
            <p:nvPr/>
          </p:nvSpPr>
          <p:spPr bwMode="auto">
            <a:xfrm>
              <a:off x="2252005" y="127583"/>
              <a:ext cx="499413" cy="22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hangingPunct="1">
                <a:spcBef>
                  <a:spcPct val="0"/>
                </a:spcBef>
                <a:buFontTx/>
                <a:buNone/>
              </a:pPr>
              <a:r>
                <a:rPr lang="en-US" altLang="ko-KR" sz="800" smtClean="0">
                  <a:solidFill>
                    <a:srgbClr val="000000"/>
                  </a:solidFill>
                  <a:latin typeface="Times New Roman" panose="02020603050405020304" pitchFamily="18" charset="0"/>
                  <a:ea typeface="돋움" pitchFamily="50" charset="-127"/>
                  <a:cs typeface="Times New Roman" panose="02020603050405020304" pitchFamily="18" charset="0"/>
                </a:rPr>
                <a:t>Slot trống</a:t>
              </a:r>
              <a:endParaRPr lang="en-US" altLang="ko-KR" sz="800">
                <a:solidFill>
                  <a:srgbClr val="000000"/>
                </a:solidFill>
                <a:latin typeface="Times New Roman" panose="02020603050405020304" pitchFamily="18" charset="0"/>
                <a:ea typeface="돋움" pitchFamily="50" charset="-127"/>
                <a:cs typeface="Times New Roman" panose="02020603050405020304" pitchFamily="18" charset="0"/>
              </a:endParaRPr>
            </a:p>
            <a:p>
              <a:pPr algn="ctr" eaLnBrk="1" hangingPunct="1">
                <a:spcBef>
                  <a:spcPct val="0"/>
                </a:spcBef>
                <a:buFontTx/>
                <a:buNone/>
              </a:pPr>
              <a:endParaRPr lang="en-US" altLang="ko-KR" sz="800">
                <a:solidFill>
                  <a:srgbClr val="000000"/>
                </a:solidFill>
                <a:latin typeface="Times New Roman" panose="02020603050405020304" pitchFamily="18" charset="0"/>
                <a:ea typeface="돋움" pitchFamily="50" charset="-127"/>
                <a:cs typeface="Times New Roman" panose="02020603050405020304" pitchFamily="18" charset="0"/>
              </a:endParaRPr>
            </a:p>
          </p:txBody>
        </p:sp>
        <p:sp>
          <p:nvSpPr>
            <p:cNvPr id="14415" name="Line 23"/>
            <p:cNvSpPr>
              <a:spLocks noChangeShapeType="1"/>
            </p:cNvSpPr>
            <p:nvPr/>
          </p:nvSpPr>
          <p:spPr bwMode="auto">
            <a:xfrm>
              <a:off x="2333716" y="0"/>
              <a:ext cx="0" cy="81097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4416" name="Text Box 24"/>
            <p:cNvSpPr txBox="1">
              <a:spLocks noChangeArrowheads="1"/>
            </p:cNvSpPr>
            <p:nvPr/>
          </p:nvSpPr>
          <p:spPr bwMode="auto">
            <a:xfrm>
              <a:off x="1949779" y="133572"/>
              <a:ext cx="499413" cy="467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lnSpc>
                  <a:spcPts val="900"/>
                </a:lnSpc>
                <a:spcBef>
                  <a:spcPct val="0"/>
                </a:spcBef>
                <a:buFontTx/>
                <a:buNone/>
              </a:pPr>
              <a:r>
                <a:rPr lang="en-US" altLang="ko-KR" sz="800">
                  <a:solidFill>
                    <a:srgbClr val="000000"/>
                  </a:solidFill>
                  <a:latin typeface="Times New Roman" panose="02020603050405020304" pitchFamily="18" charset="0"/>
                  <a:ea typeface="돋움" pitchFamily="50" charset="-127"/>
                  <a:cs typeface="Times New Roman" panose="02020603050405020304" pitchFamily="18" charset="0"/>
                </a:rPr>
                <a:t>Q64</a:t>
              </a:r>
            </a:p>
            <a:p>
              <a:pPr eaLnBrk="1" hangingPunct="1">
                <a:lnSpc>
                  <a:spcPts val="900"/>
                </a:lnSpc>
                <a:spcBef>
                  <a:spcPct val="0"/>
                </a:spcBef>
                <a:buFontTx/>
                <a:buNone/>
              </a:pPr>
              <a:r>
                <a:rPr lang="en-US" altLang="ko-KR" sz="800">
                  <a:solidFill>
                    <a:srgbClr val="000000"/>
                  </a:solidFill>
                  <a:latin typeface="Times New Roman" panose="02020603050405020304" pitchFamily="18" charset="0"/>
                  <a:ea typeface="돋움" pitchFamily="50" charset="-127"/>
                  <a:cs typeface="Times New Roman" panose="02020603050405020304" pitchFamily="18" charset="0"/>
                </a:rPr>
                <a:t> AD</a:t>
              </a:r>
            </a:p>
            <a:p>
              <a:pPr eaLnBrk="1" hangingPunct="1">
                <a:spcBef>
                  <a:spcPct val="0"/>
                </a:spcBef>
                <a:buFontTx/>
                <a:buNone/>
              </a:pPr>
              <a:endParaRPr lang="en-US" altLang="ko-KR" sz="800">
                <a:solidFill>
                  <a:srgbClr val="000000"/>
                </a:solidFill>
                <a:latin typeface="Times New Roman" panose="02020603050405020304" pitchFamily="18" charset="0"/>
                <a:ea typeface="돋움" pitchFamily="50" charset="-127"/>
                <a:cs typeface="Times New Roman" panose="02020603050405020304" pitchFamily="18" charset="0"/>
              </a:endParaRPr>
            </a:p>
          </p:txBody>
        </p:sp>
        <p:sp>
          <p:nvSpPr>
            <p:cNvPr id="14417" name="Text Box 25"/>
            <p:cNvSpPr txBox="1">
              <a:spLocks noChangeArrowheads="1"/>
            </p:cNvSpPr>
            <p:nvPr/>
          </p:nvSpPr>
          <p:spPr bwMode="auto">
            <a:xfrm>
              <a:off x="2620572" y="133572"/>
              <a:ext cx="468679" cy="22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solidFill>
                    <a:srgbClr val="000000"/>
                  </a:solidFill>
                  <a:latin typeface="Times New Roman" panose="02020603050405020304" pitchFamily="18" charset="0"/>
                  <a:ea typeface="돋움" pitchFamily="50" charset="-127"/>
                  <a:cs typeface="Times New Roman" panose="02020603050405020304" pitchFamily="18" charset="0"/>
                </a:rPr>
                <a:t>QX42</a:t>
              </a:r>
            </a:p>
            <a:p>
              <a:pPr eaLnBrk="1" hangingPunct="1">
                <a:spcBef>
                  <a:spcPct val="0"/>
                </a:spcBef>
                <a:buFontTx/>
                <a:buNone/>
              </a:pPr>
              <a:endParaRPr lang="en-US" altLang="ko-KR" sz="800">
                <a:solidFill>
                  <a:srgbClr val="000000"/>
                </a:solidFill>
                <a:latin typeface="Times New Roman" panose="02020603050405020304" pitchFamily="18" charset="0"/>
                <a:ea typeface="돋움" pitchFamily="50" charset="-127"/>
                <a:cs typeface="Times New Roman" panose="02020603050405020304" pitchFamily="18" charset="0"/>
              </a:endParaRPr>
            </a:p>
          </p:txBody>
        </p:sp>
        <p:sp>
          <p:nvSpPr>
            <p:cNvPr id="14418" name="Line 26"/>
            <p:cNvSpPr>
              <a:spLocks noChangeShapeType="1"/>
            </p:cNvSpPr>
            <p:nvPr/>
          </p:nvSpPr>
          <p:spPr bwMode="auto">
            <a:xfrm>
              <a:off x="2682397" y="0"/>
              <a:ext cx="0" cy="81097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4419" name="Rectangle 38"/>
            <p:cNvSpPr>
              <a:spLocks noChangeArrowheads="1"/>
            </p:cNvSpPr>
            <p:nvPr/>
          </p:nvSpPr>
          <p:spPr bwMode="auto">
            <a:xfrm>
              <a:off x="2335829" y="450824"/>
              <a:ext cx="414897" cy="22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solidFill>
                    <a:srgbClr val="000000"/>
                  </a:solidFill>
                  <a:latin typeface="Times New Roman" panose="02020603050405020304" pitchFamily="18" charset="0"/>
                  <a:ea typeface="돋움" pitchFamily="50" charset="-127"/>
                  <a:cs typeface="Times New Roman" panose="02020603050405020304" pitchFamily="18" charset="0"/>
                </a:rPr>
                <a:t>( ? )</a:t>
              </a:r>
            </a:p>
            <a:p>
              <a:pPr eaLnBrk="1" hangingPunct="1">
                <a:spcBef>
                  <a:spcPct val="0"/>
                </a:spcBef>
                <a:buFontTx/>
                <a:buNone/>
              </a:pPr>
              <a:endParaRPr lang="en-US" altLang="ko-KR" sz="800">
                <a:solidFill>
                  <a:srgbClr val="000000"/>
                </a:solidFill>
                <a:latin typeface="Times New Roman" panose="02020603050405020304" pitchFamily="18" charset="0"/>
                <a:ea typeface="돋움" pitchFamily="50" charset="-127"/>
                <a:cs typeface="Times New Roman" panose="02020603050405020304" pitchFamily="18" charset="0"/>
              </a:endParaRPr>
            </a:p>
          </p:txBody>
        </p:sp>
      </p:grpSp>
      <p:grpSp>
        <p:nvGrpSpPr>
          <p:cNvPr id="14344" name="Group 127"/>
          <p:cNvGrpSpPr>
            <a:grpSpLocks/>
          </p:cNvGrpSpPr>
          <p:nvPr/>
        </p:nvGrpSpPr>
        <p:grpSpPr bwMode="auto">
          <a:xfrm>
            <a:off x="3551238" y="6847681"/>
            <a:ext cx="2882900" cy="409575"/>
            <a:chOff x="2281" y="3029"/>
            <a:chExt cx="1816" cy="258"/>
          </a:xfrm>
        </p:grpSpPr>
        <p:sp>
          <p:nvSpPr>
            <p:cNvPr id="14392" name="Line 1073"/>
            <p:cNvSpPr>
              <a:spLocks noChangeShapeType="1"/>
            </p:cNvSpPr>
            <p:nvPr/>
          </p:nvSpPr>
          <p:spPr bwMode="auto">
            <a:xfrm>
              <a:off x="2510" y="3158"/>
              <a:ext cx="0" cy="9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4393" name="Line 1074"/>
            <p:cNvSpPr>
              <a:spLocks noChangeShapeType="1"/>
            </p:cNvSpPr>
            <p:nvPr/>
          </p:nvSpPr>
          <p:spPr bwMode="auto">
            <a:xfrm>
              <a:off x="2567" y="3158"/>
              <a:ext cx="0" cy="9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4394" name="Line 1075"/>
            <p:cNvSpPr>
              <a:spLocks noChangeShapeType="1"/>
            </p:cNvSpPr>
            <p:nvPr/>
          </p:nvSpPr>
          <p:spPr bwMode="auto">
            <a:xfrm flipH="1">
              <a:off x="2281" y="3195"/>
              <a:ext cx="22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4395" name="Text Box 1076"/>
            <p:cNvSpPr txBox="1">
              <a:spLocks noChangeArrowheads="1"/>
            </p:cNvSpPr>
            <p:nvPr/>
          </p:nvSpPr>
          <p:spPr bwMode="auto">
            <a:xfrm>
              <a:off x="3438" y="3030"/>
              <a:ext cx="659"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a:t>
              </a:r>
              <a:r>
                <a:rPr lang="en-US" altLang="ko-KR" sz="900" smtClean="0">
                  <a:latin typeface="Times New Roman" panose="02020603050405020304" pitchFamily="18" charset="0"/>
                  <a:ea typeface="돋움" pitchFamily="50" charset="-127"/>
                  <a:cs typeface="Times New Roman" panose="02020603050405020304" pitchFamily="18" charset="0"/>
                </a:rPr>
                <a:t>?       </a:t>
              </a:r>
              <a:r>
                <a:rPr lang="en-US" altLang="ko-KR" sz="900">
                  <a:latin typeface="Times New Roman" panose="02020603050405020304" pitchFamily="18" charset="0"/>
                  <a:ea typeface="돋움" pitchFamily="50" charset="-127"/>
                  <a:cs typeface="Times New Roman" panose="02020603050405020304" pitchFamily="18" charset="0"/>
                </a:rPr>
                <a:t>)</a:t>
              </a:r>
            </a:p>
          </p:txBody>
        </p:sp>
        <p:sp>
          <p:nvSpPr>
            <p:cNvPr id="14396" name="Text Box 1077"/>
            <p:cNvSpPr txBox="1">
              <a:spLocks noChangeArrowheads="1"/>
            </p:cNvSpPr>
            <p:nvPr/>
          </p:nvSpPr>
          <p:spPr bwMode="auto">
            <a:xfrm>
              <a:off x="2426" y="3029"/>
              <a:ext cx="24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X0</a:t>
              </a:r>
            </a:p>
          </p:txBody>
        </p:sp>
        <p:sp>
          <p:nvSpPr>
            <p:cNvPr id="14397" name="Line 1078"/>
            <p:cNvSpPr>
              <a:spLocks noChangeShapeType="1"/>
            </p:cNvSpPr>
            <p:nvPr/>
          </p:nvSpPr>
          <p:spPr bwMode="auto">
            <a:xfrm>
              <a:off x="2281" y="3062"/>
              <a:ext cx="0"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4398" name="Line 1079"/>
            <p:cNvSpPr>
              <a:spLocks noChangeShapeType="1"/>
            </p:cNvSpPr>
            <p:nvPr/>
          </p:nvSpPr>
          <p:spPr bwMode="auto">
            <a:xfrm>
              <a:off x="2567" y="3195"/>
              <a:ext cx="93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4399" name="Line 1080"/>
            <p:cNvSpPr>
              <a:spLocks noChangeShapeType="1"/>
            </p:cNvSpPr>
            <p:nvPr/>
          </p:nvSpPr>
          <p:spPr bwMode="auto">
            <a:xfrm>
              <a:off x="3846" y="3195"/>
              <a:ext cx="21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4400" name="Line 1081"/>
            <p:cNvSpPr>
              <a:spLocks noChangeShapeType="1"/>
            </p:cNvSpPr>
            <p:nvPr/>
          </p:nvSpPr>
          <p:spPr bwMode="auto">
            <a:xfrm>
              <a:off x="4061" y="3062"/>
              <a:ext cx="0"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grpSp>
      <p:grpSp>
        <p:nvGrpSpPr>
          <p:cNvPr id="14345" name="Group 94"/>
          <p:cNvGrpSpPr>
            <a:grpSpLocks/>
          </p:cNvGrpSpPr>
          <p:nvPr/>
        </p:nvGrpSpPr>
        <p:grpSpPr bwMode="auto">
          <a:xfrm>
            <a:off x="3575050" y="3512840"/>
            <a:ext cx="2808288" cy="976313"/>
            <a:chOff x="3575050" y="5024438"/>
            <a:chExt cx="2971800" cy="1276350"/>
          </a:xfrm>
        </p:grpSpPr>
        <p:grpSp>
          <p:nvGrpSpPr>
            <p:cNvPr id="14346" name="Group 117"/>
            <p:cNvGrpSpPr>
              <a:grpSpLocks/>
            </p:cNvGrpSpPr>
            <p:nvPr/>
          </p:nvGrpSpPr>
          <p:grpSpPr bwMode="auto">
            <a:xfrm>
              <a:off x="3575050" y="5024438"/>
              <a:ext cx="2971800" cy="1276350"/>
              <a:chOff x="243" y="3982"/>
              <a:chExt cx="1872" cy="804"/>
            </a:xfrm>
          </p:grpSpPr>
          <p:sp>
            <p:nvSpPr>
              <p:cNvPr id="14349" name="Line 1218"/>
              <p:cNvSpPr>
                <a:spLocks noChangeShapeType="1"/>
              </p:cNvSpPr>
              <p:nvPr/>
            </p:nvSpPr>
            <p:spPr bwMode="auto">
              <a:xfrm>
                <a:off x="1261" y="4223"/>
                <a:ext cx="8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4350" name="Line 1219"/>
              <p:cNvSpPr>
                <a:spLocks noChangeShapeType="1"/>
              </p:cNvSpPr>
              <p:nvPr/>
            </p:nvSpPr>
            <p:spPr bwMode="auto">
              <a:xfrm>
                <a:off x="1261" y="4649"/>
                <a:ext cx="8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4351" name="Rectangle 1220"/>
              <p:cNvSpPr>
                <a:spLocks noChangeArrowheads="1"/>
              </p:cNvSpPr>
              <p:nvPr/>
            </p:nvSpPr>
            <p:spPr bwMode="auto">
              <a:xfrm>
                <a:off x="1389" y="4127"/>
                <a:ext cx="47" cy="9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900">
                  <a:latin typeface="Times New Roman" panose="02020603050405020304" pitchFamily="18" charset="0"/>
                  <a:ea typeface="돋움" pitchFamily="50" charset="-127"/>
                  <a:cs typeface="Times New Roman" panose="02020603050405020304" pitchFamily="18" charset="0"/>
                </a:endParaRPr>
              </a:p>
            </p:txBody>
          </p:sp>
          <p:sp>
            <p:nvSpPr>
              <p:cNvPr id="14352" name="Text Box 1221"/>
              <p:cNvSpPr txBox="1">
                <a:spLocks noChangeArrowheads="1"/>
              </p:cNvSpPr>
              <p:nvPr/>
            </p:nvSpPr>
            <p:spPr bwMode="auto">
              <a:xfrm>
                <a:off x="1095" y="4127"/>
                <a:ext cx="249"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X0</a:t>
                </a:r>
              </a:p>
            </p:txBody>
          </p:sp>
          <p:sp>
            <p:nvSpPr>
              <p:cNvPr id="14353" name="Text Box 1222"/>
              <p:cNvSpPr txBox="1">
                <a:spLocks noChangeArrowheads="1"/>
              </p:cNvSpPr>
              <p:nvPr/>
            </p:nvSpPr>
            <p:spPr bwMode="auto">
              <a:xfrm>
                <a:off x="1075" y="4569"/>
                <a:ext cx="269"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Y40</a:t>
                </a:r>
              </a:p>
            </p:txBody>
          </p:sp>
          <p:sp>
            <p:nvSpPr>
              <p:cNvPr id="14354" name="Rectangle 1223"/>
              <p:cNvSpPr>
                <a:spLocks noChangeArrowheads="1"/>
              </p:cNvSpPr>
              <p:nvPr/>
            </p:nvSpPr>
            <p:spPr bwMode="auto">
              <a:xfrm>
                <a:off x="1484" y="4127"/>
                <a:ext cx="47" cy="9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900">
                  <a:latin typeface="Times New Roman" panose="02020603050405020304" pitchFamily="18" charset="0"/>
                  <a:ea typeface="돋움" pitchFamily="50" charset="-127"/>
                  <a:cs typeface="Times New Roman" panose="02020603050405020304" pitchFamily="18" charset="0"/>
                </a:endParaRPr>
              </a:p>
            </p:txBody>
          </p:sp>
          <p:sp>
            <p:nvSpPr>
              <p:cNvPr id="14355" name="Rectangle 1224"/>
              <p:cNvSpPr>
                <a:spLocks noChangeArrowheads="1"/>
              </p:cNvSpPr>
              <p:nvPr/>
            </p:nvSpPr>
            <p:spPr bwMode="auto">
              <a:xfrm>
                <a:off x="1581" y="4127"/>
                <a:ext cx="47" cy="9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900">
                  <a:latin typeface="Times New Roman" panose="02020603050405020304" pitchFamily="18" charset="0"/>
                  <a:ea typeface="돋움" pitchFamily="50" charset="-127"/>
                  <a:cs typeface="Times New Roman" panose="02020603050405020304" pitchFamily="18" charset="0"/>
                </a:endParaRPr>
              </a:p>
            </p:txBody>
          </p:sp>
          <p:sp>
            <p:nvSpPr>
              <p:cNvPr id="14356" name="Rectangle 1225"/>
              <p:cNvSpPr>
                <a:spLocks noChangeArrowheads="1"/>
              </p:cNvSpPr>
              <p:nvPr/>
            </p:nvSpPr>
            <p:spPr bwMode="auto">
              <a:xfrm>
                <a:off x="1676" y="4127"/>
                <a:ext cx="47" cy="9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900">
                  <a:latin typeface="Times New Roman" panose="02020603050405020304" pitchFamily="18" charset="0"/>
                  <a:ea typeface="돋움" pitchFamily="50" charset="-127"/>
                  <a:cs typeface="Times New Roman" panose="02020603050405020304" pitchFamily="18" charset="0"/>
                </a:endParaRPr>
              </a:p>
            </p:txBody>
          </p:sp>
          <p:sp>
            <p:nvSpPr>
              <p:cNvPr id="14357" name="Rectangle 1226"/>
              <p:cNvSpPr>
                <a:spLocks noChangeArrowheads="1"/>
              </p:cNvSpPr>
              <p:nvPr/>
            </p:nvSpPr>
            <p:spPr bwMode="auto">
              <a:xfrm>
                <a:off x="1768" y="4127"/>
                <a:ext cx="47" cy="9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900">
                  <a:latin typeface="Times New Roman" panose="02020603050405020304" pitchFamily="18" charset="0"/>
                  <a:ea typeface="돋움" pitchFamily="50" charset="-127"/>
                  <a:cs typeface="Times New Roman" panose="02020603050405020304" pitchFamily="18" charset="0"/>
                </a:endParaRPr>
              </a:p>
            </p:txBody>
          </p:sp>
          <p:sp>
            <p:nvSpPr>
              <p:cNvPr id="14358" name="Rectangle 1227"/>
              <p:cNvSpPr>
                <a:spLocks noChangeArrowheads="1"/>
              </p:cNvSpPr>
              <p:nvPr/>
            </p:nvSpPr>
            <p:spPr bwMode="auto">
              <a:xfrm>
                <a:off x="1880" y="4127"/>
                <a:ext cx="47" cy="9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900">
                  <a:latin typeface="Times New Roman" panose="02020603050405020304" pitchFamily="18" charset="0"/>
                  <a:ea typeface="돋움" pitchFamily="50" charset="-127"/>
                  <a:cs typeface="Times New Roman" panose="02020603050405020304" pitchFamily="18" charset="0"/>
                </a:endParaRPr>
              </a:p>
            </p:txBody>
          </p:sp>
          <p:sp>
            <p:nvSpPr>
              <p:cNvPr id="14359" name="Line 1228"/>
              <p:cNvSpPr>
                <a:spLocks noChangeShapeType="1"/>
              </p:cNvSpPr>
              <p:nvPr/>
            </p:nvSpPr>
            <p:spPr bwMode="auto">
              <a:xfrm>
                <a:off x="243" y="4078"/>
                <a:ext cx="0" cy="70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4360" name="Line 1229"/>
              <p:cNvSpPr>
                <a:spLocks noChangeShapeType="1"/>
              </p:cNvSpPr>
              <p:nvPr/>
            </p:nvSpPr>
            <p:spPr bwMode="auto">
              <a:xfrm>
                <a:off x="339" y="4127"/>
                <a:ext cx="0"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4361" name="Line 1230"/>
              <p:cNvSpPr>
                <a:spLocks noChangeShapeType="1"/>
              </p:cNvSpPr>
              <p:nvPr/>
            </p:nvSpPr>
            <p:spPr bwMode="auto">
              <a:xfrm>
                <a:off x="387" y="4127"/>
                <a:ext cx="0"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4362" name="Line 1231"/>
              <p:cNvSpPr>
                <a:spLocks noChangeShapeType="1"/>
              </p:cNvSpPr>
              <p:nvPr/>
            </p:nvSpPr>
            <p:spPr bwMode="auto">
              <a:xfrm flipH="1">
                <a:off x="243" y="4175"/>
                <a:ext cx="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4363" name="Line 1232"/>
              <p:cNvSpPr>
                <a:spLocks noChangeShapeType="1"/>
              </p:cNvSpPr>
              <p:nvPr/>
            </p:nvSpPr>
            <p:spPr bwMode="auto">
              <a:xfrm>
                <a:off x="339" y="4368"/>
                <a:ext cx="0"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4364" name="Line 1233"/>
              <p:cNvSpPr>
                <a:spLocks noChangeShapeType="1"/>
              </p:cNvSpPr>
              <p:nvPr/>
            </p:nvSpPr>
            <p:spPr bwMode="auto">
              <a:xfrm>
                <a:off x="387" y="4368"/>
                <a:ext cx="0"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4365" name="Line 1234"/>
              <p:cNvSpPr>
                <a:spLocks noChangeShapeType="1"/>
              </p:cNvSpPr>
              <p:nvPr/>
            </p:nvSpPr>
            <p:spPr bwMode="auto">
              <a:xfrm flipH="1">
                <a:off x="243" y="4416"/>
                <a:ext cx="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4366" name="Line 1235"/>
              <p:cNvSpPr>
                <a:spLocks noChangeShapeType="1"/>
              </p:cNvSpPr>
              <p:nvPr/>
            </p:nvSpPr>
            <p:spPr bwMode="auto">
              <a:xfrm>
                <a:off x="387" y="4416"/>
                <a:ext cx="46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4367" name="Line 1236"/>
              <p:cNvSpPr>
                <a:spLocks noChangeShapeType="1"/>
              </p:cNvSpPr>
              <p:nvPr/>
            </p:nvSpPr>
            <p:spPr bwMode="auto">
              <a:xfrm>
                <a:off x="387" y="4175"/>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4368" name="Line 1237"/>
              <p:cNvSpPr>
                <a:spLocks noChangeShapeType="1"/>
              </p:cNvSpPr>
              <p:nvPr/>
            </p:nvSpPr>
            <p:spPr bwMode="auto">
              <a:xfrm>
                <a:off x="1107" y="4078"/>
                <a:ext cx="0" cy="6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4369" name="Oval 1238"/>
              <p:cNvSpPr>
                <a:spLocks noChangeArrowheads="1"/>
              </p:cNvSpPr>
              <p:nvPr/>
            </p:nvSpPr>
            <p:spPr bwMode="auto">
              <a:xfrm>
                <a:off x="781" y="4078"/>
                <a:ext cx="278" cy="193"/>
              </a:xfrm>
              <a:prstGeom prst="ellipse">
                <a:avLst/>
              </a:prstGeom>
              <a:solidFill>
                <a:srgbClr val="FFFFFF"/>
              </a:solidFill>
              <a:ln w="9525">
                <a:solidFill>
                  <a:srgbClr val="000000"/>
                </a:solidFill>
                <a:round/>
                <a:headEnd/>
                <a:tailEnd/>
              </a:ln>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ko-KR" sz="900">
                  <a:latin typeface="Times New Roman" panose="02020603050405020304" pitchFamily="18" charset="0"/>
                  <a:ea typeface="돋움" pitchFamily="50" charset="-127"/>
                  <a:cs typeface="Times New Roman" panose="02020603050405020304" pitchFamily="18" charset="0"/>
                </a:endParaRPr>
              </a:p>
            </p:txBody>
          </p:sp>
          <p:sp>
            <p:nvSpPr>
              <p:cNvPr id="14370" name="Text Box 1239"/>
              <p:cNvSpPr txBox="1">
                <a:spLocks noChangeArrowheads="1"/>
              </p:cNvSpPr>
              <p:nvPr/>
            </p:nvSpPr>
            <p:spPr bwMode="auto">
              <a:xfrm>
                <a:off x="265" y="4241"/>
                <a:ext cx="265"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C0</a:t>
                </a:r>
              </a:p>
            </p:txBody>
          </p:sp>
          <p:sp>
            <p:nvSpPr>
              <p:cNvPr id="14371" name="Text Box 1240"/>
              <p:cNvSpPr txBox="1">
                <a:spLocks noChangeArrowheads="1"/>
              </p:cNvSpPr>
              <p:nvPr/>
            </p:nvSpPr>
            <p:spPr bwMode="auto">
              <a:xfrm>
                <a:off x="275" y="3982"/>
                <a:ext cx="25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X0</a:t>
                </a:r>
              </a:p>
            </p:txBody>
          </p:sp>
          <p:sp>
            <p:nvSpPr>
              <p:cNvPr id="14372" name="Rectangle 1241"/>
              <p:cNvSpPr>
                <a:spLocks noChangeArrowheads="1"/>
              </p:cNvSpPr>
              <p:nvPr/>
            </p:nvSpPr>
            <p:spPr bwMode="auto">
              <a:xfrm>
                <a:off x="1982" y="4127"/>
                <a:ext cx="47" cy="9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900">
                  <a:latin typeface="Times New Roman" panose="02020603050405020304" pitchFamily="18" charset="0"/>
                  <a:ea typeface="돋움" pitchFamily="50" charset="-127"/>
                  <a:cs typeface="Times New Roman" panose="02020603050405020304" pitchFamily="18" charset="0"/>
                </a:endParaRPr>
              </a:p>
            </p:txBody>
          </p:sp>
          <p:sp>
            <p:nvSpPr>
              <p:cNvPr id="14373" name="Rectangle 1242"/>
              <p:cNvSpPr>
                <a:spLocks noChangeArrowheads="1"/>
              </p:cNvSpPr>
              <p:nvPr/>
            </p:nvSpPr>
            <p:spPr bwMode="auto">
              <a:xfrm>
                <a:off x="1767" y="4559"/>
                <a:ext cx="215" cy="9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900">
                  <a:latin typeface="Times New Roman" panose="02020603050405020304" pitchFamily="18" charset="0"/>
                  <a:ea typeface="돋움" pitchFamily="50" charset="-127"/>
                  <a:cs typeface="Times New Roman" panose="02020603050405020304" pitchFamily="18" charset="0"/>
                </a:endParaRPr>
              </a:p>
            </p:txBody>
          </p:sp>
          <p:sp>
            <p:nvSpPr>
              <p:cNvPr id="14374" name="Rectangle 1243"/>
              <p:cNvSpPr>
                <a:spLocks noChangeArrowheads="1"/>
              </p:cNvSpPr>
              <p:nvPr/>
            </p:nvSpPr>
            <p:spPr bwMode="auto">
              <a:xfrm>
                <a:off x="675" y="4599"/>
                <a:ext cx="192" cy="9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ko-KR" sz="900">
                  <a:latin typeface="Times New Roman" panose="02020603050405020304" pitchFamily="18" charset="0"/>
                  <a:ea typeface="돋움" pitchFamily="50" charset="-127"/>
                  <a:cs typeface="Times New Roman" panose="02020603050405020304" pitchFamily="18" charset="0"/>
                </a:endParaRPr>
              </a:p>
            </p:txBody>
          </p:sp>
          <p:sp>
            <p:nvSpPr>
              <p:cNvPr id="14375" name="Rectangle 1244"/>
              <p:cNvSpPr>
                <a:spLocks noChangeArrowheads="1"/>
              </p:cNvSpPr>
              <p:nvPr/>
            </p:nvSpPr>
            <p:spPr bwMode="auto">
              <a:xfrm>
                <a:off x="867" y="4599"/>
                <a:ext cx="192" cy="9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ko-KR" sz="800">
                  <a:latin typeface="Times New Roman" panose="02020603050405020304" pitchFamily="18" charset="0"/>
                  <a:ea typeface="돋움" pitchFamily="50" charset="-127"/>
                  <a:cs typeface="Times New Roman" panose="02020603050405020304" pitchFamily="18" charset="0"/>
                </a:endParaRPr>
              </a:p>
            </p:txBody>
          </p:sp>
          <p:sp>
            <p:nvSpPr>
              <p:cNvPr id="14376" name="Line 1245"/>
              <p:cNvSpPr>
                <a:spLocks noChangeShapeType="1"/>
              </p:cNvSpPr>
              <p:nvPr/>
            </p:nvSpPr>
            <p:spPr bwMode="auto">
              <a:xfrm>
                <a:off x="1059" y="4416"/>
                <a:ext cx="4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4377" name="Text Box 1246"/>
              <p:cNvSpPr txBox="1">
                <a:spLocks noChangeArrowheads="1"/>
              </p:cNvSpPr>
              <p:nvPr/>
            </p:nvSpPr>
            <p:spPr bwMode="auto">
              <a:xfrm>
                <a:off x="781" y="4302"/>
                <a:ext cx="34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Y40 )</a:t>
                </a:r>
              </a:p>
            </p:txBody>
          </p:sp>
          <p:sp>
            <p:nvSpPr>
              <p:cNvPr id="14378" name="Line 1247"/>
              <p:cNvSpPr>
                <a:spLocks noChangeShapeType="1"/>
              </p:cNvSpPr>
              <p:nvPr/>
            </p:nvSpPr>
            <p:spPr bwMode="auto">
              <a:xfrm>
                <a:off x="1059" y="4649"/>
                <a:ext cx="4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4379" name="Line 1248"/>
              <p:cNvSpPr>
                <a:spLocks noChangeShapeType="1"/>
              </p:cNvSpPr>
              <p:nvPr/>
            </p:nvSpPr>
            <p:spPr bwMode="auto">
              <a:xfrm>
                <a:off x="339" y="4604"/>
                <a:ext cx="0" cy="9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4380" name="Line 1249"/>
              <p:cNvSpPr>
                <a:spLocks noChangeShapeType="1"/>
              </p:cNvSpPr>
              <p:nvPr/>
            </p:nvSpPr>
            <p:spPr bwMode="auto">
              <a:xfrm>
                <a:off x="387" y="4604"/>
                <a:ext cx="0" cy="9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4381" name="Line 1250"/>
              <p:cNvSpPr>
                <a:spLocks noChangeShapeType="1"/>
              </p:cNvSpPr>
              <p:nvPr/>
            </p:nvSpPr>
            <p:spPr bwMode="auto">
              <a:xfrm flipH="1">
                <a:off x="243" y="4649"/>
                <a:ext cx="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4382" name="Line 1251"/>
              <p:cNvSpPr>
                <a:spLocks noChangeShapeType="1"/>
              </p:cNvSpPr>
              <p:nvPr/>
            </p:nvSpPr>
            <p:spPr bwMode="auto">
              <a:xfrm>
                <a:off x="387" y="4649"/>
                <a:ext cx="27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4383" name="Line 1252"/>
              <p:cNvSpPr>
                <a:spLocks noChangeShapeType="1"/>
              </p:cNvSpPr>
              <p:nvPr/>
            </p:nvSpPr>
            <p:spPr bwMode="auto">
              <a:xfrm flipV="1">
                <a:off x="1767" y="4148"/>
                <a:ext cx="0" cy="501"/>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4384" name="Text Box 1253"/>
              <p:cNvSpPr txBox="1">
                <a:spLocks noChangeArrowheads="1"/>
              </p:cNvSpPr>
              <p:nvPr/>
            </p:nvSpPr>
            <p:spPr bwMode="auto">
              <a:xfrm>
                <a:off x="275" y="4474"/>
                <a:ext cx="25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X1</a:t>
                </a:r>
              </a:p>
            </p:txBody>
          </p:sp>
          <p:sp>
            <p:nvSpPr>
              <p:cNvPr id="14385" name="Line 1254"/>
              <p:cNvSpPr>
                <a:spLocks noChangeShapeType="1"/>
              </p:cNvSpPr>
              <p:nvPr/>
            </p:nvSpPr>
            <p:spPr bwMode="auto">
              <a:xfrm>
                <a:off x="1261" y="4421"/>
                <a:ext cx="8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4386" name="Text Box 1255"/>
              <p:cNvSpPr txBox="1">
                <a:spLocks noChangeArrowheads="1"/>
              </p:cNvSpPr>
              <p:nvPr/>
            </p:nvSpPr>
            <p:spPr bwMode="auto">
              <a:xfrm>
                <a:off x="1095" y="4325"/>
                <a:ext cx="249"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X1</a:t>
                </a:r>
              </a:p>
            </p:txBody>
          </p:sp>
          <p:sp>
            <p:nvSpPr>
              <p:cNvPr id="14387" name="Rectangle 1256"/>
              <p:cNvSpPr>
                <a:spLocks noChangeArrowheads="1"/>
              </p:cNvSpPr>
              <p:nvPr/>
            </p:nvSpPr>
            <p:spPr bwMode="auto">
              <a:xfrm>
                <a:off x="1982" y="4325"/>
                <a:ext cx="63" cy="9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900">
                  <a:latin typeface="Times New Roman" panose="02020603050405020304" pitchFamily="18" charset="0"/>
                  <a:ea typeface="돋움" pitchFamily="50" charset="-127"/>
                  <a:cs typeface="Times New Roman" panose="02020603050405020304" pitchFamily="18" charset="0"/>
                </a:endParaRPr>
              </a:p>
            </p:txBody>
          </p:sp>
          <p:sp>
            <p:nvSpPr>
              <p:cNvPr id="14388" name="Line 1257"/>
              <p:cNvSpPr>
                <a:spLocks noChangeShapeType="1"/>
              </p:cNvSpPr>
              <p:nvPr/>
            </p:nvSpPr>
            <p:spPr bwMode="auto">
              <a:xfrm flipV="1">
                <a:off x="1982" y="4148"/>
                <a:ext cx="0" cy="501"/>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4389" name="Text Box 158"/>
              <p:cNvSpPr txBox="1">
                <a:spLocks noChangeArrowheads="1"/>
              </p:cNvSpPr>
              <p:nvPr/>
            </p:nvSpPr>
            <p:spPr bwMode="auto">
              <a:xfrm>
                <a:off x="857" y="4566"/>
                <a:ext cx="213"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C0</a:t>
                </a:r>
              </a:p>
            </p:txBody>
          </p:sp>
          <p:sp>
            <p:nvSpPr>
              <p:cNvPr id="14390" name="Text Box 159"/>
              <p:cNvSpPr txBox="1">
                <a:spLocks noChangeArrowheads="1"/>
              </p:cNvSpPr>
              <p:nvPr/>
            </p:nvSpPr>
            <p:spPr bwMode="auto">
              <a:xfrm>
                <a:off x="645" y="4566"/>
                <a:ext cx="264"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RST</a:t>
                </a:r>
              </a:p>
            </p:txBody>
          </p:sp>
          <p:sp>
            <p:nvSpPr>
              <p:cNvPr id="14391" name="Text Box 160"/>
              <p:cNvSpPr txBox="1">
                <a:spLocks noChangeArrowheads="1"/>
              </p:cNvSpPr>
              <p:nvPr/>
            </p:nvSpPr>
            <p:spPr bwMode="auto">
              <a:xfrm>
                <a:off x="757" y="4100"/>
                <a:ext cx="300"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C0 ??</a:t>
                </a:r>
              </a:p>
            </p:txBody>
          </p:sp>
        </p:grpSp>
        <p:sp>
          <p:nvSpPr>
            <p:cNvPr id="14347" name="Rectangle 1256"/>
            <p:cNvSpPr>
              <a:spLocks noChangeArrowheads="1"/>
            </p:cNvSpPr>
            <p:nvPr/>
          </p:nvSpPr>
          <p:spPr bwMode="auto">
            <a:xfrm>
              <a:off x="5381625" y="5545138"/>
              <a:ext cx="207963" cy="1746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900">
                <a:latin typeface="Times New Roman" panose="02020603050405020304" pitchFamily="18" charset="0"/>
                <a:ea typeface="돋움" pitchFamily="50" charset="-127"/>
                <a:cs typeface="Times New Roman" panose="02020603050405020304" pitchFamily="18" charset="0"/>
              </a:endParaRPr>
            </a:p>
          </p:txBody>
        </p:sp>
        <p:sp>
          <p:nvSpPr>
            <p:cNvPr id="14348" name="Line 1252"/>
            <p:cNvSpPr>
              <a:spLocks noChangeShapeType="1"/>
            </p:cNvSpPr>
            <p:nvPr/>
          </p:nvSpPr>
          <p:spPr bwMode="auto">
            <a:xfrm flipV="1">
              <a:off x="5581650" y="5264150"/>
              <a:ext cx="0" cy="830263"/>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2655476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Line 6"/>
          <p:cNvSpPr>
            <a:spLocks noChangeShapeType="1"/>
          </p:cNvSpPr>
          <p:nvPr/>
        </p:nvSpPr>
        <p:spPr bwMode="auto">
          <a:xfrm>
            <a:off x="279400" y="609600"/>
            <a:ext cx="6324600"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83" name="Text Box 6"/>
          <p:cNvSpPr txBox="1">
            <a:spLocks noChangeArrowheads="1"/>
          </p:cNvSpPr>
          <p:nvPr/>
        </p:nvSpPr>
        <p:spPr bwMode="auto">
          <a:xfrm>
            <a:off x="123825" y="228600"/>
            <a:ext cx="593432" cy="338554"/>
          </a:xfrm>
          <a:prstGeom prst="rect">
            <a:avLst/>
          </a:prstGeom>
          <a:noFill/>
          <a:ln w="9525">
            <a:noFill/>
            <a:miter lim="800000"/>
            <a:headEnd/>
            <a:tailEnd/>
          </a:ln>
          <a:effectLst/>
        </p:spPr>
        <p:txBody>
          <a:bodyPr wrap="none">
            <a:spAutoFit/>
          </a:bodyPr>
          <a:lstStyle/>
          <a:p>
            <a:pPr>
              <a:defRPr/>
            </a:pPr>
            <a:r>
              <a:rPr lang="en-US" altLang="ko-KR" sz="16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PLC</a:t>
            </a:r>
            <a:endParaRPr lang="ko-KR" altLang="en-US" sz="1600" b="1"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16388" name="Rectangle 3"/>
          <p:cNvSpPr>
            <a:spLocks noChangeArrowheads="1"/>
          </p:cNvSpPr>
          <p:nvPr/>
        </p:nvSpPr>
        <p:spPr bwMode="auto">
          <a:xfrm>
            <a:off x="304800" y="776288"/>
            <a:ext cx="3124200" cy="89011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dirty="0">
                <a:latin typeface="Times New Roman" panose="02020603050405020304" pitchFamily="18" charset="0"/>
                <a:ea typeface="돋움" pitchFamily="50" charset="-127"/>
                <a:cs typeface="Times New Roman" panose="02020603050405020304" pitchFamily="18" charset="0"/>
              </a:rPr>
              <a:t>14. </a:t>
            </a:r>
            <a:r>
              <a:rPr lang="en-US" altLang="ko-KR" sz="900" dirty="0" err="1" smtClean="0">
                <a:latin typeface="Times New Roman" panose="02020603050405020304" pitchFamily="18" charset="0"/>
                <a:ea typeface="돋움" pitchFamily="50" charset="-127"/>
                <a:cs typeface="Times New Roman" panose="02020603050405020304" pitchFamily="18" charset="0"/>
              </a:rPr>
              <a:t>Đáp</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án</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sai</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khi</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nói</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về</a:t>
            </a:r>
            <a:r>
              <a:rPr lang="en-US" altLang="ko-KR" sz="900" dirty="0" smtClean="0">
                <a:latin typeface="Times New Roman" panose="02020603050405020304" pitchFamily="18" charset="0"/>
                <a:ea typeface="돋움" pitchFamily="50" charset="-127"/>
                <a:cs typeface="Times New Roman" panose="02020603050405020304" pitchFamily="18" charset="0"/>
              </a:rPr>
              <a:t> Timer?</a:t>
            </a: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dirty="0">
                <a:latin typeface="Times New Roman" panose="02020603050405020304" pitchFamily="18" charset="0"/>
                <a:ea typeface="돋움" pitchFamily="50" charset="-127"/>
                <a:cs typeface="Times New Roman" panose="02020603050405020304" pitchFamily="18" charset="0"/>
              </a:rPr>
              <a:t> ① Có thể thay đổi đơn vị của </a:t>
            </a:r>
            <a:r>
              <a:rPr lang="en-US" altLang="ko-KR" sz="900" dirty="0" smtClean="0">
                <a:latin typeface="Times New Roman" panose="02020603050405020304" pitchFamily="18" charset="0"/>
                <a:ea typeface="돋움" pitchFamily="50" charset="-127"/>
                <a:cs typeface="Times New Roman" panose="02020603050405020304" pitchFamily="18" charset="0"/>
              </a:rPr>
              <a:t>Timer</a:t>
            </a:r>
            <a:r>
              <a:rPr lang="vi-VN" altLang="ko-KR" sz="900" dirty="0" smtClean="0">
                <a:latin typeface="Times New Roman" panose="02020603050405020304" pitchFamily="18" charset="0"/>
                <a:ea typeface="돋움" pitchFamily="50" charset="-127"/>
                <a:cs typeface="Times New Roman" panose="02020603050405020304" pitchFamily="18" charset="0"/>
              </a:rPr>
              <a:t> </a:t>
            </a:r>
            <a:r>
              <a:rPr lang="vi-VN" altLang="ko-KR" sz="900" dirty="0">
                <a:latin typeface="Times New Roman" panose="02020603050405020304" pitchFamily="18" charset="0"/>
                <a:ea typeface="돋움" pitchFamily="50" charset="-127"/>
                <a:cs typeface="Times New Roman" panose="02020603050405020304" pitchFamily="18" charset="0"/>
              </a:rPr>
              <a:t>trong </a:t>
            </a:r>
            <a:r>
              <a:rPr lang="en-US" altLang="ko-KR" sz="900" dirty="0" smtClean="0">
                <a:latin typeface="Times New Roman" panose="02020603050405020304" pitchFamily="18" charset="0"/>
                <a:ea typeface="돋움" pitchFamily="50" charset="-127"/>
                <a:cs typeface="Times New Roman" panose="02020603050405020304" pitchFamily="18" charset="0"/>
              </a:rPr>
              <a:t>Parameter</a:t>
            </a:r>
            <a:r>
              <a:rPr lang="vi-VN" altLang="ko-KR" sz="900" dirty="0" smtClean="0">
                <a:latin typeface="Times New Roman" panose="02020603050405020304" pitchFamily="18" charset="0"/>
                <a:ea typeface="돋움" pitchFamily="50" charset="-127"/>
                <a:cs typeface="Times New Roman" panose="02020603050405020304" pitchFamily="18" charset="0"/>
              </a:rPr>
              <a:t>.</a:t>
            </a:r>
            <a:endParaRPr lang="vi-VN"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dirty="0">
                <a:latin typeface="Times New Roman" panose="02020603050405020304" pitchFamily="18" charset="0"/>
                <a:ea typeface="돋움" pitchFamily="50" charset="-127"/>
                <a:cs typeface="Times New Roman" panose="02020603050405020304" pitchFamily="18" charset="0"/>
              </a:rPr>
              <a:t> ② </a:t>
            </a:r>
            <a:r>
              <a:rPr lang="en-US" altLang="ko-KR" sz="900" dirty="0" smtClean="0">
                <a:latin typeface="Times New Roman" panose="02020603050405020304" pitchFamily="18" charset="0"/>
                <a:ea typeface="돋움" pitchFamily="50" charset="-127"/>
                <a:cs typeface="Times New Roman" panose="02020603050405020304" pitchFamily="18" charset="0"/>
              </a:rPr>
              <a:t>Timer</a:t>
            </a:r>
            <a:r>
              <a:rPr lang="vi-VN" altLang="ko-KR" sz="900" dirty="0" smtClean="0">
                <a:latin typeface="Times New Roman" panose="02020603050405020304" pitchFamily="18" charset="0"/>
                <a:ea typeface="돋움" pitchFamily="50" charset="-127"/>
                <a:cs typeface="Times New Roman" panose="02020603050405020304" pitchFamily="18" charset="0"/>
              </a:rPr>
              <a:t> </a:t>
            </a:r>
            <a:r>
              <a:rPr lang="vi-VN" altLang="ko-KR" sz="900" dirty="0">
                <a:latin typeface="Times New Roman" panose="02020603050405020304" pitchFamily="18" charset="0"/>
                <a:ea typeface="돋움" pitchFamily="50" charset="-127"/>
                <a:cs typeface="Times New Roman" panose="02020603050405020304" pitchFamily="18" charset="0"/>
              </a:rPr>
              <a:t>là lệnh 4 </a:t>
            </a:r>
            <a:r>
              <a:rPr lang="en-US" altLang="ko-KR" sz="900" dirty="0" smtClean="0">
                <a:latin typeface="Times New Roman" panose="02020603050405020304" pitchFamily="18" charset="0"/>
                <a:ea typeface="돋움" pitchFamily="50" charset="-127"/>
                <a:cs typeface="Times New Roman" panose="02020603050405020304" pitchFamily="18" charset="0"/>
              </a:rPr>
              <a:t>step</a:t>
            </a:r>
            <a:r>
              <a:rPr lang="vi-VN" altLang="ko-KR" sz="900" dirty="0" smtClean="0">
                <a:latin typeface="Times New Roman" panose="02020603050405020304" pitchFamily="18" charset="0"/>
                <a:ea typeface="돋움" pitchFamily="50" charset="-127"/>
                <a:cs typeface="Times New Roman" panose="02020603050405020304" pitchFamily="18" charset="0"/>
              </a:rPr>
              <a:t>.</a:t>
            </a:r>
            <a:endParaRPr lang="vi-VN"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dirty="0">
                <a:latin typeface="Times New Roman" panose="02020603050405020304" pitchFamily="18" charset="0"/>
                <a:ea typeface="돋움" pitchFamily="50" charset="-127"/>
                <a:cs typeface="Times New Roman" panose="02020603050405020304" pitchFamily="18" charset="0"/>
              </a:rPr>
              <a:t> </a:t>
            </a:r>
            <a:r>
              <a:rPr lang="vi-VN" altLang="ko-KR" sz="900" b="1" dirty="0">
                <a:solidFill>
                  <a:srgbClr val="FF0000"/>
                </a:solidFill>
                <a:latin typeface="Times New Roman" panose="02020603050405020304" pitchFamily="18" charset="0"/>
                <a:ea typeface="돋움" pitchFamily="50" charset="-127"/>
                <a:cs typeface="Times New Roman" panose="02020603050405020304" pitchFamily="18" charset="0"/>
              </a:rPr>
              <a:t>③ </a:t>
            </a:r>
            <a:r>
              <a:rPr lang="en-US" altLang="ko-KR" sz="900" b="1" dirty="0" smtClean="0">
                <a:solidFill>
                  <a:srgbClr val="FF0000"/>
                </a:solidFill>
                <a:latin typeface="Times New Roman" panose="02020603050405020304" pitchFamily="18" charset="0"/>
                <a:ea typeface="돋움" pitchFamily="50" charset="-127"/>
                <a:cs typeface="Times New Roman" panose="02020603050405020304" pitchFamily="18" charset="0"/>
              </a:rPr>
              <a:t>Timer</a:t>
            </a:r>
            <a:r>
              <a:rPr lang="vi-VN" altLang="ko-KR" sz="900" b="1" dirty="0" smtClean="0">
                <a:solidFill>
                  <a:srgbClr val="FF0000"/>
                </a:solidFill>
                <a:latin typeface="Times New Roman" panose="02020603050405020304" pitchFamily="18" charset="0"/>
                <a:ea typeface="돋움" pitchFamily="50" charset="-127"/>
                <a:cs typeface="Times New Roman" panose="02020603050405020304" pitchFamily="18" charset="0"/>
              </a:rPr>
              <a:t> </a:t>
            </a:r>
            <a:r>
              <a:rPr lang="vi-VN" altLang="ko-KR" sz="900" b="1" dirty="0">
                <a:solidFill>
                  <a:srgbClr val="FF0000"/>
                </a:solidFill>
                <a:latin typeface="Times New Roman" panose="02020603050405020304" pitchFamily="18" charset="0"/>
                <a:ea typeface="돋움" pitchFamily="50" charset="-127"/>
                <a:cs typeface="Times New Roman" panose="02020603050405020304" pitchFamily="18" charset="0"/>
              </a:rPr>
              <a:t>K10, H10, v.v. có thể được đặt trực tiếp.</a:t>
            </a:r>
          </a:p>
          <a:p>
            <a:pPr eaLnBrk="1" hangingPunct="1">
              <a:spcBef>
                <a:spcPct val="0"/>
              </a:spcBef>
              <a:buFontTx/>
              <a:buNone/>
            </a:pPr>
            <a:r>
              <a:rPr lang="vi-VN" altLang="ko-KR" sz="900" dirty="0">
                <a:latin typeface="Times New Roman" panose="02020603050405020304" pitchFamily="18" charset="0"/>
                <a:ea typeface="돋움" pitchFamily="50" charset="-127"/>
                <a:cs typeface="Times New Roman" panose="02020603050405020304" pitchFamily="18" charset="0"/>
              </a:rPr>
              <a:t> ④ Giá trị cài đặt </a:t>
            </a:r>
            <a:r>
              <a:rPr lang="en-US" altLang="ko-KR" sz="900" dirty="0" smtClean="0">
                <a:latin typeface="Times New Roman" panose="02020603050405020304" pitchFamily="18" charset="0"/>
                <a:ea typeface="돋움" pitchFamily="50" charset="-127"/>
                <a:cs typeface="Times New Roman" panose="02020603050405020304" pitchFamily="18" charset="0"/>
              </a:rPr>
              <a:t>Timer</a:t>
            </a:r>
            <a:r>
              <a:rPr lang="vi-VN" altLang="ko-KR" sz="900" dirty="0" smtClean="0">
                <a:latin typeface="Times New Roman" panose="02020603050405020304" pitchFamily="18" charset="0"/>
                <a:ea typeface="돋움" pitchFamily="50" charset="-127"/>
                <a:cs typeface="Times New Roman" panose="02020603050405020304" pitchFamily="18" charset="0"/>
              </a:rPr>
              <a:t> </a:t>
            </a:r>
            <a:r>
              <a:rPr lang="vi-VN" altLang="ko-KR" sz="900" dirty="0">
                <a:latin typeface="Times New Roman" panose="02020603050405020304" pitchFamily="18" charset="0"/>
                <a:ea typeface="돋움" pitchFamily="50" charset="-127"/>
                <a:cs typeface="Times New Roman" panose="02020603050405020304" pitchFamily="18" charset="0"/>
              </a:rPr>
              <a:t>là K1 ~ K32767.</a:t>
            </a:r>
          </a:p>
          <a:p>
            <a:pPr eaLnBrk="1" hangingPunct="1">
              <a:spcBef>
                <a:spcPct val="0"/>
              </a:spcBef>
              <a:buFontTx/>
              <a:buNone/>
            </a:pP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dirty="0">
                <a:latin typeface="Times New Roman" panose="02020603050405020304" pitchFamily="18" charset="0"/>
                <a:ea typeface="돋움" pitchFamily="50" charset="-127"/>
                <a:cs typeface="Times New Roman" panose="02020603050405020304" pitchFamily="18" charset="0"/>
              </a:rPr>
              <a:t>15. </a:t>
            </a:r>
            <a:r>
              <a:rPr lang="en-US" altLang="ko-KR" sz="900" dirty="0" err="1" smtClean="0">
                <a:latin typeface="Times New Roman" panose="02020603050405020304" pitchFamily="18" charset="0"/>
                <a:ea typeface="돋움" pitchFamily="50" charset="-127"/>
                <a:cs typeface="Times New Roman" panose="02020603050405020304" pitchFamily="18" charset="0"/>
              </a:rPr>
              <a:t>Khi</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muốn</a:t>
            </a:r>
            <a:r>
              <a:rPr lang="en-US" altLang="ko-KR" sz="900" dirty="0" smtClean="0">
                <a:latin typeface="Times New Roman" panose="02020603050405020304" pitchFamily="18" charset="0"/>
                <a:ea typeface="돋움" pitchFamily="50" charset="-127"/>
                <a:cs typeface="Times New Roman" panose="02020603050405020304" pitchFamily="18" charset="0"/>
              </a:rPr>
              <a:t> Reset data </a:t>
            </a:r>
            <a:r>
              <a:rPr lang="vi-VN" altLang="ko-KR" sz="900" dirty="0" smtClean="0">
                <a:latin typeface="Times New Roman" panose="02020603050405020304" pitchFamily="18" charset="0"/>
                <a:ea typeface="돋움" pitchFamily="50" charset="-127"/>
                <a:cs typeface="Times New Roman" panose="02020603050405020304" pitchFamily="18" charset="0"/>
              </a:rPr>
              <a:t>của </a:t>
            </a:r>
            <a:r>
              <a:rPr lang="vi-VN" altLang="ko-KR" sz="900" dirty="0">
                <a:latin typeface="Times New Roman" panose="02020603050405020304" pitchFamily="18" charset="0"/>
                <a:ea typeface="돋움" pitchFamily="50" charset="-127"/>
                <a:cs typeface="Times New Roman" panose="02020603050405020304" pitchFamily="18" charset="0"/>
              </a:rPr>
              <a:t>D0 ~ D1 cùng một lúc.</a:t>
            </a:r>
          </a:p>
          <a:p>
            <a:pPr eaLnBrk="1" hangingPunct="1">
              <a:spcBef>
                <a:spcPct val="0"/>
              </a:spcBef>
              <a:buFontTx/>
              <a:buNone/>
            </a:pPr>
            <a:r>
              <a:rPr lang="en-US" altLang="ko-KR" sz="900" dirty="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Lệnh</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thực</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hiện</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là</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gì</a:t>
            </a:r>
            <a:r>
              <a:rPr lang="en-US" altLang="ko-KR" sz="900" dirty="0">
                <a:latin typeface="Times New Roman" panose="02020603050405020304" pitchFamily="18" charset="0"/>
                <a:ea typeface="돋움" pitchFamily="50" charset="-127"/>
                <a:cs typeface="Times New Roman" panose="02020603050405020304" pitchFamily="18" charset="0"/>
              </a:rPr>
              <a:t>?</a:t>
            </a:r>
          </a:p>
          <a:p>
            <a:pPr eaLnBrk="1" hangingPunct="1">
              <a:spcBef>
                <a:spcPct val="0"/>
              </a:spcBef>
              <a:buFontTx/>
              <a:buNone/>
            </a:pP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dirty="0">
                <a:latin typeface="Times New Roman" panose="02020603050405020304" pitchFamily="18" charset="0"/>
                <a:ea typeface="돋움" pitchFamily="50" charset="-127"/>
                <a:cs typeface="Times New Roman" panose="02020603050405020304" pitchFamily="18" charset="0"/>
              </a:rPr>
              <a:t>① RST D0 K2 </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b="1" dirty="0" smtClean="0">
                <a:solidFill>
                  <a:srgbClr val="FF0000"/>
                </a:solidFill>
                <a:latin typeface="Times New Roman" panose="02020603050405020304" pitchFamily="18" charset="0"/>
                <a:ea typeface="돋움" pitchFamily="50" charset="-127"/>
                <a:cs typeface="Times New Roman" panose="02020603050405020304" pitchFamily="18" charset="0"/>
              </a:rPr>
              <a:t>② </a:t>
            </a:r>
            <a:r>
              <a:rPr lang="en-US" altLang="ko-KR" sz="900" b="1" dirty="0">
                <a:solidFill>
                  <a:srgbClr val="FF0000"/>
                </a:solidFill>
                <a:latin typeface="Times New Roman" panose="02020603050405020304" pitchFamily="18" charset="0"/>
                <a:ea typeface="돋움" pitchFamily="50" charset="-127"/>
                <a:cs typeface="Times New Roman" panose="02020603050405020304" pitchFamily="18" charset="0"/>
              </a:rPr>
              <a:t>DMOV K0 D0</a:t>
            </a:r>
          </a:p>
          <a:p>
            <a:pPr eaLnBrk="1" hangingPunct="1">
              <a:spcBef>
                <a:spcPct val="0"/>
              </a:spcBef>
              <a:buFontTx/>
              <a:buNone/>
            </a:pPr>
            <a:r>
              <a:rPr lang="en-US" altLang="ko-KR" sz="900" dirty="0">
                <a:latin typeface="Times New Roman" panose="02020603050405020304" pitchFamily="18" charset="0"/>
                <a:ea typeface="돋움" pitchFamily="50" charset="-127"/>
                <a:cs typeface="Times New Roman" panose="02020603050405020304" pitchFamily="18" charset="0"/>
              </a:rPr>
              <a:t>③ FMOV D0 D1 K2 </a:t>
            </a:r>
            <a:r>
              <a:rPr lang="en-US" altLang="ko-KR" sz="900" dirty="0" smtClean="0">
                <a:latin typeface="Times New Roman" panose="02020603050405020304" pitchFamily="18" charset="0"/>
                <a:ea typeface="돋움" pitchFamily="50" charset="-127"/>
                <a:cs typeface="Times New Roman" panose="02020603050405020304" pitchFamily="18" charset="0"/>
              </a:rPr>
              <a:t>              ④ </a:t>
            </a:r>
            <a:r>
              <a:rPr lang="en-US" altLang="ko-KR" sz="900" dirty="0">
                <a:latin typeface="Times New Roman" panose="02020603050405020304" pitchFamily="18" charset="0"/>
                <a:ea typeface="돋움" pitchFamily="50" charset="-127"/>
                <a:cs typeface="Times New Roman" panose="02020603050405020304" pitchFamily="18" charset="0"/>
              </a:rPr>
              <a:t>BMOV K0 D0 K2</a:t>
            </a:r>
          </a:p>
          <a:p>
            <a:pPr eaLnBrk="1" hangingPunct="1">
              <a:spcBef>
                <a:spcPct val="0"/>
              </a:spcBef>
              <a:buFontTx/>
              <a:buNone/>
            </a:pP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dirty="0">
                <a:latin typeface="Times New Roman" panose="02020603050405020304" pitchFamily="18" charset="0"/>
                <a:ea typeface="돋움" pitchFamily="50" charset="-127"/>
                <a:cs typeface="Times New Roman" panose="02020603050405020304" pitchFamily="18" charset="0"/>
              </a:rPr>
              <a:t>16. Lệnh nào được sử dụng để chuyển một lượng lớn dữ liệu có giá trị như dữ liệu </a:t>
            </a:r>
            <a:r>
              <a:rPr lang="en-US" altLang="ko-KR" sz="900" dirty="0" smtClean="0">
                <a:latin typeface="Times New Roman" panose="02020603050405020304" pitchFamily="18" charset="0"/>
                <a:ea typeface="돋움" pitchFamily="50" charset="-127"/>
                <a:cs typeface="Times New Roman" panose="02020603050405020304" pitchFamily="18" charset="0"/>
              </a:rPr>
              <a:t>Recipe</a:t>
            </a:r>
            <a:r>
              <a:rPr lang="vi-VN" altLang="ko-KR" sz="900" dirty="0" smtClean="0">
                <a:latin typeface="Times New Roman" panose="02020603050405020304" pitchFamily="18" charset="0"/>
                <a:ea typeface="돋움" pitchFamily="50" charset="-127"/>
                <a:cs typeface="Times New Roman" panose="02020603050405020304" pitchFamily="18" charset="0"/>
              </a:rPr>
              <a:t>/</a:t>
            </a:r>
            <a:r>
              <a:rPr lang="vi-VN" altLang="ko-KR" sz="900" baseline="30000" dirty="0"/>
              <a:t> </a:t>
            </a:r>
            <a:r>
              <a:rPr lang="en-US" altLang="ko-KR" sz="900" dirty="0">
                <a:latin typeface="Times New Roman" panose="02020603050405020304" pitchFamily="18" charset="0"/>
                <a:ea typeface="돋움" pitchFamily="50" charset="-127"/>
                <a:cs typeface="Times New Roman" panose="02020603050405020304" pitchFamily="18" charset="0"/>
              </a:rPr>
              <a:t>L</a:t>
            </a:r>
            <a:r>
              <a:rPr lang="vi-VN" altLang="ko-KR" sz="900" dirty="0" smtClean="0">
                <a:latin typeface="Times New Roman" panose="02020603050405020304" pitchFamily="18" charset="0"/>
                <a:ea typeface="돋움" pitchFamily="50" charset="-127"/>
                <a:cs typeface="Times New Roman" panose="02020603050405020304" pitchFamily="18" charset="0"/>
              </a:rPr>
              <a:t>ocation </a:t>
            </a:r>
            <a:r>
              <a:rPr lang="vi-VN" altLang="ko-KR" sz="900" dirty="0">
                <a:latin typeface="Times New Roman" panose="02020603050405020304" pitchFamily="18" charset="0"/>
                <a:ea typeface="돋움" pitchFamily="50" charset="-127"/>
                <a:cs typeface="Times New Roman" panose="02020603050405020304" pitchFamily="18" charset="0"/>
              </a:rPr>
              <a:t>data  </a:t>
            </a:r>
            <a:r>
              <a:rPr lang="vi-VN" altLang="ko-KR" sz="900" dirty="0" smtClean="0">
                <a:latin typeface="Times New Roman" panose="02020603050405020304" pitchFamily="18" charset="0"/>
                <a:ea typeface="돋움" pitchFamily="50" charset="-127"/>
                <a:cs typeface="Times New Roman" panose="02020603050405020304" pitchFamily="18" charset="0"/>
              </a:rPr>
              <a:t>(</a:t>
            </a:r>
            <a:r>
              <a:rPr lang="en-US" altLang="ko-KR" sz="900" dirty="0" err="1" smtClean="0">
                <a:latin typeface="Times New Roman" panose="02020603050405020304" pitchFamily="18" charset="0"/>
                <a:ea typeface="돋움" pitchFamily="50" charset="-127"/>
                <a:cs typeface="Times New Roman" panose="02020603050405020304" pitchFamily="18" charset="0"/>
              </a:rPr>
              <a:t>nhiều</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vi-VN" altLang="ko-KR" sz="900" dirty="0" smtClean="0">
                <a:latin typeface="Times New Roman" panose="02020603050405020304" pitchFamily="18" charset="0"/>
                <a:ea typeface="돋움" pitchFamily="50" charset="-127"/>
                <a:cs typeface="Times New Roman" panose="02020603050405020304" pitchFamily="18" charset="0"/>
              </a:rPr>
              <a:t>hơn </a:t>
            </a:r>
            <a:r>
              <a:rPr lang="vi-VN" altLang="ko-KR" sz="900" dirty="0">
                <a:latin typeface="Times New Roman" panose="02020603050405020304" pitchFamily="18" charset="0"/>
                <a:ea typeface="돋움" pitchFamily="50" charset="-127"/>
                <a:cs typeface="Times New Roman" panose="02020603050405020304" pitchFamily="18" charset="0"/>
              </a:rPr>
              <a:t>10 ~ 100) đến </a:t>
            </a:r>
            <a:r>
              <a:rPr lang="vi-VN" altLang="ko-KR" sz="900" dirty="0" smtClean="0">
                <a:latin typeface="Times New Roman" panose="02020603050405020304" pitchFamily="18" charset="0"/>
                <a:ea typeface="돋움" pitchFamily="50" charset="-127"/>
                <a:cs typeface="Times New Roman" panose="02020603050405020304" pitchFamily="18" charset="0"/>
              </a:rPr>
              <a:t>vùn</a:t>
            </a:r>
            <a:r>
              <a:rPr lang="en-US" altLang="ko-KR" sz="900" dirty="0" smtClean="0">
                <a:latin typeface="Times New Roman" panose="02020603050405020304" pitchFamily="18" charset="0"/>
                <a:ea typeface="돋움" pitchFamily="50" charset="-127"/>
                <a:cs typeface="Times New Roman" panose="02020603050405020304" pitchFamily="18" charset="0"/>
              </a:rPr>
              <a:t>g Latch</a:t>
            </a:r>
            <a:r>
              <a:rPr lang="vi-VN" altLang="ko-KR" sz="900" dirty="0" smtClean="0">
                <a:latin typeface="Times New Roman" panose="02020603050405020304" pitchFamily="18" charset="0"/>
                <a:ea typeface="돋움" pitchFamily="50" charset="-127"/>
                <a:cs typeface="Times New Roman" panose="02020603050405020304" pitchFamily="18" charset="0"/>
              </a:rPr>
              <a:t>? </a:t>
            </a:r>
            <a:endParaRPr lang="en-US" altLang="ko-KR" sz="900" dirty="0" smtClean="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dirty="0" smtClean="0">
                <a:latin typeface="Times New Roman" panose="02020603050405020304" pitchFamily="18" charset="0"/>
                <a:ea typeface="돋움" pitchFamily="50" charset="-127"/>
                <a:cs typeface="Times New Roman" panose="02020603050405020304" pitchFamily="18" charset="0"/>
              </a:rPr>
              <a:t>(</a:t>
            </a:r>
            <a:r>
              <a:rPr lang="vi-VN" altLang="ko-KR" sz="900" dirty="0">
                <a:latin typeface="Times New Roman" panose="02020603050405020304" pitchFamily="18" charset="0"/>
                <a:ea typeface="돋움" pitchFamily="50" charset="-127"/>
                <a:cs typeface="Times New Roman" panose="02020603050405020304" pitchFamily="18" charset="0"/>
              </a:rPr>
              <a:t>Lệnh ngắn nhất có thể viết khi viết chương trình)</a:t>
            </a: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b="1" dirty="0">
                <a:solidFill>
                  <a:srgbClr val="FF0000"/>
                </a:solidFill>
                <a:latin typeface="Times New Roman" panose="02020603050405020304" pitchFamily="18" charset="0"/>
                <a:ea typeface="돋움" pitchFamily="50" charset="-127"/>
                <a:cs typeface="Times New Roman" panose="02020603050405020304" pitchFamily="18" charset="0"/>
              </a:rPr>
              <a:t>① BMOV </a:t>
            </a:r>
            <a:r>
              <a:rPr lang="en-US" altLang="ko-KR" sz="900" b="1" dirty="0" smtClean="0">
                <a:solidFill>
                  <a:srgbClr val="FF0000"/>
                </a:solidFill>
                <a:latin typeface="Times New Roman" panose="02020603050405020304" pitchFamily="18" charset="0"/>
                <a:ea typeface="돋움" pitchFamily="50" charset="-127"/>
                <a:cs typeface="Times New Roman" panose="02020603050405020304" pitchFamily="18" charset="0"/>
              </a:rPr>
              <a:t>              </a:t>
            </a:r>
            <a:r>
              <a:rPr lang="en-US" altLang="ko-KR" sz="900" dirty="0" smtClean="0">
                <a:latin typeface="Times New Roman" panose="02020603050405020304" pitchFamily="18" charset="0"/>
                <a:ea typeface="돋움" pitchFamily="50" charset="-127"/>
                <a:cs typeface="Times New Roman" panose="02020603050405020304" pitchFamily="18" charset="0"/>
              </a:rPr>
              <a:t>② </a:t>
            </a:r>
            <a:r>
              <a:rPr lang="en-US" altLang="ko-KR" sz="900" dirty="0">
                <a:latin typeface="Times New Roman" panose="02020603050405020304" pitchFamily="18" charset="0"/>
                <a:ea typeface="돋움" pitchFamily="50" charset="-127"/>
                <a:cs typeface="Times New Roman" panose="02020603050405020304" pitchFamily="18" charset="0"/>
              </a:rPr>
              <a:t>FMOV</a:t>
            </a:r>
          </a:p>
          <a:p>
            <a:pPr eaLnBrk="1" hangingPunct="1">
              <a:spcBef>
                <a:spcPct val="0"/>
              </a:spcBef>
              <a:buFontTx/>
              <a:buNone/>
            </a:pPr>
            <a:r>
              <a:rPr lang="en-US" altLang="ko-KR" sz="900" dirty="0">
                <a:latin typeface="Times New Roman" panose="02020603050405020304" pitchFamily="18" charset="0"/>
                <a:ea typeface="돋움" pitchFamily="50" charset="-127"/>
                <a:cs typeface="Times New Roman" panose="02020603050405020304" pitchFamily="18" charset="0"/>
              </a:rPr>
              <a:t>③ MOV </a:t>
            </a:r>
            <a:r>
              <a:rPr lang="en-US" altLang="ko-KR" sz="900" dirty="0" smtClean="0">
                <a:latin typeface="Times New Roman" panose="02020603050405020304" pitchFamily="18" charset="0"/>
                <a:ea typeface="돋움" pitchFamily="50" charset="-127"/>
                <a:cs typeface="Times New Roman" panose="02020603050405020304" pitchFamily="18" charset="0"/>
              </a:rPr>
              <a:t>                 ④ </a:t>
            </a:r>
            <a:r>
              <a:rPr lang="en-US" altLang="ko-KR" sz="900" dirty="0">
                <a:latin typeface="Times New Roman" panose="02020603050405020304" pitchFamily="18" charset="0"/>
                <a:ea typeface="돋움" pitchFamily="50" charset="-127"/>
                <a:cs typeface="Times New Roman" panose="02020603050405020304" pitchFamily="18" charset="0"/>
              </a:rPr>
              <a:t>DMOV</a:t>
            </a:r>
          </a:p>
          <a:p>
            <a:pPr eaLnBrk="1" hangingPunct="1">
              <a:spcBef>
                <a:spcPct val="0"/>
              </a:spcBef>
              <a:buFontTx/>
              <a:buNone/>
            </a:pP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dirty="0">
                <a:latin typeface="Times New Roman" panose="02020603050405020304" pitchFamily="18" charset="0"/>
                <a:ea typeface="돋움" pitchFamily="50" charset="-127"/>
                <a:cs typeface="Times New Roman" panose="02020603050405020304" pitchFamily="18" charset="0"/>
              </a:rPr>
              <a:t>17. </a:t>
            </a:r>
            <a:r>
              <a:rPr lang="vi-VN" altLang="ko-KR" sz="900" dirty="0">
                <a:latin typeface="Times New Roman" panose="02020603050405020304" pitchFamily="18" charset="0"/>
                <a:ea typeface="돋움" pitchFamily="50" charset="-127"/>
                <a:cs typeface="Times New Roman" panose="02020603050405020304" pitchFamily="18" charset="0"/>
              </a:rPr>
              <a:t>Khi viết </a:t>
            </a:r>
            <a:r>
              <a:rPr lang="vi-VN" altLang="ko-KR" sz="900" dirty="0" smtClean="0">
                <a:latin typeface="Times New Roman" panose="02020603050405020304" pitchFamily="18" charset="0"/>
                <a:ea typeface="돋움" pitchFamily="50" charset="-127"/>
                <a:cs typeface="Times New Roman" panose="02020603050405020304" pitchFamily="18" charset="0"/>
              </a:rPr>
              <a:t>PLC</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dạng</a:t>
            </a:r>
            <a:r>
              <a:rPr lang="en-US" altLang="ko-KR" sz="900" dirty="0" smtClean="0">
                <a:latin typeface="Times New Roman" panose="02020603050405020304" pitchFamily="18" charset="0"/>
                <a:ea typeface="돋움" pitchFamily="50" charset="-127"/>
                <a:cs typeface="Times New Roman" panose="02020603050405020304" pitchFamily="18" charset="0"/>
              </a:rPr>
              <a:t> Ladder</a:t>
            </a:r>
            <a:r>
              <a:rPr lang="vi-VN" altLang="ko-KR" sz="900" dirty="0" smtClean="0">
                <a:latin typeface="Times New Roman" panose="02020603050405020304" pitchFamily="18" charset="0"/>
                <a:ea typeface="돋움" pitchFamily="50" charset="-127"/>
                <a:cs typeface="Times New Roman" panose="02020603050405020304" pitchFamily="18" charset="0"/>
              </a:rPr>
              <a:t>, viết</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vào</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đâu</a:t>
            </a:r>
            <a:r>
              <a:rPr lang="vi-VN" altLang="ko-KR" sz="900" dirty="0" smtClean="0">
                <a:latin typeface="Times New Roman" panose="02020603050405020304" pitchFamily="18" charset="0"/>
                <a:ea typeface="돋움" pitchFamily="50" charset="-127"/>
                <a:cs typeface="Times New Roman" panose="02020603050405020304" pitchFamily="18" charset="0"/>
              </a:rPr>
              <a:t> </a:t>
            </a:r>
            <a:r>
              <a:rPr lang="vi-VN" altLang="ko-KR" sz="900" dirty="0">
                <a:latin typeface="Times New Roman" panose="02020603050405020304" pitchFamily="18" charset="0"/>
                <a:ea typeface="돋움" pitchFamily="50" charset="-127"/>
                <a:cs typeface="Times New Roman" panose="02020603050405020304" pitchFamily="18" charset="0"/>
              </a:rPr>
              <a:t>để mô tả một phần cụ thể của Ladder?</a:t>
            </a: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dirty="0">
                <a:latin typeface="Times New Roman" panose="02020603050405020304" pitchFamily="18" charset="0"/>
                <a:ea typeface="돋움" pitchFamily="50" charset="-127"/>
                <a:cs typeface="Times New Roman" panose="02020603050405020304" pitchFamily="18" charset="0"/>
              </a:rPr>
              <a:t>① </a:t>
            </a:r>
            <a:r>
              <a:rPr lang="en-US" altLang="ko-KR" sz="900" dirty="0" smtClean="0">
                <a:latin typeface="Times New Roman" panose="02020603050405020304" pitchFamily="18" charset="0"/>
                <a:ea typeface="돋움" pitchFamily="50" charset="-127"/>
                <a:cs typeface="Times New Roman" panose="02020603050405020304" pitchFamily="18" charset="0"/>
              </a:rPr>
              <a:t>Edit Comment          ② Edit note</a:t>
            </a: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dirty="0">
                <a:latin typeface="Times New Roman" panose="02020603050405020304" pitchFamily="18" charset="0"/>
                <a:ea typeface="돋움" pitchFamily="50" charset="-127"/>
                <a:cs typeface="Times New Roman" panose="02020603050405020304" pitchFamily="18" charset="0"/>
              </a:rPr>
              <a:t>③ </a:t>
            </a:r>
            <a:r>
              <a:rPr lang="en-US" altLang="ko-KR" sz="900" dirty="0" smtClean="0">
                <a:latin typeface="Times New Roman" panose="02020603050405020304" pitchFamily="18" charset="0"/>
                <a:ea typeface="돋움" pitchFamily="50" charset="-127"/>
                <a:cs typeface="Times New Roman" panose="02020603050405020304" pitchFamily="18" charset="0"/>
              </a:rPr>
              <a:t>Parameter                 </a:t>
            </a:r>
            <a:r>
              <a:rPr lang="en-US" altLang="ko-KR" sz="900" b="1" dirty="0" smtClean="0">
                <a:solidFill>
                  <a:srgbClr val="FF0000"/>
                </a:solidFill>
                <a:latin typeface="Times New Roman" panose="02020603050405020304" pitchFamily="18" charset="0"/>
                <a:ea typeface="돋움" pitchFamily="50" charset="-127"/>
                <a:cs typeface="Times New Roman" panose="02020603050405020304" pitchFamily="18" charset="0"/>
              </a:rPr>
              <a:t>④ Edit Statement</a:t>
            </a:r>
            <a:endParaRPr lang="en-US" altLang="ko-KR" sz="900" b="1" dirty="0">
              <a:solidFill>
                <a:srgbClr val="FF0000"/>
              </a:solidFill>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dirty="0" smtClean="0">
                <a:latin typeface="Times New Roman" panose="02020603050405020304" pitchFamily="18" charset="0"/>
                <a:ea typeface="돋움" pitchFamily="50" charset="-127"/>
                <a:cs typeface="Times New Roman" panose="02020603050405020304" pitchFamily="18" charset="0"/>
              </a:rPr>
              <a:t>18.</a:t>
            </a:r>
            <a:r>
              <a:rPr lang="vi-VN" altLang="ko-KR" sz="900" baseline="30000" dirty="0" smtClean="0"/>
              <a:t> </a:t>
            </a:r>
            <a:r>
              <a:rPr lang="en-US" altLang="ko-KR" sz="900" dirty="0" smtClean="0">
                <a:latin typeface="Times New Roman" panose="02020603050405020304" pitchFamily="18" charset="0"/>
                <a:ea typeface="돋움" pitchFamily="50" charset="-127"/>
                <a:cs typeface="Times New Roman" panose="02020603050405020304" pitchFamily="18" charset="0"/>
              </a:rPr>
              <a:t>Time Chart</a:t>
            </a:r>
            <a:r>
              <a:rPr lang="vi-VN" altLang="ko-KR" sz="900" dirty="0" smtClean="0">
                <a:latin typeface="Times New Roman" panose="02020603050405020304" pitchFamily="18" charset="0"/>
                <a:ea typeface="돋움" pitchFamily="50" charset="-127"/>
                <a:cs typeface="Times New Roman" panose="02020603050405020304" pitchFamily="18" charset="0"/>
              </a:rPr>
              <a:t> </a:t>
            </a:r>
            <a:r>
              <a:rPr lang="vi-VN" altLang="ko-KR" sz="900" dirty="0">
                <a:latin typeface="Times New Roman" panose="02020603050405020304" pitchFamily="18" charset="0"/>
                <a:ea typeface="돋움" pitchFamily="50" charset="-127"/>
                <a:cs typeface="Times New Roman" panose="02020603050405020304" pitchFamily="18" charset="0"/>
              </a:rPr>
              <a:t>nào của mạch tự giữ sử dụng </a:t>
            </a:r>
            <a:r>
              <a:rPr lang="vi-VN" altLang="ko-KR" sz="900" dirty="0" smtClean="0">
                <a:latin typeface="Times New Roman" panose="02020603050405020304" pitchFamily="18" charset="0"/>
                <a:ea typeface="돋움" pitchFamily="50" charset="-127"/>
                <a:cs typeface="Times New Roman" panose="02020603050405020304" pitchFamily="18" charset="0"/>
              </a:rPr>
              <a:t>SET/RST </a:t>
            </a:r>
            <a:r>
              <a:rPr lang="vi-VN" altLang="ko-KR" sz="900" dirty="0">
                <a:latin typeface="Times New Roman" panose="02020603050405020304" pitchFamily="18" charset="0"/>
                <a:ea typeface="돋움" pitchFamily="50" charset="-127"/>
                <a:cs typeface="Times New Roman" panose="02020603050405020304" pitchFamily="18" charset="0"/>
              </a:rPr>
              <a:t>là đúng</a:t>
            </a:r>
            <a:r>
              <a:rPr lang="vi-VN" altLang="ko-KR" sz="900" dirty="0" smtClean="0">
                <a:latin typeface="Times New Roman" panose="02020603050405020304" pitchFamily="18" charset="0"/>
                <a:ea typeface="돋움" pitchFamily="50" charset="-127"/>
                <a:cs typeface="Times New Roman" panose="02020603050405020304" pitchFamily="18" charset="0"/>
              </a:rPr>
              <a:t>?</a:t>
            </a:r>
            <a:endParaRPr lang="vi-VN" altLang="ko-KR" sz="900" dirty="0">
              <a:latin typeface="Times New Roman" panose="02020603050405020304" pitchFamily="18" charset="0"/>
              <a:ea typeface="돋움" pitchFamily="50" charset="-127"/>
              <a:cs typeface="Times New Roman" panose="02020603050405020304" pitchFamily="18" charset="0"/>
            </a:endParaRPr>
          </a:p>
        </p:txBody>
      </p:sp>
      <p:sp>
        <p:nvSpPr>
          <p:cNvPr id="16389" name="Rectangle 4"/>
          <p:cNvSpPr>
            <a:spLocks noChangeArrowheads="1"/>
          </p:cNvSpPr>
          <p:nvPr/>
        </p:nvSpPr>
        <p:spPr bwMode="auto">
          <a:xfrm>
            <a:off x="3429000" y="776288"/>
            <a:ext cx="3124200" cy="89011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vi-VN" altLang="ko-KR" sz="900" dirty="0">
                <a:latin typeface="Times New Roman" panose="02020603050405020304" pitchFamily="18" charset="0"/>
                <a:ea typeface="돋움" pitchFamily="50" charset="-127"/>
                <a:cs typeface="Times New Roman" panose="02020603050405020304" pitchFamily="18" charset="0"/>
              </a:rPr>
              <a:t>19. </a:t>
            </a:r>
            <a:r>
              <a:rPr lang="en-US" altLang="ko-KR" sz="900" dirty="0" err="1" smtClean="0">
                <a:latin typeface="Times New Roman" panose="02020603050405020304" pitchFamily="18" charset="0"/>
                <a:ea typeface="돋움" pitchFamily="50" charset="-127"/>
                <a:cs typeface="Times New Roman" panose="02020603050405020304" pitchFamily="18" charset="0"/>
              </a:rPr>
              <a:t>Phím</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tắt</a:t>
            </a:r>
            <a:r>
              <a:rPr lang="vi-VN" altLang="ko-KR" sz="900" dirty="0" smtClean="0">
                <a:latin typeface="Times New Roman" panose="02020603050405020304" pitchFamily="18" charset="0"/>
                <a:ea typeface="돋움" pitchFamily="50" charset="-127"/>
                <a:cs typeface="Times New Roman" panose="02020603050405020304" pitchFamily="18" charset="0"/>
              </a:rPr>
              <a:t> để </a:t>
            </a:r>
            <a:r>
              <a:rPr lang="vi-VN" altLang="ko-KR" sz="900" dirty="0">
                <a:latin typeface="Times New Roman" panose="02020603050405020304" pitchFamily="18" charset="0"/>
                <a:ea typeface="돋움" pitchFamily="50" charset="-127"/>
                <a:cs typeface="Times New Roman" panose="02020603050405020304" pitchFamily="18" charset="0"/>
              </a:rPr>
              <a:t>chuyển đổi và lưu nội dung được </a:t>
            </a:r>
            <a:r>
              <a:rPr lang="vi-VN" altLang="ko-KR" sz="900" dirty="0" smtClean="0">
                <a:latin typeface="Times New Roman" panose="02020603050405020304" pitchFamily="18" charset="0"/>
                <a:ea typeface="돋움" pitchFamily="50" charset="-127"/>
                <a:cs typeface="Times New Roman" panose="02020603050405020304" pitchFamily="18" charset="0"/>
              </a:rPr>
              <a:t>ghi </a:t>
            </a:r>
            <a:r>
              <a:rPr lang="vi-VN" altLang="ko-KR" sz="900" dirty="0">
                <a:latin typeface="Times New Roman" panose="02020603050405020304" pitchFamily="18" charset="0"/>
                <a:ea typeface="돋움" pitchFamily="50" charset="-127"/>
                <a:cs typeface="Times New Roman" panose="02020603050405020304" pitchFamily="18" charset="0"/>
              </a:rPr>
              <a:t>sang CPU PLC cùng một lúc?</a:t>
            </a:r>
          </a:p>
          <a:p>
            <a:pPr eaLnBrk="1" hangingPunct="1">
              <a:spcBef>
                <a:spcPct val="0"/>
              </a:spcBef>
              <a:buFontTx/>
              <a:buNone/>
            </a:pP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b="1" dirty="0" smtClean="0">
                <a:solidFill>
                  <a:srgbClr val="FF0000"/>
                </a:solidFill>
                <a:latin typeface="Times New Roman" panose="02020603050405020304" pitchFamily="18" charset="0"/>
                <a:ea typeface="돋움" pitchFamily="50" charset="-127"/>
                <a:cs typeface="Times New Roman" panose="02020603050405020304" pitchFamily="18" charset="0"/>
              </a:rPr>
              <a:t>① </a:t>
            </a:r>
            <a:r>
              <a:rPr lang="en-US" altLang="ko-KR" sz="900" b="1" dirty="0">
                <a:solidFill>
                  <a:srgbClr val="FF0000"/>
                </a:solidFill>
                <a:latin typeface="Times New Roman" panose="02020603050405020304" pitchFamily="18" charset="0"/>
                <a:ea typeface="돋움" pitchFamily="50" charset="-127"/>
                <a:cs typeface="Times New Roman" panose="02020603050405020304" pitchFamily="18" charset="0"/>
              </a:rPr>
              <a:t>Shift + F4 </a:t>
            </a:r>
            <a:r>
              <a:rPr lang="en-US" altLang="ko-KR" sz="900" b="1" dirty="0" smtClean="0">
                <a:solidFill>
                  <a:srgbClr val="FF0000"/>
                </a:solidFill>
                <a:latin typeface="Times New Roman" panose="02020603050405020304" pitchFamily="18" charset="0"/>
                <a:ea typeface="돋움" pitchFamily="50" charset="-127"/>
                <a:cs typeface="Times New Roman" panose="02020603050405020304" pitchFamily="18" charset="0"/>
              </a:rPr>
              <a:t>             </a:t>
            </a:r>
            <a:r>
              <a:rPr lang="en-US" altLang="ko-KR" sz="900" dirty="0" smtClean="0">
                <a:latin typeface="Times New Roman" panose="02020603050405020304" pitchFamily="18" charset="0"/>
                <a:ea typeface="돋움" pitchFamily="50" charset="-127"/>
                <a:cs typeface="Times New Roman" panose="02020603050405020304" pitchFamily="18" charset="0"/>
              </a:rPr>
              <a:t>② F4        </a:t>
            </a:r>
          </a:p>
          <a:p>
            <a:pPr eaLnBrk="1" hangingPunct="1">
              <a:spcBef>
                <a:spcPct val="0"/>
              </a:spcBef>
              <a:buFontTx/>
              <a:buNone/>
            </a:pPr>
            <a:r>
              <a:rPr lang="en-US" altLang="ko-KR" sz="900" dirty="0" smtClean="0">
                <a:latin typeface="Times New Roman" panose="02020603050405020304" pitchFamily="18" charset="0"/>
                <a:ea typeface="돋움" pitchFamily="50" charset="-127"/>
                <a:cs typeface="Times New Roman" panose="02020603050405020304" pitchFamily="18" charset="0"/>
              </a:rPr>
              <a:t>     ③ </a:t>
            </a:r>
            <a:r>
              <a:rPr lang="en-US" altLang="ko-KR" sz="900" dirty="0">
                <a:latin typeface="Times New Roman" panose="02020603050405020304" pitchFamily="18" charset="0"/>
                <a:ea typeface="돋움" pitchFamily="50" charset="-127"/>
                <a:cs typeface="Times New Roman" panose="02020603050405020304" pitchFamily="18" charset="0"/>
              </a:rPr>
              <a:t>F3 + Shift </a:t>
            </a:r>
            <a:r>
              <a:rPr lang="en-US" altLang="ko-KR" sz="900" dirty="0" smtClean="0">
                <a:latin typeface="Times New Roman" panose="02020603050405020304" pitchFamily="18" charset="0"/>
                <a:ea typeface="돋움" pitchFamily="50" charset="-127"/>
                <a:cs typeface="Times New Roman" panose="02020603050405020304" pitchFamily="18" charset="0"/>
              </a:rPr>
              <a:t>             ④ </a:t>
            </a:r>
            <a:r>
              <a:rPr lang="en-US" altLang="ko-KR" sz="900" dirty="0">
                <a:latin typeface="Times New Roman" panose="02020603050405020304" pitchFamily="18" charset="0"/>
                <a:ea typeface="돋움" pitchFamily="50" charset="-127"/>
                <a:cs typeface="Times New Roman" panose="02020603050405020304" pitchFamily="18" charset="0"/>
              </a:rPr>
              <a:t>F2</a:t>
            </a:r>
          </a:p>
          <a:p>
            <a:pPr eaLnBrk="1" hangingPunct="1">
              <a:spcBef>
                <a:spcPct val="0"/>
              </a:spcBef>
              <a:buFontTx/>
              <a:buNone/>
            </a:pPr>
            <a:r>
              <a:rPr lang="en-US" altLang="ko-KR" sz="900" dirty="0" smtClean="0">
                <a:latin typeface="Times New Roman" panose="02020603050405020304" pitchFamily="18" charset="0"/>
                <a:ea typeface="돋움" pitchFamily="50" charset="-127"/>
                <a:cs typeface="Times New Roman" panose="02020603050405020304" pitchFamily="18" charset="0"/>
              </a:rPr>
              <a:t> </a:t>
            </a: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dirty="0">
                <a:latin typeface="Times New Roman" panose="02020603050405020304" pitchFamily="18" charset="0"/>
                <a:ea typeface="돋움" pitchFamily="50" charset="-127"/>
                <a:cs typeface="Times New Roman" panose="02020603050405020304" pitchFamily="18" charset="0"/>
              </a:rPr>
              <a:t>20. Mạch </a:t>
            </a:r>
            <a:r>
              <a:rPr lang="en-US" altLang="ko-KR" sz="900" dirty="0" err="1" smtClean="0">
                <a:latin typeface="Times New Roman" panose="02020603050405020304" pitchFamily="18" charset="0"/>
                <a:ea typeface="돋움" pitchFamily="50" charset="-127"/>
                <a:cs typeface="Times New Roman" panose="02020603050405020304" pitchFamily="18" charset="0"/>
              </a:rPr>
              <a:t>phía</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dưới</a:t>
            </a:r>
            <a:r>
              <a:rPr lang="vi-VN" altLang="ko-KR" sz="900" dirty="0" smtClean="0">
                <a:latin typeface="Times New Roman" panose="02020603050405020304" pitchFamily="18" charset="0"/>
                <a:ea typeface="돋움" pitchFamily="50" charset="-127"/>
                <a:cs typeface="Times New Roman" panose="02020603050405020304" pitchFamily="18" charset="0"/>
              </a:rPr>
              <a:t> </a:t>
            </a:r>
            <a:r>
              <a:rPr lang="vi-VN" altLang="ko-KR" sz="900" dirty="0">
                <a:latin typeface="Times New Roman" panose="02020603050405020304" pitchFamily="18" charset="0"/>
                <a:ea typeface="돋움" pitchFamily="50" charset="-127"/>
                <a:cs typeface="Times New Roman" panose="02020603050405020304" pitchFamily="18" charset="0"/>
              </a:rPr>
              <a:t>là môđun nào?</a:t>
            </a:r>
          </a:p>
          <a:p>
            <a:pPr eaLnBrk="1" hangingPunct="1">
              <a:spcBef>
                <a:spcPct val="0"/>
              </a:spcBef>
              <a:buFontTx/>
              <a:buNone/>
            </a:pPr>
            <a:r>
              <a:rPr lang="en-US" altLang="ko-KR" sz="900" dirty="0">
                <a:latin typeface="Times New Roman" panose="02020603050405020304" pitchFamily="18" charset="0"/>
                <a:ea typeface="돋움" pitchFamily="50" charset="-127"/>
                <a:cs typeface="Times New Roman" panose="02020603050405020304" pitchFamily="18" charset="0"/>
              </a:rPr>
              <a:t> </a:t>
            </a:r>
            <a:endParaRPr lang="en-US" altLang="ko-KR" sz="900" dirty="0" smtClean="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dirty="0" smtClean="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dirty="0" smtClean="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dirty="0" smtClean="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dirty="0" smtClean="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vi-VN" altLang="ko-KR" sz="900" dirty="0" smtClean="0">
                <a:latin typeface="Times New Roman" panose="02020603050405020304" pitchFamily="18" charset="0"/>
                <a:ea typeface="돋움" pitchFamily="50" charset="-127"/>
                <a:cs typeface="Times New Roman" panose="02020603050405020304" pitchFamily="18" charset="0"/>
              </a:rPr>
              <a:t>① </a:t>
            </a:r>
            <a:r>
              <a:rPr lang="en-US" altLang="ko-KR" sz="900" dirty="0">
                <a:latin typeface="Times New Roman" panose="02020603050405020304" pitchFamily="18" charset="0"/>
                <a:ea typeface="돋움" pitchFamily="50" charset="-127"/>
                <a:cs typeface="Times New Roman" panose="02020603050405020304" pitchFamily="18" charset="0"/>
              </a:rPr>
              <a:t>Unit</a:t>
            </a:r>
            <a:r>
              <a:rPr lang="vi-VN" altLang="ko-KR" sz="900" dirty="0">
                <a:latin typeface="Times New Roman" panose="02020603050405020304" pitchFamily="18" charset="0"/>
                <a:ea typeface="돋움" pitchFamily="50" charset="-127"/>
                <a:cs typeface="Times New Roman" panose="02020603050405020304" pitchFamily="18" charset="0"/>
              </a:rPr>
              <a:t> đầu vào</a:t>
            </a:r>
          </a:p>
          <a:p>
            <a:pPr eaLnBrk="1" hangingPunct="1">
              <a:spcBef>
                <a:spcPct val="0"/>
              </a:spcBef>
              <a:buFontTx/>
              <a:buNone/>
            </a:pP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vi-VN" altLang="ko-KR" sz="900" b="1" dirty="0" smtClean="0">
                <a:solidFill>
                  <a:srgbClr val="FF0000"/>
                </a:solidFill>
                <a:latin typeface="Times New Roman" panose="02020603050405020304" pitchFamily="18" charset="0"/>
                <a:ea typeface="돋움" pitchFamily="50" charset="-127"/>
                <a:cs typeface="Times New Roman" panose="02020603050405020304" pitchFamily="18" charset="0"/>
              </a:rPr>
              <a:t>② </a:t>
            </a:r>
            <a:r>
              <a:rPr lang="en-US" altLang="ko-KR" sz="900" b="1" dirty="0">
                <a:solidFill>
                  <a:srgbClr val="FF0000"/>
                </a:solidFill>
                <a:latin typeface="Times New Roman" panose="02020603050405020304" pitchFamily="18" charset="0"/>
                <a:ea typeface="돋움" pitchFamily="50" charset="-127"/>
                <a:cs typeface="Times New Roman" panose="02020603050405020304" pitchFamily="18" charset="0"/>
              </a:rPr>
              <a:t>Unit</a:t>
            </a:r>
            <a:r>
              <a:rPr lang="vi-VN" altLang="ko-KR" sz="900" b="1" dirty="0">
                <a:solidFill>
                  <a:srgbClr val="FF0000"/>
                </a:solidFill>
                <a:latin typeface="Times New Roman" panose="02020603050405020304" pitchFamily="18" charset="0"/>
                <a:ea typeface="돋움" pitchFamily="50" charset="-127"/>
                <a:cs typeface="Times New Roman" panose="02020603050405020304" pitchFamily="18" charset="0"/>
              </a:rPr>
              <a:t> đầu ra</a:t>
            </a:r>
          </a:p>
          <a:p>
            <a:pPr eaLnBrk="1" hangingPunct="1">
              <a:spcBef>
                <a:spcPct val="0"/>
              </a:spcBef>
              <a:buFontTx/>
              <a:buNone/>
            </a:pP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vi-VN" altLang="ko-KR" sz="900" dirty="0" smtClean="0">
                <a:latin typeface="Times New Roman" panose="02020603050405020304" pitchFamily="18" charset="0"/>
                <a:ea typeface="돋움" pitchFamily="50" charset="-127"/>
                <a:cs typeface="Times New Roman" panose="02020603050405020304" pitchFamily="18" charset="0"/>
              </a:rPr>
              <a:t>③ </a:t>
            </a:r>
            <a:r>
              <a:rPr lang="en-US" altLang="ko-KR" sz="900" dirty="0">
                <a:latin typeface="Times New Roman" panose="02020603050405020304" pitchFamily="18" charset="0"/>
                <a:ea typeface="돋움" pitchFamily="50" charset="-127"/>
                <a:cs typeface="Times New Roman" panose="02020603050405020304" pitchFamily="18" charset="0"/>
              </a:rPr>
              <a:t>Unit</a:t>
            </a:r>
            <a:r>
              <a:rPr lang="vi-VN" altLang="ko-KR" sz="900" dirty="0">
                <a:latin typeface="Times New Roman" panose="02020603050405020304" pitchFamily="18" charset="0"/>
                <a:ea typeface="돋움" pitchFamily="50" charset="-127"/>
                <a:cs typeface="Times New Roman" panose="02020603050405020304" pitchFamily="18" charset="0"/>
              </a:rPr>
              <a:t> định vị</a:t>
            </a:r>
          </a:p>
          <a:p>
            <a:pPr eaLnBrk="1" hangingPunct="1">
              <a:spcBef>
                <a:spcPct val="0"/>
              </a:spcBef>
              <a:buFontTx/>
              <a:buNone/>
            </a:pPr>
            <a:r>
              <a:rPr lang="en-US" altLang="ko-KR" sz="900" dirty="0" smtClean="0">
                <a:latin typeface="Times New Roman" panose="02020603050405020304" pitchFamily="18" charset="0"/>
                <a:ea typeface="돋움" pitchFamily="50" charset="-127"/>
                <a:cs typeface="Times New Roman" panose="02020603050405020304" pitchFamily="18" charset="0"/>
              </a:rPr>
              <a:t>      ④ </a:t>
            </a:r>
            <a:r>
              <a:rPr lang="vi-VN" altLang="ko-KR" sz="900" dirty="0">
                <a:latin typeface="Times New Roman" panose="02020603050405020304" pitchFamily="18" charset="0"/>
                <a:ea typeface="돋움" pitchFamily="50" charset="-127"/>
                <a:cs typeface="Times New Roman" panose="02020603050405020304" pitchFamily="18" charset="0"/>
              </a:rPr>
              <a:t>Standard Ram format</a:t>
            </a: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dirty="0" smtClean="0">
              <a:latin typeface="Times New Roman" panose="02020603050405020304" pitchFamily="18" charset="0"/>
              <a:ea typeface="돋움" pitchFamily="50" charset="-127"/>
              <a:cs typeface="Times New Roman" panose="02020603050405020304" pitchFamily="18" charset="0"/>
            </a:endParaRPr>
          </a:p>
        </p:txBody>
      </p:sp>
      <p:grpSp>
        <p:nvGrpSpPr>
          <p:cNvPr id="16390" name="Group 1"/>
          <p:cNvGrpSpPr>
            <a:grpSpLocks/>
          </p:cNvGrpSpPr>
          <p:nvPr/>
        </p:nvGrpSpPr>
        <p:grpSpPr bwMode="auto">
          <a:xfrm>
            <a:off x="304800" y="5247084"/>
            <a:ext cx="2979738" cy="3162300"/>
            <a:chOff x="304800" y="5481638"/>
            <a:chExt cx="2979738" cy="3162300"/>
          </a:xfrm>
        </p:grpSpPr>
        <p:grpSp>
          <p:nvGrpSpPr>
            <p:cNvPr id="16392" name="Group 904"/>
            <p:cNvGrpSpPr>
              <a:grpSpLocks/>
            </p:cNvGrpSpPr>
            <p:nvPr/>
          </p:nvGrpSpPr>
          <p:grpSpPr bwMode="auto">
            <a:xfrm>
              <a:off x="304800" y="5481638"/>
              <a:ext cx="2979738" cy="3162300"/>
              <a:chOff x="0" y="0"/>
              <a:chExt cx="1826" cy="1990"/>
            </a:xfrm>
          </p:grpSpPr>
          <p:sp>
            <p:nvSpPr>
              <p:cNvPr id="16394" name="Rectangle 905"/>
              <p:cNvSpPr>
                <a:spLocks noChangeArrowheads="1"/>
              </p:cNvSpPr>
              <p:nvPr/>
            </p:nvSpPr>
            <p:spPr bwMode="auto">
              <a:xfrm>
                <a:off x="27" y="563"/>
                <a:ext cx="18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ko-KR" altLang="en-US" sz="900">
                    <a:solidFill>
                      <a:srgbClr val="000000"/>
                    </a:solidFill>
                    <a:latin typeface="Times New Roman" panose="02020603050405020304" pitchFamily="18" charset="0"/>
                    <a:ea typeface="돋움" pitchFamily="50" charset="-127"/>
                    <a:cs typeface="Times New Roman" panose="02020603050405020304" pitchFamily="18" charset="0"/>
                  </a:rPr>
                  <a:t>①</a:t>
                </a:r>
              </a:p>
              <a:p>
                <a:pPr eaLnBrk="1" hangingPunct="1">
                  <a:spcBef>
                    <a:spcPct val="0"/>
                  </a:spcBef>
                  <a:buFontTx/>
                  <a:buNone/>
                </a:pPr>
                <a:endParaRPr lang="ko-KR" altLang="en-US" sz="900">
                  <a:solidFill>
                    <a:srgbClr val="000000"/>
                  </a:solidFill>
                  <a:latin typeface="Times New Roman" panose="02020603050405020304" pitchFamily="18" charset="0"/>
                  <a:ea typeface="돋움" pitchFamily="50" charset="-127"/>
                  <a:cs typeface="Times New Roman" panose="02020603050405020304" pitchFamily="18" charset="0"/>
                </a:endParaRPr>
              </a:p>
            </p:txBody>
          </p:sp>
          <p:grpSp>
            <p:nvGrpSpPr>
              <p:cNvPr id="16395" name="Group 906"/>
              <p:cNvGrpSpPr>
                <a:grpSpLocks/>
              </p:cNvGrpSpPr>
              <p:nvPr/>
            </p:nvGrpSpPr>
            <p:grpSpPr bwMode="auto">
              <a:xfrm>
                <a:off x="172" y="0"/>
                <a:ext cx="1654" cy="479"/>
                <a:chOff x="172" y="0"/>
                <a:chExt cx="1654" cy="479"/>
              </a:xfrm>
            </p:grpSpPr>
            <p:sp>
              <p:nvSpPr>
                <p:cNvPr id="16426" name="Line 907"/>
                <p:cNvSpPr>
                  <a:spLocks noChangeShapeType="1"/>
                </p:cNvSpPr>
                <p:nvPr/>
              </p:nvSpPr>
              <p:spPr bwMode="auto">
                <a:xfrm>
                  <a:off x="172" y="65"/>
                  <a:ext cx="0" cy="41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6427" name="Line 908"/>
                <p:cNvSpPr>
                  <a:spLocks noChangeShapeType="1"/>
                </p:cNvSpPr>
                <p:nvPr/>
              </p:nvSpPr>
              <p:spPr bwMode="auto">
                <a:xfrm>
                  <a:off x="1826" y="105"/>
                  <a:ext cx="0" cy="37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6428" name="Line 909"/>
                <p:cNvSpPr>
                  <a:spLocks noChangeShapeType="1"/>
                </p:cNvSpPr>
                <p:nvPr/>
              </p:nvSpPr>
              <p:spPr bwMode="auto">
                <a:xfrm>
                  <a:off x="172" y="179"/>
                  <a:ext cx="27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6429" name="Line 910"/>
                <p:cNvSpPr>
                  <a:spLocks noChangeShapeType="1"/>
                </p:cNvSpPr>
                <p:nvPr/>
              </p:nvSpPr>
              <p:spPr bwMode="auto">
                <a:xfrm flipH="1" flipV="1">
                  <a:off x="1682" y="185"/>
                  <a:ext cx="14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6430" name="Text Box 911"/>
                <p:cNvSpPr txBox="1">
                  <a:spLocks noChangeArrowheads="1"/>
                </p:cNvSpPr>
                <p:nvPr/>
              </p:nvSpPr>
              <p:spPr bwMode="auto">
                <a:xfrm>
                  <a:off x="404" y="0"/>
                  <a:ext cx="20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solidFill>
                        <a:srgbClr val="000000"/>
                      </a:solidFill>
                      <a:latin typeface="Times New Roman" panose="02020603050405020304" pitchFamily="18" charset="0"/>
                      <a:cs typeface="Times New Roman" panose="02020603050405020304" pitchFamily="18" charset="0"/>
                    </a:rPr>
                    <a:t>X1</a:t>
                  </a:r>
                </a:p>
                <a:p>
                  <a:pPr eaLnBrk="1" hangingPunct="1">
                    <a:spcBef>
                      <a:spcPct val="0"/>
                    </a:spcBef>
                    <a:buFontTx/>
                    <a:buNone/>
                  </a:pPr>
                  <a:endParaRPr lang="en-US" altLang="ko-KR" sz="900">
                    <a:solidFill>
                      <a:srgbClr val="000000"/>
                    </a:solidFill>
                    <a:latin typeface="Times New Roman" panose="02020603050405020304" pitchFamily="18" charset="0"/>
                    <a:cs typeface="Times New Roman" panose="02020603050405020304" pitchFamily="18" charset="0"/>
                  </a:endParaRPr>
                </a:p>
              </p:txBody>
            </p:sp>
            <p:sp>
              <p:nvSpPr>
                <p:cNvPr id="16431" name="Line 912"/>
                <p:cNvSpPr>
                  <a:spLocks noChangeShapeType="1"/>
                </p:cNvSpPr>
                <p:nvPr/>
              </p:nvSpPr>
              <p:spPr bwMode="auto">
                <a:xfrm>
                  <a:off x="509" y="179"/>
                  <a:ext cx="78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grpSp>
              <p:nvGrpSpPr>
                <p:cNvPr id="16432" name="Group 913"/>
                <p:cNvGrpSpPr>
                  <a:grpSpLocks/>
                </p:cNvGrpSpPr>
                <p:nvPr/>
              </p:nvGrpSpPr>
              <p:grpSpPr bwMode="auto">
                <a:xfrm>
                  <a:off x="448" y="128"/>
                  <a:ext cx="54" cy="104"/>
                  <a:chOff x="652" y="128"/>
                  <a:chExt cx="54" cy="182"/>
                </a:xfrm>
              </p:grpSpPr>
              <p:sp>
                <p:nvSpPr>
                  <p:cNvPr id="16456" name="Line 914"/>
                  <p:cNvSpPr>
                    <a:spLocks noChangeShapeType="1"/>
                  </p:cNvSpPr>
                  <p:nvPr/>
                </p:nvSpPr>
                <p:spPr bwMode="auto">
                  <a:xfrm>
                    <a:off x="652" y="128"/>
                    <a:ext cx="0" cy="18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6457" name="Line 915"/>
                  <p:cNvSpPr>
                    <a:spLocks noChangeShapeType="1"/>
                  </p:cNvSpPr>
                  <p:nvPr/>
                </p:nvSpPr>
                <p:spPr bwMode="auto">
                  <a:xfrm>
                    <a:off x="706" y="128"/>
                    <a:ext cx="0" cy="18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grpSp>
            <p:grpSp>
              <p:nvGrpSpPr>
                <p:cNvPr id="16433" name="Group 916"/>
                <p:cNvGrpSpPr>
                  <a:grpSpLocks/>
                </p:cNvGrpSpPr>
                <p:nvPr/>
              </p:nvGrpSpPr>
              <p:grpSpPr bwMode="auto">
                <a:xfrm>
                  <a:off x="1292" y="104"/>
                  <a:ext cx="403" cy="144"/>
                  <a:chOff x="1286" y="104"/>
                  <a:chExt cx="624" cy="192"/>
                </a:xfrm>
              </p:grpSpPr>
              <p:grpSp>
                <p:nvGrpSpPr>
                  <p:cNvPr id="16450" name="Group 917"/>
                  <p:cNvGrpSpPr>
                    <a:grpSpLocks/>
                  </p:cNvGrpSpPr>
                  <p:nvPr/>
                </p:nvGrpSpPr>
                <p:grpSpPr bwMode="auto">
                  <a:xfrm>
                    <a:off x="1286" y="104"/>
                    <a:ext cx="48" cy="192"/>
                    <a:chOff x="1286" y="104"/>
                    <a:chExt cx="48" cy="192"/>
                  </a:xfrm>
                </p:grpSpPr>
                <p:sp>
                  <p:nvSpPr>
                    <p:cNvPr id="16454" name="Line 918"/>
                    <p:cNvSpPr>
                      <a:spLocks noChangeShapeType="1"/>
                    </p:cNvSpPr>
                    <p:nvPr/>
                  </p:nvSpPr>
                  <p:spPr bwMode="auto">
                    <a:xfrm flipH="1">
                      <a:off x="1286" y="104"/>
                      <a:ext cx="48"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6455" name="Line 919"/>
                    <p:cNvSpPr>
                      <a:spLocks noChangeShapeType="1"/>
                    </p:cNvSpPr>
                    <p:nvPr/>
                  </p:nvSpPr>
                  <p:spPr bwMode="auto">
                    <a:xfrm>
                      <a:off x="1286" y="200"/>
                      <a:ext cx="48"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grpSp>
              <p:grpSp>
                <p:nvGrpSpPr>
                  <p:cNvPr id="16451" name="Group 920"/>
                  <p:cNvGrpSpPr>
                    <a:grpSpLocks/>
                  </p:cNvGrpSpPr>
                  <p:nvPr/>
                </p:nvGrpSpPr>
                <p:grpSpPr bwMode="auto">
                  <a:xfrm>
                    <a:off x="1862" y="104"/>
                    <a:ext cx="48" cy="192"/>
                    <a:chOff x="1862" y="104"/>
                    <a:chExt cx="48" cy="192"/>
                  </a:xfrm>
                </p:grpSpPr>
                <p:sp>
                  <p:nvSpPr>
                    <p:cNvPr id="16452" name="Line 921"/>
                    <p:cNvSpPr>
                      <a:spLocks noChangeShapeType="1"/>
                    </p:cNvSpPr>
                    <p:nvPr/>
                  </p:nvSpPr>
                  <p:spPr bwMode="auto">
                    <a:xfrm>
                      <a:off x="1862" y="104"/>
                      <a:ext cx="48"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6453" name="Line 922"/>
                    <p:cNvSpPr>
                      <a:spLocks noChangeShapeType="1"/>
                    </p:cNvSpPr>
                    <p:nvPr/>
                  </p:nvSpPr>
                  <p:spPr bwMode="auto">
                    <a:xfrm flipH="1">
                      <a:off x="1862" y="200"/>
                      <a:ext cx="48"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grpSp>
            </p:grpSp>
            <p:sp>
              <p:nvSpPr>
                <p:cNvPr id="16434" name="Text Box 923"/>
                <p:cNvSpPr txBox="1">
                  <a:spLocks noChangeArrowheads="1"/>
                </p:cNvSpPr>
                <p:nvPr/>
              </p:nvSpPr>
              <p:spPr bwMode="auto">
                <a:xfrm>
                  <a:off x="1288" y="120"/>
                  <a:ext cx="4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solidFill>
                        <a:srgbClr val="000000"/>
                      </a:solidFill>
                      <a:latin typeface="Times New Roman" panose="02020603050405020304" pitchFamily="18" charset="0"/>
                      <a:cs typeface="Times New Roman" panose="02020603050405020304" pitchFamily="18" charset="0"/>
                    </a:rPr>
                    <a:t>SET Y40</a:t>
                  </a:r>
                </a:p>
                <a:p>
                  <a:pPr eaLnBrk="1" hangingPunct="1">
                    <a:spcBef>
                      <a:spcPct val="0"/>
                    </a:spcBef>
                    <a:buFontTx/>
                    <a:buNone/>
                  </a:pPr>
                  <a:endParaRPr lang="en-US" altLang="ko-KR" sz="900">
                    <a:solidFill>
                      <a:srgbClr val="000000"/>
                    </a:solidFill>
                    <a:latin typeface="Times New Roman" panose="02020603050405020304" pitchFamily="18" charset="0"/>
                    <a:cs typeface="Times New Roman" panose="02020603050405020304" pitchFamily="18" charset="0"/>
                  </a:endParaRPr>
                </a:p>
              </p:txBody>
            </p:sp>
            <p:sp>
              <p:nvSpPr>
                <p:cNvPr id="16435" name="Line 924"/>
                <p:cNvSpPr>
                  <a:spLocks noChangeShapeType="1"/>
                </p:cNvSpPr>
                <p:nvPr/>
              </p:nvSpPr>
              <p:spPr bwMode="auto">
                <a:xfrm>
                  <a:off x="172" y="395"/>
                  <a:ext cx="27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6436" name="Line 925"/>
                <p:cNvSpPr>
                  <a:spLocks noChangeShapeType="1"/>
                </p:cNvSpPr>
                <p:nvPr/>
              </p:nvSpPr>
              <p:spPr bwMode="auto">
                <a:xfrm flipH="1" flipV="1">
                  <a:off x="1682" y="401"/>
                  <a:ext cx="14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6437" name="Line 926"/>
                <p:cNvSpPr>
                  <a:spLocks noChangeShapeType="1"/>
                </p:cNvSpPr>
                <p:nvPr/>
              </p:nvSpPr>
              <p:spPr bwMode="auto">
                <a:xfrm>
                  <a:off x="507" y="395"/>
                  <a:ext cx="78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grpSp>
              <p:nvGrpSpPr>
                <p:cNvPr id="16438" name="Group 927"/>
                <p:cNvGrpSpPr>
                  <a:grpSpLocks/>
                </p:cNvGrpSpPr>
                <p:nvPr/>
              </p:nvGrpSpPr>
              <p:grpSpPr bwMode="auto">
                <a:xfrm>
                  <a:off x="448" y="344"/>
                  <a:ext cx="54" cy="103"/>
                  <a:chOff x="652" y="344"/>
                  <a:chExt cx="54" cy="182"/>
                </a:xfrm>
              </p:grpSpPr>
              <p:sp>
                <p:nvSpPr>
                  <p:cNvPr id="16448" name="Line 928"/>
                  <p:cNvSpPr>
                    <a:spLocks noChangeShapeType="1"/>
                  </p:cNvSpPr>
                  <p:nvPr/>
                </p:nvSpPr>
                <p:spPr bwMode="auto">
                  <a:xfrm>
                    <a:off x="652" y="344"/>
                    <a:ext cx="0" cy="18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6449" name="Line 929"/>
                  <p:cNvSpPr>
                    <a:spLocks noChangeShapeType="1"/>
                  </p:cNvSpPr>
                  <p:nvPr/>
                </p:nvSpPr>
                <p:spPr bwMode="auto">
                  <a:xfrm>
                    <a:off x="706" y="344"/>
                    <a:ext cx="0" cy="18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grpSp>
            <p:grpSp>
              <p:nvGrpSpPr>
                <p:cNvPr id="16439" name="Group 930"/>
                <p:cNvGrpSpPr>
                  <a:grpSpLocks/>
                </p:cNvGrpSpPr>
                <p:nvPr/>
              </p:nvGrpSpPr>
              <p:grpSpPr bwMode="auto">
                <a:xfrm>
                  <a:off x="1292" y="336"/>
                  <a:ext cx="403" cy="143"/>
                  <a:chOff x="1286" y="336"/>
                  <a:chExt cx="624" cy="192"/>
                </a:xfrm>
              </p:grpSpPr>
              <p:grpSp>
                <p:nvGrpSpPr>
                  <p:cNvPr id="16442" name="Group 931"/>
                  <p:cNvGrpSpPr>
                    <a:grpSpLocks/>
                  </p:cNvGrpSpPr>
                  <p:nvPr/>
                </p:nvGrpSpPr>
                <p:grpSpPr bwMode="auto">
                  <a:xfrm>
                    <a:off x="1286" y="336"/>
                    <a:ext cx="48" cy="192"/>
                    <a:chOff x="1286" y="336"/>
                    <a:chExt cx="48" cy="192"/>
                  </a:xfrm>
                </p:grpSpPr>
                <p:sp>
                  <p:nvSpPr>
                    <p:cNvPr id="16446" name="Line 932"/>
                    <p:cNvSpPr>
                      <a:spLocks noChangeShapeType="1"/>
                    </p:cNvSpPr>
                    <p:nvPr/>
                  </p:nvSpPr>
                  <p:spPr bwMode="auto">
                    <a:xfrm flipH="1">
                      <a:off x="1286" y="336"/>
                      <a:ext cx="48"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6447" name="Line 933"/>
                    <p:cNvSpPr>
                      <a:spLocks noChangeShapeType="1"/>
                    </p:cNvSpPr>
                    <p:nvPr/>
                  </p:nvSpPr>
                  <p:spPr bwMode="auto">
                    <a:xfrm>
                      <a:off x="1286" y="432"/>
                      <a:ext cx="48"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grpSp>
              <p:grpSp>
                <p:nvGrpSpPr>
                  <p:cNvPr id="16443" name="Group 934"/>
                  <p:cNvGrpSpPr>
                    <a:grpSpLocks/>
                  </p:cNvGrpSpPr>
                  <p:nvPr/>
                </p:nvGrpSpPr>
                <p:grpSpPr bwMode="auto">
                  <a:xfrm>
                    <a:off x="1862" y="336"/>
                    <a:ext cx="48" cy="192"/>
                    <a:chOff x="1862" y="336"/>
                    <a:chExt cx="48" cy="192"/>
                  </a:xfrm>
                </p:grpSpPr>
                <p:sp>
                  <p:nvSpPr>
                    <p:cNvPr id="16444" name="Line 935"/>
                    <p:cNvSpPr>
                      <a:spLocks noChangeShapeType="1"/>
                    </p:cNvSpPr>
                    <p:nvPr/>
                  </p:nvSpPr>
                  <p:spPr bwMode="auto">
                    <a:xfrm>
                      <a:off x="1862" y="336"/>
                      <a:ext cx="48"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6445" name="Line 936"/>
                    <p:cNvSpPr>
                      <a:spLocks noChangeShapeType="1"/>
                    </p:cNvSpPr>
                    <p:nvPr/>
                  </p:nvSpPr>
                  <p:spPr bwMode="auto">
                    <a:xfrm flipH="1">
                      <a:off x="1862" y="432"/>
                      <a:ext cx="48"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grpSp>
            </p:grpSp>
            <p:sp>
              <p:nvSpPr>
                <p:cNvPr id="16440" name="Text Box 937"/>
                <p:cNvSpPr txBox="1">
                  <a:spLocks noChangeArrowheads="1"/>
                </p:cNvSpPr>
                <p:nvPr/>
              </p:nvSpPr>
              <p:spPr bwMode="auto">
                <a:xfrm>
                  <a:off x="1288" y="330"/>
                  <a:ext cx="4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solidFill>
                        <a:srgbClr val="000000"/>
                      </a:solidFill>
                      <a:latin typeface="Times New Roman" panose="02020603050405020304" pitchFamily="18" charset="0"/>
                      <a:cs typeface="Times New Roman" panose="02020603050405020304" pitchFamily="18" charset="0"/>
                    </a:rPr>
                    <a:t>RST Y40</a:t>
                  </a:r>
                </a:p>
                <a:p>
                  <a:pPr eaLnBrk="1" hangingPunct="1">
                    <a:spcBef>
                      <a:spcPct val="0"/>
                    </a:spcBef>
                    <a:buFontTx/>
                    <a:buNone/>
                  </a:pPr>
                  <a:endParaRPr lang="en-US" altLang="ko-KR" sz="900">
                    <a:solidFill>
                      <a:srgbClr val="000000"/>
                    </a:solidFill>
                    <a:latin typeface="Times New Roman" panose="02020603050405020304" pitchFamily="18" charset="0"/>
                    <a:cs typeface="Times New Roman" panose="02020603050405020304" pitchFamily="18" charset="0"/>
                  </a:endParaRPr>
                </a:p>
              </p:txBody>
            </p:sp>
            <p:sp>
              <p:nvSpPr>
                <p:cNvPr id="16441" name="Text Box 938"/>
                <p:cNvSpPr txBox="1">
                  <a:spLocks noChangeArrowheads="1"/>
                </p:cNvSpPr>
                <p:nvPr/>
              </p:nvSpPr>
              <p:spPr bwMode="auto">
                <a:xfrm>
                  <a:off x="409" y="216"/>
                  <a:ext cx="20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solidFill>
                        <a:srgbClr val="000000"/>
                      </a:solidFill>
                      <a:latin typeface="Times New Roman" panose="02020603050405020304" pitchFamily="18" charset="0"/>
                      <a:cs typeface="Times New Roman" panose="02020603050405020304" pitchFamily="18" charset="0"/>
                    </a:rPr>
                    <a:t>X2</a:t>
                  </a:r>
                </a:p>
                <a:p>
                  <a:pPr eaLnBrk="1" hangingPunct="1">
                    <a:spcBef>
                      <a:spcPct val="0"/>
                    </a:spcBef>
                    <a:buFontTx/>
                    <a:buNone/>
                  </a:pPr>
                  <a:endParaRPr lang="en-US" altLang="ko-KR" sz="900">
                    <a:solidFill>
                      <a:srgbClr val="000000"/>
                    </a:solidFill>
                    <a:latin typeface="Times New Roman" panose="02020603050405020304" pitchFamily="18" charset="0"/>
                    <a:cs typeface="Times New Roman" panose="02020603050405020304" pitchFamily="18" charset="0"/>
                  </a:endParaRPr>
                </a:p>
              </p:txBody>
            </p:sp>
          </p:grpSp>
          <p:grpSp>
            <p:nvGrpSpPr>
              <p:cNvPr id="16396" name="Group 939"/>
              <p:cNvGrpSpPr>
                <a:grpSpLocks/>
              </p:cNvGrpSpPr>
              <p:nvPr/>
            </p:nvGrpSpPr>
            <p:grpSpPr bwMode="auto">
              <a:xfrm>
                <a:off x="13" y="1387"/>
                <a:ext cx="782" cy="603"/>
                <a:chOff x="13" y="1387"/>
                <a:chExt cx="782" cy="603"/>
              </a:xfrm>
            </p:grpSpPr>
            <p:sp>
              <p:nvSpPr>
                <p:cNvPr id="16420" name="Freeform 940"/>
                <p:cNvSpPr>
                  <a:spLocks/>
                </p:cNvSpPr>
                <p:nvPr/>
              </p:nvSpPr>
              <p:spPr bwMode="auto">
                <a:xfrm>
                  <a:off x="205" y="1387"/>
                  <a:ext cx="590" cy="136"/>
                </a:xfrm>
                <a:custGeom>
                  <a:avLst/>
                  <a:gdLst>
                    <a:gd name="T0" fmla="*/ 0 w 590"/>
                    <a:gd name="T1" fmla="*/ 136 h 136"/>
                    <a:gd name="T2" fmla="*/ 136 w 590"/>
                    <a:gd name="T3" fmla="*/ 136 h 136"/>
                    <a:gd name="T4" fmla="*/ 136 w 590"/>
                    <a:gd name="T5" fmla="*/ 0 h 136"/>
                    <a:gd name="T6" fmla="*/ 227 w 590"/>
                    <a:gd name="T7" fmla="*/ 0 h 136"/>
                    <a:gd name="T8" fmla="*/ 227 w 590"/>
                    <a:gd name="T9" fmla="*/ 136 h 136"/>
                    <a:gd name="T10" fmla="*/ 590 w 590"/>
                    <a:gd name="T11" fmla="*/ 136 h 136"/>
                    <a:gd name="T12" fmla="*/ 0 60000 65536"/>
                    <a:gd name="T13" fmla="*/ 0 60000 65536"/>
                    <a:gd name="T14" fmla="*/ 0 60000 65536"/>
                    <a:gd name="T15" fmla="*/ 0 60000 65536"/>
                    <a:gd name="T16" fmla="*/ 0 60000 65536"/>
                    <a:gd name="T17" fmla="*/ 0 60000 65536"/>
                    <a:gd name="T18" fmla="*/ 0 w 590"/>
                    <a:gd name="T19" fmla="*/ 0 h 136"/>
                    <a:gd name="T20" fmla="*/ 590 w 590"/>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590" h="136">
                      <a:moveTo>
                        <a:pt x="0" y="136"/>
                      </a:moveTo>
                      <a:lnTo>
                        <a:pt x="136" y="136"/>
                      </a:lnTo>
                      <a:lnTo>
                        <a:pt x="136" y="0"/>
                      </a:lnTo>
                      <a:lnTo>
                        <a:pt x="227" y="0"/>
                      </a:lnTo>
                      <a:lnTo>
                        <a:pt x="227" y="136"/>
                      </a:lnTo>
                      <a:lnTo>
                        <a:pt x="590" y="136"/>
                      </a:lnTo>
                    </a:path>
                  </a:pathLst>
                </a:custGeom>
                <a:noFill/>
                <a:ln w="9525"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6421" name="Freeform 941"/>
                <p:cNvSpPr>
                  <a:spLocks/>
                </p:cNvSpPr>
                <p:nvPr/>
              </p:nvSpPr>
              <p:spPr bwMode="auto">
                <a:xfrm flipH="1">
                  <a:off x="205" y="1568"/>
                  <a:ext cx="590" cy="136"/>
                </a:xfrm>
                <a:custGeom>
                  <a:avLst/>
                  <a:gdLst>
                    <a:gd name="T0" fmla="*/ 0 w 590"/>
                    <a:gd name="T1" fmla="*/ 136 h 136"/>
                    <a:gd name="T2" fmla="*/ 136 w 590"/>
                    <a:gd name="T3" fmla="*/ 136 h 136"/>
                    <a:gd name="T4" fmla="*/ 136 w 590"/>
                    <a:gd name="T5" fmla="*/ 0 h 136"/>
                    <a:gd name="T6" fmla="*/ 227 w 590"/>
                    <a:gd name="T7" fmla="*/ 0 h 136"/>
                    <a:gd name="T8" fmla="*/ 227 w 590"/>
                    <a:gd name="T9" fmla="*/ 136 h 136"/>
                    <a:gd name="T10" fmla="*/ 590 w 590"/>
                    <a:gd name="T11" fmla="*/ 136 h 136"/>
                    <a:gd name="T12" fmla="*/ 0 60000 65536"/>
                    <a:gd name="T13" fmla="*/ 0 60000 65536"/>
                    <a:gd name="T14" fmla="*/ 0 60000 65536"/>
                    <a:gd name="T15" fmla="*/ 0 60000 65536"/>
                    <a:gd name="T16" fmla="*/ 0 60000 65536"/>
                    <a:gd name="T17" fmla="*/ 0 60000 65536"/>
                    <a:gd name="T18" fmla="*/ 0 w 590"/>
                    <a:gd name="T19" fmla="*/ 0 h 136"/>
                    <a:gd name="T20" fmla="*/ 590 w 590"/>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590" h="136">
                      <a:moveTo>
                        <a:pt x="0" y="136"/>
                      </a:moveTo>
                      <a:lnTo>
                        <a:pt x="136" y="136"/>
                      </a:lnTo>
                      <a:lnTo>
                        <a:pt x="136" y="0"/>
                      </a:lnTo>
                      <a:lnTo>
                        <a:pt x="227" y="0"/>
                      </a:lnTo>
                      <a:lnTo>
                        <a:pt x="227" y="136"/>
                      </a:lnTo>
                      <a:lnTo>
                        <a:pt x="590" y="136"/>
                      </a:lnTo>
                    </a:path>
                  </a:pathLst>
                </a:custGeom>
                <a:noFill/>
                <a:ln w="9525"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6422" name="Freeform 942"/>
                <p:cNvSpPr>
                  <a:spLocks/>
                </p:cNvSpPr>
                <p:nvPr/>
              </p:nvSpPr>
              <p:spPr bwMode="auto">
                <a:xfrm>
                  <a:off x="205" y="1795"/>
                  <a:ext cx="590" cy="136"/>
                </a:xfrm>
                <a:custGeom>
                  <a:avLst/>
                  <a:gdLst>
                    <a:gd name="T0" fmla="*/ 0 w 590"/>
                    <a:gd name="T1" fmla="*/ 136 h 136"/>
                    <a:gd name="T2" fmla="*/ 136 w 590"/>
                    <a:gd name="T3" fmla="*/ 136 h 136"/>
                    <a:gd name="T4" fmla="*/ 136 w 590"/>
                    <a:gd name="T5" fmla="*/ 0 h 136"/>
                    <a:gd name="T6" fmla="*/ 363 w 590"/>
                    <a:gd name="T7" fmla="*/ 0 h 136"/>
                    <a:gd name="T8" fmla="*/ 363 w 590"/>
                    <a:gd name="T9" fmla="*/ 136 h 136"/>
                    <a:gd name="T10" fmla="*/ 590 w 590"/>
                    <a:gd name="T11" fmla="*/ 136 h 136"/>
                    <a:gd name="T12" fmla="*/ 0 60000 65536"/>
                    <a:gd name="T13" fmla="*/ 0 60000 65536"/>
                    <a:gd name="T14" fmla="*/ 0 60000 65536"/>
                    <a:gd name="T15" fmla="*/ 0 60000 65536"/>
                    <a:gd name="T16" fmla="*/ 0 60000 65536"/>
                    <a:gd name="T17" fmla="*/ 0 60000 65536"/>
                    <a:gd name="T18" fmla="*/ 0 w 590"/>
                    <a:gd name="T19" fmla="*/ 0 h 136"/>
                    <a:gd name="T20" fmla="*/ 590 w 590"/>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590" h="136">
                      <a:moveTo>
                        <a:pt x="0" y="136"/>
                      </a:moveTo>
                      <a:lnTo>
                        <a:pt x="136" y="136"/>
                      </a:lnTo>
                      <a:lnTo>
                        <a:pt x="136" y="0"/>
                      </a:lnTo>
                      <a:lnTo>
                        <a:pt x="363" y="0"/>
                      </a:lnTo>
                      <a:lnTo>
                        <a:pt x="363" y="136"/>
                      </a:lnTo>
                      <a:lnTo>
                        <a:pt x="590" y="136"/>
                      </a:lnTo>
                    </a:path>
                  </a:pathLst>
                </a:custGeom>
                <a:noFill/>
                <a:ln w="9525"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6423" name="Text Box 943"/>
                <p:cNvSpPr txBox="1">
                  <a:spLocks noChangeArrowheads="1"/>
                </p:cNvSpPr>
                <p:nvPr/>
              </p:nvSpPr>
              <p:spPr bwMode="auto">
                <a:xfrm>
                  <a:off x="13" y="1846"/>
                  <a:ext cx="2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solidFill>
                        <a:srgbClr val="000000"/>
                      </a:solidFill>
                      <a:latin typeface="Times New Roman" panose="02020603050405020304" pitchFamily="18" charset="0"/>
                      <a:ea typeface="돋움" pitchFamily="50" charset="-127"/>
                      <a:cs typeface="Times New Roman" panose="02020603050405020304" pitchFamily="18" charset="0"/>
                    </a:rPr>
                    <a:t>Y40</a:t>
                  </a:r>
                </a:p>
                <a:p>
                  <a:pPr eaLnBrk="1" hangingPunct="1">
                    <a:spcBef>
                      <a:spcPct val="0"/>
                    </a:spcBef>
                    <a:buFontTx/>
                    <a:buNone/>
                  </a:pPr>
                  <a:endParaRPr lang="en-US" altLang="ko-KR" sz="900">
                    <a:solidFill>
                      <a:srgbClr val="000000"/>
                    </a:solidFill>
                    <a:latin typeface="Times New Roman" panose="02020603050405020304" pitchFamily="18" charset="0"/>
                    <a:ea typeface="돋움" pitchFamily="50" charset="-127"/>
                    <a:cs typeface="Times New Roman" panose="02020603050405020304" pitchFamily="18" charset="0"/>
                  </a:endParaRPr>
                </a:p>
              </p:txBody>
            </p:sp>
            <p:sp>
              <p:nvSpPr>
                <p:cNvPr id="16424" name="Text Box 944"/>
                <p:cNvSpPr txBox="1">
                  <a:spLocks noChangeArrowheads="1"/>
                </p:cNvSpPr>
                <p:nvPr/>
              </p:nvSpPr>
              <p:spPr bwMode="auto">
                <a:xfrm>
                  <a:off x="44" y="1439"/>
                  <a:ext cx="20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solidFill>
                        <a:srgbClr val="000000"/>
                      </a:solidFill>
                      <a:latin typeface="Times New Roman" panose="02020603050405020304" pitchFamily="18" charset="0"/>
                      <a:ea typeface="돋움" pitchFamily="50" charset="-127"/>
                      <a:cs typeface="Times New Roman" panose="02020603050405020304" pitchFamily="18" charset="0"/>
                    </a:rPr>
                    <a:t>X1</a:t>
                  </a:r>
                </a:p>
                <a:p>
                  <a:pPr eaLnBrk="1" hangingPunct="1">
                    <a:spcBef>
                      <a:spcPct val="0"/>
                    </a:spcBef>
                    <a:buFontTx/>
                    <a:buNone/>
                  </a:pPr>
                  <a:endParaRPr lang="en-US" altLang="ko-KR" sz="900">
                    <a:solidFill>
                      <a:srgbClr val="000000"/>
                    </a:solidFill>
                    <a:latin typeface="Times New Roman" panose="02020603050405020304" pitchFamily="18" charset="0"/>
                    <a:ea typeface="돋움" pitchFamily="50" charset="-127"/>
                    <a:cs typeface="Times New Roman" panose="02020603050405020304" pitchFamily="18" charset="0"/>
                  </a:endParaRPr>
                </a:p>
              </p:txBody>
            </p:sp>
            <p:sp>
              <p:nvSpPr>
                <p:cNvPr id="16425" name="Text Box 945"/>
                <p:cNvSpPr txBox="1">
                  <a:spLocks noChangeArrowheads="1"/>
                </p:cNvSpPr>
                <p:nvPr/>
              </p:nvSpPr>
              <p:spPr bwMode="auto">
                <a:xfrm>
                  <a:off x="40" y="1624"/>
                  <a:ext cx="2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solidFill>
                        <a:srgbClr val="000000"/>
                      </a:solidFill>
                      <a:latin typeface="Times New Roman" panose="02020603050405020304" pitchFamily="18" charset="0"/>
                      <a:ea typeface="돋움" pitchFamily="50" charset="-127"/>
                      <a:cs typeface="Times New Roman" panose="02020603050405020304" pitchFamily="18" charset="0"/>
                    </a:rPr>
                    <a:t>X2</a:t>
                  </a:r>
                </a:p>
                <a:p>
                  <a:pPr eaLnBrk="1" hangingPunct="1">
                    <a:spcBef>
                      <a:spcPct val="0"/>
                    </a:spcBef>
                    <a:buFontTx/>
                    <a:buNone/>
                  </a:pPr>
                  <a:endParaRPr lang="en-US" altLang="ko-KR" sz="900">
                    <a:solidFill>
                      <a:srgbClr val="000000"/>
                    </a:solidFill>
                    <a:latin typeface="Times New Roman" panose="02020603050405020304" pitchFamily="18" charset="0"/>
                    <a:ea typeface="돋움" pitchFamily="50" charset="-127"/>
                    <a:cs typeface="Times New Roman" panose="02020603050405020304" pitchFamily="18" charset="0"/>
                  </a:endParaRPr>
                </a:p>
              </p:txBody>
            </p:sp>
          </p:grpSp>
          <p:grpSp>
            <p:nvGrpSpPr>
              <p:cNvPr id="16397" name="Group 946"/>
              <p:cNvGrpSpPr>
                <a:grpSpLocks/>
              </p:cNvGrpSpPr>
              <p:nvPr/>
            </p:nvGrpSpPr>
            <p:grpSpPr bwMode="auto">
              <a:xfrm>
                <a:off x="1000" y="616"/>
                <a:ext cx="781" cy="601"/>
                <a:chOff x="1000" y="616"/>
                <a:chExt cx="781" cy="601"/>
              </a:xfrm>
            </p:grpSpPr>
            <p:sp>
              <p:nvSpPr>
                <p:cNvPr id="16414" name="Freeform 947"/>
                <p:cNvSpPr>
                  <a:spLocks/>
                </p:cNvSpPr>
                <p:nvPr/>
              </p:nvSpPr>
              <p:spPr bwMode="auto">
                <a:xfrm>
                  <a:off x="1191" y="616"/>
                  <a:ext cx="590" cy="136"/>
                </a:xfrm>
                <a:custGeom>
                  <a:avLst/>
                  <a:gdLst>
                    <a:gd name="T0" fmla="*/ 0 w 590"/>
                    <a:gd name="T1" fmla="*/ 136 h 136"/>
                    <a:gd name="T2" fmla="*/ 136 w 590"/>
                    <a:gd name="T3" fmla="*/ 136 h 136"/>
                    <a:gd name="T4" fmla="*/ 136 w 590"/>
                    <a:gd name="T5" fmla="*/ 0 h 136"/>
                    <a:gd name="T6" fmla="*/ 227 w 590"/>
                    <a:gd name="T7" fmla="*/ 0 h 136"/>
                    <a:gd name="T8" fmla="*/ 227 w 590"/>
                    <a:gd name="T9" fmla="*/ 136 h 136"/>
                    <a:gd name="T10" fmla="*/ 590 w 590"/>
                    <a:gd name="T11" fmla="*/ 136 h 136"/>
                    <a:gd name="T12" fmla="*/ 0 60000 65536"/>
                    <a:gd name="T13" fmla="*/ 0 60000 65536"/>
                    <a:gd name="T14" fmla="*/ 0 60000 65536"/>
                    <a:gd name="T15" fmla="*/ 0 60000 65536"/>
                    <a:gd name="T16" fmla="*/ 0 60000 65536"/>
                    <a:gd name="T17" fmla="*/ 0 60000 65536"/>
                    <a:gd name="T18" fmla="*/ 0 w 590"/>
                    <a:gd name="T19" fmla="*/ 0 h 136"/>
                    <a:gd name="T20" fmla="*/ 590 w 590"/>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590" h="136">
                      <a:moveTo>
                        <a:pt x="0" y="136"/>
                      </a:moveTo>
                      <a:lnTo>
                        <a:pt x="136" y="136"/>
                      </a:lnTo>
                      <a:lnTo>
                        <a:pt x="136" y="0"/>
                      </a:lnTo>
                      <a:lnTo>
                        <a:pt x="227" y="0"/>
                      </a:lnTo>
                      <a:lnTo>
                        <a:pt x="227" y="136"/>
                      </a:lnTo>
                      <a:lnTo>
                        <a:pt x="590" y="136"/>
                      </a:lnTo>
                    </a:path>
                  </a:pathLst>
                </a:custGeom>
                <a:noFill/>
                <a:ln w="9525"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6415" name="Freeform 948"/>
                <p:cNvSpPr>
                  <a:spLocks/>
                </p:cNvSpPr>
                <p:nvPr/>
              </p:nvSpPr>
              <p:spPr bwMode="auto">
                <a:xfrm flipH="1">
                  <a:off x="1191" y="797"/>
                  <a:ext cx="590" cy="136"/>
                </a:xfrm>
                <a:custGeom>
                  <a:avLst/>
                  <a:gdLst>
                    <a:gd name="T0" fmla="*/ 0 w 590"/>
                    <a:gd name="T1" fmla="*/ 136 h 136"/>
                    <a:gd name="T2" fmla="*/ 136 w 590"/>
                    <a:gd name="T3" fmla="*/ 136 h 136"/>
                    <a:gd name="T4" fmla="*/ 136 w 590"/>
                    <a:gd name="T5" fmla="*/ 0 h 136"/>
                    <a:gd name="T6" fmla="*/ 227 w 590"/>
                    <a:gd name="T7" fmla="*/ 0 h 136"/>
                    <a:gd name="T8" fmla="*/ 227 w 590"/>
                    <a:gd name="T9" fmla="*/ 136 h 136"/>
                    <a:gd name="T10" fmla="*/ 590 w 590"/>
                    <a:gd name="T11" fmla="*/ 136 h 136"/>
                    <a:gd name="T12" fmla="*/ 0 60000 65536"/>
                    <a:gd name="T13" fmla="*/ 0 60000 65536"/>
                    <a:gd name="T14" fmla="*/ 0 60000 65536"/>
                    <a:gd name="T15" fmla="*/ 0 60000 65536"/>
                    <a:gd name="T16" fmla="*/ 0 60000 65536"/>
                    <a:gd name="T17" fmla="*/ 0 60000 65536"/>
                    <a:gd name="T18" fmla="*/ 0 w 590"/>
                    <a:gd name="T19" fmla="*/ 0 h 136"/>
                    <a:gd name="T20" fmla="*/ 590 w 590"/>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590" h="136">
                      <a:moveTo>
                        <a:pt x="0" y="136"/>
                      </a:moveTo>
                      <a:lnTo>
                        <a:pt x="136" y="136"/>
                      </a:lnTo>
                      <a:lnTo>
                        <a:pt x="136" y="0"/>
                      </a:lnTo>
                      <a:lnTo>
                        <a:pt x="227" y="0"/>
                      </a:lnTo>
                      <a:lnTo>
                        <a:pt x="227" y="136"/>
                      </a:lnTo>
                      <a:lnTo>
                        <a:pt x="590" y="136"/>
                      </a:lnTo>
                    </a:path>
                  </a:pathLst>
                </a:custGeom>
                <a:noFill/>
                <a:ln w="9525"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6416" name="Text Box 949"/>
                <p:cNvSpPr txBox="1">
                  <a:spLocks noChangeArrowheads="1"/>
                </p:cNvSpPr>
                <p:nvPr/>
              </p:nvSpPr>
              <p:spPr bwMode="auto">
                <a:xfrm>
                  <a:off x="1000" y="1073"/>
                  <a:ext cx="2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solidFill>
                        <a:srgbClr val="000000"/>
                      </a:solidFill>
                      <a:latin typeface="Times New Roman" panose="02020603050405020304" pitchFamily="18" charset="0"/>
                      <a:ea typeface="돋움" pitchFamily="50" charset="-127"/>
                      <a:cs typeface="Times New Roman" panose="02020603050405020304" pitchFamily="18" charset="0"/>
                    </a:rPr>
                    <a:t>Y40</a:t>
                  </a:r>
                </a:p>
                <a:p>
                  <a:pPr eaLnBrk="1" hangingPunct="1">
                    <a:spcBef>
                      <a:spcPct val="0"/>
                    </a:spcBef>
                    <a:buFontTx/>
                    <a:buNone/>
                  </a:pPr>
                  <a:endParaRPr lang="en-US" altLang="ko-KR" sz="900">
                    <a:solidFill>
                      <a:srgbClr val="000000"/>
                    </a:solidFill>
                    <a:latin typeface="Times New Roman" panose="02020603050405020304" pitchFamily="18" charset="0"/>
                    <a:ea typeface="돋움" pitchFamily="50" charset="-127"/>
                    <a:cs typeface="Times New Roman" panose="02020603050405020304" pitchFamily="18" charset="0"/>
                  </a:endParaRPr>
                </a:p>
              </p:txBody>
            </p:sp>
            <p:sp>
              <p:nvSpPr>
                <p:cNvPr id="16417" name="Text Box 950"/>
                <p:cNvSpPr txBox="1">
                  <a:spLocks noChangeArrowheads="1"/>
                </p:cNvSpPr>
                <p:nvPr/>
              </p:nvSpPr>
              <p:spPr bwMode="auto">
                <a:xfrm>
                  <a:off x="1031" y="665"/>
                  <a:ext cx="20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solidFill>
                        <a:srgbClr val="000000"/>
                      </a:solidFill>
                      <a:latin typeface="Times New Roman" panose="02020603050405020304" pitchFamily="18" charset="0"/>
                      <a:ea typeface="돋움" pitchFamily="50" charset="-127"/>
                      <a:cs typeface="Times New Roman" panose="02020603050405020304" pitchFamily="18" charset="0"/>
                    </a:rPr>
                    <a:t>X1</a:t>
                  </a:r>
                </a:p>
                <a:p>
                  <a:pPr eaLnBrk="1" hangingPunct="1">
                    <a:spcBef>
                      <a:spcPct val="0"/>
                    </a:spcBef>
                    <a:buFontTx/>
                    <a:buNone/>
                  </a:pPr>
                  <a:endParaRPr lang="en-US" altLang="ko-KR" sz="900">
                    <a:solidFill>
                      <a:srgbClr val="000000"/>
                    </a:solidFill>
                    <a:latin typeface="Times New Roman" panose="02020603050405020304" pitchFamily="18" charset="0"/>
                    <a:ea typeface="돋움" pitchFamily="50" charset="-127"/>
                    <a:cs typeface="Times New Roman" panose="02020603050405020304" pitchFamily="18" charset="0"/>
                  </a:endParaRPr>
                </a:p>
              </p:txBody>
            </p:sp>
            <p:sp>
              <p:nvSpPr>
                <p:cNvPr id="16418" name="Text Box 951"/>
                <p:cNvSpPr txBox="1">
                  <a:spLocks noChangeArrowheads="1"/>
                </p:cNvSpPr>
                <p:nvPr/>
              </p:nvSpPr>
              <p:spPr bwMode="auto">
                <a:xfrm>
                  <a:off x="1026" y="851"/>
                  <a:ext cx="2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solidFill>
                        <a:srgbClr val="000000"/>
                      </a:solidFill>
                      <a:latin typeface="Times New Roman" panose="02020603050405020304" pitchFamily="18" charset="0"/>
                      <a:ea typeface="돋움" pitchFamily="50" charset="-127"/>
                      <a:cs typeface="Times New Roman" panose="02020603050405020304" pitchFamily="18" charset="0"/>
                    </a:rPr>
                    <a:t>X2</a:t>
                  </a:r>
                </a:p>
                <a:p>
                  <a:pPr eaLnBrk="1" hangingPunct="1">
                    <a:spcBef>
                      <a:spcPct val="0"/>
                    </a:spcBef>
                    <a:buFontTx/>
                    <a:buNone/>
                  </a:pPr>
                  <a:endParaRPr lang="en-US" altLang="ko-KR" sz="900">
                    <a:solidFill>
                      <a:srgbClr val="000000"/>
                    </a:solidFill>
                    <a:latin typeface="Times New Roman" panose="02020603050405020304" pitchFamily="18" charset="0"/>
                    <a:ea typeface="돋움" pitchFamily="50" charset="-127"/>
                    <a:cs typeface="Times New Roman" panose="02020603050405020304" pitchFamily="18" charset="0"/>
                  </a:endParaRPr>
                </a:p>
              </p:txBody>
            </p:sp>
            <p:sp>
              <p:nvSpPr>
                <p:cNvPr id="16419" name="Freeform 952"/>
                <p:cNvSpPr>
                  <a:spLocks/>
                </p:cNvSpPr>
                <p:nvPr/>
              </p:nvSpPr>
              <p:spPr bwMode="auto">
                <a:xfrm>
                  <a:off x="1191" y="1024"/>
                  <a:ext cx="590" cy="136"/>
                </a:xfrm>
                <a:custGeom>
                  <a:avLst/>
                  <a:gdLst>
                    <a:gd name="T0" fmla="*/ 0 w 590"/>
                    <a:gd name="T1" fmla="*/ 136 h 136"/>
                    <a:gd name="T2" fmla="*/ 136 w 590"/>
                    <a:gd name="T3" fmla="*/ 136 h 136"/>
                    <a:gd name="T4" fmla="*/ 136 w 590"/>
                    <a:gd name="T5" fmla="*/ 0 h 136"/>
                    <a:gd name="T6" fmla="*/ 227 w 590"/>
                    <a:gd name="T7" fmla="*/ 0 h 136"/>
                    <a:gd name="T8" fmla="*/ 227 w 590"/>
                    <a:gd name="T9" fmla="*/ 136 h 136"/>
                    <a:gd name="T10" fmla="*/ 590 w 590"/>
                    <a:gd name="T11" fmla="*/ 136 h 136"/>
                    <a:gd name="T12" fmla="*/ 0 60000 65536"/>
                    <a:gd name="T13" fmla="*/ 0 60000 65536"/>
                    <a:gd name="T14" fmla="*/ 0 60000 65536"/>
                    <a:gd name="T15" fmla="*/ 0 60000 65536"/>
                    <a:gd name="T16" fmla="*/ 0 60000 65536"/>
                    <a:gd name="T17" fmla="*/ 0 60000 65536"/>
                    <a:gd name="T18" fmla="*/ 0 w 590"/>
                    <a:gd name="T19" fmla="*/ 0 h 136"/>
                    <a:gd name="T20" fmla="*/ 590 w 590"/>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590" h="136">
                      <a:moveTo>
                        <a:pt x="0" y="136"/>
                      </a:moveTo>
                      <a:lnTo>
                        <a:pt x="136" y="136"/>
                      </a:lnTo>
                      <a:lnTo>
                        <a:pt x="136" y="0"/>
                      </a:lnTo>
                      <a:lnTo>
                        <a:pt x="227" y="0"/>
                      </a:lnTo>
                      <a:lnTo>
                        <a:pt x="227" y="136"/>
                      </a:lnTo>
                      <a:lnTo>
                        <a:pt x="590" y="136"/>
                      </a:lnTo>
                    </a:path>
                  </a:pathLst>
                </a:custGeom>
                <a:noFill/>
                <a:ln w="9525"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grpSp>
          <p:grpSp>
            <p:nvGrpSpPr>
              <p:cNvPr id="16398" name="Group 953"/>
              <p:cNvGrpSpPr>
                <a:grpSpLocks/>
              </p:cNvGrpSpPr>
              <p:nvPr/>
            </p:nvGrpSpPr>
            <p:grpSpPr bwMode="auto">
              <a:xfrm>
                <a:off x="1000" y="1387"/>
                <a:ext cx="826" cy="603"/>
                <a:chOff x="1000" y="1387"/>
                <a:chExt cx="826" cy="603"/>
              </a:xfrm>
            </p:grpSpPr>
            <p:sp>
              <p:nvSpPr>
                <p:cNvPr id="16408" name="Freeform 954"/>
                <p:cNvSpPr>
                  <a:spLocks/>
                </p:cNvSpPr>
                <p:nvPr/>
              </p:nvSpPr>
              <p:spPr bwMode="auto">
                <a:xfrm>
                  <a:off x="1191" y="1387"/>
                  <a:ext cx="590" cy="136"/>
                </a:xfrm>
                <a:custGeom>
                  <a:avLst/>
                  <a:gdLst>
                    <a:gd name="T0" fmla="*/ 0 w 590"/>
                    <a:gd name="T1" fmla="*/ 136 h 136"/>
                    <a:gd name="T2" fmla="*/ 136 w 590"/>
                    <a:gd name="T3" fmla="*/ 136 h 136"/>
                    <a:gd name="T4" fmla="*/ 136 w 590"/>
                    <a:gd name="T5" fmla="*/ 0 h 136"/>
                    <a:gd name="T6" fmla="*/ 227 w 590"/>
                    <a:gd name="T7" fmla="*/ 0 h 136"/>
                    <a:gd name="T8" fmla="*/ 227 w 590"/>
                    <a:gd name="T9" fmla="*/ 136 h 136"/>
                    <a:gd name="T10" fmla="*/ 590 w 590"/>
                    <a:gd name="T11" fmla="*/ 136 h 136"/>
                    <a:gd name="T12" fmla="*/ 0 60000 65536"/>
                    <a:gd name="T13" fmla="*/ 0 60000 65536"/>
                    <a:gd name="T14" fmla="*/ 0 60000 65536"/>
                    <a:gd name="T15" fmla="*/ 0 60000 65536"/>
                    <a:gd name="T16" fmla="*/ 0 60000 65536"/>
                    <a:gd name="T17" fmla="*/ 0 60000 65536"/>
                    <a:gd name="T18" fmla="*/ 0 w 590"/>
                    <a:gd name="T19" fmla="*/ 0 h 136"/>
                    <a:gd name="T20" fmla="*/ 590 w 590"/>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590" h="136">
                      <a:moveTo>
                        <a:pt x="0" y="136"/>
                      </a:moveTo>
                      <a:lnTo>
                        <a:pt x="136" y="136"/>
                      </a:lnTo>
                      <a:lnTo>
                        <a:pt x="136" y="0"/>
                      </a:lnTo>
                      <a:lnTo>
                        <a:pt x="227" y="0"/>
                      </a:lnTo>
                      <a:lnTo>
                        <a:pt x="227" y="136"/>
                      </a:lnTo>
                      <a:lnTo>
                        <a:pt x="590" y="136"/>
                      </a:lnTo>
                    </a:path>
                  </a:pathLst>
                </a:custGeom>
                <a:noFill/>
                <a:ln w="9525"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6409" name="Freeform 955"/>
                <p:cNvSpPr>
                  <a:spLocks/>
                </p:cNvSpPr>
                <p:nvPr/>
              </p:nvSpPr>
              <p:spPr bwMode="auto">
                <a:xfrm flipH="1">
                  <a:off x="1191" y="1568"/>
                  <a:ext cx="590" cy="136"/>
                </a:xfrm>
                <a:custGeom>
                  <a:avLst/>
                  <a:gdLst>
                    <a:gd name="T0" fmla="*/ 0 w 590"/>
                    <a:gd name="T1" fmla="*/ 136 h 136"/>
                    <a:gd name="T2" fmla="*/ 136 w 590"/>
                    <a:gd name="T3" fmla="*/ 136 h 136"/>
                    <a:gd name="T4" fmla="*/ 136 w 590"/>
                    <a:gd name="T5" fmla="*/ 0 h 136"/>
                    <a:gd name="T6" fmla="*/ 227 w 590"/>
                    <a:gd name="T7" fmla="*/ 0 h 136"/>
                    <a:gd name="T8" fmla="*/ 227 w 590"/>
                    <a:gd name="T9" fmla="*/ 136 h 136"/>
                    <a:gd name="T10" fmla="*/ 590 w 590"/>
                    <a:gd name="T11" fmla="*/ 136 h 136"/>
                    <a:gd name="T12" fmla="*/ 0 60000 65536"/>
                    <a:gd name="T13" fmla="*/ 0 60000 65536"/>
                    <a:gd name="T14" fmla="*/ 0 60000 65536"/>
                    <a:gd name="T15" fmla="*/ 0 60000 65536"/>
                    <a:gd name="T16" fmla="*/ 0 60000 65536"/>
                    <a:gd name="T17" fmla="*/ 0 60000 65536"/>
                    <a:gd name="T18" fmla="*/ 0 w 590"/>
                    <a:gd name="T19" fmla="*/ 0 h 136"/>
                    <a:gd name="T20" fmla="*/ 590 w 590"/>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590" h="136">
                      <a:moveTo>
                        <a:pt x="0" y="136"/>
                      </a:moveTo>
                      <a:lnTo>
                        <a:pt x="136" y="136"/>
                      </a:lnTo>
                      <a:lnTo>
                        <a:pt x="136" y="0"/>
                      </a:lnTo>
                      <a:lnTo>
                        <a:pt x="227" y="0"/>
                      </a:lnTo>
                      <a:lnTo>
                        <a:pt x="227" y="136"/>
                      </a:lnTo>
                      <a:lnTo>
                        <a:pt x="590" y="136"/>
                      </a:lnTo>
                    </a:path>
                  </a:pathLst>
                </a:custGeom>
                <a:noFill/>
                <a:ln w="9525"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6410" name="Text Box 956"/>
                <p:cNvSpPr txBox="1">
                  <a:spLocks noChangeArrowheads="1"/>
                </p:cNvSpPr>
                <p:nvPr/>
              </p:nvSpPr>
              <p:spPr bwMode="auto">
                <a:xfrm>
                  <a:off x="1000" y="1846"/>
                  <a:ext cx="2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solidFill>
                        <a:srgbClr val="000000"/>
                      </a:solidFill>
                      <a:latin typeface="Times New Roman" panose="02020603050405020304" pitchFamily="18" charset="0"/>
                      <a:ea typeface="돋움" pitchFamily="50" charset="-127"/>
                      <a:cs typeface="Times New Roman" panose="02020603050405020304" pitchFamily="18" charset="0"/>
                    </a:rPr>
                    <a:t>Y40</a:t>
                  </a:r>
                </a:p>
                <a:p>
                  <a:pPr eaLnBrk="1" hangingPunct="1">
                    <a:spcBef>
                      <a:spcPct val="0"/>
                    </a:spcBef>
                    <a:buFontTx/>
                    <a:buNone/>
                  </a:pPr>
                  <a:endParaRPr lang="en-US" altLang="ko-KR" sz="900">
                    <a:solidFill>
                      <a:srgbClr val="000000"/>
                    </a:solidFill>
                    <a:latin typeface="Times New Roman" panose="02020603050405020304" pitchFamily="18" charset="0"/>
                    <a:ea typeface="돋움" pitchFamily="50" charset="-127"/>
                    <a:cs typeface="Times New Roman" panose="02020603050405020304" pitchFamily="18" charset="0"/>
                  </a:endParaRPr>
                </a:p>
              </p:txBody>
            </p:sp>
            <p:sp>
              <p:nvSpPr>
                <p:cNvPr id="16411" name="Text Box 957"/>
                <p:cNvSpPr txBox="1">
                  <a:spLocks noChangeArrowheads="1"/>
                </p:cNvSpPr>
                <p:nvPr/>
              </p:nvSpPr>
              <p:spPr bwMode="auto">
                <a:xfrm>
                  <a:off x="1031" y="1439"/>
                  <a:ext cx="20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solidFill>
                        <a:srgbClr val="000000"/>
                      </a:solidFill>
                      <a:latin typeface="Times New Roman" panose="02020603050405020304" pitchFamily="18" charset="0"/>
                      <a:ea typeface="돋움" pitchFamily="50" charset="-127"/>
                      <a:cs typeface="Times New Roman" panose="02020603050405020304" pitchFamily="18" charset="0"/>
                    </a:rPr>
                    <a:t>X1</a:t>
                  </a:r>
                </a:p>
                <a:p>
                  <a:pPr eaLnBrk="1" hangingPunct="1">
                    <a:spcBef>
                      <a:spcPct val="0"/>
                    </a:spcBef>
                    <a:buFontTx/>
                    <a:buNone/>
                  </a:pPr>
                  <a:endParaRPr lang="en-US" altLang="ko-KR" sz="900">
                    <a:solidFill>
                      <a:srgbClr val="000000"/>
                    </a:solidFill>
                    <a:latin typeface="Times New Roman" panose="02020603050405020304" pitchFamily="18" charset="0"/>
                    <a:ea typeface="돋움" pitchFamily="50" charset="-127"/>
                    <a:cs typeface="Times New Roman" panose="02020603050405020304" pitchFamily="18" charset="0"/>
                  </a:endParaRPr>
                </a:p>
              </p:txBody>
            </p:sp>
            <p:sp>
              <p:nvSpPr>
                <p:cNvPr id="16412" name="Text Box 958"/>
                <p:cNvSpPr txBox="1">
                  <a:spLocks noChangeArrowheads="1"/>
                </p:cNvSpPr>
                <p:nvPr/>
              </p:nvSpPr>
              <p:spPr bwMode="auto">
                <a:xfrm>
                  <a:off x="1026" y="1624"/>
                  <a:ext cx="2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solidFill>
                        <a:srgbClr val="000000"/>
                      </a:solidFill>
                      <a:latin typeface="Times New Roman" panose="02020603050405020304" pitchFamily="18" charset="0"/>
                      <a:ea typeface="돋움" pitchFamily="50" charset="-127"/>
                      <a:cs typeface="Times New Roman" panose="02020603050405020304" pitchFamily="18" charset="0"/>
                    </a:rPr>
                    <a:t>X2</a:t>
                  </a:r>
                </a:p>
                <a:p>
                  <a:pPr eaLnBrk="1" hangingPunct="1">
                    <a:spcBef>
                      <a:spcPct val="0"/>
                    </a:spcBef>
                    <a:buFontTx/>
                    <a:buNone/>
                  </a:pPr>
                  <a:endParaRPr lang="en-US" altLang="ko-KR" sz="900">
                    <a:solidFill>
                      <a:srgbClr val="000000"/>
                    </a:solidFill>
                    <a:latin typeface="Times New Roman" panose="02020603050405020304" pitchFamily="18" charset="0"/>
                    <a:ea typeface="돋움" pitchFamily="50" charset="-127"/>
                    <a:cs typeface="Times New Roman" panose="02020603050405020304" pitchFamily="18" charset="0"/>
                  </a:endParaRPr>
                </a:p>
              </p:txBody>
            </p:sp>
            <p:sp>
              <p:nvSpPr>
                <p:cNvPr id="16413" name="Freeform 959"/>
                <p:cNvSpPr>
                  <a:spLocks/>
                </p:cNvSpPr>
                <p:nvPr/>
              </p:nvSpPr>
              <p:spPr bwMode="auto">
                <a:xfrm>
                  <a:off x="1191" y="1795"/>
                  <a:ext cx="635" cy="136"/>
                </a:xfrm>
                <a:custGeom>
                  <a:avLst/>
                  <a:gdLst>
                    <a:gd name="T0" fmla="*/ 0 w 635"/>
                    <a:gd name="T1" fmla="*/ 136 h 136"/>
                    <a:gd name="T2" fmla="*/ 136 w 635"/>
                    <a:gd name="T3" fmla="*/ 136 h 136"/>
                    <a:gd name="T4" fmla="*/ 136 w 635"/>
                    <a:gd name="T5" fmla="*/ 0 h 136"/>
                    <a:gd name="T6" fmla="*/ 454 w 635"/>
                    <a:gd name="T7" fmla="*/ 0 h 136"/>
                    <a:gd name="T8" fmla="*/ 454 w 635"/>
                    <a:gd name="T9" fmla="*/ 136 h 136"/>
                    <a:gd name="T10" fmla="*/ 635 w 635"/>
                    <a:gd name="T11" fmla="*/ 136 h 136"/>
                    <a:gd name="T12" fmla="*/ 0 60000 65536"/>
                    <a:gd name="T13" fmla="*/ 0 60000 65536"/>
                    <a:gd name="T14" fmla="*/ 0 60000 65536"/>
                    <a:gd name="T15" fmla="*/ 0 60000 65536"/>
                    <a:gd name="T16" fmla="*/ 0 60000 65536"/>
                    <a:gd name="T17" fmla="*/ 0 60000 65536"/>
                    <a:gd name="T18" fmla="*/ 0 w 635"/>
                    <a:gd name="T19" fmla="*/ 0 h 136"/>
                    <a:gd name="T20" fmla="*/ 635 w 635"/>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635" h="136">
                      <a:moveTo>
                        <a:pt x="0" y="136"/>
                      </a:moveTo>
                      <a:lnTo>
                        <a:pt x="136" y="136"/>
                      </a:lnTo>
                      <a:lnTo>
                        <a:pt x="136" y="0"/>
                      </a:lnTo>
                      <a:lnTo>
                        <a:pt x="454" y="0"/>
                      </a:lnTo>
                      <a:lnTo>
                        <a:pt x="454" y="136"/>
                      </a:lnTo>
                      <a:lnTo>
                        <a:pt x="635" y="136"/>
                      </a:lnTo>
                    </a:path>
                  </a:pathLst>
                </a:custGeom>
                <a:noFill/>
                <a:ln w="9525"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grpSp>
          <p:grpSp>
            <p:nvGrpSpPr>
              <p:cNvPr id="16399" name="Group 960"/>
              <p:cNvGrpSpPr>
                <a:grpSpLocks/>
              </p:cNvGrpSpPr>
              <p:nvPr/>
            </p:nvGrpSpPr>
            <p:grpSpPr bwMode="auto">
              <a:xfrm>
                <a:off x="0" y="616"/>
                <a:ext cx="783" cy="601"/>
                <a:chOff x="0" y="616"/>
                <a:chExt cx="783" cy="601"/>
              </a:xfrm>
            </p:grpSpPr>
            <p:sp>
              <p:nvSpPr>
                <p:cNvPr id="16403" name="Freeform 961"/>
                <p:cNvSpPr>
                  <a:spLocks/>
                </p:cNvSpPr>
                <p:nvPr/>
              </p:nvSpPr>
              <p:spPr bwMode="auto">
                <a:xfrm>
                  <a:off x="193" y="616"/>
                  <a:ext cx="590" cy="136"/>
                </a:xfrm>
                <a:custGeom>
                  <a:avLst/>
                  <a:gdLst>
                    <a:gd name="T0" fmla="*/ 0 w 590"/>
                    <a:gd name="T1" fmla="*/ 136 h 136"/>
                    <a:gd name="T2" fmla="*/ 136 w 590"/>
                    <a:gd name="T3" fmla="*/ 136 h 136"/>
                    <a:gd name="T4" fmla="*/ 136 w 590"/>
                    <a:gd name="T5" fmla="*/ 0 h 136"/>
                    <a:gd name="T6" fmla="*/ 227 w 590"/>
                    <a:gd name="T7" fmla="*/ 0 h 136"/>
                    <a:gd name="T8" fmla="*/ 227 w 590"/>
                    <a:gd name="T9" fmla="*/ 136 h 136"/>
                    <a:gd name="T10" fmla="*/ 590 w 590"/>
                    <a:gd name="T11" fmla="*/ 136 h 136"/>
                    <a:gd name="T12" fmla="*/ 0 60000 65536"/>
                    <a:gd name="T13" fmla="*/ 0 60000 65536"/>
                    <a:gd name="T14" fmla="*/ 0 60000 65536"/>
                    <a:gd name="T15" fmla="*/ 0 60000 65536"/>
                    <a:gd name="T16" fmla="*/ 0 60000 65536"/>
                    <a:gd name="T17" fmla="*/ 0 60000 65536"/>
                    <a:gd name="T18" fmla="*/ 0 w 590"/>
                    <a:gd name="T19" fmla="*/ 0 h 136"/>
                    <a:gd name="T20" fmla="*/ 590 w 590"/>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590" h="136">
                      <a:moveTo>
                        <a:pt x="0" y="136"/>
                      </a:moveTo>
                      <a:lnTo>
                        <a:pt x="136" y="136"/>
                      </a:lnTo>
                      <a:lnTo>
                        <a:pt x="136" y="0"/>
                      </a:lnTo>
                      <a:lnTo>
                        <a:pt x="227" y="0"/>
                      </a:lnTo>
                      <a:lnTo>
                        <a:pt x="227" y="136"/>
                      </a:lnTo>
                      <a:lnTo>
                        <a:pt x="590" y="136"/>
                      </a:lnTo>
                    </a:path>
                  </a:pathLst>
                </a:custGeom>
                <a:noFill/>
                <a:ln w="9525"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6404" name="Freeform 962"/>
                <p:cNvSpPr>
                  <a:spLocks/>
                </p:cNvSpPr>
                <p:nvPr/>
              </p:nvSpPr>
              <p:spPr bwMode="auto">
                <a:xfrm flipH="1">
                  <a:off x="193" y="797"/>
                  <a:ext cx="590" cy="136"/>
                </a:xfrm>
                <a:custGeom>
                  <a:avLst/>
                  <a:gdLst>
                    <a:gd name="T0" fmla="*/ 0 w 590"/>
                    <a:gd name="T1" fmla="*/ 136 h 136"/>
                    <a:gd name="T2" fmla="*/ 136 w 590"/>
                    <a:gd name="T3" fmla="*/ 136 h 136"/>
                    <a:gd name="T4" fmla="*/ 136 w 590"/>
                    <a:gd name="T5" fmla="*/ 0 h 136"/>
                    <a:gd name="T6" fmla="*/ 227 w 590"/>
                    <a:gd name="T7" fmla="*/ 0 h 136"/>
                    <a:gd name="T8" fmla="*/ 227 w 590"/>
                    <a:gd name="T9" fmla="*/ 136 h 136"/>
                    <a:gd name="T10" fmla="*/ 590 w 590"/>
                    <a:gd name="T11" fmla="*/ 136 h 136"/>
                    <a:gd name="T12" fmla="*/ 0 60000 65536"/>
                    <a:gd name="T13" fmla="*/ 0 60000 65536"/>
                    <a:gd name="T14" fmla="*/ 0 60000 65536"/>
                    <a:gd name="T15" fmla="*/ 0 60000 65536"/>
                    <a:gd name="T16" fmla="*/ 0 60000 65536"/>
                    <a:gd name="T17" fmla="*/ 0 60000 65536"/>
                    <a:gd name="T18" fmla="*/ 0 w 590"/>
                    <a:gd name="T19" fmla="*/ 0 h 136"/>
                    <a:gd name="T20" fmla="*/ 590 w 590"/>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590" h="136">
                      <a:moveTo>
                        <a:pt x="0" y="136"/>
                      </a:moveTo>
                      <a:lnTo>
                        <a:pt x="136" y="136"/>
                      </a:lnTo>
                      <a:lnTo>
                        <a:pt x="136" y="0"/>
                      </a:lnTo>
                      <a:lnTo>
                        <a:pt x="227" y="0"/>
                      </a:lnTo>
                      <a:lnTo>
                        <a:pt x="227" y="136"/>
                      </a:lnTo>
                      <a:lnTo>
                        <a:pt x="590" y="136"/>
                      </a:lnTo>
                    </a:path>
                  </a:pathLst>
                </a:custGeom>
                <a:noFill/>
                <a:ln w="9525"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6405" name="Text Box 963"/>
                <p:cNvSpPr txBox="1">
                  <a:spLocks noChangeArrowheads="1"/>
                </p:cNvSpPr>
                <p:nvPr/>
              </p:nvSpPr>
              <p:spPr bwMode="auto">
                <a:xfrm>
                  <a:off x="0" y="1073"/>
                  <a:ext cx="2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solidFill>
                        <a:srgbClr val="000000"/>
                      </a:solidFill>
                      <a:latin typeface="Times New Roman" panose="02020603050405020304" pitchFamily="18" charset="0"/>
                      <a:ea typeface="돋움" pitchFamily="50" charset="-127"/>
                      <a:cs typeface="Times New Roman" panose="02020603050405020304" pitchFamily="18" charset="0"/>
                    </a:rPr>
                    <a:t>Y40</a:t>
                  </a:r>
                </a:p>
                <a:p>
                  <a:pPr eaLnBrk="1" hangingPunct="1">
                    <a:spcBef>
                      <a:spcPct val="0"/>
                    </a:spcBef>
                    <a:buFontTx/>
                    <a:buNone/>
                  </a:pPr>
                  <a:endParaRPr lang="en-US" altLang="ko-KR" sz="900">
                    <a:solidFill>
                      <a:srgbClr val="000000"/>
                    </a:solidFill>
                    <a:latin typeface="Times New Roman" panose="02020603050405020304" pitchFamily="18" charset="0"/>
                    <a:ea typeface="돋움" pitchFamily="50" charset="-127"/>
                    <a:cs typeface="Times New Roman" panose="02020603050405020304" pitchFamily="18" charset="0"/>
                  </a:endParaRPr>
                </a:p>
              </p:txBody>
            </p:sp>
            <p:sp>
              <p:nvSpPr>
                <p:cNvPr id="16406" name="Text Box 964"/>
                <p:cNvSpPr txBox="1">
                  <a:spLocks noChangeArrowheads="1"/>
                </p:cNvSpPr>
                <p:nvPr/>
              </p:nvSpPr>
              <p:spPr bwMode="auto">
                <a:xfrm>
                  <a:off x="31" y="665"/>
                  <a:ext cx="20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solidFill>
                        <a:srgbClr val="000000"/>
                      </a:solidFill>
                      <a:latin typeface="Times New Roman" panose="02020603050405020304" pitchFamily="18" charset="0"/>
                      <a:ea typeface="돋움" pitchFamily="50" charset="-127"/>
                      <a:cs typeface="Times New Roman" panose="02020603050405020304" pitchFamily="18" charset="0"/>
                    </a:rPr>
                    <a:t>X1</a:t>
                  </a:r>
                </a:p>
                <a:p>
                  <a:pPr eaLnBrk="1" hangingPunct="1">
                    <a:spcBef>
                      <a:spcPct val="0"/>
                    </a:spcBef>
                    <a:buFontTx/>
                    <a:buNone/>
                  </a:pPr>
                  <a:endParaRPr lang="en-US" altLang="ko-KR" sz="900">
                    <a:solidFill>
                      <a:srgbClr val="000000"/>
                    </a:solidFill>
                    <a:latin typeface="Times New Roman" panose="02020603050405020304" pitchFamily="18" charset="0"/>
                    <a:ea typeface="돋움" pitchFamily="50" charset="-127"/>
                    <a:cs typeface="Times New Roman" panose="02020603050405020304" pitchFamily="18" charset="0"/>
                  </a:endParaRPr>
                </a:p>
              </p:txBody>
            </p:sp>
            <p:sp>
              <p:nvSpPr>
                <p:cNvPr id="16407" name="Text Box 965"/>
                <p:cNvSpPr txBox="1">
                  <a:spLocks noChangeArrowheads="1"/>
                </p:cNvSpPr>
                <p:nvPr/>
              </p:nvSpPr>
              <p:spPr bwMode="auto">
                <a:xfrm>
                  <a:off x="27" y="851"/>
                  <a:ext cx="2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solidFill>
                        <a:srgbClr val="000000"/>
                      </a:solidFill>
                      <a:latin typeface="Times New Roman" panose="02020603050405020304" pitchFamily="18" charset="0"/>
                      <a:ea typeface="돋움" pitchFamily="50" charset="-127"/>
                      <a:cs typeface="Times New Roman" panose="02020603050405020304" pitchFamily="18" charset="0"/>
                    </a:rPr>
                    <a:t>X2</a:t>
                  </a:r>
                </a:p>
                <a:p>
                  <a:pPr eaLnBrk="1" hangingPunct="1">
                    <a:spcBef>
                      <a:spcPct val="0"/>
                    </a:spcBef>
                    <a:buFontTx/>
                    <a:buNone/>
                  </a:pPr>
                  <a:endParaRPr lang="en-US" altLang="ko-KR" sz="900">
                    <a:solidFill>
                      <a:srgbClr val="000000"/>
                    </a:solidFill>
                    <a:latin typeface="Times New Roman" panose="02020603050405020304" pitchFamily="18" charset="0"/>
                    <a:ea typeface="돋움" pitchFamily="50" charset="-127"/>
                    <a:cs typeface="Times New Roman" panose="02020603050405020304" pitchFamily="18" charset="0"/>
                  </a:endParaRPr>
                </a:p>
              </p:txBody>
            </p:sp>
          </p:grpSp>
          <p:sp>
            <p:nvSpPr>
              <p:cNvPr id="16400" name="Rectangle 967"/>
              <p:cNvSpPr>
                <a:spLocks noChangeArrowheads="1"/>
              </p:cNvSpPr>
              <p:nvPr/>
            </p:nvSpPr>
            <p:spPr bwMode="auto">
              <a:xfrm>
                <a:off x="920" y="563"/>
                <a:ext cx="18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ko-KR" altLang="en-US" sz="900">
                    <a:solidFill>
                      <a:srgbClr val="000000"/>
                    </a:solidFill>
                    <a:latin typeface="Times New Roman" panose="02020603050405020304" pitchFamily="18" charset="0"/>
                    <a:ea typeface="돋움" pitchFamily="50" charset="-127"/>
                    <a:cs typeface="Times New Roman" panose="02020603050405020304" pitchFamily="18" charset="0"/>
                  </a:rPr>
                  <a:t>②</a:t>
                </a:r>
              </a:p>
              <a:p>
                <a:pPr eaLnBrk="1" hangingPunct="1">
                  <a:spcBef>
                    <a:spcPct val="0"/>
                  </a:spcBef>
                  <a:buFontTx/>
                  <a:buNone/>
                </a:pPr>
                <a:endParaRPr lang="ko-KR" altLang="en-US" sz="900">
                  <a:solidFill>
                    <a:srgbClr val="000000"/>
                  </a:solidFill>
                  <a:latin typeface="Times New Roman" panose="02020603050405020304" pitchFamily="18" charset="0"/>
                  <a:ea typeface="돋움" pitchFamily="50" charset="-127"/>
                  <a:cs typeface="Times New Roman" panose="02020603050405020304" pitchFamily="18" charset="0"/>
                </a:endParaRPr>
              </a:p>
            </p:txBody>
          </p:sp>
          <p:sp>
            <p:nvSpPr>
              <p:cNvPr id="16401" name="Rectangle 968"/>
              <p:cNvSpPr>
                <a:spLocks noChangeArrowheads="1"/>
              </p:cNvSpPr>
              <p:nvPr/>
            </p:nvSpPr>
            <p:spPr bwMode="auto">
              <a:xfrm>
                <a:off x="27" y="1295"/>
                <a:ext cx="18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ko-KR" altLang="en-US" sz="900" b="1">
                    <a:solidFill>
                      <a:srgbClr val="FF0000"/>
                    </a:solidFill>
                    <a:latin typeface="Times New Roman" panose="02020603050405020304" pitchFamily="18" charset="0"/>
                    <a:ea typeface="돋움" pitchFamily="50" charset="-127"/>
                    <a:cs typeface="Times New Roman" panose="02020603050405020304" pitchFamily="18" charset="0"/>
                  </a:rPr>
                  <a:t>③</a:t>
                </a:r>
              </a:p>
              <a:p>
                <a:pPr eaLnBrk="1" hangingPunct="1">
                  <a:spcBef>
                    <a:spcPct val="0"/>
                  </a:spcBef>
                  <a:buFontTx/>
                  <a:buNone/>
                </a:pPr>
                <a:endParaRPr lang="ko-KR" altLang="en-US" sz="900">
                  <a:solidFill>
                    <a:srgbClr val="000000"/>
                  </a:solidFill>
                  <a:latin typeface="Times New Roman" panose="02020603050405020304" pitchFamily="18" charset="0"/>
                  <a:ea typeface="돋움" pitchFamily="50" charset="-127"/>
                  <a:cs typeface="Times New Roman" panose="02020603050405020304" pitchFamily="18" charset="0"/>
                </a:endParaRPr>
              </a:p>
            </p:txBody>
          </p:sp>
          <p:sp>
            <p:nvSpPr>
              <p:cNvPr id="16402" name="Rectangle 969"/>
              <p:cNvSpPr>
                <a:spLocks noChangeArrowheads="1"/>
              </p:cNvSpPr>
              <p:nvPr/>
            </p:nvSpPr>
            <p:spPr bwMode="auto">
              <a:xfrm>
                <a:off x="920" y="1295"/>
                <a:ext cx="18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ko-KR" altLang="en-US" sz="900">
                    <a:solidFill>
                      <a:srgbClr val="000000"/>
                    </a:solidFill>
                    <a:latin typeface="Times New Roman" panose="02020603050405020304" pitchFamily="18" charset="0"/>
                    <a:ea typeface="돋움" pitchFamily="50" charset="-127"/>
                    <a:cs typeface="Times New Roman" panose="02020603050405020304" pitchFamily="18" charset="0"/>
                  </a:rPr>
                  <a:t>④</a:t>
                </a:r>
              </a:p>
              <a:p>
                <a:pPr eaLnBrk="1" hangingPunct="1">
                  <a:spcBef>
                    <a:spcPct val="0"/>
                  </a:spcBef>
                  <a:buFontTx/>
                  <a:buNone/>
                </a:pPr>
                <a:endParaRPr lang="ko-KR" altLang="en-US" sz="900">
                  <a:solidFill>
                    <a:srgbClr val="000000"/>
                  </a:solidFill>
                  <a:latin typeface="Times New Roman" panose="02020603050405020304" pitchFamily="18" charset="0"/>
                  <a:ea typeface="돋움" pitchFamily="50" charset="-127"/>
                  <a:cs typeface="Times New Roman" panose="02020603050405020304" pitchFamily="18" charset="0"/>
                </a:endParaRPr>
              </a:p>
            </p:txBody>
          </p:sp>
        </p:grpSp>
        <p:sp>
          <p:nvSpPr>
            <p:cNvPr id="16393" name="Freeform 942"/>
            <p:cNvSpPr>
              <a:spLocks/>
            </p:cNvSpPr>
            <p:nvPr/>
          </p:nvSpPr>
          <p:spPr bwMode="auto">
            <a:xfrm flipH="1">
              <a:off x="620713" y="7102475"/>
              <a:ext cx="936625" cy="215900"/>
            </a:xfrm>
            <a:custGeom>
              <a:avLst/>
              <a:gdLst>
                <a:gd name="T0" fmla="*/ 0 w 590"/>
                <a:gd name="T1" fmla="*/ 2147483647 h 136"/>
                <a:gd name="T2" fmla="*/ 2147483647 w 590"/>
                <a:gd name="T3" fmla="*/ 2147483647 h 136"/>
                <a:gd name="T4" fmla="*/ 2147483647 w 590"/>
                <a:gd name="T5" fmla="*/ 0 h 136"/>
                <a:gd name="T6" fmla="*/ 2147483647 w 590"/>
                <a:gd name="T7" fmla="*/ 0 h 136"/>
                <a:gd name="T8" fmla="*/ 2147483647 w 590"/>
                <a:gd name="T9" fmla="*/ 2147483647 h 136"/>
                <a:gd name="T10" fmla="*/ 2147483647 w 590"/>
                <a:gd name="T11" fmla="*/ 2147483647 h 136"/>
                <a:gd name="T12" fmla="*/ 0 60000 65536"/>
                <a:gd name="T13" fmla="*/ 0 60000 65536"/>
                <a:gd name="T14" fmla="*/ 0 60000 65536"/>
                <a:gd name="T15" fmla="*/ 0 60000 65536"/>
                <a:gd name="T16" fmla="*/ 0 60000 65536"/>
                <a:gd name="T17" fmla="*/ 0 60000 65536"/>
                <a:gd name="T18" fmla="*/ 0 w 590"/>
                <a:gd name="T19" fmla="*/ 0 h 136"/>
                <a:gd name="T20" fmla="*/ 590 w 590"/>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590" h="136">
                  <a:moveTo>
                    <a:pt x="0" y="136"/>
                  </a:moveTo>
                  <a:lnTo>
                    <a:pt x="136" y="136"/>
                  </a:lnTo>
                  <a:lnTo>
                    <a:pt x="136" y="0"/>
                  </a:lnTo>
                  <a:lnTo>
                    <a:pt x="363" y="0"/>
                  </a:lnTo>
                  <a:lnTo>
                    <a:pt x="363" y="136"/>
                  </a:lnTo>
                  <a:lnTo>
                    <a:pt x="590" y="136"/>
                  </a:lnTo>
                </a:path>
              </a:pathLst>
            </a:custGeom>
            <a:noFill/>
            <a:ln w="9525"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grpSp>
      <p:pic>
        <p:nvPicPr>
          <p:cNvPr id="16391" name="그림 7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13138" y="2000672"/>
            <a:ext cx="2955925" cy="117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10745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Line 2"/>
          <p:cNvSpPr>
            <a:spLocks noChangeShapeType="1"/>
          </p:cNvSpPr>
          <p:nvPr/>
        </p:nvSpPr>
        <p:spPr bwMode="auto">
          <a:xfrm>
            <a:off x="279400" y="609600"/>
            <a:ext cx="6324600"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075" name="Rectangle 3"/>
          <p:cNvSpPr>
            <a:spLocks noChangeArrowheads="1"/>
          </p:cNvSpPr>
          <p:nvPr/>
        </p:nvSpPr>
        <p:spPr bwMode="auto">
          <a:xfrm>
            <a:off x="304800" y="776288"/>
            <a:ext cx="3124200" cy="89011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Ins="54000"/>
          <a:lstStyle>
            <a:lvl1pPr marL="457200" indent="-457200"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ko-KR" sz="900">
              <a:latin typeface="돋움" pitchFamily="50" charset="-127"/>
              <a:ea typeface="돋움" pitchFamily="50" charset="-127"/>
            </a:endParaRPr>
          </a:p>
        </p:txBody>
      </p:sp>
      <p:sp>
        <p:nvSpPr>
          <p:cNvPr id="3076" name="Rectangle 4"/>
          <p:cNvSpPr>
            <a:spLocks noChangeArrowheads="1"/>
          </p:cNvSpPr>
          <p:nvPr/>
        </p:nvSpPr>
        <p:spPr bwMode="auto">
          <a:xfrm>
            <a:off x="3429000" y="776288"/>
            <a:ext cx="3124200" cy="89011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Ins="72000"/>
          <a:lstStyle>
            <a:lvl1pPr marL="457200" indent="-457200"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ko-KR" sz="900">
              <a:latin typeface="돋움" pitchFamily="50" charset="-127"/>
              <a:ea typeface="돋움" pitchFamily="50" charset="-127"/>
            </a:endParaRPr>
          </a:p>
        </p:txBody>
      </p:sp>
      <p:sp>
        <p:nvSpPr>
          <p:cNvPr id="3077" name="Rectangle 7"/>
          <p:cNvSpPr>
            <a:spLocks noChangeArrowheads="1"/>
          </p:cNvSpPr>
          <p:nvPr/>
        </p:nvSpPr>
        <p:spPr bwMode="auto">
          <a:xfrm>
            <a:off x="304800" y="776288"/>
            <a:ext cx="3124200" cy="577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16. Khi kết nối cảm biến đầu ra </a:t>
            </a:r>
            <a:r>
              <a:rPr lang="en-US" altLang="ko-KR" sz="900" dirty="0" err="1">
                <a:latin typeface="Times New Roman" pitchFamily="18" charset="0"/>
                <a:ea typeface="돋움" pitchFamily="50" charset="-127"/>
                <a:cs typeface="Times New Roman" pitchFamily="18" charset="0"/>
              </a:rPr>
              <a:t>là</a:t>
            </a:r>
            <a:r>
              <a:rPr lang="vi-VN" altLang="ko-KR" sz="900" dirty="0">
                <a:latin typeface="Times New Roman" pitchFamily="18" charset="0"/>
                <a:ea typeface="돋움" pitchFamily="50" charset="-127"/>
                <a:cs typeface="Times New Roman" pitchFamily="18" charset="0"/>
              </a:rPr>
              <a:t> các </a:t>
            </a:r>
            <a:r>
              <a:rPr lang="en-US" altLang="ko-KR" sz="900" dirty="0" err="1">
                <a:latin typeface="Times New Roman" pitchFamily="18" charset="0"/>
                <a:ea typeface="돋움" pitchFamily="50" charset="-127"/>
                <a:cs typeface="Times New Roman" pitchFamily="18" charset="0"/>
              </a:rPr>
              <a:t>chân</a:t>
            </a:r>
            <a:r>
              <a:rPr lang="vi-VN" altLang="ko-KR" sz="900" dirty="0">
                <a:latin typeface="Times New Roman" pitchFamily="18" charset="0"/>
                <a:ea typeface="돋움" pitchFamily="50" charset="-127"/>
                <a:cs typeface="Times New Roman" pitchFamily="18" charset="0"/>
              </a:rPr>
              <a:t> I + và V + </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Bạn</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cần</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sử</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dụng</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loại</a:t>
            </a:r>
            <a:r>
              <a:rPr lang="en-US" altLang="ko-KR" sz="900" dirty="0">
                <a:latin typeface="Times New Roman" pitchFamily="18" charset="0"/>
                <a:ea typeface="돋움" pitchFamily="50" charset="-127"/>
                <a:cs typeface="Times New Roman" pitchFamily="18" charset="0"/>
              </a:rPr>
              <a:t> module AD </a:t>
            </a:r>
            <a:r>
              <a:rPr lang="en-US" altLang="ko-KR" sz="900" dirty="0" err="1">
                <a:latin typeface="Times New Roman" pitchFamily="18" charset="0"/>
                <a:ea typeface="돋움" pitchFamily="50" charset="-127"/>
                <a:cs typeface="Times New Roman" pitchFamily="18" charset="0"/>
              </a:rPr>
              <a:t>nào</a:t>
            </a:r>
            <a:r>
              <a:rPr lang="en-US" altLang="ko-KR" sz="900" dirty="0">
                <a:latin typeface="Times New Roman" pitchFamily="18" charset="0"/>
                <a:ea typeface="돋움" pitchFamily="50" charset="-127"/>
                <a:cs typeface="Times New Roman" pitchFamily="18" charset="0"/>
              </a:rPr>
              <a:t>?</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① Q64AD    ② Q68ADV</a:t>
            </a: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③ Q68ADI   ④ Q61P</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fr-FR" altLang="ko-KR" sz="900" dirty="0">
                <a:latin typeface="Times New Roman" pitchFamily="18" charset="0"/>
                <a:ea typeface="돋움" pitchFamily="50" charset="-127"/>
                <a:cs typeface="Times New Roman" pitchFamily="18" charset="0"/>
              </a:rPr>
              <a:t>17. </a:t>
            </a:r>
            <a:r>
              <a:rPr lang="fr-FR" altLang="ko-KR" sz="900" dirty="0" err="1">
                <a:latin typeface="Times New Roman" pitchFamily="18" charset="0"/>
                <a:ea typeface="돋움" pitchFamily="50" charset="-127"/>
                <a:cs typeface="Times New Roman" pitchFamily="18" charset="0"/>
              </a:rPr>
              <a:t>Điện</a:t>
            </a:r>
            <a:r>
              <a:rPr lang="fr-FR" altLang="ko-KR" sz="900" dirty="0">
                <a:latin typeface="Times New Roman" pitchFamily="18" charset="0"/>
                <a:ea typeface="돋움" pitchFamily="50" charset="-127"/>
                <a:cs typeface="Times New Roman" pitchFamily="18" charset="0"/>
              </a:rPr>
              <a:t> </a:t>
            </a:r>
            <a:r>
              <a:rPr lang="fr-FR" altLang="ko-KR" sz="900" dirty="0" err="1">
                <a:latin typeface="Times New Roman" pitchFamily="18" charset="0"/>
                <a:ea typeface="돋움" pitchFamily="50" charset="-127"/>
                <a:cs typeface="Times New Roman" pitchFamily="18" charset="0"/>
              </a:rPr>
              <a:t>áp</a:t>
            </a:r>
            <a:r>
              <a:rPr lang="fr-FR" altLang="ko-KR" sz="900" dirty="0">
                <a:latin typeface="Times New Roman" pitchFamily="18" charset="0"/>
                <a:ea typeface="돋움" pitchFamily="50" charset="-127"/>
                <a:cs typeface="Times New Roman" pitchFamily="18" charset="0"/>
              </a:rPr>
              <a:t> </a:t>
            </a:r>
            <a:r>
              <a:rPr lang="fr-FR" altLang="ko-KR" sz="900" dirty="0" err="1">
                <a:latin typeface="Times New Roman" pitchFamily="18" charset="0"/>
                <a:ea typeface="돋움" pitchFamily="50" charset="-127"/>
                <a:cs typeface="Times New Roman" pitchFamily="18" charset="0"/>
              </a:rPr>
              <a:t>cutin</a:t>
            </a:r>
            <a:r>
              <a:rPr lang="fr-FR" altLang="ko-KR" sz="900" dirty="0">
                <a:latin typeface="Times New Roman" pitchFamily="18" charset="0"/>
                <a:ea typeface="돋움" pitchFamily="50" charset="-127"/>
                <a:cs typeface="Times New Roman" pitchFamily="18" charset="0"/>
              </a:rPr>
              <a:t> (</a:t>
            </a:r>
            <a:r>
              <a:rPr lang="fr-FR" altLang="ko-KR" sz="900" dirty="0" err="1">
                <a:latin typeface="Times New Roman" pitchFamily="18" charset="0"/>
                <a:ea typeface="돋움" pitchFamily="50" charset="-127"/>
                <a:cs typeface="Times New Roman" pitchFamily="18" charset="0"/>
              </a:rPr>
              <a:t>ngưỡng</a:t>
            </a:r>
            <a:r>
              <a:rPr lang="fr-FR" altLang="ko-KR" sz="900" dirty="0">
                <a:latin typeface="Times New Roman" pitchFamily="18" charset="0"/>
                <a:ea typeface="돋움" pitchFamily="50" charset="-127"/>
                <a:cs typeface="Times New Roman" pitchFamily="18" charset="0"/>
              </a:rPr>
              <a:t>) </a:t>
            </a:r>
            <a:r>
              <a:rPr lang="fr-FR" altLang="ko-KR" sz="900" dirty="0" err="1">
                <a:latin typeface="Times New Roman" pitchFamily="18" charset="0"/>
                <a:ea typeface="돋움" pitchFamily="50" charset="-127"/>
                <a:cs typeface="Times New Roman" pitchFamily="18" charset="0"/>
              </a:rPr>
              <a:t>của</a:t>
            </a:r>
            <a:r>
              <a:rPr lang="fr-FR" altLang="ko-KR" sz="900" dirty="0">
                <a:latin typeface="Times New Roman" pitchFamily="18" charset="0"/>
                <a:ea typeface="돋움" pitchFamily="50" charset="-127"/>
                <a:cs typeface="Times New Roman" pitchFamily="18" charset="0"/>
              </a:rPr>
              <a:t> Diode Ge là </a:t>
            </a:r>
            <a:r>
              <a:rPr lang="fr-FR" altLang="ko-KR" sz="900" dirty="0" err="1">
                <a:latin typeface="Times New Roman" pitchFamily="18" charset="0"/>
                <a:ea typeface="돋움" pitchFamily="50" charset="-127"/>
                <a:cs typeface="Times New Roman" pitchFamily="18" charset="0"/>
              </a:rPr>
              <a:t>gì</a:t>
            </a:r>
            <a:r>
              <a:rPr lang="fr-FR" altLang="ko-KR" sz="900" dirty="0">
                <a:latin typeface="Times New Roman" pitchFamily="18" charset="0"/>
                <a:ea typeface="돋움" pitchFamily="50" charset="-127"/>
                <a:cs typeface="Times New Roman" pitchFamily="18" charset="0"/>
              </a:rPr>
              <a:t>?</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① 0,2V</a:t>
            </a: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② 0,7V</a:t>
            </a: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③ 0,5V</a:t>
            </a: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④ 1,4V</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18. Điều gì sai với phương pháp tắt SCR đã bật?</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 ① Đ</a:t>
            </a:r>
            <a:r>
              <a:rPr lang="en-US" altLang="ko-KR" sz="900" dirty="0" err="1">
                <a:latin typeface="Times New Roman" pitchFamily="18" charset="0"/>
                <a:ea typeface="돋움" pitchFamily="50" charset="-127"/>
                <a:cs typeface="Times New Roman" pitchFamily="18" charset="0"/>
              </a:rPr>
              <a:t>ưa</a:t>
            </a:r>
            <a:r>
              <a:rPr lang="vi-VN" altLang="ko-KR" sz="900" dirty="0">
                <a:latin typeface="Times New Roman" pitchFamily="18" charset="0"/>
                <a:ea typeface="돋움" pitchFamily="50" charset="-127"/>
                <a:cs typeface="Times New Roman" pitchFamily="18" charset="0"/>
              </a:rPr>
              <a:t> điện áp cực dương </a:t>
            </a:r>
            <a:r>
              <a:rPr lang="en-US" altLang="ko-KR" sz="900" dirty="0" err="1">
                <a:latin typeface="Times New Roman" pitchFamily="18" charset="0"/>
                <a:ea typeface="돋움" pitchFamily="50" charset="-127"/>
                <a:cs typeface="Times New Roman" pitchFamily="18" charset="0"/>
              </a:rPr>
              <a:t>về</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giá</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trị</a:t>
            </a:r>
            <a:r>
              <a:rPr lang="en-US" altLang="ko-KR" sz="900" dirty="0">
                <a:latin typeface="Times New Roman" pitchFamily="18" charset="0"/>
                <a:ea typeface="돋움" pitchFamily="50" charset="-127"/>
                <a:cs typeface="Times New Roman" pitchFamily="18" charset="0"/>
              </a:rPr>
              <a:t> </a:t>
            </a:r>
            <a:r>
              <a:rPr lang="vi-VN" altLang="ko-KR" sz="900" dirty="0">
                <a:latin typeface="Times New Roman" pitchFamily="18" charset="0"/>
                <a:ea typeface="돋움" pitchFamily="50" charset="-127"/>
                <a:cs typeface="Times New Roman" pitchFamily="18" charset="0"/>
              </a:rPr>
              <a:t>-</a:t>
            </a: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 ② Tắt điện áp cực dương bằng công tắc</a:t>
            </a: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 ③ Đ</a:t>
            </a:r>
            <a:r>
              <a:rPr lang="en-US" altLang="ko-KR" sz="900" dirty="0" err="1">
                <a:latin typeface="Times New Roman" pitchFamily="18" charset="0"/>
                <a:ea typeface="돋움" pitchFamily="50" charset="-127"/>
                <a:cs typeface="Times New Roman" pitchFamily="18" charset="0"/>
              </a:rPr>
              <a:t>ưa</a:t>
            </a:r>
            <a:r>
              <a:rPr lang="vi-VN" altLang="ko-KR" sz="900" dirty="0">
                <a:latin typeface="Times New Roman" pitchFamily="18" charset="0"/>
                <a:ea typeface="돋움" pitchFamily="50" charset="-127"/>
                <a:cs typeface="Times New Roman" pitchFamily="18" charset="0"/>
              </a:rPr>
              <a:t> điện áp cực dương </a:t>
            </a:r>
            <a:r>
              <a:rPr lang="en-US" altLang="ko-KR" sz="900" dirty="0" err="1">
                <a:latin typeface="Times New Roman" pitchFamily="18" charset="0"/>
                <a:ea typeface="돋움" pitchFamily="50" charset="-127"/>
                <a:cs typeface="Times New Roman" pitchFamily="18" charset="0"/>
              </a:rPr>
              <a:t>về</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giá</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trị</a:t>
            </a:r>
            <a:r>
              <a:rPr lang="en-US" altLang="ko-KR" sz="900" dirty="0">
                <a:latin typeface="Times New Roman" pitchFamily="18" charset="0"/>
                <a:ea typeface="돋움" pitchFamily="50" charset="-127"/>
                <a:cs typeface="Times New Roman" pitchFamily="18" charset="0"/>
              </a:rPr>
              <a:t> </a:t>
            </a:r>
            <a:r>
              <a:rPr lang="vi-VN" altLang="ko-KR" sz="900" dirty="0">
                <a:latin typeface="Times New Roman" pitchFamily="18" charset="0"/>
                <a:ea typeface="돋움" pitchFamily="50" charset="-127"/>
                <a:cs typeface="Times New Roman" pitchFamily="18" charset="0"/>
              </a:rPr>
              <a:t>+</a:t>
            </a: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 ④ Đưa điện áp cực dương về </a:t>
            </a:r>
            <a:r>
              <a:rPr lang="en-US" altLang="ko-KR" sz="900" dirty="0" err="1">
                <a:latin typeface="Times New Roman" pitchFamily="18" charset="0"/>
                <a:ea typeface="돋움" pitchFamily="50" charset="-127"/>
                <a:cs typeface="Times New Roman" pitchFamily="18" charset="0"/>
              </a:rPr>
              <a:t>giá</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trị</a:t>
            </a:r>
            <a:r>
              <a:rPr lang="en-US" altLang="ko-KR" sz="900" dirty="0">
                <a:latin typeface="Times New Roman" pitchFamily="18" charset="0"/>
                <a:ea typeface="돋움" pitchFamily="50" charset="-127"/>
                <a:cs typeface="Times New Roman" pitchFamily="18" charset="0"/>
              </a:rPr>
              <a:t> </a:t>
            </a:r>
            <a:r>
              <a:rPr lang="vi-VN" altLang="ko-KR" sz="900" dirty="0">
                <a:latin typeface="Times New Roman" pitchFamily="18" charset="0"/>
                <a:ea typeface="돋움" pitchFamily="50" charset="-127"/>
                <a:cs typeface="Times New Roman" pitchFamily="18" charset="0"/>
              </a:rPr>
              <a:t>0</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19. Hiệu điện thế </a:t>
            </a:r>
            <a:r>
              <a:rPr lang="en-US" altLang="ko-KR" sz="900" dirty="0" err="1">
                <a:latin typeface="Times New Roman" pitchFamily="18" charset="0"/>
                <a:ea typeface="돋움" pitchFamily="50" charset="-127"/>
                <a:cs typeface="Times New Roman" pitchFamily="18" charset="0"/>
              </a:rPr>
              <a:t>tại</a:t>
            </a:r>
            <a:r>
              <a:rPr lang="vi-VN" altLang="ko-KR" sz="900" dirty="0">
                <a:latin typeface="Times New Roman" pitchFamily="18" charset="0"/>
                <a:ea typeface="돋움" pitchFamily="50" charset="-127"/>
                <a:cs typeface="Times New Roman" pitchFamily="18" charset="0"/>
              </a:rPr>
              <a:t> Ⓐ là bao nhiêu?</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① 0V</a:t>
            </a: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② 0,7V</a:t>
            </a: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③ 4.3V</a:t>
            </a: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④ 5V</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20. Hiệu điện thế </a:t>
            </a:r>
            <a:r>
              <a:rPr lang="en-US" altLang="ko-KR" sz="900" dirty="0" err="1">
                <a:latin typeface="Times New Roman" pitchFamily="18" charset="0"/>
                <a:ea typeface="돋움" pitchFamily="50" charset="-127"/>
                <a:cs typeface="Times New Roman" pitchFamily="18" charset="0"/>
              </a:rPr>
              <a:t>tại</a:t>
            </a:r>
            <a:r>
              <a:rPr lang="vi-VN" altLang="ko-KR" sz="900" dirty="0">
                <a:latin typeface="Times New Roman" pitchFamily="18" charset="0"/>
                <a:ea typeface="돋움" pitchFamily="50" charset="-127"/>
                <a:cs typeface="Times New Roman" pitchFamily="18" charset="0"/>
              </a:rPr>
              <a:t> Ⓐ là bao nhiêu?</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① 0V</a:t>
            </a: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② 2,9V</a:t>
            </a: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③ 9.1V</a:t>
            </a: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④ 12V</a:t>
            </a:r>
          </a:p>
        </p:txBody>
      </p:sp>
      <p:grpSp>
        <p:nvGrpSpPr>
          <p:cNvPr id="3078" name="그룹 1"/>
          <p:cNvGrpSpPr>
            <a:grpSpLocks/>
          </p:cNvGrpSpPr>
          <p:nvPr/>
        </p:nvGrpSpPr>
        <p:grpSpPr bwMode="auto">
          <a:xfrm>
            <a:off x="1279525" y="4232275"/>
            <a:ext cx="1601788" cy="1050925"/>
            <a:chOff x="1440317" y="4229472"/>
            <a:chExt cx="2005411" cy="1383623"/>
          </a:xfrm>
        </p:grpSpPr>
        <p:sp>
          <p:nvSpPr>
            <p:cNvPr id="3109" name="Line 36"/>
            <p:cNvSpPr>
              <a:spLocks noChangeShapeType="1"/>
            </p:cNvSpPr>
            <p:nvPr/>
          </p:nvSpPr>
          <p:spPr bwMode="auto">
            <a:xfrm>
              <a:off x="1970534" y="4229472"/>
              <a:ext cx="0" cy="66675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10" name="Line 37"/>
            <p:cNvSpPr>
              <a:spLocks noChangeShapeType="1"/>
            </p:cNvSpPr>
            <p:nvPr/>
          </p:nvSpPr>
          <p:spPr bwMode="auto">
            <a:xfrm>
              <a:off x="1961009" y="4229472"/>
              <a:ext cx="915988"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11" name="Line 38"/>
            <p:cNvSpPr>
              <a:spLocks noChangeShapeType="1"/>
            </p:cNvSpPr>
            <p:nvPr/>
          </p:nvSpPr>
          <p:spPr bwMode="auto">
            <a:xfrm>
              <a:off x="2886522" y="4229472"/>
              <a:ext cx="0" cy="20320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nvGrpSpPr>
            <p:cNvPr id="3112" name="Group 39"/>
            <p:cNvGrpSpPr>
              <a:grpSpLocks/>
            </p:cNvGrpSpPr>
            <p:nvPr/>
          </p:nvGrpSpPr>
          <p:grpSpPr bwMode="auto">
            <a:xfrm>
              <a:off x="2794447" y="4432672"/>
              <a:ext cx="184150" cy="254000"/>
              <a:chOff x="1488" y="1152"/>
              <a:chExt cx="192" cy="336"/>
            </a:xfrm>
          </p:grpSpPr>
          <p:sp>
            <p:nvSpPr>
              <p:cNvPr id="3127" name="Line 40"/>
              <p:cNvSpPr>
                <a:spLocks noChangeShapeType="1"/>
              </p:cNvSpPr>
              <p:nvPr/>
            </p:nvSpPr>
            <p:spPr bwMode="auto">
              <a:xfrm>
                <a:off x="1584" y="1152"/>
                <a:ext cx="96"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28" name="Line 41"/>
              <p:cNvSpPr>
                <a:spLocks noChangeShapeType="1"/>
              </p:cNvSpPr>
              <p:nvPr/>
            </p:nvSpPr>
            <p:spPr bwMode="auto">
              <a:xfrm flipH="1">
                <a:off x="1488" y="1200"/>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29" name="Line 42"/>
              <p:cNvSpPr>
                <a:spLocks noChangeShapeType="1"/>
              </p:cNvSpPr>
              <p:nvPr/>
            </p:nvSpPr>
            <p:spPr bwMode="auto">
              <a:xfrm>
                <a:off x="1488" y="1248"/>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30" name="Line 43"/>
              <p:cNvSpPr>
                <a:spLocks noChangeShapeType="1"/>
              </p:cNvSpPr>
              <p:nvPr/>
            </p:nvSpPr>
            <p:spPr bwMode="auto">
              <a:xfrm flipH="1">
                <a:off x="1488" y="1296"/>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31" name="Line 44"/>
              <p:cNvSpPr>
                <a:spLocks noChangeShapeType="1"/>
              </p:cNvSpPr>
              <p:nvPr/>
            </p:nvSpPr>
            <p:spPr bwMode="auto">
              <a:xfrm>
                <a:off x="1488" y="1344"/>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32" name="Line 45"/>
              <p:cNvSpPr>
                <a:spLocks noChangeShapeType="1"/>
              </p:cNvSpPr>
              <p:nvPr/>
            </p:nvSpPr>
            <p:spPr bwMode="auto">
              <a:xfrm flipH="1">
                <a:off x="1488" y="1392"/>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33" name="Line 46"/>
              <p:cNvSpPr>
                <a:spLocks noChangeShapeType="1"/>
              </p:cNvSpPr>
              <p:nvPr/>
            </p:nvSpPr>
            <p:spPr bwMode="auto">
              <a:xfrm>
                <a:off x="1488" y="1440"/>
                <a:ext cx="96"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sp>
          <p:nvSpPr>
            <p:cNvPr id="3113" name="Line 47"/>
            <p:cNvSpPr>
              <a:spLocks noChangeShapeType="1"/>
            </p:cNvSpPr>
            <p:nvPr/>
          </p:nvSpPr>
          <p:spPr bwMode="auto">
            <a:xfrm>
              <a:off x="2886522" y="4686672"/>
              <a:ext cx="0" cy="47625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14" name="AutoShape 48"/>
            <p:cNvSpPr>
              <a:spLocks noChangeArrowheads="1"/>
            </p:cNvSpPr>
            <p:nvPr/>
          </p:nvSpPr>
          <p:spPr bwMode="auto">
            <a:xfrm rot="10800000" flipV="1">
              <a:off x="2764284" y="5169024"/>
              <a:ext cx="244475" cy="101600"/>
            </a:xfrm>
            <a:prstGeom prst="triangle">
              <a:avLst>
                <a:gd name="adj" fmla="val 50000"/>
              </a:avLst>
            </a:prstGeom>
            <a:solidFill>
              <a:srgbClr val="000000"/>
            </a:solidFill>
            <a:ln w="158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900">
                <a:latin typeface="돋움" pitchFamily="50" charset="-127"/>
                <a:ea typeface="돋움" pitchFamily="50" charset="-127"/>
              </a:endParaRPr>
            </a:p>
          </p:txBody>
        </p:sp>
        <p:sp>
          <p:nvSpPr>
            <p:cNvPr id="3115" name="Line 49"/>
            <p:cNvSpPr>
              <a:spLocks noChangeShapeType="1"/>
            </p:cNvSpPr>
            <p:nvPr/>
          </p:nvSpPr>
          <p:spPr bwMode="auto">
            <a:xfrm flipV="1">
              <a:off x="2764284" y="5173656"/>
              <a:ext cx="244475"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16" name="Line 50"/>
            <p:cNvSpPr>
              <a:spLocks noChangeShapeType="1"/>
            </p:cNvSpPr>
            <p:nvPr/>
          </p:nvSpPr>
          <p:spPr bwMode="auto">
            <a:xfrm>
              <a:off x="1970534" y="5601072"/>
              <a:ext cx="915988"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17" name="Line 51"/>
            <p:cNvSpPr>
              <a:spLocks noChangeShapeType="1"/>
            </p:cNvSpPr>
            <p:nvPr/>
          </p:nvSpPr>
          <p:spPr bwMode="auto">
            <a:xfrm>
              <a:off x="2886522" y="5245472"/>
              <a:ext cx="0" cy="35560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18" name="Text Box 52"/>
            <p:cNvSpPr txBox="1">
              <a:spLocks noChangeArrowheads="1"/>
            </p:cNvSpPr>
            <p:nvPr/>
          </p:nvSpPr>
          <p:spPr bwMode="auto">
            <a:xfrm>
              <a:off x="2398409" y="4366177"/>
              <a:ext cx="381720" cy="405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1400">
                  <a:latin typeface="Times New Roman" pitchFamily="18" charset="0"/>
                  <a:ea typeface="돋움" pitchFamily="50" charset="-127"/>
                </a:rPr>
                <a:t>R</a:t>
              </a:r>
            </a:p>
          </p:txBody>
        </p:sp>
        <p:sp>
          <p:nvSpPr>
            <p:cNvPr id="25" name="Text Box 53"/>
            <p:cNvSpPr txBox="1">
              <a:spLocks noChangeArrowheads="1"/>
            </p:cNvSpPr>
            <p:nvPr/>
          </p:nvSpPr>
          <p:spPr bwMode="auto">
            <a:xfrm>
              <a:off x="2225389" y="5000707"/>
              <a:ext cx="484072" cy="5470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ko-KR" sz="1050" dirty="0">
                  <a:latin typeface="Times New Roman" pitchFamily="18" charset="0"/>
                </a:rPr>
                <a:t>D2</a:t>
              </a:r>
            </a:p>
            <a:p>
              <a:pPr>
                <a:defRPr/>
              </a:pPr>
              <a:r>
                <a:rPr lang="en-US" altLang="ko-KR" sz="1050" dirty="0">
                  <a:latin typeface="Times New Roman" pitchFamily="18" charset="0"/>
                </a:rPr>
                <a:t>(Si)</a:t>
              </a:r>
            </a:p>
          </p:txBody>
        </p:sp>
        <p:sp>
          <p:nvSpPr>
            <p:cNvPr id="3120" name="Line 54"/>
            <p:cNvSpPr>
              <a:spLocks noChangeShapeType="1"/>
            </p:cNvSpPr>
            <p:nvPr/>
          </p:nvSpPr>
          <p:spPr bwMode="auto">
            <a:xfrm flipV="1">
              <a:off x="1970534" y="4924795"/>
              <a:ext cx="0" cy="68830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21" name="Line 55"/>
            <p:cNvSpPr>
              <a:spLocks noChangeShapeType="1"/>
            </p:cNvSpPr>
            <p:nvPr/>
          </p:nvSpPr>
          <p:spPr bwMode="auto">
            <a:xfrm>
              <a:off x="1856234" y="4886697"/>
              <a:ext cx="238125"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22" name="Line 56"/>
            <p:cNvSpPr>
              <a:spLocks noChangeShapeType="1"/>
            </p:cNvSpPr>
            <p:nvPr/>
          </p:nvSpPr>
          <p:spPr bwMode="auto">
            <a:xfrm>
              <a:off x="1894334" y="4934322"/>
              <a:ext cx="152400"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23" name="Line 59"/>
            <p:cNvSpPr>
              <a:spLocks noChangeShapeType="1"/>
            </p:cNvSpPr>
            <p:nvPr/>
          </p:nvSpPr>
          <p:spPr bwMode="auto">
            <a:xfrm flipH="1" flipV="1">
              <a:off x="2980184" y="4894635"/>
              <a:ext cx="230188" cy="230187"/>
            </a:xfrm>
            <a:prstGeom prst="line">
              <a:avLst/>
            </a:prstGeom>
            <a:noFill/>
            <a:ln w="9525">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24" name="Line 60"/>
            <p:cNvSpPr>
              <a:spLocks noChangeShapeType="1"/>
            </p:cNvSpPr>
            <p:nvPr/>
          </p:nvSpPr>
          <p:spPr bwMode="auto">
            <a:xfrm flipH="1">
              <a:off x="2980184" y="5372472"/>
              <a:ext cx="230188" cy="152400"/>
            </a:xfrm>
            <a:prstGeom prst="line">
              <a:avLst/>
            </a:prstGeom>
            <a:noFill/>
            <a:ln w="9525">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25" name="Text Box 61"/>
            <p:cNvSpPr txBox="1">
              <a:spLocks noChangeArrowheads="1"/>
            </p:cNvSpPr>
            <p:nvPr/>
          </p:nvSpPr>
          <p:spPr bwMode="auto">
            <a:xfrm>
              <a:off x="1440317" y="4746141"/>
              <a:ext cx="504141" cy="3039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latin typeface="Times New Roman" pitchFamily="18" charset="0"/>
                  <a:ea typeface="돋움" pitchFamily="50" charset="-127"/>
                </a:rPr>
                <a:t>5[V]</a:t>
              </a:r>
            </a:p>
          </p:txBody>
        </p:sp>
        <p:sp>
          <p:nvSpPr>
            <p:cNvPr id="3126" name="Text Box 52"/>
            <p:cNvSpPr txBox="1">
              <a:spLocks noChangeArrowheads="1"/>
            </p:cNvSpPr>
            <p:nvPr/>
          </p:nvSpPr>
          <p:spPr bwMode="auto">
            <a:xfrm>
              <a:off x="3021861" y="5065360"/>
              <a:ext cx="423867" cy="3649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ko-KR" altLang="en-US" sz="1200">
                  <a:latin typeface="Times New Roman" pitchFamily="18" charset="0"/>
                  <a:ea typeface="돋움" pitchFamily="50" charset="-127"/>
                </a:rPr>
                <a:t>Ⓐ</a:t>
              </a:r>
              <a:endParaRPr lang="en-US" altLang="ko-KR" sz="1200">
                <a:latin typeface="Times New Roman" pitchFamily="18" charset="0"/>
                <a:ea typeface="돋움" pitchFamily="50" charset="-127"/>
              </a:endParaRPr>
            </a:p>
          </p:txBody>
        </p:sp>
      </p:grpSp>
      <p:grpSp>
        <p:nvGrpSpPr>
          <p:cNvPr id="3079" name="그룹 2"/>
          <p:cNvGrpSpPr>
            <a:grpSpLocks/>
          </p:cNvGrpSpPr>
          <p:nvPr/>
        </p:nvGrpSpPr>
        <p:grpSpPr bwMode="auto">
          <a:xfrm>
            <a:off x="1196975" y="5953125"/>
            <a:ext cx="1757363" cy="1087438"/>
            <a:chOff x="1156926" y="5957664"/>
            <a:chExt cx="2041752" cy="1376591"/>
          </a:xfrm>
        </p:grpSpPr>
        <p:sp>
          <p:nvSpPr>
            <p:cNvPr id="3081" name="Line 75"/>
            <p:cNvSpPr>
              <a:spLocks noChangeShapeType="1"/>
            </p:cNvSpPr>
            <p:nvPr/>
          </p:nvSpPr>
          <p:spPr bwMode="auto">
            <a:xfrm>
              <a:off x="1715071" y="5957664"/>
              <a:ext cx="0" cy="66675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082" name="Line 76"/>
            <p:cNvSpPr>
              <a:spLocks noChangeShapeType="1"/>
            </p:cNvSpPr>
            <p:nvPr/>
          </p:nvSpPr>
          <p:spPr bwMode="auto">
            <a:xfrm>
              <a:off x="1705546" y="5957664"/>
              <a:ext cx="915987"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083" name="Line 77"/>
            <p:cNvSpPr>
              <a:spLocks noChangeShapeType="1"/>
            </p:cNvSpPr>
            <p:nvPr/>
          </p:nvSpPr>
          <p:spPr bwMode="auto">
            <a:xfrm>
              <a:off x="2631058" y="5957664"/>
              <a:ext cx="0" cy="20320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nvGrpSpPr>
            <p:cNvPr id="3084" name="Group 78"/>
            <p:cNvGrpSpPr>
              <a:grpSpLocks/>
            </p:cNvGrpSpPr>
            <p:nvPr/>
          </p:nvGrpSpPr>
          <p:grpSpPr bwMode="auto">
            <a:xfrm>
              <a:off x="2538983" y="6160864"/>
              <a:ext cx="184150" cy="254000"/>
              <a:chOff x="1488" y="1152"/>
              <a:chExt cx="192" cy="336"/>
            </a:xfrm>
          </p:grpSpPr>
          <p:sp>
            <p:nvSpPr>
              <p:cNvPr id="3102" name="Line 79"/>
              <p:cNvSpPr>
                <a:spLocks noChangeShapeType="1"/>
              </p:cNvSpPr>
              <p:nvPr/>
            </p:nvSpPr>
            <p:spPr bwMode="auto">
              <a:xfrm>
                <a:off x="1584" y="1152"/>
                <a:ext cx="96"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03" name="Line 80"/>
              <p:cNvSpPr>
                <a:spLocks noChangeShapeType="1"/>
              </p:cNvSpPr>
              <p:nvPr/>
            </p:nvSpPr>
            <p:spPr bwMode="auto">
              <a:xfrm flipH="1">
                <a:off x="1488" y="1200"/>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04" name="Line 81"/>
              <p:cNvSpPr>
                <a:spLocks noChangeShapeType="1"/>
              </p:cNvSpPr>
              <p:nvPr/>
            </p:nvSpPr>
            <p:spPr bwMode="auto">
              <a:xfrm>
                <a:off x="1488" y="1248"/>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05" name="Line 82"/>
              <p:cNvSpPr>
                <a:spLocks noChangeShapeType="1"/>
              </p:cNvSpPr>
              <p:nvPr/>
            </p:nvSpPr>
            <p:spPr bwMode="auto">
              <a:xfrm flipH="1">
                <a:off x="1488" y="1296"/>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06" name="Line 83"/>
              <p:cNvSpPr>
                <a:spLocks noChangeShapeType="1"/>
              </p:cNvSpPr>
              <p:nvPr/>
            </p:nvSpPr>
            <p:spPr bwMode="auto">
              <a:xfrm>
                <a:off x="1488" y="1344"/>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07" name="Line 84"/>
              <p:cNvSpPr>
                <a:spLocks noChangeShapeType="1"/>
              </p:cNvSpPr>
              <p:nvPr/>
            </p:nvSpPr>
            <p:spPr bwMode="auto">
              <a:xfrm flipH="1">
                <a:off x="1488" y="1392"/>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08" name="Line 85"/>
              <p:cNvSpPr>
                <a:spLocks noChangeShapeType="1"/>
              </p:cNvSpPr>
              <p:nvPr/>
            </p:nvSpPr>
            <p:spPr bwMode="auto">
              <a:xfrm>
                <a:off x="1488" y="1440"/>
                <a:ext cx="96"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sp>
          <p:nvSpPr>
            <p:cNvPr id="3085" name="Line 86"/>
            <p:cNvSpPr>
              <a:spLocks noChangeShapeType="1"/>
            </p:cNvSpPr>
            <p:nvPr/>
          </p:nvSpPr>
          <p:spPr bwMode="auto">
            <a:xfrm>
              <a:off x="2631058" y="6414864"/>
              <a:ext cx="0" cy="43815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086" name="AutoShape 87"/>
            <p:cNvSpPr>
              <a:spLocks noChangeArrowheads="1"/>
            </p:cNvSpPr>
            <p:nvPr/>
          </p:nvSpPr>
          <p:spPr bwMode="auto">
            <a:xfrm>
              <a:off x="2508821" y="6853014"/>
              <a:ext cx="244475" cy="127000"/>
            </a:xfrm>
            <a:prstGeom prst="triangle">
              <a:avLst>
                <a:gd name="adj" fmla="val 50000"/>
              </a:avLst>
            </a:prstGeom>
            <a:solidFill>
              <a:srgbClr val="000000"/>
            </a:solidFill>
            <a:ln w="158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900">
                <a:latin typeface="돋움" pitchFamily="50" charset="-127"/>
                <a:ea typeface="돋움" pitchFamily="50" charset="-127"/>
              </a:endParaRPr>
            </a:p>
          </p:txBody>
        </p:sp>
        <p:sp>
          <p:nvSpPr>
            <p:cNvPr id="3087" name="Line 88"/>
            <p:cNvSpPr>
              <a:spLocks noChangeShapeType="1"/>
            </p:cNvSpPr>
            <p:nvPr/>
          </p:nvSpPr>
          <p:spPr bwMode="auto">
            <a:xfrm>
              <a:off x="2508821" y="6980014"/>
              <a:ext cx="244475"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088" name="Line 89"/>
            <p:cNvSpPr>
              <a:spLocks noChangeShapeType="1"/>
            </p:cNvSpPr>
            <p:nvPr/>
          </p:nvSpPr>
          <p:spPr bwMode="auto">
            <a:xfrm>
              <a:off x="1715071" y="7329264"/>
              <a:ext cx="915987"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089" name="Line 90"/>
            <p:cNvSpPr>
              <a:spLocks noChangeShapeType="1"/>
            </p:cNvSpPr>
            <p:nvPr/>
          </p:nvSpPr>
          <p:spPr bwMode="auto">
            <a:xfrm>
              <a:off x="2631058" y="6973664"/>
              <a:ext cx="0" cy="35560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090" name="Text Box 91"/>
            <p:cNvSpPr txBox="1">
              <a:spLocks noChangeArrowheads="1"/>
            </p:cNvSpPr>
            <p:nvPr/>
          </p:nvSpPr>
          <p:spPr bwMode="auto">
            <a:xfrm>
              <a:off x="2272284" y="6152927"/>
              <a:ext cx="354232" cy="3896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1400">
                  <a:latin typeface="Times New Roman" pitchFamily="18" charset="0"/>
                  <a:ea typeface="돋움" pitchFamily="50" charset="-127"/>
                </a:rPr>
                <a:t>R</a:t>
              </a:r>
            </a:p>
          </p:txBody>
        </p:sp>
        <p:sp>
          <p:nvSpPr>
            <p:cNvPr id="3091" name="Line 92"/>
            <p:cNvSpPr>
              <a:spLocks noChangeShapeType="1"/>
            </p:cNvSpPr>
            <p:nvPr/>
          </p:nvSpPr>
          <p:spPr bwMode="auto">
            <a:xfrm flipV="1">
              <a:off x="1715071" y="6652988"/>
              <a:ext cx="0" cy="681267"/>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092" name="Line 93"/>
            <p:cNvSpPr>
              <a:spLocks noChangeShapeType="1"/>
            </p:cNvSpPr>
            <p:nvPr/>
          </p:nvSpPr>
          <p:spPr bwMode="auto">
            <a:xfrm>
              <a:off x="1600771" y="6614889"/>
              <a:ext cx="238125"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093" name="Line 94"/>
            <p:cNvSpPr>
              <a:spLocks noChangeShapeType="1"/>
            </p:cNvSpPr>
            <p:nvPr/>
          </p:nvSpPr>
          <p:spPr bwMode="auto">
            <a:xfrm>
              <a:off x="1638871" y="6662514"/>
              <a:ext cx="152400"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094" name="Line 96"/>
            <p:cNvSpPr>
              <a:spLocks noChangeShapeType="1"/>
            </p:cNvSpPr>
            <p:nvPr/>
          </p:nvSpPr>
          <p:spPr bwMode="auto">
            <a:xfrm>
              <a:off x="2505646" y="6853014"/>
              <a:ext cx="247650"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095" name="Line 97"/>
            <p:cNvSpPr>
              <a:spLocks noChangeShapeType="1"/>
            </p:cNvSpPr>
            <p:nvPr/>
          </p:nvSpPr>
          <p:spPr bwMode="auto">
            <a:xfrm>
              <a:off x="2753296" y="6853014"/>
              <a:ext cx="76200" cy="7620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096" name="Line 98"/>
            <p:cNvSpPr>
              <a:spLocks noChangeShapeType="1"/>
            </p:cNvSpPr>
            <p:nvPr/>
          </p:nvSpPr>
          <p:spPr bwMode="auto">
            <a:xfrm flipH="1" flipV="1">
              <a:off x="2419921" y="6776814"/>
              <a:ext cx="76200" cy="7620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097" name="Text Box 99"/>
            <p:cNvSpPr txBox="1">
              <a:spLocks noChangeArrowheads="1"/>
            </p:cNvSpPr>
            <p:nvPr/>
          </p:nvSpPr>
          <p:spPr bwMode="auto">
            <a:xfrm>
              <a:off x="1943671" y="6681564"/>
              <a:ext cx="568408" cy="467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dirty="0">
                  <a:latin typeface="Times New Roman" pitchFamily="18" charset="0"/>
                  <a:ea typeface="돋움" pitchFamily="50" charset="-127"/>
                </a:rPr>
                <a:t>  ZD</a:t>
              </a:r>
            </a:p>
            <a:p>
              <a:pPr eaLnBrk="1" hangingPunct="1">
                <a:spcBef>
                  <a:spcPct val="0"/>
                </a:spcBef>
                <a:buFontTx/>
                <a:buNone/>
              </a:pPr>
              <a:r>
                <a:rPr lang="en-US" altLang="ko-KR" sz="900" dirty="0">
                  <a:latin typeface="Times New Roman" pitchFamily="18" charset="0"/>
                  <a:ea typeface="돋움" pitchFamily="50" charset="-127"/>
                </a:rPr>
                <a:t>(9.1V)</a:t>
              </a:r>
            </a:p>
          </p:txBody>
        </p:sp>
        <p:sp>
          <p:nvSpPr>
            <p:cNvPr id="3098" name="Text Box 100"/>
            <p:cNvSpPr txBox="1">
              <a:spLocks noChangeArrowheads="1"/>
            </p:cNvSpPr>
            <p:nvPr/>
          </p:nvSpPr>
          <p:spPr bwMode="auto">
            <a:xfrm>
              <a:off x="1156926" y="6496394"/>
              <a:ext cx="534884" cy="292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latin typeface="Times New Roman" pitchFamily="18" charset="0"/>
                  <a:ea typeface="돋움" pitchFamily="50" charset="-127"/>
                </a:rPr>
                <a:t>12[V]</a:t>
              </a:r>
            </a:p>
          </p:txBody>
        </p:sp>
        <p:sp>
          <p:nvSpPr>
            <p:cNvPr id="3099" name="Line 101"/>
            <p:cNvSpPr>
              <a:spLocks noChangeShapeType="1"/>
            </p:cNvSpPr>
            <p:nvPr/>
          </p:nvSpPr>
          <p:spPr bwMode="auto">
            <a:xfrm flipH="1" flipV="1">
              <a:off x="2705671" y="5983064"/>
              <a:ext cx="230187" cy="230188"/>
            </a:xfrm>
            <a:prstGeom prst="line">
              <a:avLst/>
            </a:prstGeom>
            <a:noFill/>
            <a:ln w="9525">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00" name="Line 102"/>
            <p:cNvSpPr>
              <a:spLocks noChangeShapeType="1"/>
            </p:cNvSpPr>
            <p:nvPr/>
          </p:nvSpPr>
          <p:spPr bwMode="auto">
            <a:xfrm flipH="1">
              <a:off x="2694757" y="6445027"/>
              <a:ext cx="230187" cy="166687"/>
            </a:xfrm>
            <a:prstGeom prst="line">
              <a:avLst/>
            </a:prstGeom>
            <a:noFill/>
            <a:ln w="9525">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01" name="Text Box 103"/>
            <p:cNvSpPr txBox="1">
              <a:spLocks noChangeArrowheads="1"/>
            </p:cNvSpPr>
            <p:nvPr/>
          </p:nvSpPr>
          <p:spPr bwMode="auto">
            <a:xfrm>
              <a:off x="2805211" y="6149295"/>
              <a:ext cx="393467" cy="3506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ko-KR" altLang="en-US" sz="1200">
                  <a:latin typeface="Times New Roman" pitchFamily="18" charset="0"/>
                  <a:ea typeface="돋움" pitchFamily="50" charset="-127"/>
                </a:rPr>
                <a:t>Ⓐ</a:t>
              </a:r>
              <a:endParaRPr lang="en-US" altLang="ko-KR" sz="1200">
                <a:latin typeface="Times New Roman" pitchFamily="18" charset="0"/>
                <a:ea typeface="돋움" pitchFamily="50" charset="-127"/>
              </a:endParaRPr>
            </a:p>
          </p:txBody>
        </p:sp>
      </p:grpSp>
    </p:spTree>
    <p:extLst>
      <p:ext uri="{BB962C8B-B14F-4D97-AF65-F5344CB8AC3E}">
        <p14:creationId xmlns:p14="http://schemas.microsoft.com/office/powerpoint/2010/main" val="36434031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Line 2"/>
          <p:cNvSpPr>
            <a:spLocks noChangeShapeType="1"/>
          </p:cNvSpPr>
          <p:nvPr/>
        </p:nvSpPr>
        <p:spPr bwMode="auto">
          <a:xfrm>
            <a:off x="279400" y="609600"/>
            <a:ext cx="63246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35" name="Text Box 5"/>
          <p:cNvSpPr txBox="1">
            <a:spLocks noChangeArrowheads="1"/>
          </p:cNvSpPr>
          <p:nvPr/>
        </p:nvSpPr>
        <p:spPr bwMode="auto">
          <a:xfrm>
            <a:off x="174624" y="239713"/>
            <a:ext cx="8980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900">
                <a:solidFill>
                  <a:schemeClr val="tx1"/>
                </a:solidFill>
                <a:latin typeface="Dotum" pitchFamily="34" charset="-127"/>
                <a:ea typeface="Dotum" pitchFamily="34" charset="-127"/>
              </a:defRPr>
            </a:lvl1pPr>
            <a:lvl2pPr marL="742950" indent="-285750" eaLnBrk="0" hangingPunct="0">
              <a:defRPr kumimoji="1" sz="900">
                <a:solidFill>
                  <a:schemeClr val="tx1"/>
                </a:solidFill>
                <a:latin typeface="Dotum" pitchFamily="34" charset="-127"/>
                <a:ea typeface="Dotum" pitchFamily="34" charset="-127"/>
              </a:defRPr>
            </a:lvl2pPr>
            <a:lvl3pPr marL="1143000" indent="-228600" eaLnBrk="0" hangingPunct="0">
              <a:defRPr kumimoji="1" sz="900">
                <a:solidFill>
                  <a:schemeClr val="tx1"/>
                </a:solidFill>
                <a:latin typeface="Dotum" pitchFamily="34" charset="-127"/>
                <a:ea typeface="Dotum" pitchFamily="34" charset="-127"/>
              </a:defRPr>
            </a:lvl3pPr>
            <a:lvl4pPr marL="1600200" indent="-228600" eaLnBrk="0" hangingPunct="0">
              <a:defRPr kumimoji="1" sz="900">
                <a:solidFill>
                  <a:schemeClr val="tx1"/>
                </a:solidFill>
                <a:latin typeface="Dotum" pitchFamily="34" charset="-127"/>
                <a:ea typeface="Dotum" pitchFamily="34" charset="-127"/>
              </a:defRPr>
            </a:lvl4pPr>
            <a:lvl5pPr marL="2057400" indent="-228600" eaLnBrk="0" hangingPunct="0">
              <a:defRPr kumimoji="1" sz="900">
                <a:solidFill>
                  <a:schemeClr val="tx1"/>
                </a:solidFill>
                <a:latin typeface="Dotum" pitchFamily="34" charset="-127"/>
                <a:ea typeface="Dotum" pitchFamily="34" charset="-127"/>
              </a:defRPr>
            </a:lvl5pPr>
            <a:lvl6pPr marL="2514600" indent="-228600" eaLnBrk="0" fontAlgn="base" hangingPunct="0">
              <a:spcBef>
                <a:spcPct val="0"/>
              </a:spcBef>
              <a:spcAft>
                <a:spcPct val="0"/>
              </a:spcAft>
              <a:defRPr kumimoji="1" sz="900">
                <a:solidFill>
                  <a:schemeClr val="tx1"/>
                </a:solidFill>
                <a:latin typeface="Dotum" pitchFamily="34" charset="-127"/>
                <a:ea typeface="Dotum" pitchFamily="34" charset="-127"/>
              </a:defRPr>
            </a:lvl6pPr>
            <a:lvl7pPr marL="2971800" indent="-228600" eaLnBrk="0" fontAlgn="base" hangingPunct="0">
              <a:spcBef>
                <a:spcPct val="0"/>
              </a:spcBef>
              <a:spcAft>
                <a:spcPct val="0"/>
              </a:spcAft>
              <a:defRPr kumimoji="1" sz="900">
                <a:solidFill>
                  <a:schemeClr val="tx1"/>
                </a:solidFill>
                <a:latin typeface="Dotum" pitchFamily="34" charset="-127"/>
                <a:ea typeface="Dotum" pitchFamily="34" charset="-127"/>
              </a:defRPr>
            </a:lvl7pPr>
            <a:lvl8pPr marL="3429000" indent="-228600" eaLnBrk="0" fontAlgn="base" hangingPunct="0">
              <a:spcBef>
                <a:spcPct val="0"/>
              </a:spcBef>
              <a:spcAft>
                <a:spcPct val="0"/>
              </a:spcAft>
              <a:defRPr kumimoji="1" sz="900">
                <a:solidFill>
                  <a:schemeClr val="tx1"/>
                </a:solidFill>
                <a:latin typeface="Dotum" pitchFamily="34" charset="-127"/>
                <a:ea typeface="Dotum" pitchFamily="34" charset="-127"/>
              </a:defRPr>
            </a:lvl8pPr>
            <a:lvl9pPr marL="3886200" indent="-228600" eaLnBrk="0" fontAlgn="base" hangingPunct="0">
              <a:spcBef>
                <a:spcPct val="0"/>
              </a:spcBef>
              <a:spcAft>
                <a:spcPct val="0"/>
              </a:spcAft>
              <a:defRPr kumimoji="1" sz="900">
                <a:solidFill>
                  <a:schemeClr val="tx1"/>
                </a:solidFill>
                <a:latin typeface="Dotum" pitchFamily="34" charset="-127"/>
                <a:ea typeface="Dotum" pitchFamily="34" charset="-127"/>
              </a:defRPr>
            </a:lvl9pPr>
          </a:lstStyle>
          <a:p>
            <a:pPr eaLnBrk="1" hangingPunct="1"/>
            <a:r>
              <a:rPr lang="en-US" altLang="ko-KR" sz="1600" b="1"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Khí nén</a:t>
            </a:r>
            <a:endParaRPr lang="en-US" altLang="ko-KR" sz="1600" b="1">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9220" name="Rectangle 3"/>
          <p:cNvSpPr>
            <a:spLocks noChangeArrowheads="1"/>
          </p:cNvSpPr>
          <p:nvPr/>
        </p:nvSpPr>
        <p:spPr bwMode="auto">
          <a:xfrm>
            <a:off x="304800" y="776288"/>
            <a:ext cx="3124200" cy="8901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Ins="54000"/>
          <a:lstStyle>
            <a:lvl1pPr marL="457200" indent="-457200"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p:txBody>
      </p:sp>
      <p:sp>
        <p:nvSpPr>
          <p:cNvPr id="9221" name="Rectangle 4"/>
          <p:cNvSpPr>
            <a:spLocks noChangeArrowheads="1"/>
          </p:cNvSpPr>
          <p:nvPr/>
        </p:nvSpPr>
        <p:spPr bwMode="auto">
          <a:xfrm>
            <a:off x="3429000" y="776288"/>
            <a:ext cx="3124200" cy="8901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Ins="72000"/>
          <a:lstStyle>
            <a:lvl1pPr marL="457200" indent="-457200"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p:txBody>
      </p:sp>
      <p:sp>
        <p:nvSpPr>
          <p:cNvPr id="9222" name="Rectangle 50"/>
          <p:cNvSpPr>
            <a:spLocks noChangeArrowheads="1"/>
          </p:cNvSpPr>
          <p:nvPr/>
        </p:nvSpPr>
        <p:spPr bwMode="auto">
          <a:xfrm>
            <a:off x="3422650" y="6537325"/>
            <a:ext cx="314166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12. Chi phí lắp đặt và bảo trì cao, nhưng máy sấy khí nào có thể được sử dụng bán </a:t>
            </a:r>
            <a:r>
              <a:rPr lang="en-US" altLang="ko-KR" sz="900" smtClean="0">
                <a:latin typeface="Times New Roman" panose="02020603050405020304" pitchFamily="18" charset="0"/>
                <a:ea typeface="Dotum" pitchFamily="34" charset="-127"/>
                <a:cs typeface="Times New Roman" panose="02020603050405020304" pitchFamily="18" charset="0"/>
              </a:rPr>
              <a:t>vĩnh cửu</a:t>
            </a:r>
            <a:r>
              <a:rPr lang="vi-VN" altLang="ko-KR" sz="900" smtClean="0">
                <a:latin typeface="Times New Roman" panose="02020603050405020304" pitchFamily="18" charset="0"/>
                <a:ea typeface="Dotum" pitchFamily="34" charset="-127"/>
                <a:cs typeface="Times New Roman" panose="02020603050405020304" pitchFamily="18" charset="0"/>
              </a:rPr>
              <a:t> </a:t>
            </a:r>
            <a:r>
              <a:rPr lang="vi-VN" altLang="ko-KR" sz="900">
                <a:latin typeface="Times New Roman" panose="02020603050405020304" pitchFamily="18" charset="0"/>
                <a:ea typeface="Dotum" pitchFamily="34" charset="-127"/>
                <a:cs typeface="Times New Roman" panose="02020603050405020304" pitchFamily="18" charset="0"/>
              </a:rPr>
              <a:t>vì nó có thể tái sinh bằng cách tác động nhiệt</a:t>
            </a:r>
            <a:r>
              <a:rPr lang="vi-VN" altLang="ko-KR" sz="900" smtClean="0">
                <a:latin typeface="Times New Roman" panose="02020603050405020304" pitchFamily="18" charset="0"/>
                <a:ea typeface="Dotum" pitchFamily="34" charset="-127"/>
                <a:cs typeface="Times New Roman" panose="02020603050405020304" pitchFamily="18" charset="0"/>
              </a:rPr>
              <a:t>?</a:t>
            </a:r>
            <a:endParaRPr lang="vi-VN"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 ① Máy sấy khí làm mát bằng không khí</a:t>
            </a:r>
          </a:p>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 ② Máy sấy khí làm mát</a:t>
            </a:r>
          </a:p>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 ③ Máy sấy khí hấp thụ</a:t>
            </a:r>
          </a:p>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 ④ Máy sấy khí hấp phụ</a:t>
            </a:r>
            <a:endParaRPr lang="ko-KR" altLang="en-US" sz="900">
              <a:latin typeface="Times New Roman" panose="02020603050405020304" pitchFamily="18" charset="0"/>
              <a:ea typeface="Dotum" pitchFamily="34" charset="-127"/>
              <a:cs typeface="Times New Roman" panose="02020603050405020304" pitchFamily="18" charset="0"/>
            </a:endParaRPr>
          </a:p>
        </p:txBody>
      </p:sp>
      <p:sp>
        <p:nvSpPr>
          <p:cNvPr id="9223" name="Rectangle 124"/>
          <p:cNvSpPr>
            <a:spLocks noChangeArrowheads="1"/>
          </p:cNvSpPr>
          <p:nvPr/>
        </p:nvSpPr>
        <p:spPr bwMode="auto">
          <a:xfrm>
            <a:off x="3435350" y="1784648"/>
            <a:ext cx="3128963"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9. Chức năng nào không phải của bộ giảm thanh khí nén?</a:t>
            </a:r>
          </a:p>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  </a:t>
            </a:r>
          </a:p>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 ① Hiệu ứng tiếng ồn lớn</a:t>
            </a:r>
          </a:p>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 ② Không bị biến dạng do va đập hoặc rung động của ống xả</a:t>
            </a:r>
          </a:p>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 ③ Nó phải có hình dạng nhỏ gọn để dễ dàng gắn vào van điện từ, v.v.</a:t>
            </a:r>
          </a:p>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 ④ </a:t>
            </a:r>
            <a:r>
              <a:rPr lang="en-US" altLang="ko-KR" sz="900" smtClean="0">
                <a:latin typeface="Times New Roman" panose="02020603050405020304" pitchFamily="18" charset="0"/>
                <a:ea typeface="Dotum" pitchFamily="34" charset="-127"/>
                <a:cs typeface="Times New Roman" panose="02020603050405020304" pitchFamily="18" charset="0"/>
              </a:rPr>
              <a:t>Chịu được sự </a:t>
            </a:r>
            <a:r>
              <a:rPr lang="vi-VN" altLang="ko-KR" sz="900" smtClean="0">
                <a:latin typeface="Times New Roman" panose="02020603050405020304" pitchFamily="18" charset="0"/>
                <a:ea typeface="Dotum" pitchFamily="34" charset="-127"/>
                <a:cs typeface="Times New Roman" panose="02020603050405020304" pitchFamily="18" charset="0"/>
              </a:rPr>
              <a:t>tắc nghẽn </a:t>
            </a:r>
            <a:r>
              <a:rPr lang="vi-VN" altLang="ko-KR" sz="900">
                <a:latin typeface="Times New Roman" panose="02020603050405020304" pitchFamily="18" charset="0"/>
                <a:ea typeface="Dotum" pitchFamily="34" charset="-127"/>
                <a:cs typeface="Times New Roman" panose="02020603050405020304" pitchFamily="18" charset="0"/>
              </a:rPr>
              <a:t>lớn để sử dụng lâu dài.</a:t>
            </a:r>
          </a:p>
        </p:txBody>
      </p:sp>
      <p:sp>
        <p:nvSpPr>
          <p:cNvPr id="9224" name="Rectangle 151"/>
          <p:cNvSpPr>
            <a:spLocks noChangeArrowheads="1"/>
          </p:cNvSpPr>
          <p:nvPr/>
        </p:nvSpPr>
        <p:spPr bwMode="auto">
          <a:xfrm>
            <a:off x="3429000" y="5745163"/>
            <a:ext cx="30956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11. Chức năng nào không phải là chức năng đại diện của rơle?</a:t>
            </a:r>
          </a:p>
          <a:p>
            <a:pPr eaLnBrk="1" hangingPunct="1">
              <a:spcBef>
                <a:spcPct val="0"/>
              </a:spcBef>
              <a:buFontTx/>
              <a:buNone/>
            </a:pPr>
            <a:endParaRPr lang="vi-VN"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① Chức năng chuyển đổi </a:t>
            </a:r>
            <a:r>
              <a:rPr lang="en-US" altLang="ko-KR" sz="900">
                <a:latin typeface="Times New Roman" panose="02020603050405020304" pitchFamily="18" charset="0"/>
                <a:ea typeface="Dotum" pitchFamily="34" charset="-127"/>
                <a:cs typeface="Times New Roman" panose="02020603050405020304" pitchFamily="18" charset="0"/>
              </a:rPr>
              <a:t>      </a:t>
            </a:r>
            <a:r>
              <a:rPr lang="en-US" altLang="ko-KR" sz="900" smtClean="0">
                <a:latin typeface="Times New Roman" panose="02020603050405020304" pitchFamily="18" charset="0"/>
                <a:ea typeface="Dotum" pitchFamily="34" charset="-127"/>
                <a:cs typeface="Times New Roman" panose="02020603050405020304" pitchFamily="18" charset="0"/>
              </a:rPr>
              <a:t>    </a:t>
            </a:r>
            <a:r>
              <a:rPr lang="vi-VN" altLang="ko-KR" sz="900" smtClean="0">
                <a:latin typeface="Times New Roman" panose="02020603050405020304" pitchFamily="18" charset="0"/>
                <a:ea typeface="Dotum" pitchFamily="34" charset="-127"/>
                <a:cs typeface="Times New Roman" panose="02020603050405020304" pitchFamily="18" charset="0"/>
              </a:rPr>
              <a:t>② </a:t>
            </a:r>
            <a:r>
              <a:rPr lang="vi-VN" altLang="ko-KR" sz="900">
                <a:latin typeface="Times New Roman" panose="02020603050405020304" pitchFamily="18" charset="0"/>
                <a:ea typeface="Dotum" pitchFamily="34" charset="-127"/>
                <a:cs typeface="Times New Roman" panose="02020603050405020304" pitchFamily="18" charset="0"/>
              </a:rPr>
              <a:t>Chức năng rẽ nhánh</a:t>
            </a:r>
          </a:p>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③ Chức năng </a:t>
            </a:r>
            <a:r>
              <a:rPr lang="en-US" altLang="ko-KR" sz="900" smtClean="0">
                <a:latin typeface="Times New Roman" panose="02020603050405020304" pitchFamily="18" charset="0"/>
                <a:ea typeface="Dotum" pitchFamily="34" charset="-127"/>
                <a:cs typeface="Times New Roman" panose="02020603050405020304" pitchFamily="18" charset="0"/>
              </a:rPr>
              <a:t>nhân đôi </a:t>
            </a:r>
            <a:r>
              <a:rPr lang="vi-VN" altLang="ko-KR" sz="900" smtClean="0">
                <a:latin typeface="Times New Roman" panose="02020603050405020304" pitchFamily="18" charset="0"/>
                <a:ea typeface="Dotum" pitchFamily="34" charset="-127"/>
                <a:cs typeface="Times New Roman" panose="02020603050405020304" pitchFamily="18" charset="0"/>
              </a:rPr>
              <a:t>tốc đ</a:t>
            </a:r>
            <a:r>
              <a:rPr lang="en-US" altLang="ko-KR" sz="900" smtClean="0">
                <a:latin typeface="Times New Roman" panose="02020603050405020304" pitchFamily="18" charset="0"/>
                <a:ea typeface="Dotum" pitchFamily="34" charset="-127"/>
                <a:cs typeface="Times New Roman" panose="02020603050405020304" pitchFamily="18" charset="0"/>
              </a:rPr>
              <a:t>ộ  </a:t>
            </a:r>
            <a:r>
              <a:rPr lang="vi-VN" altLang="ko-KR" sz="900" smtClean="0">
                <a:latin typeface="Times New Roman" panose="02020603050405020304" pitchFamily="18" charset="0"/>
                <a:ea typeface="Dotum" pitchFamily="34" charset="-127"/>
                <a:cs typeface="Times New Roman" panose="02020603050405020304" pitchFamily="18" charset="0"/>
              </a:rPr>
              <a:t> </a:t>
            </a:r>
            <a:r>
              <a:rPr lang="en-US" altLang="ko-KR" sz="900" smtClean="0">
                <a:latin typeface="Times New Roman" panose="02020603050405020304" pitchFamily="18" charset="0"/>
                <a:ea typeface="Dotum" pitchFamily="34" charset="-127"/>
                <a:cs typeface="Times New Roman" panose="02020603050405020304" pitchFamily="18" charset="0"/>
              </a:rPr>
              <a:t> </a:t>
            </a:r>
            <a:r>
              <a:rPr lang="vi-VN" altLang="ko-KR" sz="900">
                <a:latin typeface="Times New Roman" panose="02020603050405020304" pitchFamily="18" charset="0"/>
                <a:ea typeface="Dotum" pitchFamily="34" charset="-127"/>
                <a:cs typeface="Times New Roman" panose="02020603050405020304" pitchFamily="18" charset="0"/>
              </a:rPr>
              <a:t>④ Chức năng bộ nhớ</a:t>
            </a:r>
            <a:endParaRPr lang="en-US" altLang="ko-KR" sz="900">
              <a:latin typeface="Times New Roman" panose="02020603050405020304" pitchFamily="18" charset="0"/>
              <a:ea typeface="Dotum" pitchFamily="34" charset="-127"/>
              <a:cs typeface="Times New Roman" panose="02020603050405020304" pitchFamily="18" charset="0"/>
            </a:endParaRPr>
          </a:p>
        </p:txBody>
      </p:sp>
      <p:sp>
        <p:nvSpPr>
          <p:cNvPr id="9225" name="Rectangle 59"/>
          <p:cNvSpPr>
            <a:spLocks noChangeArrowheads="1"/>
          </p:cNvSpPr>
          <p:nvPr/>
        </p:nvSpPr>
        <p:spPr bwMode="auto">
          <a:xfrm>
            <a:off x="285750" y="1928813"/>
            <a:ext cx="31623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2. </a:t>
            </a:r>
            <a:r>
              <a:rPr lang="en-US" altLang="ko-KR" sz="900" smtClean="0">
                <a:latin typeface="Times New Roman" panose="02020603050405020304" pitchFamily="18" charset="0"/>
                <a:cs typeface="Times New Roman" panose="02020603050405020304" pitchFamily="18" charset="0"/>
              </a:rPr>
              <a:t>Phụ tùng nào có </a:t>
            </a:r>
            <a:r>
              <a:rPr lang="en-US" altLang="ko-KR" sz="900">
                <a:latin typeface="Times New Roman" panose="02020603050405020304" pitchFamily="18" charset="0"/>
                <a:cs typeface="Times New Roman" panose="02020603050405020304" pitchFamily="18" charset="0"/>
              </a:rPr>
              <a:t>điện cảm ở bộ phận phân tích, phân tích lượng biến hóa dung lượng tĩnh điện đó do giữa đất</a:t>
            </a:r>
            <a:r>
              <a:rPr lang="ko-KR" altLang="en-US" sz="900">
                <a:latin typeface="Times New Roman" panose="02020603050405020304" pitchFamily="18" charset="0"/>
                <a:cs typeface="Times New Roman" panose="02020603050405020304" pitchFamily="18" charset="0"/>
              </a:rPr>
              <a:t> </a:t>
            </a:r>
            <a:r>
              <a:rPr lang="en-US" altLang="ko-KR" sz="900">
                <a:latin typeface="Times New Roman" panose="02020603050405020304" pitchFamily="18" charset="0"/>
                <a:cs typeface="Times New Roman" panose="02020603050405020304" pitchFamily="18" charset="0"/>
              </a:rPr>
              <a:t>và điện cực tồn tại vật thể </a:t>
            </a:r>
            <a:r>
              <a:rPr lang="en-US" altLang="ko-KR" sz="900" smtClean="0">
                <a:latin typeface="Times New Roman" panose="02020603050405020304" pitchFamily="18" charset="0"/>
                <a:cs typeface="Times New Roman" panose="02020603050405020304" pitchFamily="18" charset="0"/>
              </a:rPr>
              <a:t>phát </a:t>
            </a:r>
            <a:r>
              <a:rPr lang="en-US" altLang="ko-KR" sz="900">
                <a:latin typeface="Times New Roman" panose="02020603050405020304" pitchFamily="18" charset="0"/>
                <a:cs typeface="Times New Roman" panose="02020603050405020304" pitchFamily="18" charset="0"/>
              </a:rPr>
              <a:t>tín hiệu đầu ra</a:t>
            </a:r>
            <a:r>
              <a:rPr lang="vi-VN" altLang="ko-KR" sz="900" smtClean="0">
                <a:latin typeface="Times New Roman" panose="02020603050405020304" pitchFamily="18" charset="0"/>
                <a:ea typeface="Dotum" pitchFamily="34" charset="-127"/>
                <a:cs typeface="Times New Roman" panose="02020603050405020304" pitchFamily="18" charset="0"/>
              </a:rPr>
              <a:t>?</a:t>
            </a: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vi-VN"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① </a:t>
            </a:r>
            <a:r>
              <a:rPr lang="vi-VN" altLang="ko-KR" sz="900" smtClean="0">
                <a:latin typeface="Times New Roman" panose="02020603050405020304" pitchFamily="18" charset="0"/>
                <a:ea typeface="Dotum" pitchFamily="34" charset="-127"/>
                <a:cs typeface="Times New Roman" panose="02020603050405020304" pitchFamily="18" charset="0"/>
              </a:rPr>
              <a:t>C</a:t>
            </a:r>
            <a:r>
              <a:rPr lang="en-US" altLang="ko-KR" sz="900" smtClean="0">
                <a:latin typeface="Times New Roman" panose="02020603050405020304" pitchFamily="18" charset="0"/>
                <a:ea typeface="Dotum" pitchFamily="34" charset="-127"/>
                <a:cs typeface="Times New Roman" panose="02020603050405020304" pitchFamily="18" charset="0"/>
              </a:rPr>
              <a:t>ông tắc limit và micro</a:t>
            </a: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② </a:t>
            </a:r>
            <a:r>
              <a:rPr lang="en-US" altLang="ko-KR" sz="900" smtClean="0">
                <a:latin typeface="Times New Roman" panose="02020603050405020304" pitchFamily="18" charset="0"/>
                <a:ea typeface="Dotum" pitchFamily="34" charset="-127"/>
                <a:cs typeface="Times New Roman" panose="02020603050405020304" pitchFamily="18" charset="0"/>
              </a:rPr>
              <a:t>Công tắc tiếp giáp</a:t>
            </a:r>
            <a:endParaRPr lang="vi-VN"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③ </a:t>
            </a:r>
            <a:r>
              <a:rPr lang="en-US" altLang="ko-KR" sz="900" smtClean="0">
                <a:latin typeface="Times New Roman" panose="02020603050405020304" pitchFamily="18" charset="0"/>
                <a:ea typeface="Dotum" pitchFamily="34" charset="-127"/>
                <a:cs typeface="Times New Roman" panose="02020603050405020304" pitchFamily="18" charset="0"/>
              </a:rPr>
              <a:t>Công tắc</a:t>
            </a:r>
            <a:r>
              <a:rPr lang="vi-VN" altLang="ko-KR" sz="900" smtClean="0">
                <a:latin typeface="Times New Roman" panose="02020603050405020304" pitchFamily="18" charset="0"/>
                <a:ea typeface="Dotum" pitchFamily="34" charset="-127"/>
                <a:cs typeface="Times New Roman" panose="02020603050405020304" pitchFamily="18" charset="0"/>
              </a:rPr>
              <a:t> </a:t>
            </a:r>
            <a:r>
              <a:rPr lang="vi-VN" altLang="ko-KR" sz="900">
                <a:latin typeface="Times New Roman" panose="02020603050405020304" pitchFamily="18" charset="0"/>
                <a:ea typeface="Dotum" pitchFamily="34" charset="-127"/>
                <a:cs typeface="Times New Roman" panose="02020603050405020304" pitchFamily="18" charset="0"/>
              </a:rPr>
              <a:t>điện dung </a:t>
            </a: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④ </a:t>
            </a:r>
            <a:r>
              <a:rPr lang="en-US" altLang="ko-KR" sz="900" smtClean="0">
                <a:latin typeface="Times New Roman" panose="02020603050405020304" pitchFamily="18" charset="0"/>
                <a:ea typeface="Dotum" pitchFamily="34" charset="-127"/>
                <a:cs typeface="Times New Roman" panose="02020603050405020304" pitchFamily="18" charset="0"/>
              </a:rPr>
              <a:t>Công tăc quang điện</a:t>
            </a:r>
            <a:endParaRPr lang="vi-VN" altLang="ko-KR" sz="900">
              <a:latin typeface="Times New Roman" panose="02020603050405020304" pitchFamily="18" charset="0"/>
              <a:ea typeface="Dotum" pitchFamily="34" charset="-127"/>
              <a:cs typeface="Times New Roman" panose="02020603050405020304" pitchFamily="18" charset="0"/>
            </a:endParaRPr>
          </a:p>
        </p:txBody>
      </p:sp>
      <p:sp>
        <p:nvSpPr>
          <p:cNvPr id="9226" name="Text Box 44"/>
          <p:cNvSpPr txBox="1">
            <a:spLocks noChangeArrowheads="1"/>
          </p:cNvSpPr>
          <p:nvPr/>
        </p:nvSpPr>
        <p:spPr bwMode="auto">
          <a:xfrm>
            <a:off x="304801" y="5062538"/>
            <a:ext cx="3105150"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vi-VN" altLang="ko-KR" sz="900">
                <a:latin typeface="Times New Roman" panose="02020603050405020304" pitchFamily="18" charset="0"/>
                <a:cs typeface="Times New Roman" panose="02020603050405020304" pitchFamily="18" charset="0"/>
              </a:rPr>
              <a:t>4. </a:t>
            </a:r>
            <a:r>
              <a:rPr lang="en-US" altLang="ko-KR" sz="900" smtClean="0">
                <a:latin typeface="Times New Roman" panose="02020603050405020304" pitchFamily="18" charset="0"/>
                <a:cs typeface="Times New Roman" panose="02020603050405020304" pitchFamily="18" charset="0"/>
              </a:rPr>
              <a:t>Cho </a:t>
            </a:r>
            <a:r>
              <a:rPr lang="en-US" altLang="ko-KR" sz="900">
                <a:latin typeface="Times New Roman" panose="02020603050405020304" pitchFamily="18" charset="0"/>
                <a:cs typeface="Times New Roman" panose="02020603050405020304" pitchFamily="18" charset="0"/>
              </a:rPr>
              <a:t>điện chạy qua bộ hẹn giờ thì tiếp điểm được nối dựa vào hoạt động hút của nam châm điện, cam của đoạn sau tiếp điểm quay, hoạt động tiếp điểm</a:t>
            </a:r>
            <a:r>
              <a:rPr lang="vi-VN" altLang="ko-KR" sz="900" smtClean="0">
                <a:latin typeface="Times New Roman" panose="02020603050405020304" pitchFamily="18" charset="0"/>
                <a:cs typeface="Times New Roman" panose="02020603050405020304" pitchFamily="18" charset="0"/>
              </a:rPr>
              <a:t>?</a:t>
            </a:r>
            <a:r>
              <a:rPr lang="en-US" altLang="ko-KR" sz="900" smtClean="0">
                <a:latin typeface="Times New Roman" panose="02020603050405020304" pitchFamily="18" charset="0"/>
                <a:cs typeface="Times New Roman" panose="02020603050405020304" pitchFamily="18" charset="0"/>
              </a:rPr>
              <a:t> </a:t>
            </a:r>
            <a:endParaRPr lang="en-US" altLang="ko-KR" sz="90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cs typeface="Times New Roman" panose="02020603050405020304" pitchFamily="18" charset="0"/>
              </a:rPr>
              <a:t> ① Hẹn giờ khí nén            </a:t>
            </a:r>
          </a:p>
          <a:p>
            <a:pPr eaLnBrk="1" hangingPunct="1">
              <a:spcBef>
                <a:spcPct val="0"/>
              </a:spcBef>
              <a:buFontTx/>
              <a:buNone/>
            </a:pPr>
            <a:r>
              <a:rPr lang="en-US" altLang="ko-KR" sz="900">
                <a:latin typeface="Times New Roman" panose="02020603050405020304" pitchFamily="18" charset="0"/>
                <a:cs typeface="Times New Roman" panose="02020603050405020304" pitchFamily="18" charset="0"/>
              </a:rPr>
              <a:t> ② Hẹn giờ kỹ thuật số</a:t>
            </a:r>
          </a:p>
          <a:p>
            <a:pPr eaLnBrk="1" hangingPunct="1">
              <a:spcBef>
                <a:spcPct val="0"/>
              </a:spcBef>
              <a:buFontTx/>
              <a:buNone/>
            </a:pPr>
            <a:r>
              <a:rPr lang="vi-VN" altLang="ko-KR" sz="900">
                <a:latin typeface="Times New Roman" panose="02020603050405020304" pitchFamily="18" charset="0"/>
                <a:cs typeface="Times New Roman" panose="02020603050405020304" pitchFamily="18" charset="0"/>
              </a:rPr>
              <a:t> ③ Hẹn giờ kiểu động cơ </a:t>
            </a:r>
            <a:r>
              <a:rPr lang="en-US" altLang="ko-KR" sz="900">
                <a:latin typeface="Times New Roman" panose="02020603050405020304" pitchFamily="18" charset="0"/>
                <a:cs typeface="Times New Roman" panose="02020603050405020304" pitchFamily="18" charset="0"/>
              </a:rPr>
              <a:t>    </a:t>
            </a:r>
          </a:p>
          <a:p>
            <a:pPr eaLnBrk="1" hangingPunct="1">
              <a:spcBef>
                <a:spcPct val="0"/>
              </a:spcBef>
              <a:buFontTx/>
              <a:buNone/>
            </a:pPr>
            <a:r>
              <a:rPr lang="en-US" altLang="ko-KR" sz="900">
                <a:latin typeface="Times New Roman" panose="02020603050405020304" pitchFamily="18" charset="0"/>
                <a:cs typeface="Times New Roman" panose="02020603050405020304" pitchFamily="18" charset="0"/>
              </a:rPr>
              <a:t> </a:t>
            </a:r>
            <a:r>
              <a:rPr lang="vi-VN" altLang="ko-KR" sz="900">
                <a:latin typeface="Times New Roman" panose="02020603050405020304" pitchFamily="18" charset="0"/>
                <a:cs typeface="Times New Roman" panose="02020603050405020304" pitchFamily="18" charset="0"/>
              </a:rPr>
              <a:t>④ Hẹn giờ điện tử</a:t>
            </a:r>
          </a:p>
        </p:txBody>
      </p:sp>
      <p:sp>
        <p:nvSpPr>
          <p:cNvPr id="9227" name="Rectangle 100"/>
          <p:cNvSpPr>
            <a:spLocks noChangeArrowheads="1"/>
          </p:cNvSpPr>
          <p:nvPr/>
        </p:nvSpPr>
        <p:spPr bwMode="auto">
          <a:xfrm>
            <a:off x="3409950" y="901700"/>
            <a:ext cx="3114675" cy="840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8. </a:t>
            </a:r>
            <a:r>
              <a:rPr lang="en-US" altLang="ko-KR" sz="900" smtClean="0">
                <a:latin typeface="Times New Roman" panose="02020603050405020304" pitchFamily="18" charset="0"/>
                <a:ea typeface="Dotum" pitchFamily="34" charset="-127"/>
                <a:cs typeface="Times New Roman" panose="02020603050405020304" pitchFamily="18" charset="0"/>
              </a:rPr>
              <a:t>Trong cấu tạo của Xilanh</a:t>
            </a:r>
            <a:r>
              <a:rPr lang="vi-VN" altLang="ko-KR" sz="900" smtClean="0">
                <a:latin typeface="Times New Roman" panose="02020603050405020304" pitchFamily="18" charset="0"/>
                <a:ea typeface="Dotum" pitchFamily="34" charset="-127"/>
                <a:cs typeface="Times New Roman" panose="02020603050405020304" pitchFamily="18" charset="0"/>
              </a:rPr>
              <a:t> có</a:t>
            </a:r>
            <a:r>
              <a:rPr lang="en-US" altLang="ko-KR" sz="900" smtClean="0">
                <a:latin typeface="Times New Roman" panose="02020603050405020304" pitchFamily="18" charset="0"/>
                <a:ea typeface="Dotum" pitchFamily="34" charset="-127"/>
                <a:cs typeface="Times New Roman" panose="02020603050405020304" pitchFamily="18" charset="0"/>
              </a:rPr>
              <a:t> bộ phận</a:t>
            </a:r>
            <a:r>
              <a:rPr lang="vi-VN" altLang="ko-KR" sz="900" smtClean="0">
                <a:latin typeface="Times New Roman" panose="02020603050405020304" pitchFamily="18" charset="0"/>
                <a:ea typeface="Dotum" pitchFamily="34" charset="-127"/>
                <a:cs typeface="Times New Roman" panose="02020603050405020304" pitchFamily="18" charset="0"/>
              </a:rPr>
              <a:t> </a:t>
            </a:r>
            <a:r>
              <a:rPr lang="en-US" altLang="ko-KR" sz="900" smtClean="0">
                <a:latin typeface="Times New Roman" panose="02020603050405020304" pitchFamily="18" charset="0"/>
                <a:ea typeface="Dotum" pitchFamily="34" charset="-127"/>
                <a:cs typeface="Times New Roman" panose="02020603050405020304" pitchFamily="18" charset="0"/>
              </a:rPr>
              <a:t>giảm chấn</a:t>
            </a:r>
            <a:r>
              <a:rPr lang="vi-VN" altLang="ko-KR" sz="900" smtClean="0">
                <a:latin typeface="Times New Roman" panose="02020603050405020304" pitchFamily="18" charset="0"/>
                <a:ea typeface="Dotum" pitchFamily="34" charset="-127"/>
                <a:cs typeface="Times New Roman" panose="02020603050405020304" pitchFamily="18" charset="0"/>
              </a:rPr>
              <a:t>.</a:t>
            </a:r>
            <a:endParaRPr lang="vi-VN"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     Cái </a:t>
            </a:r>
            <a:r>
              <a:rPr lang="en-US" altLang="ko-KR" sz="900" smtClean="0">
                <a:latin typeface="Times New Roman" panose="02020603050405020304" pitchFamily="18" charset="0"/>
                <a:ea typeface="Dotum" pitchFamily="34" charset="-127"/>
                <a:cs typeface="Times New Roman" panose="02020603050405020304" pitchFamily="18" charset="0"/>
              </a:rPr>
              <a:t>nào</a:t>
            </a:r>
            <a:r>
              <a:rPr lang="vi-VN" altLang="ko-KR" sz="900" smtClean="0">
                <a:latin typeface="Times New Roman" panose="02020603050405020304" pitchFamily="18" charset="0"/>
                <a:ea typeface="Dotum" pitchFamily="34" charset="-127"/>
                <a:cs typeface="Times New Roman" panose="02020603050405020304" pitchFamily="18" charset="0"/>
              </a:rPr>
              <a:t> </a:t>
            </a:r>
            <a:r>
              <a:rPr lang="en-US" altLang="ko-KR" sz="900" smtClean="0">
                <a:latin typeface="Times New Roman" panose="02020603050405020304" pitchFamily="18" charset="0"/>
                <a:ea typeface="Dotum" pitchFamily="34" charset="-127"/>
                <a:cs typeface="Times New Roman" panose="02020603050405020304" pitchFamily="18" charset="0"/>
              </a:rPr>
              <a:t>dưới đây không được coi là giảm chấn</a:t>
            </a:r>
            <a:r>
              <a:rPr lang="vi-VN" altLang="ko-KR" sz="900" smtClean="0">
                <a:latin typeface="Times New Roman" panose="02020603050405020304" pitchFamily="18" charset="0"/>
                <a:ea typeface="Dotum" pitchFamily="34" charset="-127"/>
                <a:cs typeface="Times New Roman" panose="02020603050405020304" pitchFamily="18" charset="0"/>
              </a:rPr>
              <a:t>?</a:t>
            </a:r>
            <a:endParaRPr lang="vi-VN"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a:buNone/>
            </a:pPr>
            <a:r>
              <a:rPr lang="vi-VN" altLang="ko-KR" sz="900">
                <a:latin typeface="Times New Roman" panose="02020603050405020304" pitchFamily="18" charset="0"/>
                <a:ea typeface="Dotum" pitchFamily="34" charset="-127"/>
                <a:cs typeface="Times New Roman" panose="02020603050405020304" pitchFamily="18" charset="0"/>
              </a:rPr>
              <a:t>   ① Cushion adjustment screw</a:t>
            </a:r>
            <a:r>
              <a:rPr lang="en-US" altLang="ko-KR" sz="900">
                <a:latin typeface="Times New Roman" panose="02020603050405020304" pitchFamily="18" charset="0"/>
                <a:ea typeface="Dotum" pitchFamily="34" charset="-127"/>
                <a:cs typeface="Times New Roman" panose="02020603050405020304" pitchFamily="18" charset="0"/>
              </a:rPr>
              <a:t>  </a:t>
            </a:r>
            <a:r>
              <a:rPr lang="vi-VN" altLang="ko-KR" sz="900">
                <a:latin typeface="Times New Roman" panose="02020603050405020304" pitchFamily="18" charset="0"/>
                <a:ea typeface="Dotum" pitchFamily="34" charset="-127"/>
                <a:cs typeface="Times New Roman" panose="02020603050405020304" pitchFamily="18" charset="0"/>
              </a:rPr>
              <a:t> </a:t>
            </a:r>
            <a:r>
              <a:rPr lang="en-US" altLang="ko-KR" sz="900">
                <a:latin typeface="Times New Roman" panose="02020603050405020304" pitchFamily="18" charset="0"/>
                <a:ea typeface="Dotum" pitchFamily="34" charset="-127"/>
                <a:cs typeface="Times New Roman" panose="02020603050405020304" pitchFamily="18" charset="0"/>
              </a:rPr>
              <a:t>   </a:t>
            </a:r>
            <a:r>
              <a:rPr lang="vi-VN" altLang="ko-KR" sz="900">
                <a:latin typeface="Times New Roman" panose="02020603050405020304" pitchFamily="18" charset="0"/>
                <a:ea typeface="Dotum" pitchFamily="34" charset="-127"/>
                <a:cs typeface="Times New Roman" panose="02020603050405020304" pitchFamily="18" charset="0"/>
              </a:rPr>
              <a:t>② Scraping ring</a:t>
            </a:r>
          </a:p>
          <a:p>
            <a:pPr>
              <a:buNone/>
            </a:pPr>
            <a:r>
              <a:rPr lang="en-US" altLang="ko-KR" sz="900">
                <a:latin typeface="Times New Roman" panose="02020603050405020304" pitchFamily="18" charset="0"/>
                <a:ea typeface="Dotum" pitchFamily="34" charset="-127"/>
                <a:cs typeface="Times New Roman" panose="02020603050405020304" pitchFamily="18" charset="0"/>
              </a:rPr>
              <a:t> </a:t>
            </a:r>
            <a:r>
              <a:rPr lang="vi-VN" altLang="ko-KR" sz="900">
                <a:latin typeface="Times New Roman" panose="02020603050405020304" pitchFamily="18" charset="0"/>
                <a:ea typeface="Dotum" pitchFamily="34" charset="-127"/>
                <a:cs typeface="Times New Roman" panose="02020603050405020304" pitchFamily="18" charset="0"/>
              </a:rPr>
              <a:t>  ③ Cushion ring</a:t>
            </a:r>
            <a:r>
              <a:rPr lang="en-US" altLang="ko-KR" sz="900">
                <a:latin typeface="Times New Roman" panose="02020603050405020304" pitchFamily="18" charset="0"/>
                <a:ea typeface="Dotum" pitchFamily="34" charset="-127"/>
                <a:cs typeface="Times New Roman" panose="02020603050405020304" pitchFamily="18" charset="0"/>
              </a:rPr>
              <a:t>                </a:t>
            </a:r>
            <a:r>
              <a:rPr lang="en-US" altLang="ko-KR" sz="900" smtClean="0">
                <a:latin typeface="Times New Roman" panose="02020603050405020304" pitchFamily="18" charset="0"/>
                <a:ea typeface="Dotum" pitchFamily="34" charset="-127"/>
                <a:cs typeface="Times New Roman" panose="02020603050405020304" pitchFamily="18" charset="0"/>
              </a:rPr>
              <a:t>          </a:t>
            </a:r>
            <a:r>
              <a:rPr lang="vi-VN" altLang="ko-KR" sz="900" smtClean="0">
                <a:latin typeface="Times New Roman" panose="02020603050405020304" pitchFamily="18" charset="0"/>
                <a:ea typeface="Dotum" pitchFamily="34" charset="-127"/>
                <a:cs typeface="Times New Roman" panose="02020603050405020304" pitchFamily="18" charset="0"/>
              </a:rPr>
              <a:t>  </a:t>
            </a:r>
            <a:r>
              <a:rPr lang="vi-VN" altLang="ko-KR" sz="900">
                <a:latin typeface="Times New Roman" panose="02020603050405020304" pitchFamily="18" charset="0"/>
                <a:ea typeface="Dotum" pitchFamily="34" charset="-127"/>
                <a:cs typeface="Times New Roman" panose="02020603050405020304" pitchFamily="18" charset="0"/>
              </a:rPr>
              <a:t>④ Sealing ring</a:t>
            </a:r>
          </a:p>
        </p:txBody>
      </p:sp>
      <p:sp>
        <p:nvSpPr>
          <p:cNvPr id="9228" name="Rectangle 67"/>
          <p:cNvSpPr>
            <a:spLocks noChangeArrowheads="1"/>
          </p:cNvSpPr>
          <p:nvPr/>
        </p:nvSpPr>
        <p:spPr bwMode="auto">
          <a:xfrm>
            <a:off x="279400" y="3503613"/>
            <a:ext cx="316865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3. Biểu tượng khí nén cho van điều khiển hướng dưới đây. Giải thích đúng cho mũi tên là gì</a:t>
            </a:r>
            <a:r>
              <a:rPr lang="vi-VN" altLang="ko-KR" sz="900" smtClean="0">
                <a:latin typeface="Times New Roman" panose="02020603050405020304" pitchFamily="18" charset="0"/>
                <a:ea typeface="Dotum" pitchFamily="34" charset="-127"/>
                <a:cs typeface="Times New Roman" panose="02020603050405020304" pitchFamily="18" charset="0"/>
              </a:rPr>
              <a:t>?</a:t>
            </a:r>
            <a:endParaRPr lang="en-US" altLang="ko-KR" sz="900" smtClean="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vi-VN"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① Vị trí ban đầu của van </a:t>
            </a: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② Hướng dòng chảy của van</a:t>
            </a:r>
          </a:p>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③ Số </a:t>
            </a:r>
            <a:r>
              <a:rPr lang="en-US" altLang="ko-KR" sz="900" smtClean="0">
                <a:latin typeface="Times New Roman" panose="02020603050405020304" pitchFamily="18" charset="0"/>
                <a:ea typeface="Dotum" pitchFamily="34" charset="-127"/>
                <a:cs typeface="Times New Roman" panose="02020603050405020304" pitchFamily="18" charset="0"/>
              </a:rPr>
              <a:t>cửa </a:t>
            </a:r>
            <a:r>
              <a:rPr lang="en-US" altLang="ko-KR" sz="900">
                <a:latin typeface="Times New Roman" panose="02020603050405020304" pitchFamily="18" charset="0"/>
                <a:ea typeface="Dotum" pitchFamily="34" charset="-127"/>
                <a:cs typeface="Times New Roman" panose="02020603050405020304" pitchFamily="18" charset="0"/>
              </a:rPr>
              <a:t>trên van </a:t>
            </a:r>
          </a:p>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④ Ngắt dòng chất lỏng khỏi van</a:t>
            </a:r>
          </a:p>
        </p:txBody>
      </p:sp>
      <p:pic>
        <p:nvPicPr>
          <p:cNvPr id="9229" name="Picture 7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4313" y="3900116"/>
            <a:ext cx="396875" cy="40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30" name="Rectangle 113"/>
          <p:cNvSpPr>
            <a:spLocks noChangeArrowheads="1"/>
          </p:cNvSpPr>
          <p:nvPr/>
        </p:nvSpPr>
        <p:spPr bwMode="auto">
          <a:xfrm>
            <a:off x="274638" y="6177136"/>
            <a:ext cx="3197225" cy="1062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50000"/>
              </a:spcBef>
              <a:buFontTx/>
              <a:buNone/>
            </a:pPr>
            <a:r>
              <a:rPr lang="en-US" altLang="ko-KR" sz="900">
                <a:latin typeface="Times New Roman" panose="02020603050405020304" pitchFamily="18" charset="0"/>
                <a:ea typeface="Dotum" pitchFamily="34" charset="-127"/>
                <a:cs typeface="Times New Roman" panose="02020603050405020304" pitchFamily="18" charset="0"/>
              </a:rPr>
              <a:t>5. </a:t>
            </a:r>
            <a:r>
              <a:rPr lang="en-US" altLang="ko-KR" sz="900" smtClean="0">
                <a:latin typeface="Times New Roman" panose="02020603050405020304" pitchFamily="18" charset="0"/>
                <a:ea typeface="Dotum" pitchFamily="34" charset="-127"/>
                <a:cs typeface="Times New Roman" panose="02020603050405020304" pitchFamily="18" charset="0"/>
              </a:rPr>
              <a:t>Công tắc </a:t>
            </a:r>
            <a:r>
              <a:rPr lang="en-US" altLang="ko-KR" sz="900">
                <a:latin typeface="Times New Roman" panose="02020603050405020304" pitchFamily="18" charset="0"/>
                <a:ea typeface="Dotum" pitchFamily="34" charset="-127"/>
                <a:cs typeface="Times New Roman" panose="02020603050405020304" pitchFamily="18" charset="0"/>
              </a:rPr>
              <a:t>không thuộc về </a:t>
            </a:r>
            <a:r>
              <a:rPr lang="en-US" altLang="ko-KR" sz="900" smtClean="0">
                <a:latin typeface="Times New Roman" panose="02020603050405020304" pitchFamily="18" charset="0"/>
                <a:ea typeface="Dotum" pitchFamily="34" charset="-127"/>
                <a:cs typeface="Times New Roman" panose="02020603050405020304" pitchFamily="18" charset="0"/>
              </a:rPr>
              <a:t>loại </a:t>
            </a:r>
            <a:r>
              <a:rPr lang="en-US" altLang="ko-KR" sz="900">
                <a:latin typeface="Times New Roman" panose="02020603050405020304" pitchFamily="18" charset="0"/>
                <a:ea typeface="Dotum" pitchFamily="34" charset="-127"/>
                <a:cs typeface="Times New Roman" panose="02020603050405020304" pitchFamily="18" charset="0"/>
              </a:rPr>
              <a:t>không tiếp xúc?</a:t>
            </a:r>
          </a:p>
          <a:p>
            <a:pPr eaLnBrk="1" hangingPunct="1">
              <a:spcBef>
                <a:spcPct val="50000"/>
              </a:spcBef>
              <a:buFontTx/>
              <a:buNone/>
            </a:pPr>
            <a:r>
              <a:rPr lang="en-US" altLang="ko-KR" sz="900">
                <a:latin typeface="Times New Roman" panose="02020603050405020304" pitchFamily="18" charset="0"/>
                <a:ea typeface="Dotum" pitchFamily="34" charset="-127"/>
                <a:cs typeface="Times New Roman" panose="02020603050405020304" pitchFamily="18" charset="0"/>
              </a:rPr>
              <a:t>① Công tắc </a:t>
            </a:r>
            <a:r>
              <a:rPr lang="en-US" altLang="ko-KR" sz="900" smtClean="0">
                <a:latin typeface="Times New Roman" panose="02020603050405020304" pitchFamily="18" charset="0"/>
                <a:ea typeface="Dotum" pitchFamily="34" charset="-127"/>
                <a:cs typeface="Times New Roman" panose="02020603050405020304" pitchFamily="18" charset="0"/>
              </a:rPr>
              <a:t>micro </a:t>
            </a: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50000"/>
              </a:spcBef>
              <a:buFontTx/>
              <a:buNone/>
            </a:pPr>
            <a:r>
              <a:rPr lang="en-US" altLang="ko-KR" sz="900">
                <a:latin typeface="Times New Roman" panose="02020603050405020304" pitchFamily="18" charset="0"/>
                <a:ea typeface="Dotum" pitchFamily="34" charset="-127"/>
                <a:cs typeface="Times New Roman" panose="02020603050405020304" pitchFamily="18" charset="0"/>
              </a:rPr>
              <a:t>② Công tắc </a:t>
            </a:r>
            <a:r>
              <a:rPr lang="en-US" altLang="ko-KR" sz="900" smtClean="0">
                <a:latin typeface="Times New Roman" panose="02020603050405020304" pitchFamily="18" charset="0"/>
                <a:ea typeface="Dotum" pitchFamily="34" charset="-127"/>
                <a:cs typeface="Times New Roman" panose="02020603050405020304" pitchFamily="18" charset="0"/>
              </a:rPr>
              <a:t>quang điện</a:t>
            </a: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50000"/>
              </a:spcBef>
              <a:buFontTx/>
              <a:buNone/>
            </a:pPr>
            <a:r>
              <a:rPr lang="en-US" altLang="ko-KR" sz="900">
                <a:latin typeface="Times New Roman" panose="02020603050405020304" pitchFamily="18" charset="0"/>
                <a:ea typeface="Dotum" pitchFamily="34" charset="-127"/>
                <a:cs typeface="Times New Roman" panose="02020603050405020304" pitchFamily="18" charset="0"/>
              </a:rPr>
              <a:t>③ Công tắc </a:t>
            </a:r>
            <a:r>
              <a:rPr lang="en-US" altLang="ko-KR" sz="900" smtClean="0">
                <a:latin typeface="Times New Roman" panose="02020603050405020304" pitchFamily="18" charset="0"/>
                <a:ea typeface="Dotum" pitchFamily="34" charset="-127"/>
                <a:cs typeface="Times New Roman" panose="02020603050405020304" pitchFamily="18" charset="0"/>
              </a:rPr>
              <a:t>sóng siêu âm </a:t>
            </a: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50000"/>
              </a:spcBef>
              <a:buFontTx/>
              <a:buNone/>
            </a:pPr>
            <a:r>
              <a:rPr lang="en-US" altLang="ko-KR" sz="900">
                <a:latin typeface="Times New Roman" panose="02020603050405020304" pitchFamily="18" charset="0"/>
                <a:ea typeface="Dotum" pitchFamily="34" charset="-127"/>
                <a:cs typeface="Times New Roman" panose="02020603050405020304" pitchFamily="18" charset="0"/>
              </a:rPr>
              <a:t>④ Công tắc </a:t>
            </a:r>
            <a:r>
              <a:rPr lang="en-US" altLang="ko-KR" sz="900" smtClean="0">
                <a:latin typeface="Times New Roman" panose="02020603050405020304" pitchFamily="18" charset="0"/>
                <a:ea typeface="Dotum" pitchFamily="34" charset="-127"/>
                <a:cs typeface="Times New Roman" panose="02020603050405020304" pitchFamily="18" charset="0"/>
              </a:rPr>
              <a:t>tiếp giáp</a:t>
            </a:r>
            <a:endParaRPr lang="en-US" altLang="ko-KR" sz="900">
              <a:latin typeface="Times New Roman" panose="02020603050405020304" pitchFamily="18" charset="0"/>
              <a:ea typeface="Dotum" pitchFamily="34" charset="-127"/>
              <a:cs typeface="Times New Roman" panose="02020603050405020304" pitchFamily="18" charset="0"/>
            </a:endParaRPr>
          </a:p>
        </p:txBody>
      </p:sp>
      <p:sp>
        <p:nvSpPr>
          <p:cNvPr id="9231" name="Rectangle 143"/>
          <p:cNvSpPr>
            <a:spLocks noChangeArrowheads="1"/>
          </p:cNvSpPr>
          <p:nvPr/>
        </p:nvSpPr>
        <p:spPr bwMode="auto">
          <a:xfrm>
            <a:off x="304800" y="7257256"/>
            <a:ext cx="31623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6. Đâu không phải là đặc điểm của thiết bị hút chân </a:t>
            </a: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không (ejector</a:t>
            </a:r>
            <a:r>
              <a:rPr lang="vi-VN" altLang="ko-KR" sz="900" smtClean="0">
                <a:latin typeface="Times New Roman" panose="02020603050405020304" pitchFamily="18" charset="0"/>
                <a:ea typeface="Dotum" pitchFamily="34" charset="-127"/>
                <a:cs typeface="Times New Roman" panose="02020603050405020304" pitchFamily="18" charset="0"/>
              </a:rPr>
              <a:t>)?</a:t>
            </a:r>
            <a:r>
              <a:rPr lang="en-US" altLang="ko-KR" sz="900" smtClean="0">
                <a:latin typeface="Times New Roman" panose="02020603050405020304" pitchFamily="18" charset="0"/>
                <a:ea typeface="Dotum" pitchFamily="34" charset="-127"/>
                <a:cs typeface="Times New Roman" panose="02020603050405020304" pitchFamily="18" charset="0"/>
              </a:rPr>
              <a:t>  </a:t>
            </a: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 ① Không có bộ phận chuyển động trong bộ phận tạo </a:t>
            </a: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chân không </a:t>
            </a:r>
            <a:r>
              <a:rPr lang="en-US" altLang="ko-KR" sz="900" smtClean="0">
                <a:latin typeface="Times New Roman" panose="02020603050405020304" pitchFamily="18" charset="0"/>
                <a:ea typeface="Dotum" pitchFamily="34" charset="-127"/>
                <a:cs typeface="Times New Roman" panose="02020603050405020304" pitchFamily="18" charset="0"/>
              </a:rPr>
              <a:t>nên</a:t>
            </a:r>
            <a:r>
              <a:rPr lang="vi-VN" altLang="ko-KR" sz="900" smtClean="0">
                <a:latin typeface="Times New Roman" panose="02020603050405020304" pitchFamily="18" charset="0"/>
                <a:ea typeface="Dotum" pitchFamily="34" charset="-127"/>
                <a:cs typeface="Times New Roman" panose="02020603050405020304" pitchFamily="18" charset="0"/>
              </a:rPr>
              <a:t> </a:t>
            </a:r>
            <a:r>
              <a:rPr lang="vi-VN" altLang="ko-KR" sz="900">
                <a:latin typeface="Times New Roman" panose="02020603050405020304" pitchFamily="18" charset="0"/>
                <a:ea typeface="Dotum" pitchFamily="34" charset="-127"/>
                <a:cs typeface="Times New Roman" panose="02020603050405020304" pitchFamily="18" charset="0"/>
              </a:rPr>
              <a:t>có tuổi thọ cao.</a:t>
            </a:r>
          </a:p>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 ② Có thể kiểm soát tốt</a:t>
            </a:r>
          </a:p>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 ③ Có thể sử dụng van điều khiển chung</a:t>
            </a:r>
          </a:p>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 ④ </a:t>
            </a:r>
            <a:r>
              <a:rPr lang="en-US" altLang="ko-KR" sz="900" smtClean="0">
                <a:latin typeface="Times New Roman" panose="02020603050405020304" pitchFamily="18" charset="0"/>
                <a:ea typeface="Dotum" pitchFamily="34" charset="-127"/>
                <a:cs typeface="Times New Roman" panose="02020603050405020304" pitchFamily="18" charset="0"/>
              </a:rPr>
              <a:t>Có </a:t>
            </a:r>
            <a:r>
              <a:rPr lang="en-US" altLang="ko-KR" sz="900">
                <a:latin typeface="Times New Roman" panose="02020603050405020304" pitchFamily="18" charset="0"/>
                <a:ea typeface="Dotum" pitchFamily="34" charset="-127"/>
                <a:cs typeface="Times New Roman" panose="02020603050405020304" pitchFamily="18" charset="0"/>
              </a:rPr>
              <a:t>xung </a:t>
            </a:r>
            <a:r>
              <a:rPr lang="en-US" altLang="ko-KR" sz="900" smtClean="0">
                <a:latin typeface="Times New Roman" panose="02020603050405020304" pitchFamily="18" charset="0"/>
                <a:ea typeface="Dotum" pitchFamily="34" charset="-127"/>
                <a:cs typeface="Times New Roman" panose="02020603050405020304" pitchFamily="18" charset="0"/>
              </a:rPr>
              <a:t>đột áp lực nên </a:t>
            </a:r>
            <a:r>
              <a:rPr lang="en-US" altLang="ko-KR" sz="900">
                <a:latin typeface="Times New Roman" panose="02020603050405020304" pitchFamily="18" charset="0"/>
                <a:ea typeface="Dotum" pitchFamily="34" charset="-127"/>
                <a:cs typeface="Times New Roman" panose="02020603050405020304" pitchFamily="18" charset="0"/>
              </a:rPr>
              <a:t>cần có </a:t>
            </a:r>
            <a:r>
              <a:rPr lang="en-US" altLang="ko-KR" sz="900" smtClean="0">
                <a:latin typeface="Times New Roman" panose="02020603050405020304" pitchFamily="18" charset="0"/>
                <a:ea typeface="Dotum" pitchFamily="34" charset="-127"/>
                <a:cs typeface="Times New Roman" panose="02020603050405020304" pitchFamily="18" charset="0"/>
              </a:rPr>
              <a:t>bình chứa.</a:t>
            </a: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     Thích hợp khi lặp lại On-Off</a:t>
            </a:r>
          </a:p>
        </p:txBody>
      </p:sp>
      <p:sp>
        <p:nvSpPr>
          <p:cNvPr id="9232" name="Rectangle 40"/>
          <p:cNvSpPr>
            <a:spLocks noChangeArrowheads="1"/>
          </p:cNvSpPr>
          <p:nvPr/>
        </p:nvSpPr>
        <p:spPr bwMode="auto">
          <a:xfrm>
            <a:off x="269875" y="1122363"/>
            <a:ext cx="3162300" cy="6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50000"/>
              </a:spcBef>
              <a:buFontTx/>
              <a:buNone/>
            </a:pPr>
            <a:r>
              <a:rPr lang="vi-VN" altLang="ko-KR" sz="900">
                <a:latin typeface="Times New Roman" panose="02020603050405020304" pitchFamily="18" charset="0"/>
                <a:ea typeface="Dotum" pitchFamily="34" charset="-127"/>
                <a:cs typeface="Times New Roman" panose="02020603050405020304" pitchFamily="18" charset="0"/>
              </a:rPr>
              <a:t>1. </a:t>
            </a:r>
            <a:r>
              <a:rPr lang="en-US" altLang="ko-KR" sz="900" smtClean="0">
                <a:latin typeface="Times New Roman" panose="02020603050405020304" pitchFamily="18" charset="0"/>
                <a:ea typeface="Dotum" pitchFamily="34" charset="-127"/>
                <a:cs typeface="Times New Roman" panose="02020603050405020304" pitchFamily="18" charset="0"/>
              </a:rPr>
              <a:t>Van nào</a:t>
            </a:r>
            <a:r>
              <a:rPr lang="vi-VN" altLang="ko-KR" sz="900" smtClean="0">
                <a:latin typeface="Times New Roman" panose="02020603050405020304" pitchFamily="18" charset="0"/>
                <a:ea typeface="Dotum" pitchFamily="34" charset="-127"/>
                <a:cs typeface="Times New Roman" panose="02020603050405020304" pitchFamily="18" charset="0"/>
              </a:rPr>
              <a:t> </a:t>
            </a:r>
            <a:r>
              <a:rPr lang="vi-VN" altLang="ko-KR" sz="900">
                <a:latin typeface="Times New Roman" panose="02020603050405020304" pitchFamily="18" charset="0"/>
                <a:ea typeface="Dotum" pitchFamily="34" charset="-127"/>
                <a:cs typeface="Times New Roman" panose="02020603050405020304" pitchFamily="18" charset="0"/>
              </a:rPr>
              <a:t>không thuộc van điều khiển áp suất?</a:t>
            </a:r>
          </a:p>
          <a:p>
            <a:pPr eaLnBrk="1" hangingPunct="1">
              <a:spcBef>
                <a:spcPct val="50000"/>
              </a:spcBef>
              <a:buFontTx/>
              <a:buNone/>
            </a:pPr>
            <a:r>
              <a:rPr lang="vi-VN" altLang="ko-KR" sz="900">
                <a:latin typeface="Times New Roman" panose="02020603050405020304" pitchFamily="18" charset="0"/>
                <a:ea typeface="Dotum" pitchFamily="34" charset="-127"/>
                <a:cs typeface="Times New Roman" panose="02020603050405020304" pitchFamily="18" charset="0"/>
              </a:rPr>
              <a:t>① Van giảm áp </a:t>
            </a:r>
            <a:r>
              <a:rPr lang="en-US" altLang="ko-KR" sz="900">
                <a:latin typeface="Times New Roman" panose="02020603050405020304" pitchFamily="18" charset="0"/>
                <a:ea typeface="Dotum" pitchFamily="34" charset="-127"/>
                <a:cs typeface="Times New Roman" panose="02020603050405020304" pitchFamily="18" charset="0"/>
              </a:rPr>
              <a:t>      </a:t>
            </a:r>
            <a:r>
              <a:rPr lang="en-US" altLang="ko-KR" sz="900" smtClean="0">
                <a:latin typeface="Times New Roman" panose="02020603050405020304" pitchFamily="18" charset="0"/>
                <a:ea typeface="Dotum" pitchFamily="34" charset="-127"/>
                <a:cs typeface="Times New Roman" panose="02020603050405020304" pitchFamily="18" charset="0"/>
              </a:rPr>
              <a:t>        </a:t>
            </a:r>
            <a:r>
              <a:rPr lang="vi-VN" altLang="ko-KR" sz="900">
                <a:latin typeface="Times New Roman" panose="02020603050405020304" pitchFamily="18" charset="0"/>
                <a:ea typeface="Dotum" pitchFamily="34" charset="-127"/>
                <a:cs typeface="Times New Roman" panose="02020603050405020304" pitchFamily="18" charset="0"/>
              </a:rPr>
              <a:t>② Van tuần tự</a:t>
            </a:r>
          </a:p>
          <a:p>
            <a:pPr eaLnBrk="1" hangingPunct="1">
              <a:spcBef>
                <a:spcPct val="50000"/>
              </a:spcBef>
              <a:buFontTx/>
              <a:buNone/>
            </a:pPr>
            <a:r>
              <a:rPr lang="vi-VN" altLang="ko-KR" sz="900">
                <a:latin typeface="Times New Roman" panose="02020603050405020304" pitchFamily="18" charset="0"/>
                <a:ea typeface="Dotum" pitchFamily="34" charset="-127"/>
                <a:cs typeface="Times New Roman" panose="02020603050405020304" pitchFamily="18" charset="0"/>
              </a:rPr>
              <a:t>③ Van </a:t>
            </a:r>
            <a:r>
              <a:rPr lang="en-US" altLang="ko-KR" sz="900" smtClean="0">
                <a:latin typeface="Times New Roman" panose="02020603050405020304" pitchFamily="18" charset="0"/>
                <a:ea typeface="Dotum" pitchFamily="34" charset="-127"/>
                <a:cs typeface="Times New Roman" panose="02020603050405020304" pitchFamily="18" charset="0"/>
              </a:rPr>
              <a:t>Relief</a:t>
            </a:r>
            <a:r>
              <a:rPr lang="vi-VN" altLang="ko-KR" sz="900" smtClean="0">
                <a:latin typeface="Times New Roman" panose="02020603050405020304" pitchFamily="18" charset="0"/>
                <a:ea typeface="Dotum" pitchFamily="34" charset="-127"/>
                <a:cs typeface="Times New Roman" panose="02020603050405020304" pitchFamily="18" charset="0"/>
              </a:rPr>
              <a:t> </a:t>
            </a:r>
            <a:r>
              <a:rPr lang="en-US" altLang="ko-KR" sz="900" smtClean="0">
                <a:latin typeface="Times New Roman" panose="02020603050405020304" pitchFamily="18" charset="0"/>
                <a:ea typeface="Dotum" pitchFamily="34" charset="-127"/>
                <a:cs typeface="Times New Roman" panose="02020603050405020304" pitchFamily="18" charset="0"/>
              </a:rPr>
              <a:t>                 </a:t>
            </a:r>
            <a:r>
              <a:rPr lang="vi-VN" altLang="ko-KR" sz="900">
                <a:latin typeface="Times New Roman" panose="02020603050405020304" pitchFamily="18" charset="0"/>
                <a:ea typeface="Dotum" pitchFamily="34" charset="-127"/>
                <a:cs typeface="Times New Roman" panose="02020603050405020304" pitchFamily="18" charset="0"/>
              </a:rPr>
              <a:t>④ Van xả </a:t>
            </a:r>
            <a:r>
              <a:rPr lang="en-US" altLang="ko-KR" sz="900" smtClean="0">
                <a:latin typeface="Times New Roman" panose="02020603050405020304" pitchFamily="18" charset="0"/>
                <a:ea typeface="Dotum" pitchFamily="34" charset="-127"/>
                <a:cs typeface="Times New Roman" panose="02020603050405020304" pitchFamily="18" charset="0"/>
              </a:rPr>
              <a:t>cấp tốc</a:t>
            </a:r>
            <a:endParaRPr lang="ko-KR" altLang="en-US" sz="900">
              <a:latin typeface="Times New Roman" panose="02020603050405020304" pitchFamily="18" charset="0"/>
              <a:ea typeface="Dotum" pitchFamily="34" charset="-127"/>
              <a:cs typeface="Times New Roman" panose="02020603050405020304" pitchFamily="18" charset="0"/>
            </a:endParaRPr>
          </a:p>
        </p:txBody>
      </p:sp>
      <p:grpSp>
        <p:nvGrpSpPr>
          <p:cNvPr id="9233" name="Group 7"/>
          <p:cNvGrpSpPr>
            <a:grpSpLocks/>
          </p:cNvGrpSpPr>
          <p:nvPr/>
        </p:nvGrpSpPr>
        <p:grpSpPr bwMode="auto">
          <a:xfrm>
            <a:off x="3441700" y="3015357"/>
            <a:ext cx="3082925" cy="2206625"/>
            <a:chOff x="2160" y="1692"/>
            <a:chExt cx="1950" cy="1390"/>
          </a:xfrm>
        </p:grpSpPr>
        <p:sp>
          <p:nvSpPr>
            <p:cNvPr id="9252" name="Text Box 8"/>
            <p:cNvSpPr txBox="1">
              <a:spLocks noChangeArrowheads="1"/>
            </p:cNvSpPr>
            <p:nvPr/>
          </p:nvSpPr>
          <p:spPr bwMode="auto">
            <a:xfrm>
              <a:off x="2160" y="1692"/>
              <a:ext cx="1950" cy="1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10. </a:t>
              </a:r>
              <a:r>
                <a:rPr lang="vi-VN" altLang="ko-KR" sz="900">
                  <a:latin typeface="Times New Roman" panose="02020603050405020304" pitchFamily="18" charset="0"/>
                  <a:ea typeface="Dotum" pitchFamily="34" charset="-127"/>
                  <a:cs typeface="Times New Roman" panose="02020603050405020304" pitchFamily="18" charset="0"/>
                </a:rPr>
                <a:t>Ký hiệu khí nén nào đúng cho van định hướng sau đây?</a:t>
              </a: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                                                                      </a:t>
              </a:r>
            </a:p>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                              </a:t>
              </a: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 ①                                   </a:t>
              </a:r>
              <a:r>
                <a:rPr lang="en-US" altLang="ko-KR" sz="900" smtClean="0">
                  <a:latin typeface="Times New Roman" panose="02020603050405020304" pitchFamily="18" charset="0"/>
                  <a:ea typeface="Dotum" pitchFamily="34" charset="-127"/>
                  <a:cs typeface="Times New Roman" panose="02020603050405020304" pitchFamily="18" charset="0"/>
                </a:rPr>
                <a:t>                  </a:t>
              </a:r>
              <a:r>
                <a:rPr lang="en-US" altLang="ko-KR" sz="900">
                  <a:latin typeface="Times New Roman" panose="02020603050405020304" pitchFamily="18" charset="0"/>
                  <a:ea typeface="Dotum" pitchFamily="34" charset="-127"/>
                  <a:cs typeface="Times New Roman" panose="02020603050405020304" pitchFamily="18" charset="0"/>
                </a:rPr>
                <a:t>②</a:t>
              </a: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 ③                                    </a:t>
              </a:r>
              <a:r>
                <a:rPr lang="en-US" altLang="ko-KR" sz="900" smtClean="0">
                  <a:latin typeface="Times New Roman" panose="02020603050405020304" pitchFamily="18" charset="0"/>
                  <a:ea typeface="Dotum" pitchFamily="34" charset="-127"/>
                  <a:cs typeface="Times New Roman" panose="02020603050405020304" pitchFamily="18" charset="0"/>
                </a:rPr>
                <a:t>                 ④</a:t>
              </a:r>
              <a:endParaRPr lang="en-US" altLang="ko-KR" sz="900">
                <a:latin typeface="Times New Roman" panose="02020603050405020304" pitchFamily="18" charset="0"/>
                <a:ea typeface="Dotum" pitchFamily="34" charset="-127"/>
                <a:cs typeface="Times New Roman" panose="02020603050405020304" pitchFamily="18" charset="0"/>
              </a:endParaRPr>
            </a:p>
          </p:txBody>
        </p:sp>
        <p:pic>
          <p:nvPicPr>
            <p:cNvPr id="9253" name="Picture 9"/>
            <p:cNvPicPr>
              <a:picLocks noChangeAspect="1" noChangeArrowheads="1"/>
            </p:cNvPicPr>
            <p:nvPr/>
          </p:nvPicPr>
          <p:blipFill>
            <a:blip r:embed="rId4">
              <a:extLst>
                <a:ext uri="{28A0092B-C50C-407E-A947-70E740481C1C}">
                  <a14:useLocalDpi xmlns:a14="http://schemas.microsoft.com/office/drawing/2010/main" val="0"/>
                </a:ext>
              </a:extLst>
            </a:blip>
            <a:srcRect l="24219" t="40608" r="60429" b="43880"/>
            <a:stretch>
              <a:fillRect/>
            </a:stretch>
          </p:blipFill>
          <p:spPr bwMode="auto">
            <a:xfrm>
              <a:off x="2613" y="1831"/>
              <a:ext cx="953" cy="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54" name="Picture 10"/>
            <p:cNvPicPr>
              <a:picLocks noChangeAspect="1" noChangeArrowheads="1"/>
            </p:cNvPicPr>
            <p:nvPr/>
          </p:nvPicPr>
          <p:blipFill>
            <a:blip r:embed="rId4">
              <a:extLst>
                <a:ext uri="{28A0092B-C50C-407E-A947-70E740481C1C}">
                  <a14:useLocalDpi xmlns:a14="http://schemas.microsoft.com/office/drawing/2010/main" val="0"/>
                </a:ext>
              </a:extLst>
            </a:blip>
            <a:srcRect l="60834" t="44287" r="24986" b="46843"/>
            <a:stretch>
              <a:fillRect/>
            </a:stretch>
          </p:blipFill>
          <p:spPr bwMode="auto">
            <a:xfrm>
              <a:off x="3430" y="2401"/>
              <a:ext cx="680"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55" name="Picture 11"/>
            <p:cNvPicPr>
              <a:picLocks noChangeAspect="1" noChangeArrowheads="1"/>
            </p:cNvPicPr>
            <p:nvPr/>
          </p:nvPicPr>
          <p:blipFill>
            <a:blip r:embed="rId5">
              <a:extLst>
                <a:ext uri="{28A0092B-C50C-407E-A947-70E740481C1C}">
                  <a14:useLocalDpi xmlns:a14="http://schemas.microsoft.com/office/drawing/2010/main" val="0"/>
                </a:ext>
              </a:extLst>
            </a:blip>
            <a:srcRect l="65585" t="51677" r="22018" b="40933"/>
            <a:stretch>
              <a:fillRect/>
            </a:stretch>
          </p:blipFill>
          <p:spPr bwMode="auto">
            <a:xfrm>
              <a:off x="3427" y="2780"/>
              <a:ext cx="635"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56" name="Picture 12"/>
            <p:cNvPicPr>
              <a:picLocks noChangeAspect="1" noChangeArrowheads="1"/>
            </p:cNvPicPr>
            <p:nvPr/>
          </p:nvPicPr>
          <p:blipFill>
            <a:blip r:embed="rId6">
              <a:extLst>
                <a:ext uri="{28A0092B-C50C-407E-A947-70E740481C1C}">
                  <a14:useLocalDpi xmlns:a14="http://schemas.microsoft.com/office/drawing/2010/main" val="0"/>
                </a:ext>
              </a:extLst>
            </a:blip>
            <a:srcRect l="64961" t="64404" r="22630" b="29688"/>
            <a:stretch>
              <a:fillRect/>
            </a:stretch>
          </p:blipFill>
          <p:spPr bwMode="auto">
            <a:xfrm>
              <a:off x="2383" y="2822"/>
              <a:ext cx="680"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57" name="Picture 13"/>
            <p:cNvPicPr>
              <a:picLocks noChangeAspect="1" noChangeArrowheads="1"/>
            </p:cNvPicPr>
            <p:nvPr/>
          </p:nvPicPr>
          <p:blipFill>
            <a:blip r:embed="rId7">
              <a:extLst>
                <a:ext uri="{28A0092B-C50C-407E-A947-70E740481C1C}">
                  <a14:useLocalDpi xmlns:a14="http://schemas.microsoft.com/office/drawing/2010/main" val="0"/>
                </a:ext>
              </a:extLst>
            </a:blip>
            <a:srcRect l="77147" t="4941" r="3831" b="68022"/>
            <a:stretch>
              <a:fillRect/>
            </a:stretch>
          </p:blipFill>
          <p:spPr bwMode="auto">
            <a:xfrm>
              <a:off x="2382" y="2372"/>
              <a:ext cx="726"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9234" name="Rectangle 102"/>
          <p:cNvSpPr>
            <a:spLocks noChangeArrowheads="1"/>
          </p:cNvSpPr>
          <p:nvPr/>
        </p:nvSpPr>
        <p:spPr bwMode="auto">
          <a:xfrm>
            <a:off x="292099" y="8481392"/>
            <a:ext cx="314642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50000"/>
              </a:spcBef>
              <a:buFontTx/>
              <a:buNone/>
            </a:pPr>
            <a:r>
              <a:rPr lang="vi-VN" altLang="ko-KR" sz="900">
                <a:latin typeface="Times New Roman" panose="02020603050405020304" pitchFamily="18" charset="0"/>
                <a:ea typeface="Dotum" pitchFamily="34" charset="-127"/>
                <a:cs typeface="Times New Roman" panose="02020603050405020304" pitchFamily="18" charset="0"/>
              </a:rPr>
              <a:t>7. </a:t>
            </a:r>
            <a:r>
              <a:rPr lang="en-US" altLang="ko-KR" sz="900">
                <a:latin typeface="Times New Roman" panose="02020603050405020304" pitchFamily="18" charset="0"/>
                <a:ea typeface="Dotum" pitchFamily="34" charset="-127"/>
                <a:cs typeface="Times New Roman" panose="02020603050405020304" pitchFamily="18" charset="0"/>
              </a:rPr>
              <a:t>K</a:t>
            </a:r>
            <a:r>
              <a:rPr lang="vi-VN" altLang="ko-KR" sz="900" smtClean="0">
                <a:latin typeface="Times New Roman" panose="02020603050405020304" pitchFamily="18" charset="0"/>
                <a:ea typeface="Dotum" pitchFamily="34" charset="-127"/>
                <a:cs typeface="Times New Roman" panose="02020603050405020304" pitchFamily="18" charset="0"/>
              </a:rPr>
              <a:t>hông </a:t>
            </a:r>
            <a:r>
              <a:rPr lang="vi-VN" altLang="ko-KR" sz="900">
                <a:latin typeface="Times New Roman" panose="02020603050405020304" pitchFamily="18" charset="0"/>
                <a:ea typeface="Dotum" pitchFamily="34" charset="-127"/>
                <a:cs typeface="Times New Roman" panose="02020603050405020304" pitchFamily="18" charset="0"/>
              </a:rPr>
              <a:t>được phân loại theo phương </a:t>
            </a:r>
            <a:r>
              <a:rPr lang="vi-VN" altLang="ko-KR" sz="900" smtClean="0">
                <a:latin typeface="Times New Roman" panose="02020603050405020304" pitchFamily="18" charset="0"/>
                <a:ea typeface="Dotum" pitchFamily="34" charset="-127"/>
                <a:cs typeface="Times New Roman" panose="02020603050405020304" pitchFamily="18" charset="0"/>
              </a:rPr>
              <a:t>pháp </a:t>
            </a:r>
            <a:r>
              <a:rPr lang="en-US" altLang="ko-KR" sz="900" smtClean="0">
                <a:latin typeface="Times New Roman" panose="02020603050405020304" pitchFamily="18" charset="0"/>
                <a:ea typeface="Dotum" pitchFamily="34" charset="-127"/>
                <a:cs typeface="Times New Roman" panose="02020603050405020304" pitchFamily="18" charset="0"/>
              </a:rPr>
              <a:t>trở lại (return) của Valve</a:t>
            </a:r>
            <a:r>
              <a:rPr lang="vi-VN" altLang="ko-KR" sz="900" smtClean="0">
                <a:latin typeface="Times New Roman" panose="02020603050405020304" pitchFamily="18" charset="0"/>
                <a:ea typeface="Dotum" pitchFamily="34" charset="-127"/>
                <a:cs typeface="Times New Roman" panose="02020603050405020304" pitchFamily="18" charset="0"/>
              </a:rPr>
              <a:t>?</a:t>
            </a:r>
            <a:endParaRPr lang="vi-VN"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50000"/>
              </a:spcBef>
              <a:buFontTx/>
              <a:buNone/>
            </a:pPr>
            <a:r>
              <a:rPr lang="en-US" altLang="ko-KR" sz="900" smtClean="0">
                <a:latin typeface="Times New Roman" panose="02020603050405020304" pitchFamily="18" charset="0"/>
                <a:ea typeface="Dotum" pitchFamily="34" charset="-127"/>
                <a:cs typeface="Times New Roman" panose="02020603050405020304" pitchFamily="18" charset="0"/>
              </a:rPr>
              <a:t>  </a:t>
            </a:r>
            <a:r>
              <a:rPr lang="vi-VN" altLang="ko-KR" sz="900" smtClean="0">
                <a:latin typeface="Times New Roman" panose="02020603050405020304" pitchFamily="18" charset="0"/>
                <a:ea typeface="Dotum" pitchFamily="34" charset="-127"/>
                <a:cs typeface="Times New Roman" panose="02020603050405020304" pitchFamily="18" charset="0"/>
              </a:rPr>
              <a:t>① </a:t>
            </a:r>
            <a:r>
              <a:rPr lang="vi-VN" altLang="ko-KR" sz="900">
                <a:latin typeface="Times New Roman" panose="02020603050405020304" pitchFamily="18" charset="0"/>
                <a:ea typeface="Dotum" pitchFamily="34" charset="-127"/>
                <a:cs typeface="Times New Roman" panose="02020603050405020304" pitchFamily="18" charset="0"/>
              </a:rPr>
              <a:t>Trở lại </a:t>
            </a:r>
            <a:r>
              <a:rPr lang="en-US" altLang="ko-KR" sz="900" smtClean="0">
                <a:latin typeface="Times New Roman" panose="02020603050405020304" pitchFamily="18" charset="0"/>
                <a:ea typeface="Dotum" pitchFamily="34" charset="-127"/>
                <a:cs typeface="Times New Roman" panose="02020603050405020304" pitchFamily="18" charset="0"/>
              </a:rPr>
              <a:t>bằng tác động con người</a:t>
            </a:r>
            <a:r>
              <a:rPr lang="vi-VN" altLang="ko-KR" sz="900" smtClean="0">
                <a:latin typeface="Times New Roman" panose="02020603050405020304" pitchFamily="18" charset="0"/>
                <a:ea typeface="Dotum" pitchFamily="34" charset="-127"/>
                <a:cs typeface="Times New Roman" panose="02020603050405020304" pitchFamily="18" charset="0"/>
              </a:rPr>
              <a:t> </a:t>
            </a:r>
            <a:r>
              <a:rPr lang="en-US" altLang="ko-KR" sz="900" smtClean="0">
                <a:latin typeface="Times New Roman" panose="02020603050405020304" pitchFamily="18" charset="0"/>
                <a:ea typeface="Dotum" pitchFamily="34" charset="-127"/>
                <a:cs typeface="Times New Roman" panose="02020603050405020304" pitchFamily="18" charset="0"/>
              </a:rPr>
              <a:t>          </a:t>
            </a:r>
          </a:p>
          <a:p>
            <a:pPr eaLnBrk="1" hangingPunct="1">
              <a:spcBef>
                <a:spcPct val="50000"/>
              </a:spcBef>
              <a:buFontTx/>
              <a:buNone/>
            </a:pPr>
            <a:r>
              <a:rPr lang="en-US" altLang="ko-KR" sz="900" smtClean="0">
                <a:latin typeface="Times New Roman" panose="02020603050405020304" pitchFamily="18" charset="0"/>
                <a:ea typeface="Dotum" pitchFamily="34" charset="-127"/>
                <a:cs typeface="Times New Roman" panose="02020603050405020304" pitchFamily="18" charset="0"/>
              </a:rPr>
              <a:t>  </a:t>
            </a:r>
            <a:r>
              <a:rPr lang="vi-VN" altLang="ko-KR" sz="900" smtClean="0">
                <a:latin typeface="Times New Roman" panose="02020603050405020304" pitchFamily="18" charset="0"/>
                <a:ea typeface="Dotum" pitchFamily="34" charset="-127"/>
                <a:cs typeface="Times New Roman" panose="02020603050405020304" pitchFamily="18" charset="0"/>
              </a:rPr>
              <a:t>② </a:t>
            </a:r>
            <a:r>
              <a:rPr lang="en-US" altLang="ko-KR" sz="900" smtClean="0">
                <a:latin typeface="Times New Roman" panose="02020603050405020304" pitchFamily="18" charset="0"/>
                <a:ea typeface="Dotum" pitchFamily="34" charset="-127"/>
                <a:cs typeface="Times New Roman" panose="02020603050405020304" pitchFamily="18" charset="0"/>
              </a:rPr>
              <a:t>Trở lại bằng lò xo</a:t>
            </a:r>
            <a:endParaRPr lang="vi-VN"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50000"/>
              </a:spcBef>
              <a:buFontTx/>
              <a:buNone/>
            </a:pPr>
            <a:r>
              <a:rPr lang="en-US" altLang="ko-KR" sz="900" smtClean="0">
                <a:latin typeface="Times New Roman" panose="02020603050405020304" pitchFamily="18" charset="0"/>
                <a:ea typeface="Dotum" pitchFamily="34" charset="-127"/>
                <a:cs typeface="Times New Roman" panose="02020603050405020304" pitchFamily="18" charset="0"/>
              </a:rPr>
              <a:t>  </a:t>
            </a:r>
            <a:r>
              <a:rPr lang="vi-VN" altLang="ko-KR" sz="900" smtClean="0">
                <a:latin typeface="Times New Roman" panose="02020603050405020304" pitchFamily="18" charset="0"/>
                <a:ea typeface="Dotum" pitchFamily="34" charset="-127"/>
                <a:cs typeface="Times New Roman" panose="02020603050405020304" pitchFamily="18" charset="0"/>
              </a:rPr>
              <a:t>③ </a:t>
            </a:r>
            <a:r>
              <a:rPr lang="en-US" altLang="ko-KR" sz="900" smtClean="0">
                <a:latin typeface="Times New Roman" panose="02020603050405020304" pitchFamily="18" charset="0"/>
                <a:ea typeface="Dotum" pitchFamily="34" charset="-127"/>
                <a:cs typeface="Times New Roman" panose="02020603050405020304" pitchFamily="18" charset="0"/>
              </a:rPr>
              <a:t>Trở lại</a:t>
            </a:r>
            <a:r>
              <a:rPr lang="vi-VN" altLang="ko-KR" sz="900" smtClean="0">
                <a:latin typeface="Times New Roman" panose="02020603050405020304" pitchFamily="18" charset="0"/>
                <a:ea typeface="Dotum" pitchFamily="34" charset="-127"/>
                <a:cs typeface="Times New Roman" panose="02020603050405020304" pitchFamily="18" charset="0"/>
              </a:rPr>
              <a:t> </a:t>
            </a:r>
            <a:r>
              <a:rPr lang="vi-VN" altLang="ko-KR" sz="900">
                <a:latin typeface="Times New Roman" panose="02020603050405020304" pitchFamily="18" charset="0"/>
                <a:ea typeface="Dotum" pitchFamily="34" charset="-127"/>
                <a:cs typeface="Times New Roman" panose="02020603050405020304" pitchFamily="18" charset="0"/>
              </a:rPr>
              <a:t>bằng khí </a:t>
            </a:r>
            <a:r>
              <a:rPr lang="vi-VN" altLang="ko-KR" sz="900" smtClean="0">
                <a:latin typeface="Times New Roman" panose="02020603050405020304" pitchFamily="18" charset="0"/>
                <a:ea typeface="Dotum" pitchFamily="34" charset="-127"/>
                <a:cs typeface="Times New Roman" panose="02020603050405020304" pitchFamily="18" charset="0"/>
              </a:rPr>
              <a:t>nén</a:t>
            </a:r>
            <a:endParaRPr lang="en-US" altLang="ko-KR" sz="900" smtClean="0">
              <a:latin typeface="Times New Roman" panose="02020603050405020304" pitchFamily="18" charset="0"/>
              <a:ea typeface="Dotum" pitchFamily="34" charset="-127"/>
              <a:cs typeface="Times New Roman" panose="02020603050405020304" pitchFamily="18" charset="0"/>
            </a:endParaRPr>
          </a:p>
          <a:p>
            <a:pPr eaLnBrk="1" hangingPunct="1">
              <a:spcBef>
                <a:spcPct val="50000"/>
              </a:spcBef>
              <a:buFontTx/>
              <a:buNone/>
            </a:pPr>
            <a:r>
              <a:rPr lang="en-US" altLang="ko-KR" sz="900" smtClean="0">
                <a:latin typeface="Times New Roman" panose="02020603050405020304" pitchFamily="18" charset="0"/>
                <a:ea typeface="Dotum" pitchFamily="34" charset="-127"/>
                <a:cs typeface="Times New Roman" panose="02020603050405020304" pitchFamily="18" charset="0"/>
              </a:rPr>
              <a:t>  </a:t>
            </a:r>
            <a:r>
              <a:rPr lang="vi-VN" altLang="ko-KR" sz="900">
                <a:latin typeface="Times New Roman" panose="02020603050405020304" pitchFamily="18" charset="0"/>
                <a:ea typeface="Dotum" pitchFamily="34" charset="-127"/>
                <a:cs typeface="Times New Roman" panose="02020603050405020304" pitchFamily="18" charset="0"/>
              </a:rPr>
              <a:t>④ Trở lại phát hiện</a:t>
            </a:r>
            <a:endParaRPr lang="en-US" altLang="ko-KR" sz="900">
              <a:latin typeface="Times New Roman" panose="02020603050405020304" pitchFamily="18" charset="0"/>
              <a:ea typeface="Dotum" pitchFamily="34" charset="-127"/>
              <a:cs typeface="Times New Roman" panose="02020603050405020304" pitchFamily="18" charset="0"/>
            </a:endParaRPr>
          </a:p>
        </p:txBody>
      </p:sp>
      <p:sp>
        <p:nvSpPr>
          <p:cNvPr id="9235" name="Text Box 6"/>
          <p:cNvSpPr txBox="1">
            <a:spLocks noChangeArrowheads="1"/>
          </p:cNvSpPr>
          <p:nvPr/>
        </p:nvSpPr>
        <p:spPr bwMode="auto">
          <a:xfrm>
            <a:off x="292100" y="817563"/>
            <a:ext cx="147027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en-US" altLang="ko-KR" sz="1000" b="1">
                <a:latin typeface="Times New Roman" panose="02020603050405020304" pitchFamily="18" charset="0"/>
                <a:ea typeface="Dotum" pitchFamily="34" charset="-127"/>
                <a:cs typeface="Times New Roman" panose="02020603050405020304" pitchFamily="18" charset="0"/>
              </a:rPr>
              <a:t>※ </a:t>
            </a:r>
            <a:r>
              <a:rPr lang="en-US" altLang="ko-KR" sz="1000" b="1" smtClean="0">
                <a:latin typeface="Times New Roman" panose="02020603050405020304" pitchFamily="18" charset="0"/>
                <a:ea typeface="Dotum" pitchFamily="34" charset="-127"/>
                <a:cs typeface="Times New Roman" panose="02020603050405020304" pitchFamily="18" charset="0"/>
              </a:rPr>
              <a:t>Khí nén</a:t>
            </a:r>
            <a:r>
              <a:rPr lang="ko-KR" altLang="en-US" sz="1000" b="1" smtClean="0">
                <a:latin typeface="Times New Roman" panose="02020603050405020304" pitchFamily="18" charset="0"/>
                <a:ea typeface="Dotum" pitchFamily="34" charset="-127"/>
                <a:cs typeface="Times New Roman" panose="02020603050405020304" pitchFamily="18" charset="0"/>
              </a:rPr>
              <a:t> </a:t>
            </a:r>
            <a:r>
              <a:rPr lang="en-US" altLang="ko-KR" sz="1000" b="1">
                <a:latin typeface="Times New Roman" panose="02020603050405020304" pitchFamily="18" charset="0"/>
                <a:ea typeface="Dotum" pitchFamily="34" charset="-127"/>
                <a:cs typeface="Times New Roman" panose="02020603050405020304" pitchFamily="18" charset="0"/>
              </a:rPr>
              <a:t>: </a:t>
            </a:r>
            <a:r>
              <a:rPr lang="en-US" altLang="ko-KR" sz="1000" b="1" smtClean="0">
                <a:latin typeface="Times New Roman" panose="02020603050405020304" pitchFamily="18" charset="0"/>
                <a:ea typeface="Dotum" pitchFamily="34" charset="-127"/>
                <a:cs typeface="Times New Roman" panose="02020603050405020304" pitchFamily="18" charset="0"/>
              </a:rPr>
              <a:t>Câu 1</a:t>
            </a:r>
            <a:r>
              <a:rPr lang="ko-KR" altLang="en-US" sz="1000" b="1" smtClean="0">
                <a:latin typeface="Times New Roman" panose="02020603050405020304" pitchFamily="18" charset="0"/>
                <a:ea typeface="Dotum" pitchFamily="34" charset="-127"/>
                <a:cs typeface="Times New Roman" panose="02020603050405020304" pitchFamily="18" charset="0"/>
              </a:rPr>
              <a:t> </a:t>
            </a:r>
            <a:r>
              <a:rPr lang="en-US" altLang="ko-KR" sz="1000" b="1">
                <a:latin typeface="Times New Roman" panose="02020603050405020304" pitchFamily="18" charset="0"/>
                <a:ea typeface="Dotum" pitchFamily="34" charset="-127"/>
                <a:cs typeface="Times New Roman" panose="02020603050405020304" pitchFamily="18" charset="0"/>
              </a:rPr>
              <a:t>~ </a:t>
            </a:r>
            <a:r>
              <a:rPr lang="en-US" altLang="ko-KR" sz="1000" b="1" smtClean="0">
                <a:latin typeface="Times New Roman" panose="02020603050405020304" pitchFamily="18" charset="0"/>
                <a:ea typeface="Dotum" pitchFamily="34" charset="-127"/>
                <a:cs typeface="Times New Roman" panose="02020603050405020304" pitchFamily="18" charset="0"/>
              </a:rPr>
              <a:t>20</a:t>
            </a:r>
            <a:endParaRPr lang="ko-KR" altLang="en-US" sz="1000" b="1">
              <a:latin typeface="Times New Roman" panose="02020603050405020304" pitchFamily="18" charset="0"/>
              <a:ea typeface="Dotum" pitchFamily="34" charset="-127"/>
              <a:cs typeface="Times New Roman" panose="02020603050405020304" pitchFamily="18" charset="0"/>
            </a:endParaRPr>
          </a:p>
        </p:txBody>
      </p:sp>
      <p:grpSp>
        <p:nvGrpSpPr>
          <p:cNvPr id="9236" name="그룹 25"/>
          <p:cNvGrpSpPr>
            <a:grpSpLocks/>
          </p:cNvGrpSpPr>
          <p:nvPr/>
        </p:nvGrpSpPr>
        <p:grpSpPr bwMode="auto">
          <a:xfrm>
            <a:off x="3425825" y="7905750"/>
            <a:ext cx="3159125" cy="1616075"/>
            <a:chOff x="279400" y="794916"/>
            <a:chExt cx="3159125" cy="1615826"/>
          </a:xfrm>
        </p:grpSpPr>
        <p:sp>
          <p:nvSpPr>
            <p:cNvPr id="9250" name="Rectangle 110"/>
            <p:cNvSpPr>
              <a:spLocks noChangeArrowheads="1"/>
            </p:cNvSpPr>
            <p:nvPr/>
          </p:nvSpPr>
          <p:spPr bwMode="auto">
            <a:xfrm>
              <a:off x="279400" y="794916"/>
              <a:ext cx="3159125" cy="161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13. Nhìn vào ví dụ sau, hãy cho biết áp suất đầu ra đúng là bao nhiêu?</a:t>
              </a: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                                                              </a:t>
              </a:r>
            </a:p>
            <a:p>
              <a:pPr eaLnBrk="1" hangingPunct="1">
                <a:spcBef>
                  <a:spcPct val="0"/>
                </a:spcBef>
                <a:buFontTx/>
                <a:buNone/>
              </a:pPr>
              <a:r>
                <a:rPr lang="ko-KR" altLang="en-US" sz="900">
                  <a:latin typeface="Times New Roman" panose="02020603050405020304" pitchFamily="18" charset="0"/>
                  <a:ea typeface="Dotum" pitchFamily="34" charset="-127"/>
                  <a:cs typeface="Times New Roman" panose="02020603050405020304" pitchFamily="18" charset="0"/>
                </a:rPr>
                <a:t> ① ㉠</a:t>
              </a:r>
              <a:r>
                <a:rPr lang="en-US" altLang="ko-KR" sz="900">
                  <a:latin typeface="Times New Roman" panose="02020603050405020304" pitchFamily="18" charset="0"/>
                  <a:ea typeface="Dotum" pitchFamily="34" charset="-127"/>
                  <a:cs typeface="Times New Roman" panose="02020603050405020304" pitchFamily="18" charset="0"/>
                </a:rPr>
                <a:t>: 4kgf / ㎠, </a:t>
              </a:r>
              <a:r>
                <a:rPr lang="ko-KR" altLang="en-US" sz="900">
                  <a:latin typeface="Times New Roman" panose="02020603050405020304" pitchFamily="18" charset="0"/>
                  <a:ea typeface="Dotum" pitchFamily="34" charset="-127"/>
                  <a:cs typeface="Times New Roman" panose="02020603050405020304" pitchFamily="18" charset="0"/>
                </a:rPr>
                <a:t>㉡</a:t>
              </a:r>
              <a:r>
                <a:rPr lang="en-US" altLang="ko-KR" sz="900">
                  <a:latin typeface="Times New Roman" panose="02020603050405020304" pitchFamily="18" charset="0"/>
                  <a:ea typeface="Dotum" pitchFamily="34" charset="-127"/>
                  <a:cs typeface="Times New Roman" panose="02020603050405020304" pitchFamily="18" charset="0"/>
                </a:rPr>
                <a:t>: 6kgf / ㎠ </a:t>
              </a:r>
            </a:p>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 ② </a:t>
              </a:r>
              <a:r>
                <a:rPr lang="ko-KR" altLang="en-US" sz="900">
                  <a:latin typeface="Times New Roman" panose="02020603050405020304" pitchFamily="18" charset="0"/>
                  <a:ea typeface="Dotum" pitchFamily="34" charset="-127"/>
                  <a:cs typeface="Times New Roman" panose="02020603050405020304" pitchFamily="18" charset="0"/>
                </a:rPr>
                <a:t>㉠</a:t>
              </a:r>
              <a:r>
                <a:rPr lang="en-US" altLang="ko-KR" sz="900">
                  <a:latin typeface="Times New Roman" panose="02020603050405020304" pitchFamily="18" charset="0"/>
                  <a:ea typeface="Dotum" pitchFamily="34" charset="-127"/>
                  <a:cs typeface="Times New Roman" panose="02020603050405020304" pitchFamily="18" charset="0"/>
                </a:rPr>
                <a:t>: 4kgf / ㎠, </a:t>
              </a:r>
              <a:r>
                <a:rPr lang="ko-KR" altLang="en-US" sz="900">
                  <a:latin typeface="Times New Roman" panose="02020603050405020304" pitchFamily="18" charset="0"/>
                  <a:ea typeface="Dotum" pitchFamily="34" charset="-127"/>
                  <a:cs typeface="Times New Roman" panose="02020603050405020304" pitchFamily="18" charset="0"/>
                </a:rPr>
                <a:t>㉡</a:t>
              </a:r>
              <a:r>
                <a:rPr lang="en-US" altLang="ko-KR" sz="900">
                  <a:latin typeface="Times New Roman" panose="02020603050405020304" pitchFamily="18" charset="0"/>
                  <a:ea typeface="Dotum" pitchFamily="34" charset="-127"/>
                  <a:cs typeface="Times New Roman" panose="02020603050405020304" pitchFamily="18" charset="0"/>
                </a:rPr>
                <a:t>: 4kgf / ㎠</a:t>
              </a:r>
            </a:p>
            <a:p>
              <a:pPr eaLnBrk="1" hangingPunct="1">
                <a:spcBef>
                  <a:spcPct val="0"/>
                </a:spcBef>
                <a:buFontTx/>
                <a:buNone/>
              </a:pPr>
              <a:r>
                <a:rPr lang="ko-KR" altLang="en-US" sz="900">
                  <a:latin typeface="Times New Roman" panose="02020603050405020304" pitchFamily="18" charset="0"/>
                  <a:ea typeface="Dotum" pitchFamily="34" charset="-127"/>
                  <a:cs typeface="Times New Roman" panose="02020603050405020304" pitchFamily="18" charset="0"/>
                </a:rPr>
                <a:t> ③ ㉠</a:t>
              </a:r>
              <a:r>
                <a:rPr lang="en-US" altLang="ko-KR" sz="900">
                  <a:latin typeface="Times New Roman" panose="02020603050405020304" pitchFamily="18" charset="0"/>
                  <a:ea typeface="Dotum" pitchFamily="34" charset="-127"/>
                  <a:cs typeface="Times New Roman" panose="02020603050405020304" pitchFamily="18" charset="0"/>
                </a:rPr>
                <a:t>: 5kgf / ㎠, </a:t>
              </a:r>
              <a:r>
                <a:rPr lang="ko-KR" altLang="en-US" sz="900">
                  <a:latin typeface="Times New Roman" panose="02020603050405020304" pitchFamily="18" charset="0"/>
                  <a:ea typeface="Dotum" pitchFamily="34" charset="-127"/>
                  <a:cs typeface="Times New Roman" panose="02020603050405020304" pitchFamily="18" charset="0"/>
                </a:rPr>
                <a:t>㉡</a:t>
              </a:r>
              <a:r>
                <a:rPr lang="en-US" altLang="ko-KR" sz="900">
                  <a:latin typeface="Times New Roman" panose="02020603050405020304" pitchFamily="18" charset="0"/>
                  <a:ea typeface="Dotum" pitchFamily="34" charset="-127"/>
                  <a:cs typeface="Times New Roman" panose="02020603050405020304" pitchFamily="18" charset="0"/>
                </a:rPr>
                <a:t>: 6kgf / ㎠ </a:t>
              </a:r>
            </a:p>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 ④ </a:t>
              </a:r>
              <a:r>
                <a:rPr lang="ko-KR" altLang="en-US" sz="900">
                  <a:latin typeface="Times New Roman" panose="02020603050405020304" pitchFamily="18" charset="0"/>
                  <a:ea typeface="Dotum" pitchFamily="34" charset="-127"/>
                  <a:cs typeface="Times New Roman" panose="02020603050405020304" pitchFamily="18" charset="0"/>
                </a:rPr>
                <a:t>㉠</a:t>
              </a:r>
              <a:r>
                <a:rPr lang="en-US" altLang="ko-KR" sz="900">
                  <a:latin typeface="Times New Roman" panose="02020603050405020304" pitchFamily="18" charset="0"/>
                  <a:ea typeface="Dotum" pitchFamily="34" charset="-127"/>
                  <a:cs typeface="Times New Roman" panose="02020603050405020304" pitchFamily="18" charset="0"/>
                </a:rPr>
                <a:t>: 5kgf / ㎠, </a:t>
              </a:r>
              <a:r>
                <a:rPr lang="ko-KR" altLang="en-US" sz="900">
                  <a:latin typeface="Times New Roman" panose="02020603050405020304" pitchFamily="18" charset="0"/>
                  <a:ea typeface="Dotum" pitchFamily="34" charset="-127"/>
                  <a:cs typeface="Times New Roman" panose="02020603050405020304" pitchFamily="18" charset="0"/>
                </a:rPr>
                <a:t>㉡</a:t>
              </a:r>
              <a:r>
                <a:rPr lang="en-US" altLang="ko-KR" sz="900">
                  <a:latin typeface="Times New Roman" panose="02020603050405020304" pitchFamily="18" charset="0"/>
                  <a:ea typeface="Dotum" pitchFamily="34" charset="-127"/>
                  <a:cs typeface="Times New Roman" panose="02020603050405020304" pitchFamily="18" charset="0"/>
                </a:rPr>
                <a:t>: 4kgf / ㎠</a:t>
              </a:r>
            </a:p>
          </p:txBody>
        </p:sp>
        <p:sp>
          <p:nvSpPr>
            <p:cNvPr id="9251" name="Text Box 75"/>
            <p:cNvSpPr txBox="1">
              <a:spLocks noChangeArrowheads="1"/>
            </p:cNvSpPr>
            <p:nvPr/>
          </p:nvSpPr>
          <p:spPr bwMode="auto">
            <a:xfrm>
              <a:off x="2232025" y="1160463"/>
              <a:ext cx="184731"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endParaRPr lang="ko-KR" altLang="en-US" sz="900">
                <a:latin typeface="Times New Roman" panose="02020603050405020304" pitchFamily="18" charset="0"/>
                <a:ea typeface="Dotum" pitchFamily="34" charset="-127"/>
                <a:cs typeface="Times New Roman" panose="02020603050405020304" pitchFamily="18" charset="0"/>
              </a:endParaRPr>
            </a:p>
          </p:txBody>
        </p:sp>
      </p:grpSp>
      <p:grpSp>
        <p:nvGrpSpPr>
          <p:cNvPr id="9237" name="Group 1"/>
          <p:cNvGrpSpPr>
            <a:grpSpLocks/>
          </p:cNvGrpSpPr>
          <p:nvPr/>
        </p:nvGrpSpPr>
        <p:grpSpPr bwMode="auto">
          <a:xfrm>
            <a:off x="3500438" y="8153400"/>
            <a:ext cx="2464614" cy="762645"/>
            <a:chOff x="3665538" y="8270875"/>
            <a:chExt cx="2464614" cy="762644"/>
          </a:xfrm>
        </p:grpSpPr>
        <p:pic>
          <p:nvPicPr>
            <p:cNvPr id="9238" name="Picture 68"/>
            <p:cNvPicPr>
              <a:picLocks noChangeAspect="1" noChangeArrowheads="1"/>
            </p:cNvPicPr>
            <p:nvPr/>
          </p:nvPicPr>
          <p:blipFill>
            <a:blip r:embed="rId8">
              <a:extLst>
                <a:ext uri="{28A0092B-C50C-407E-A947-70E740481C1C}">
                  <a14:useLocalDpi xmlns:a14="http://schemas.microsoft.com/office/drawing/2010/main" val="0"/>
                </a:ext>
              </a:extLst>
            </a:blip>
            <a:srcRect l="6609" r="6755" b="12042"/>
            <a:stretch>
              <a:fillRect/>
            </a:stretch>
          </p:blipFill>
          <p:spPr bwMode="auto">
            <a:xfrm>
              <a:off x="3921125" y="8442325"/>
              <a:ext cx="649288"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39" name="Line 69"/>
            <p:cNvSpPr>
              <a:spLocks noChangeShapeType="1"/>
            </p:cNvSpPr>
            <p:nvPr/>
          </p:nvSpPr>
          <p:spPr bwMode="auto">
            <a:xfrm>
              <a:off x="3940175" y="8650287"/>
              <a:ext cx="0" cy="215900"/>
            </a:xfrm>
            <a:prstGeom prst="line">
              <a:avLst/>
            </a:prstGeom>
            <a:noFill/>
            <a:ln w="1905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sp>
          <p:nvSpPr>
            <p:cNvPr id="9240" name="Line 70"/>
            <p:cNvSpPr>
              <a:spLocks noChangeShapeType="1"/>
            </p:cNvSpPr>
            <p:nvPr/>
          </p:nvSpPr>
          <p:spPr bwMode="auto">
            <a:xfrm>
              <a:off x="4506913" y="8650287"/>
              <a:ext cx="0" cy="215900"/>
            </a:xfrm>
            <a:prstGeom prst="line">
              <a:avLst/>
            </a:prstGeom>
            <a:noFill/>
            <a:ln w="1905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sp>
          <p:nvSpPr>
            <p:cNvPr id="9241" name="Text Box 71"/>
            <p:cNvSpPr txBox="1">
              <a:spLocks noChangeArrowheads="1"/>
            </p:cNvSpPr>
            <p:nvPr/>
          </p:nvSpPr>
          <p:spPr bwMode="auto">
            <a:xfrm>
              <a:off x="4083050" y="8270875"/>
              <a:ext cx="2984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ko-KR" altLang="en-US" sz="900">
                  <a:latin typeface="Times New Roman" panose="02020603050405020304" pitchFamily="18" charset="0"/>
                  <a:ea typeface="Dotum" pitchFamily="34" charset="-127"/>
                  <a:cs typeface="Times New Roman" panose="02020603050405020304" pitchFamily="18" charset="0"/>
                </a:rPr>
                <a:t>㉠</a:t>
              </a:r>
            </a:p>
          </p:txBody>
        </p:sp>
        <p:sp>
          <p:nvSpPr>
            <p:cNvPr id="9242" name="Text Box 72"/>
            <p:cNvSpPr txBox="1">
              <a:spLocks noChangeArrowheads="1"/>
            </p:cNvSpPr>
            <p:nvPr/>
          </p:nvSpPr>
          <p:spPr bwMode="auto">
            <a:xfrm>
              <a:off x="3665538" y="8802687"/>
              <a:ext cx="543739"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4kgf/㎠</a:t>
              </a:r>
              <a:endParaRPr lang="ko-KR" altLang="en-US" sz="900">
                <a:latin typeface="Times New Roman" panose="02020603050405020304" pitchFamily="18" charset="0"/>
                <a:ea typeface="Dotum" pitchFamily="34" charset="-127"/>
                <a:cs typeface="Times New Roman" panose="02020603050405020304" pitchFamily="18" charset="0"/>
              </a:endParaRPr>
            </a:p>
          </p:txBody>
        </p:sp>
        <p:sp>
          <p:nvSpPr>
            <p:cNvPr id="9243" name="Text Box 73"/>
            <p:cNvSpPr txBox="1">
              <a:spLocks noChangeArrowheads="1"/>
            </p:cNvSpPr>
            <p:nvPr/>
          </p:nvSpPr>
          <p:spPr bwMode="auto">
            <a:xfrm>
              <a:off x="4243388" y="8802687"/>
              <a:ext cx="543739"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5kgf/㎠</a:t>
              </a:r>
              <a:endParaRPr lang="ko-KR" altLang="en-US" sz="900">
                <a:latin typeface="Times New Roman" panose="02020603050405020304" pitchFamily="18" charset="0"/>
                <a:ea typeface="Dotum" pitchFamily="34" charset="-127"/>
                <a:cs typeface="Times New Roman" panose="02020603050405020304" pitchFamily="18" charset="0"/>
              </a:endParaRPr>
            </a:p>
          </p:txBody>
        </p:sp>
        <p:pic>
          <p:nvPicPr>
            <p:cNvPr id="9244" name="Picture 74"/>
            <p:cNvPicPr>
              <a:picLocks noChangeAspect="1" noChangeArrowheads="1"/>
            </p:cNvPicPr>
            <p:nvPr/>
          </p:nvPicPr>
          <p:blipFill>
            <a:blip r:embed="rId9">
              <a:extLst>
                <a:ext uri="{28A0092B-C50C-407E-A947-70E740481C1C}">
                  <a14:useLocalDpi xmlns:a14="http://schemas.microsoft.com/office/drawing/2010/main" val="0"/>
                </a:ext>
              </a:extLst>
            </a:blip>
            <a:srcRect l="7243" t="11058" r="7086" b="12741"/>
            <a:stretch>
              <a:fillRect/>
            </a:stretch>
          </p:blipFill>
          <p:spPr bwMode="auto">
            <a:xfrm>
              <a:off x="5216525" y="8442325"/>
              <a:ext cx="647700" cy="37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45" name="Text Box 75"/>
            <p:cNvSpPr txBox="1">
              <a:spLocks noChangeArrowheads="1"/>
            </p:cNvSpPr>
            <p:nvPr/>
          </p:nvSpPr>
          <p:spPr bwMode="auto">
            <a:xfrm>
              <a:off x="5378450" y="8270875"/>
              <a:ext cx="2984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ko-KR" altLang="en-US" sz="900">
                  <a:latin typeface="Times New Roman" panose="02020603050405020304" pitchFamily="18" charset="0"/>
                  <a:ea typeface="Dotum" pitchFamily="34" charset="-127"/>
                  <a:cs typeface="Times New Roman" panose="02020603050405020304" pitchFamily="18" charset="0"/>
                </a:rPr>
                <a:t>㉡</a:t>
              </a:r>
            </a:p>
          </p:txBody>
        </p:sp>
        <p:sp>
          <p:nvSpPr>
            <p:cNvPr id="9246" name="Text Box 76"/>
            <p:cNvSpPr txBox="1">
              <a:spLocks noChangeArrowheads="1"/>
            </p:cNvSpPr>
            <p:nvPr/>
          </p:nvSpPr>
          <p:spPr bwMode="auto">
            <a:xfrm>
              <a:off x="4960938" y="8802687"/>
              <a:ext cx="543739"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6kgf/㎠</a:t>
              </a:r>
              <a:endParaRPr lang="ko-KR" altLang="en-US" sz="900">
                <a:latin typeface="Times New Roman" panose="02020603050405020304" pitchFamily="18" charset="0"/>
                <a:ea typeface="Dotum" pitchFamily="34" charset="-127"/>
                <a:cs typeface="Times New Roman" panose="02020603050405020304" pitchFamily="18" charset="0"/>
              </a:endParaRPr>
            </a:p>
          </p:txBody>
        </p:sp>
        <p:sp>
          <p:nvSpPr>
            <p:cNvPr id="9247" name="Text Box 77"/>
            <p:cNvSpPr txBox="1">
              <a:spLocks noChangeArrowheads="1"/>
            </p:cNvSpPr>
            <p:nvPr/>
          </p:nvSpPr>
          <p:spPr bwMode="auto">
            <a:xfrm>
              <a:off x="5586413" y="8802687"/>
              <a:ext cx="543739"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4kgf/㎠</a:t>
              </a:r>
              <a:endParaRPr lang="ko-KR" altLang="en-US" sz="900">
                <a:latin typeface="Times New Roman" panose="02020603050405020304" pitchFamily="18" charset="0"/>
                <a:ea typeface="Dotum" pitchFamily="34" charset="-127"/>
                <a:cs typeface="Times New Roman" panose="02020603050405020304" pitchFamily="18" charset="0"/>
              </a:endParaRPr>
            </a:p>
          </p:txBody>
        </p:sp>
        <p:sp>
          <p:nvSpPr>
            <p:cNvPr id="9248" name="Line 78"/>
            <p:cNvSpPr>
              <a:spLocks noChangeShapeType="1"/>
            </p:cNvSpPr>
            <p:nvPr/>
          </p:nvSpPr>
          <p:spPr bwMode="auto">
            <a:xfrm>
              <a:off x="5235575" y="8650287"/>
              <a:ext cx="0" cy="215900"/>
            </a:xfrm>
            <a:prstGeom prst="line">
              <a:avLst/>
            </a:prstGeom>
            <a:noFill/>
            <a:ln w="1905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sp>
          <p:nvSpPr>
            <p:cNvPr id="9249" name="Line 79"/>
            <p:cNvSpPr>
              <a:spLocks noChangeShapeType="1"/>
            </p:cNvSpPr>
            <p:nvPr/>
          </p:nvSpPr>
          <p:spPr bwMode="auto">
            <a:xfrm>
              <a:off x="5864225" y="8650287"/>
              <a:ext cx="0" cy="215900"/>
            </a:xfrm>
            <a:prstGeom prst="line">
              <a:avLst/>
            </a:prstGeom>
            <a:noFill/>
            <a:ln w="1905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7505735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Line 2"/>
          <p:cNvSpPr>
            <a:spLocks noChangeShapeType="1"/>
          </p:cNvSpPr>
          <p:nvPr/>
        </p:nvSpPr>
        <p:spPr bwMode="auto">
          <a:xfrm>
            <a:off x="279400" y="609600"/>
            <a:ext cx="63246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1267" name="Rectangle 3"/>
          <p:cNvSpPr>
            <a:spLocks noChangeArrowheads="1"/>
          </p:cNvSpPr>
          <p:nvPr/>
        </p:nvSpPr>
        <p:spPr bwMode="auto">
          <a:xfrm>
            <a:off x="304800" y="776288"/>
            <a:ext cx="3124200" cy="8901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Ins="54000"/>
          <a:lstStyle>
            <a:lvl1pPr marL="457200" indent="-457200"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p:txBody>
      </p:sp>
      <p:sp>
        <p:nvSpPr>
          <p:cNvPr id="11268" name="Rectangle 4"/>
          <p:cNvSpPr>
            <a:spLocks noChangeArrowheads="1"/>
          </p:cNvSpPr>
          <p:nvPr/>
        </p:nvSpPr>
        <p:spPr bwMode="auto">
          <a:xfrm>
            <a:off x="3429000" y="776288"/>
            <a:ext cx="3124200" cy="8901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Ins="72000"/>
          <a:lstStyle>
            <a:lvl1pPr marL="457200" indent="-457200"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p:txBody>
      </p:sp>
      <p:sp>
        <p:nvSpPr>
          <p:cNvPr id="11269" name="Rectangle 130"/>
          <p:cNvSpPr>
            <a:spLocks noChangeArrowheads="1"/>
          </p:cNvSpPr>
          <p:nvPr/>
        </p:nvSpPr>
        <p:spPr bwMode="auto">
          <a:xfrm>
            <a:off x="295275" y="4881563"/>
            <a:ext cx="3062288" cy="106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17. Các điều kiện lựa chọn khác nhau đối với bộ lọc khí nén là gì?</a:t>
            </a:r>
          </a:p>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 </a:t>
            </a:r>
          </a:p>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 ① </a:t>
            </a:r>
            <a:r>
              <a:rPr lang="en-US" altLang="ko-KR" sz="900" smtClean="0">
                <a:latin typeface="Times New Roman" panose="02020603050405020304" pitchFamily="18" charset="0"/>
                <a:ea typeface="Dotum" pitchFamily="34" charset="-127"/>
                <a:cs typeface="Times New Roman" panose="02020603050405020304" pitchFamily="18" charset="0"/>
              </a:rPr>
              <a:t>Ít tổn </a:t>
            </a:r>
            <a:r>
              <a:rPr lang="en-US" altLang="ko-KR" sz="900">
                <a:latin typeface="Times New Roman" panose="02020603050405020304" pitchFamily="18" charset="0"/>
                <a:ea typeface="Dotum" pitchFamily="34" charset="-127"/>
                <a:cs typeface="Times New Roman" panose="02020603050405020304" pitchFamily="18" charset="0"/>
              </a:rPr>
              <a:t>thất áp suất</a:t>
            </a:r>
          </a:p>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 ② Thời gian sử dụng phải lâu dài</a:t>
            </a:r>
          </a:p>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 ③ </a:t>
            </a:r>
            <a:r>
              <a:rPr lang="en-US" altLang="ko-KR" sz="900" smtClean="0">
                <a:latin typeface="Times New Roman" panose="02020603050405020304" pitchFamily="18" charset="0"/>
                <a:ea typeface="Dotum" pitchFamily="34" charset="-127"/>
                <a:cs typeface="Times New Roman" panose="02020603050405020304" pitchFamily="18" charset="0"/>
              </a:rPr>
              <a:t>Phạm vi </a:t>
            </a:r>
            <a:r>
              <a:rPr lang="en-US" altLang="ko-KR" sz="900">
                <a:latin typeface="Times New Roman" panose="02020603050405020304" pitchFamily="18" charset="0"/>
                <a:ea typeface="Dotum" pitchFamily="34" charset="-127"/>
                <a:cs typeface="Times New Roman" panose="02020603050405020304" pitchFamily="18" charset="0"/>
              </a:rPr>
              <a:t>lọc phải nhỏ</a:t>
            </a:r>
          </a:p>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 ④ Phải có khả năng tách nước cao</a:t>
            </a:r>
          </a:p>
        </p:txBody>
      </p:sp>
      <p:sp>
        <p:nvSpPr>
          <p:cNvPr id="11270" name="Rectangle 100"/>
          <p:cNvSpPr>
            <a:spLocks noChangeArrowheads="1"/>
          </p:cNvSpPr>
          <p:nvPr/>
        </p:nvSpPr>
        <p:spPr bwMode="auto">
          <a:xfrm>
            <a:off x="3419475" y="5048250"/>
            <a:ext cx="3133725" cy="355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20. </a:t>
            </a:r>
            <a:r>
              <a:rPr lang="vi-VN" altLang="ko-KR" sz="900">
                <a:latin typeface="Times New Roman" panose="02020603050405020304" pitchFamily="18" charset="0"/>
                <a:ea typeface="Dotum" pitchFamily="34" charset="-127"/>
                <a:cs typeface="Times New Roman" panose="02020603050405020304" pitchFamily="18" charset="0"/>
              </a:rPr>
              <a:t>Nhìn vào biểu đồ dưới đây, mạch điện phù hợp cho bộ hẹn </a:t>
            </a:r>
            <a:r>
              <a:rPr lang="vi-VN" altLang="ko-KR" sz="900" smtClean="0">
                <a:latin typeface="Times New Roman" panose="02020603050405020304" pitchFamily="18" charset="0"/>
                <a:ea typeface="Dotum" pitchFamily="34" charset="-127"/>
                <a:cs typeface="Times New Roman" panose="02020603050405020304" pitchFamily="18" charset="0"/>
              </a:rPr>
              <a:t>giờ</a:t>
            </a:r>
            <a:r>
              <a:rPr lang="en-US" altLang="ko-KR" sz="900" smtClean="0">
                <a:latin typeface="Times New Roman" panose="02020603050405020304" pitchFamily="18" charset="0"/>
                <a:ea typeface="Dotum" pitchFamily="34" charset="-127"/>
                <a:cs typeface="Times New Roman" panose="02020603050405020304" pitchFamily="18" charset="0"/>
              </a:rPr>
              <a:t> (timer)</a:t>
            </a:r>
            <a:r>
              <a:rPr lang="vi-VN" altLang="ko-KR" sz="900" smtClean="0">
                <a:latin typeface="Times New Roman" panose="02020603050405020304" pitchFamily="18" charset="0"/>
                <a:ea typeface="Dotum" pitchFamily="34" charset="-127"/>
                <a:cs typeface="Times New Roman" panose="02020603050405020304" pitchFamily="18" charset="0"/>
              </a:rPr>
              <a:t> </a:t>
            </a:r>
            <a:r>
              <a:rPr lang="vi-VN" altLang="ko-KR" sz="900">
                <a:latin typeface="Times New Roman" panose="02020603050405020304" pitchFamily="18" charset="0"/>
                <a:ea typeface="Dotum" pitchFamily="34" charset="-127"/>
                <a:cs typeface="Times New Roman" panose="02020603050405020304" pitchFamily="18" charset="0"/>
              </a:rPr>
              <a:t>khí nén là gì?</a:t>
            </a: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 ①</a:t>
            </a: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 ②</a:t>
            </a:r>
          </a:p>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 </a:t>
            </a: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③ </a:t>
            </a: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④</a:t>
            </a:r>
          </a:p>
        </p:txBody>
      </p:sp>
      <p:grpSp>
        <p:nvGrpSpPr>
          <p:cNvPr id="11271" name="Group 82"/>
          <p:cNvGrpSpPr>
            <a:grpSpLocks/>
          </p:cNvGrpSpPr>
          <p:nvPr/>
        </p:nvGrpSpPr>
        <p:grpSpPr bwMode="auto">
          <a:xfrm>
            <a:off x="3808413" y="6080125"/>
            <a:ext cx="1890712" cy="619125"/>
            <a:chOff x="2375" y="5161"/>
            <a:chExt cx="1191" cy="390"/>
          </a:xfrm>
        </p:grpSpPr>
        <p:pic>
          <p:nvPicPr>
            <p:cNvPr id="11332" name="Picture 10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75" y="5161"/>
              <a:ext cx="1191"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prstDash val="dash"/>
                  <a:miter lim="800000"/>
                  <a:headEnd/>
                  <a:tailEnd/>
                </a14:hiddenLine>
              </a:ext>
            </a:extLst>
          </p:spPr>
        </p:pic>
        <p:grpSp>
          <p:nvGrpSpPr>
            <p:cNvPr id="11333" name="Group 123"/>
            <p:cNvGrpSpPr>
              <a:grpSpLocks/>
            </p:cNvGrpSpPr>
            <p:nvPr/>
          </p:nvGrpSpPr>
          <p:grpSpPr bwMode="auto">
            <a:xfrm rot="10800000">
              <a:off x="2592" y="5303"/>
              <a:ext cx="45" cy="45"/>
              <a:chOff x="2704" y="4390"/>
              <a:chExt cx="45" cy="45"/>
            </a:xfrm>
          </p:grpSpPr>
          <p:sp>
            <p:nvSpPr>
              <p:cNvPr id="11334" name="Line 121"/>
              <p:cNvSpPr>
                <a:spLocks noChangeShapeType="1"/>
              </p:cNvSpPr>
              <p:nvPr/>
            </p:nvSpPr>
            <p:spPr bwMode="auto">
              <a:xfrm>
                <a:off x="2704" y="4390"/>
                <a:ext cx="45" cy="23"/>
              </a:xfrm>
              <a:prstGeom prst="line">
                <a:avLst/>
              </a:prstGeom>
              <a:noFill/>
              <a:ln w="3175">
                <a:solidFill>
                  <a:srgbClr val="777777"/>
                </a:solidFill>
                <a:round/>
                <a:headEnd/>
                <a:tailEnd/>
              </a:ln>
              <a:extLst>
                <a:ext uri="{909E8E84-426E-40DD-AFC4-6F175D3DCCD1}">
                  <a14:hiddenFill xmlns:a14="http://schemas.microsoft.com/office/drawing/2010/main">
                    <a:noFill/>
                  </a14:hiddenFill>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sp>
            <p:nvSpPr>
              <p:cNvPr id="11335" name="Line 122"/>
              <p:cNvSpPr>
                <a:spLocks noChangeShapeType="1"/>
              </p:cNvSpPr>
              <p:nvPr/>
            </p:nvSpPr>
            <p:spPr bwMode="auto">
              <a:xfrm flipH="1">
                <a:off x="2704" y="4413"/>
                <a:ext cx="45" cy="22"/>
              </a:xfrm>
              <a:prstGeom prst="line">
                <a:avLst/>
              </a:prstGeom>
              <a:noFill/>
              <a:ln w="3175">
                <a:solidFill>
                  <a:srgbClr val="777777"/>
                </a:solidFill>
                <a:round/>
                <a:headEnd/>
                <a:tailEnd/>
              </a:ln>
              <a:extLst>
                <a:ext uri="{909E8E84-426E-40DD-AFC4-6F175D3DCCD1}">
                  <a14:hiddenFill xmlns:a14="http://schemas.microsoft.com/office/drawing/2010/main">
                    <a:noFill/>
                  </a14:hiddenFill>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grpSp>
      </p:grpSp>
      <p:pic>
        <p:nvPicPr>
          <p:cNvPr id="11272" name="Picture 8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6813" y="8172450"/>
            <a:ext cx="2017712"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3" name="Picture 8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9663" y="7470775"/>
            <a:ext cx="2049462"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274" name="Group 89"/>
          <p:cNvGrpSpPr>
            <a:grpSpLocks/>
          </p:cNvGrpSpPr>
          <p:nvPr/>
        </p:nvGrpSpPr>
        <p:grpSpPr bwMode="auto">
          <a:xfrm>
            <a:off x="3827463" y="6775450"/>
            <a:ext cx="1871662" cy="647700"/>
            <a:chOff x="2387" y="3982"/>
            <a:chExt cx="1179" cy="408"/>
          </a:xfrm>
        </p:grpSpPr>
        <p:pic>
          <p:nvPicPr>
            <p:cNvPr id="11330" name="Picture 10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87" y="3982"/>
              <a:ext cx="1179"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31" name="Rectangle 91"/>
            <p:cNvSpPr>
              <a:spLocks noChangeArrowheads="1"/>
            </p:cNvSpPr>
            <p:nvPr/>
          </p:nvSpPr>
          <p:spPr bwMode="auto">
            <a:xfrm>
              <a:off x="2399" y="4009"/>
              <a:ext cx="1134" cy="363"/>
            </a:xfrm>
            <a:prstGeom prst="rect">
              <a:avLst/>
            </a:prstGeom>
            <a:noFill/>
            <a:ln w="6350">
              <a:solidFill>
                <a:srgbClr val="777777"/>
              </a:solidFill>
              <a:prstDash val="lg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endParaRPr lang="ko-KR" altLang="en-US" sz="900">
                <a:latin typeface="Times New Roman" panose="02020603050405020304" pitchFamily="18" charset="0"/>
                <a:ea typeface="Dotum" pitchFamily="34" charset="-127"/>
                <a:cs typeface="Times New Roman" panose="02020603050405020304" pitchFamily="18" charset="0"/>
              </a:endParaRPr>
            </a:p>
          </p:txBody>
        </p:sp>
      </p:grpSp>
      <p:pic>
        <p:nvPicPr>
          <p:cNvPr id="11275" name="Picture 92"/>
          <p:cNvPicPr>
            <a:picLocks noChangeAspect="1" noChangeArrowheads="1"/>
          </p:cNvPicPr>
          <p:nvPr/>
        </p:nvPicPr>
        <p:blipFill>
          <a:blip r:embed="rId7">
            <a:extLst>
              <a:ext uri="{28A0092B-C50C-407E-A947-70E740481C1C}">
                <a14:useLocalDpi xmlns:a14="http://schemas.microsoft.com/office/drawing/2010/main" val="0"/>
              </a:ext>
            </a:extLst>
          </a:blip>
          <a:srcRect l="5528" t="79105"/>
          <a:stretch>
            <a:fillRect/>
          </a:stretch>
        </p:blipFill>
        <p:spPr bwMode="auto">
          <a:xfrm>
            <a:off x="3649663" y="5468938"/>
            <a:ext cx="2520950" cy="61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76" name="Rectangle 90"/>
          <p:cNvSpPr>
            <a:spLocks noChangeArrowheads="1"/>
          </p:cNvSpPr>
          <p:nvPr/>
        </p:nvSpPr>
        <p:spPr bwMode="auto">
          <a:xfrm>
            <a:off x="304800" y="3440113"/>
            <a:ext cx="31146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vi-VN" altLang="ko-KR" sz="900" dirty="0">
                <a:latin typeface="Times New Roman" panose="02020603050405020304" pitchFamily="18" charset="0"/>
                <a:ea typeface="Dotum" pitchFamily="34" charset="-127"/>
                <a:cs typeface="Times New Roman" panose="02020603050405020304" pitchFamily="18" charset="0"/>
              </a:rPr>
              <a:t>16. </a:t>
            </a:r>
            <a:r>
              <a:rPr lang="vi-VN" sz="900" dirty="0">
                <a:latin typeface="Times New Roman" panose="02020603050405020304" pitchFamily="18" charset="0"/>
                <a:ea typeface="Dotum" pitchFamily="34" charset="-127"/>
                <a:cs typeface="Times New Roman" panose="02020603050405020304" pitchFamily="18" charset="0"/>
              </a:rPr>
              <a:t>Trong số các phương pháp làm mát của máy nén khí </a:t>
            </a:r>
            <a:r>
              <a:rPr lang="vi-VN" sz="900" dirty="0" smtClean="0">
                <a:latin typeface="Times New Roman" panose="02020603050405020304" pitchFamily="18" charset="0"/>
                <a:ea typeface="Dotum" pitchFamily="34" charset="-127"/>
                <a:cs typeface="Times New Roman" panose="02020603050405020304" pitchFamily="18" charset="0"/>
              </a:rPr>
              <a:t>piston</a:t>
            </a:r>
            <a:r>
              <a:rPr lang="en-US" sz="900" dirty="0" smtClean="0">
                <a:latin typeface="Times New Roman" panose="02020603050405020304" pitchFamily="18" charset="0"/>
                <a:ea typeface="Dotum" pitchFamily="34" charset="-127"/>
                <a:cs typeface="Times New Roman" panose="02020603050405020304" pitchFamily="18" charset="0"/>
              </a:rPr>
              <a:t> </a:t>
            </a:r>
            <a:r>
              <a:rPr lang="en-US" sz="900" dirty="0" err="1" smtClean="0">
                <a:latin typeface="Times New Roman" panose="02020603050405020304" pitchFamily="18" charset="0"/>
                <a:ea typeface="Dotum" pitchFamily="34" charset="-127"/>
                <a:cs typeface="Times New Roman" panose="02020603050405020304" pitchFamily="18" charset="0"/>
              </a:rPr>
              <a:t>đa</a:t>
            </a:r>
            <a:r>
              <a:rPr lang="en-US" sz="900" dirty="0" smtClean="0">
                <a:latin typeface="Times New Roman" panose="02020603050405020304" pitchFamily="18" charset="0"/>
                <a:ea typeface="Dotum" pitchFamily="34" charset="-127"/>
                <a:cs typeface="Times New Roman" panose="02020603050405020304" pitchFamily="18" charset="0"/>
              </a:rPr>
              <a:t> </a:t>
            </a:r>
            <a:r>
              <a:rPr lang="en-US" sz="900" dirty="0" err="1" smtClean="0">
                <a:latin typeface="Times New Roman" panose="02020603050405020304" pitchFamily="18" charset="0"/>
                <a:ea typeface="Dotum" pitchFamily="34" charset="-127"/>
                <a:cs typeface="Times New Roman" panose="02020603050405020304" pitchFamily="18" charset="0"/>
              </a:rPr>
              <a:t>tầng</a:t>
            </a:r>
            <a:r>
              <a:rPr lang="vi-VN" sz="900" dirty="0" smtClean="0">
                <a:latin typeface="Times New Roman" panose="02020603050405020304" pitchFamily="18" charset="0"/>
                <a:ea typeface="Dotum" pitchFamily="34" charset="-127"/>
                <a:cs typeface="Times New Roman" panose="02020603050405020304" pitchFamily="18" charset="0"/>
              </a:rPr>
              <a:t>, </a:t>
            </a:r>
            <a:r>
              <a:rPr lang="vi-VN" sz="900" dirty="0">
                <a:latin typeface="Times New Roman" panose="02020603050405020304" pitchFamily="18" charset="0"/>
                <a:ea typeface="Dotum" pitchFamily="34" charset="-127"/>
                <a:cs typeface="Times New Roman" panose="02020603050405020304" pitchFamily="18" charset="0"/>
              </a:rPr>
              <a:t>phương pháp làm mát nào chủ yếu được sử dụng cho máy nén nhỏ</a:t>
            </a:r>
            <a:r>
              <a:rPr lang="vi-VN" altLang="ko-KR" sz="900" dirty="0">
                <a:latin typeface="Times New Roman" panose="02020603050405020304" pitchFamily="18" charset="0"/>
                <a:ea typeface="Dotum" pitchFamily="34" charset="-127"/>
                <a:cs typeface="Times New Roman" panose="02020603050405020304" pitchFamily="18" charset="0"/>
              </a:rPr>
              <a:t>?</a:t>
            </a:r>
          </a:p>
          <a:p>
            <a:pPr eaLnBrk="1" hangingPunct="1">
              <a:spcBef>
                <a:spcPct val="0"/>
              </a:spcBef>
              <a:buFontTx/>
              <a:buNone/>
            </a:pPr>
            <a:endParaRPr lang="en-US"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dirty="0">
                <a:latin typeface="Times New Roman" panose="02020603050405020304" pitchFamily="18" charset="0"/>
                <a:ea typeface="Dotum" pitchFamily="34" charset="-127"/>
                <a:cs typeface="Times New Roman" panose="02020603050405020304" pitchFamily="18" charset="0"/>
              </a:rPr>
              <a:t> ① Loại làm mát bằng nước </a:t>
            </a:r>
            <a:endParaRPr lang="en-US"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en-US" altLang="ko-KR" sz="900" dirty="0">
                <a:latin typeface="Times New Roman" panose="02020603050405020304" pitchFamily="18" charset="0"/>
                <a:ea typeface="Dotum" pitchFamily="34" charset="-127"/>
                <a:cs typeface="Times New Roman" panose="02020603050405020304" pitchFamily="18" charset="0"/>
              </a:rPr>
              <a:t> </a:t>
            </a:r>
            <a:r>
              <a:rPr lang="vi-VN" altLang="ko-KR" sz="900" dirty="0">
                <a:latin typeface="Times New Roman" panose="02020603050405020304" pitchFamily="18" charset="0"/>
                <a:ea typeface="Dotum" pitchFamily="34" charset="-127"/>
                <a:cs typeface="Times New Roman" panose="02020603050405020304" pitchFamily="18" charset="0"/>
              </a:rPr>
              <a:t>② Loại làm mát bằng không khí</a:t>
            </a:r>
          </a:p>
          <a:p>
            <a:pPr eaLnBrk="1" hangingPunct="1">
              <a:spcBef>
                <a:spcPct val="0"/>
              </a:spcBef>
              <a:buFontTx/>
              <a:buNone/>
            </a:pPr>
            <a:r>
              <a:rPr lang="en-US" altLang="ko-KR" sz="900" dirty="0">
                <a:latin typeface="Times New Roman" panose="02020603050405020304" pitchFamily="18" charset="0"/>
                <a:ea typeface="Dotum" pitchFamily="34" charset="-127"/>
                <a:cs typeface="Times New Roman" panose="02020603050405020304" pitchFamily="18" charset="0"/>
              </a:rPr>
              <a:t> ③ </a:t>
            </a:r>
            <a:r>
              <a:rPr lang="en-US" altLang="ko-KR" sz="900" dirty="0" err="1">
                <a:latin typeface="Times New Roman" panose="02020603050405020304" pitchFamily="18" charset="0"/>
                <a:ea typeface="Dotum" pitchFamily="34" charset="-127"/>
                <a:cs typeface="Times New Roman" panose="02020603050405020304" pitchFamily="18" charset="0"/>
              </a:rPr>
              <a:t>Loại</a:t>
            </a:r>
            <a:r>
              <a:rPr lang="en-US" altLang="ko-KR" sz="900" dirty="0">
                <a:latin typeface="Times New Roman" panose="02020603050405020304" pitchFamily="18" charset="0"/>
                <a:ea typeface="Dotum" pitchFamily="34" charset="-127"/>
                <a:cs typeface="Times New Roman" panose="02020603050405020304" pitchFamily="18" charset="0"/>
              </a:rPr>
              <a:t> </a:t>
            </a:r>
            <a:r>
              <a:rPr lang="en-US" altLang="ko-KR" sz="900" dirty="0" err="1">
                <a:latin typeface="Times New Roman" panose="02020603050405020304" pitchFamily="18" charset="0"/>
                <a:ea typeface="Dotum" pitchFamily="34" charset="-127"/>
                <a:cs typeface="Times New Roman" panose="02020603050405020304" pitchFamily="18" charset="0"/>
              </a:rPr>
              <a:t>hấp</a:t>
            </a:r>
            <a:r>
              <a:rPr lang="en-US" altLang="ko-KR" sz="900" dirty="0">
                <a:latin typeface="Times New Roman" panose="02020603050405020304" pitchFamily="18" charset="0"/>
                <a:ea typeface="Dotum" pitchFamily="34" charset="-127"/>
                <a:cs typeface="Times New Roman" panose="02020603050405020304" pitchFamily="18" charset="0"/>
              </a:rPr>
              <a:t> </a:t>
            </a:r>
            <a:r>
              <a:rPr lang="en-US" altLang="ko-KR" sz="900" dirty="0" err="1">
                <a:latin typeface="Times New Roman" panose="02020603050405020304" pitchFamily="18" charset="0"/>
                <a:ea typeface="Dotum" pitchFamily="34" charset="-127"/>
                <a:cs typeface="Times New Roman" panose="02020603050405020304" pitchFamily="18" charset="0"/>
              </a:rPr>
              <a:t>thụ</a:t>
            </a:r>
            <a:r>
              <a:rPr lang="en-US" altLang="ko-KR" sz="900" dirty="0">
                <a:latin typeface="Times New Roman" panose="02020603050405020304" pitchFamily="18" charset="0"/>
                <a:ea typeface="Dotum" pitchFamily="34" charset="-127"/>
                <a:cs typeface="Times New Roman" panose="02020603050405020304" pitchFamily="18" charset="0"/>
              </a:rPr>
              <a:t> </a:t>
            </a:r>
          </a:p>
          <a:p>
            <a:pPr eaLnBrk="1" hangingPunct="1">
              <a:spcBef>
                <a:spcPct val="0"/>
              </a:spcBef>
              <a:buFontTx/>
              <a:buNone/>
            </a:pPr>
            <a:r>
              <a:rPr lang="en-US" altLang="ko-KR" sz="900" dirty="0" smtClean="0">
                <a:latin typeface="Times New Roman" panose="02020603050405020304" pitchFamily="18" charset="0"/>
                <a:ea typeface="Dotum" pitchFamily="34" charset="-127"/>
                <a:cs typeface="Times New Roman" panose="02020603050405020304" pitchFamily="18" charset="0"/>
              </a:rPr>
              <a:t> ④ </a:t>
            </a:r>
            <a:r>
              <a:rPr lang="en-US" altLang="ko-KR" sz="900" dirty="0" err="1">
                <a:latin typeface="Times New Roman" panose="02020603050405020304" pitchFamily="18" charset="0"/>
                <a:ea typeface="Dotum" pitchFamily="34" charset="-127"/>
                <a:cs typeface="Times New Roman" panose="02020603050405020304" pitchFamily="18" charset="0"/>
              </a:rPr>
              <a:t>Loại</a:t>
            </a:r>
            <a:r>
              <a:rPr lang="en-US" altLang="ko-KR" sz="900" dirty="0">
                <a:latin typeface="Times New Roman" panose="02020603050405020304" pitchFamily="18" charset="0"/>
                <a:ea typeface="Dotum" pitchFamily="34" charset="-127"/>
                <a:cs typeface="Times New Roman" panose="02020603050405020304" pitchFamily="18" charset="0"/>
              </a:rPr>
              <a:t> </a:t>
            </a:r>
            <a:r>
              <a:rPr lang="en-US" altLang="ko-KR" sz="900" dirty="0" err="1">
                <a:latin typeface="Times New Roman" panose="02020603050405020304" pitchFamily="18" charset="0"/>
                <a:ea typeface="Dotum" pitchFamily="34" charset="-127"/>
                <a:cs typeface="Times New Roman" panose="02020603050405020304" pitchFamily="18" charset="0"/>
              </a:rPr>
              <a:t>làm</a:t>
            </a:r>
            <a:r>
              <a:rPr lang="en-US" altLang="ko-KR" sz="900" dirty="0">
                <a:latin typeface="Times New Roman" panose="02020603050405020304" pitchFamily="18" charset="0"/>
                <a:ea typeface="Dotum" pitchFamily="34" charset="-127"/>
                <a:cs typeface="Times New Roman" panose="02020603050405020304" pitchFamily="18" charset="0"/>
              </a:rPr>
              <a:t> </a:t>
            </a:r>
            <a:r>
              <a:rPr lang="en-US" altLang="ko-KR" sz="900" dirty="0" err="1">
                <a:latin typeface="Times New Roman" panose="02020603050405020304" pitchFamily="18" charset="0"/>
                <a:ea typeface="Dotum" pitchFamily="34" charset="-127"/>
                <a:cs typeface="Times New Roman" panose="02020603050405020304" pitchFamily="18" charset="0"/>
              </a:rPr>
              <a:t>mát</a:t>
            </a:r>
            <a:endParaRPr lang="en-US" altLang="ko-KR" sz="900" dirty="0">
              <a:latin typeface="Times New Roman" panose="02020603050405020304" pitchFamily="18" charset="0"/>
              <a:ea typeface="Dotum" pitchFamily="34" charset="-127"/>
              <a:cs typeface="Times New Roman" panose="02020603050405020304" pitchFamily="18" charset="0"/>
            </a:endParaRPr>
          </a:p>
        </p:txBody>
      </p:sp>
      <p:grpSp>
        <p:nvGrpSpPr>
          <p:cNvPr id="11277" name="Group 172"/>
          <p:cNvGrpSpPr>
            <a:grpSpLocks/>
          </p:cNvGrpSpPr>
          <p:nvPr/>
        </p:nvGrpSpPr>
        <p:grpSpPr bwMode="auto">
          <a:xfrm>
            <a:off x="3429000" y="892175"/>
            <a:ext cx="3024336" cy="3665539"/>
            <a:chOff x="182" y="571"/>
            <a:chExt cx="1978" cy="2309"/>
          </a:xfrm>
        </p:grpSpPr>
        <p:sp>
          <p:nvSpPr>
            <p:cNvPr id="11326" name="Rectangle 173"/>
            <p:cNvSpPr>
              <a:spLocks noChangeArrowheads="1"/>
            </p:cNvSpPr>
            <p:nvPr/>
          </p:nvSpPr>
          <p:spPr bwMode="auto">
            <a:xfrm>
              <a:off x="182" y="571"/>
              <a:ext cx="1978" cy="2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19. Giải thích nào về phương pháp </a:t>
              </a:r>
              <a:r>
                <a:rPr lang="en-US" altLang="ko-KR" sz="900" smtClean="0">
                  <a:latin typeface="Times New Roman" panose="02020603050405020304" pitchFamily="18" charset="0"/>
                  <a:ea typeface="Dotum" pitchFamily="34" charset="-127"/>
                  <a:cs typeface="Times New Roman" panose="02020603050405020304" pitchFamily="18" charset="0"/>
                </a:rPr>
                <a:t>điều khiển tốc độ</a:t>
              </a:r>
              <a:r>
                <a:rPr lang="vi-VN" altLang="ko-KR" sz="900" smtClean="0">
                  <a:latin typeface="Times New Roman" panose="02020603050405020304" pitchFamily="18" charset="0"/>
                  <a:ea typeface="Dotum" pitchFamily="34" charset="-127"/>
                  <a:cs typeface="Times New Roman" panose="02020603050405020304" pitchFamily="18" charset="0"/>
                </a:rPr>
                <a:t> </a:t>
              </a:r>
              <a:r>
                <a:rPr lang="vi-VN" altLang="ko-KR" sz="900">
                  <a:latin typeface="Times New Roman" panose="02020603050405020304" pitchFamily="18" charset="0"/>
                  <a:ea typeface="Dotum" pitchFamily="34" charset="-127"/>
                  <a:cs typeface="Times New Roman" panose="02020603050405020304" pitchFamily="18" charset="0"/>
                </a:rPr>
                <a:t>là đúng?</a:t>
              </a: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smtClean="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a:buNone/>
              </a:pPr>
              <a:r>
                <a:rPr lang="en-US" sz="900" smtClean="0">
                  <a:latin typeface="Times New Roman" panose="02020603050405020304" pitchFamily="18" charset="0"/>
                  <a:ea typeface="Dotum" pitchFamily="34" charset="-127"/>
                  <a:cs typeface="Times New Roman" panose="02020603050405020304" pitchFamily="18" charset="0"/>
                </a:rPr>
                <a:t>    ① </a:t>
              </a:r>
              <a:r>
                <a:rPr lang="en-US" sz="900">
                  <a:latin typeface="Times New Roman" panose="02020603050405020304" pitchFamily="18" charset="0"/>
                  <a:ea typeface="Dotum" pitchFamily="34" charset="-127"/>
                  <a:cs typeface="Times New Roman" panose="02020603050405020304" pitchFamily="18" charset="0"/>
                </a:rPr>
                <a:t>Vì áp suất ở phía ⓑ ở trạng thái chảy tự do, nó ngay </a:t>
              </a:r>
              <a:r>
                <a:rPr lang="en-US" sz="900" smtClean="0">
                  <a:latin typeface="Times New Roman" panose="02020603050405020304" pitchFamily="18" charset="0"/>
                  <a:ea typeface="Dotum" pitchFamily="34" charset="-127"/>
                  <a:cs typeface="Times New Roman" panose="02020603050405020304" pitchFamily="18" charset="0"/>
                </a:rPr>
                <a:t>lập  </a:t>
              </a:r>
              <a:r>
                <a:rPr lang="en-US" sz="900">
                  <a:latin typeface="Times New Roman" panose="02020603050405020304" pitchFamily="18" charset="0"/>
                  <a:ea typeface="Dotum" pitchFamily="34" charset="-127"/>
                  <a:cs typeface="Times New Roman" panose="02020603050405020304" pitchFamily="18" charset="0"/>
                </a:rPr>
                <a:t>tức giảm xuống áp suất khí quyển.</a:t>
              </a:r>
            </a:p>
            <a:p>
              <a:pPr>
                <a:buNone/>
              </a:pPr>
              <a:r>
                <a:rPr lang="en-US" sz="900" smtClean="0">
                  <a:latin typeface="Times New Roman" panose="02020603050405020304" pitchFamily="18" charset="0"/>
                  <a:ea typeface="Dotum" pitchFamily="34" charset="-127"/>
                  <a:cs typeface="Times New Roman" panose="02020603050405020304" pitchFamily="18" charset="0"/>
                </a:rPr>
                <a:t>    </a:t>
              </a:r>
              <a:r>
                <a:rPr lang="vi-VN" sz="900" smtClean="0">
                  <a:latin typeface="Times New Roman" panose="02020603050405020304" pitchFamily="18" charset="0"/>
                  <a:ea typeface="Dotum" pitchFamily="34" charset="-127"/>
                  <a:cs typeface="Times New Roman" panose="02020603050405020304" pitchFamily="18" charset="0"/>
                </a:rPr>
                <a:t>② </a:t>
              </a:r>
              <a:r>
                <a:rPr lang="vi-VN" sz="900">
                  <a:latin typeface="Times New Roman" panose="02020603050405020304" pitchFamily="18" charset="0"/>
                  <a:ea typeface="Dotum" pitchFamily="34" charset="-127"/>
                  <a:cs typeface="Times New Roman" panose="02020603050405020304" pitchFamily="18" charset="0"/>
                </a:rPr>
                <a:t>Do không khí cung cấp bị hạn chế, nên cần thời gian để áp suất ở phía ⓐ tăng lên.</a:t>
              </a:r>
            </a:p>
            <a:p>
              <a:pPr>
                <a:buNone/>
              </a:pPr>
              <a:r>
                <a:rPr lang="en-US" sz="900" smtClean="0">
                  <a:latin typeface="Times New Roman" panose="02020603050405020304" pitchFamily="18" charset="0"/>
                  <a:ea typeface="Dotum" pitchFamily="34" charset="-127"/>
                  <a:cs typeface="Times New Roman" panose="02020603050405020304" pitchFamily="18" charset="0"/>
                </a:rPr>
                <a:t>    </a:t>
              </a:r>
              <a:r>
                <a:rPr lang="vi-VN" sz="900" smtClean="0">
                  <a:latin typeface="Times New Roman" panose="02020603050405020304" pitchFamily="18" charset="0"/>
                  <a:ea typeface="Dotum" pitchFamily="34" charset="-127"/>
                  <a:cs typeface="Times New Roman" panose="02020603050405020304" pitchFamily="18" charset="0"/>
                </a:rPr>
                <a:t>③ </a:t>
              </a:r>
              <a:r>
                <a:rPr lang="vi-VN" sz="900">
                  <a:latin typeface="Times New Roman" panose="02020603050405020304" pitchFamily="18" charset="0"/>
                  <a:ea typeface="Dotum" pitchFamily="34" charset="-127"/>
                  <a:cs typeface="Times New Roman" panose="02020603050405020304" pitchFamily="18" charset="0"/>
                </a:rPr>
                <a:t>Do khả năng nén của không khí, khó có thể ngăn cản </a:t>
              </a:r>
              <a:r>
                <a:rPr lang="en-US" sz="900" smtClean="0">
                  <a:latin typeface="Times New Roman" panose="02020603050405020304" pitchFamily="18" charset="0"/>
                  <a:ea typeface="Dotum" pitchFamily="34" charset="-127"/>
                  <a:cs typeface="Times New Roman" panose="02020603050405020304" pitchFamily="18" charset="0"/>
                </a:rPr>
                <a:t>   </a:t>
              </a:r>
              <a:r>
                <a:rPr lang="vi-VN" sz="900" smtClean="0">
                  <a:latin typeface="Times New Roman" panose="02020603050405020304" pitchFamily="18" charset="0"/>
                  <a:ea typeface="Dotum" pitchFamily="34" charset="-127"/>
                  <a:cs typeface="Times New Roman" panose="02020603050405020304" pitchFamily="18" charset="0"/>
                </a:rPr>
                <a:t>hoàn </a:t>
              </a:r>
              <a:r>
                <a:rPr lang="vi-VN" sz="900">
                  <a:latin typeface="Times New Roman" panose="02020603050405020304" pitchFamily="18" charset="0"/>
                  <a:ea typeface="Dotum" pitchFamily="34" charset="-127"/>
                  <a:cs typeface="Times New Roman" panose="02020603050405020304" pitchFamily="18" charset="0"/>
                </a:rPr>
                <a:t>toàn sự khởi động nhanh của piston.</a:t>
              </a:r>
            </a:p>
            <a:p>
              <a:pPr>
                <a:buNone/>
              </a:pPr>
              <a:r>
                <a:rPr lang="en-US" sz="900" smtClean="0">
                  <a:latin typeface="Times New Roman" panose="02020603050405020304" pitchFamily="18" charset="0"/>
                  <a:ea typeface="Dotum" pitchFamily="34" charset="-127"/>
                  <a:cs typeface="Times New Roman" panose="02020603050405020304" pitchFamily="18" charset="0"/>
                </a:rPr>
                <a:t>    </a:t>
              </a:r>
              <a:r>
                <a:rPr lang="vi-VN" sz="900" smtClean="0">
                  <a:latin typeface="Times New Roman" panose="02020603050405020304" pitchFamily="18" charset="0"/>
                  <a:ea typeface="Dotum" pitchFamily="34" charset="-127"/>
                  <a:cs typeface="Times New Roman" panose="02020603050405020304" pitchFamily="18" charset="0"/>
                </a:rPr>
                <a:t>④ </a:t>
              </a:r>
              <a:r>
                <a:rPr lang="vi-VN" sz="900">
                  <a:latin typeface="Times New Roman" panose="02020603050405020304" pitchFamily="18" charset="0"/>
                  <a:ea typeface="Dotum" pitchFamily="34" charset="-127"/>
                  <a:cs typeface="Times New Roman" panose="02020603050405020304" pitchFamily="18" charset="0"/>
                </a:rPr>
                <a:t>Chuyển động của piston không ổn định do sự cân </a:t>
              </a:r>
              <a:r>
                <a:rPr lang="en-US" sz="900" smtClean="0">
                  <a:latin typeface="Times New Roman" panose="02020603050405020304" pitchFamily="18" charset="0"/>
                  <a:ea typeface="Dotum" pitchFamily="34" charset="-127"/>
                  <a:cs typeface="Times New Roman" panose="02020603050405020304" pitchFamily="18" charset="0"/>
                </a:rPr>
                <a:t> </a:t>
              </a:r>
              <a:r>
                <a:rPr lang="vi-VN" sz="900" smtClean="0">
                  <a:latin typeface="Times New Roman" panose="02020603050405020304" pitchFamily="18" charset="0"/>
                  <a:ea typeface="Dotum" pitchFamily="34" charset="-127"/>
                  <a:cs typeface="Times New Roman" panose="02020603050405020304" pitchFamily="18" charset="0"/>
                </a:rPr>
                <a:t>bằng </a:t>
              </a:r>
              <a:r>
                <a:rPr lang="vi-VN" sz="900">
                  <a:latin typeface="Times New Roman" panose="02020603050405020304" pitchFamily="18" charset="0"/>
                  <a:ea typeface="Dotum" pitchFamily="34" charset="-127"/>
                  <a:cs typeface="Times New Roman" panose="02020603050405020304" pitchFamily="18" charset="0"/>
                </a:rPr>
                <a:t>áp suất giữa ⓐ và ⓑ không đúng.</a:t>
              </a:r>
              <a:endParaRPr lang="vi-VN" altLang="ko-KR" sz="900">
                <a:latin typeface="Times New Roman" panose="02020603050405020304" pitchFamily="18" charset="0"/>
                <a:ea typeface="Dotum" pitchFamily="34" charset="-127"/>
                <a:cs typeface="Times New Roman" panose="02020603050405020304" pitchFamily="18" charset="0"/>
              </a:endParaRPr>
            </a:p>
          </p:txBody>
        </p:sp>
        <p:pic>
          <p:nvPicPr>
            <p:cNvPr id="11327" name="Picture 174" descr="미터아웃"/>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2" y="749"/>
              <a:ext cx="1008" cy="1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28" name="Rectangle 175"/>
            <p:cNvSpPr>
              <a:spLocks noChangeArrowheads="1"/>
            </p:cNvSpPr>
            <p:nvPr/>
          </p:nvSpPr>
          <p:spPr bwMode="auto">
            <a:xfrm>
              <a:off x="786" y="983"/>
              <a:ext cx="180" cy="135"/>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ko-KR" altLang="en-US" sz="900">
                  <a:latin typeface="Times New Roman" panose="02020603050405020304" pitchFamily="18" charset="0"/>
                  <a:ea typeface="Dotum" pitchFamily="34" charset="-127"/>
                  <a:cs typeface="Times New Roman" panose="02020603050405020304" pitchFamily="18" charset="0"/>
                </a:rPr>
                <a:t>ⓐ</a:t>
              </a:r>
            </a:p>
          </p:txBody>
        </p:sp>
        <p:sp>
          <p:nvSpPr>
            <p:cNvPr id="11329" name="Rectangle 176"/>
            <p:cNvSpPr>
              <a:spLocks noChangeArrowheads="1"/>
            </p:cNvSpPr>
            <p:nvPr/>
          </p:nvSpPr>
          <p:spPr bwMode="auto">
            <a:xfrm>
              <a:off x="1224" y="976"/>
              <a:ext cx="180" cy="135"/>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ko-KR" altLang="en-US" sz="900">
                  <a:latin typeface="Times New Roman" panose="02020603050405020304" pitchFamily="18" charset="0"/>
                  <a:ea typeface="Dotum" pitchFamily="34" charset="-127"/>
                  <a:cs typeface="Times New Roman" panose="02020603050405020304" pitchFamily="18" charset="0"/>
                </a:rPr>
                <a:t>ⓑ</a:t>
              </a:r>
            </a:p>
          </p:txBody>
        </p:sp>
      </p:grpSp>
      <p:sp>
        <p:nvSpPr>
          <p:cNvPr id="11278" name="Text Box 15"/>
          <p:cNvSpPr txBox="1">
            <a:spLocks noChangeArrowheads="1"/>
          </p:cNvSpPr>
          <p:nvPr/>
        </p:nvSpPr>
        <p:spPr bwMode="auto">
          <a:xfrm>
            <a:off x="279400" y="6257925"/>
            <a:ext cx="3149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18. </a:t>
            </a:r>
            <a:r>
              <a:rPr lang="vi-VN" altLang="ko-KR" sz="900" smtClean="0">
                <a:latin typeface="Times New Roman" panose="02020603050405020304" pitchFamily="18" charset="0"/>
                <a:ea typeface="Dotum" pitchFamily="34" charset="-127"/>
                <a:cs typeface="Times New Roman" panose="02020603050405020304" pitchFamily="18" charset="0"/>
              </a:rPr>
              <a:t>Đi</a:t>
            </a:r>
            <a:r>
              <a:rPr lang="en-US" altLang="ko-KR" sz="900" smtClean="0">
                <a:latin typeface="Times New Roman" panose="02020603050405020304" pitchFamily="18" charset="0"/>
                <a:ea typeface="Dotum" pitchFamily="34" charset="-127"/>
                <a:cs typeface="Times New Roman" panose="02020603050405020304" pitchFamily="18" charset="0"/>
              </a:rPr>
              <a:t>ền đáp án thích hợp</a:t>
            </a:r>
            <a:r>
              <a:rPr lang="vi-VN" altLang="ko-KR" sz="900" smtClean="0">
                <a:latin typeface="Times New Roman" panose="02020603050405020304" pitchFamily="18" charset="0"/>
                <a:ea typeface="Dotum" pitchFamily="34" charset="-127"/>
                <a:cs typeface="Times New Roman" panose="02020603050405020304" pitchFamily="18" charset="0"/>
              </a:rPr>
              <a:t> </a:t>
            </a:r>
            <a:r>
              <a:rPr lang="en-US" altLang="ko-KR" sz="900" smtClean="0">
                <a:latin typeface="Times New Roman" panose="02020603050405020304" pitchFamily="18" charset="0"/>
                <a:ea typeface="Dotum" pitchFamily="34" charset="-127"/>
                <a:cs typeface="Times New Roman" panose="02020603050405020304" pitchFamily="18" charset="0"/>
              </a:rPr>
              <a:t>cho</a:t>
            </a:r>
            <a:r>
              <a:rPr lang="vi-VN" altLang="ko-KR" sz="900" smtClean="0">
                <a:latin typeface="Times New Roman" panose="02020603050405020304" pitchFamily="18" charset="0"/>
                <a:ea typeface="Dotum" pitchFamily="34" charset="-127"/>
                <a:cs typeface="Times New Roman" panose="02020603050405020304" pitchFamily="18" charset="0"/>
              </a:rPr>
              <a:t> </a:t>
            </a:r>
            <a:r>
              <a:rPr lang="vi-VN" altLang="ko-KR" sz="900">
                <a:latin typeface="Times New Roman" panose="02020603050405020304" pitchFamily="18" charset="0"/>
                <a:ea typeface="Dotum" pitchFamily="34" charset="-127"/>
                <a:cs typeface="Times New Roman" panose="02020603050405020304" pitchFamily="18" charset="0"/>
              </a:rPr>
              <a:t>đồ thị sau đây?</a:t>
            </a:r>
            <a:endParaRPr lang="en-US" altLang="ko-KR" sz="900">
              <a:latin typeface="Times New Roman" panose="02020603050405020304" pitchFamily="18" charset="0"/>
              <a:ea typeface="Dotum" pitchFamily="34" charset="-127"/>
              <a:cs typeface="Times New Roman" panose="02020603050405020304" pitchFamily="18" charset="0"/>
            </a:endParaRPr>
          </a:p>
        </p:txBody>
      </p:sp>
      <p:grpSp>
        <p:nvGrpSpPr>
          <p:cNvPr id="11279" name="Group 16"/>
          <p:cNvGrpSpPr>
            <a:grpSpLocks/>
          </p:cNvGrpSpPr>
          <p:nvPr/>
        </p:nvGrpSpPr>
        <p:grpSpPr bwMode="auto">
          <a:xfrm>
            <a:off x="442913" y="6675438"/>
            <a:ext cx="2914650" cy="1230312"/>
            <a:chOff x="369" y="3343"/>
            <a:chExt cx="1836" cy="775"/>
          </a:xfrm>
        </p:grpSpPr>
        <p:grpSp>
          <p:nvGrpSpPr>
            <p:cNvPr id="11310" name="Group 17"/>
            <p:cNvGrpSpPr>
              <a:grpSpLocks/>
            </p:cNvGrpSpPr>
            <p:nvPr/>
          </p:nvGrpSpPr>
          <p:grpSpPr bwMode="auto">
            <a:xfrm>
              <a:off x="369" y="3347"/>
              <a:ext cx="1337" cy="771"/>
              <a:chOff x="369" y="3347"/>
              <a:chExt cx="2585" cy="1268"/>
            </a:xfrm>
          </p:grpSpPr>
          <p:sp>
            <p:nvSpPr>
              <p:cNvPr id="11315" name="Line 18"/>
              <p:cNvSpPr>
                <a:spLocks noChangeShapeType="1"/>
              </p:cNvSpPr>
              <p:nvPr/>
            </p:nvSpPr>
            <p:spPr bwMode="auto">
              <a:xfrm>
                <a:off x="369" y="3347"/>
                <a:ext cx="258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spAutoFit/>
              </a:bodyPr>
              <a:lstStyle/>
              <a:p>
                <a:endParaRPr lang="ko-KR" altLang="en-US">
                  <a:latin typeface="Times New Roman" panose="02020603050405020304" pitchFamily="18" charset="0"/>
                  <a:cs typeface="Times New Roman" panose="02020603050405020304" pitchFamily="18" charset="0"/>
                </a:endParaRPr>
              </a:p>
            </p:txBody>
          </p:sp>
          <p:sp>
            <p:nvSpPr>
              <p:cNvPr id="11316" name="Line 19"/>
              <p:cNvSpPr>
                <a:spLocks noChangeShapeType="1"/>
              </p:cNvSpPr>
              <p:nvPr/>
            </p:nvSpPr>
            <p:spPr bwMode="auto">
              <a:xfrm>
                <a:off x="369" y="3801"/>
                <a:ext cx="258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ko-KR" altLang="en-US">
                  <a:latin typeface="Times New Roman" panose="02020603050405020304" pitchFamily="18" charset="0"/>
                  <a:cs typeface="Times New Roman" panose="02020603050405020304" pitchFamily="18" charset="0"/>
                </a:endParaRPr>
              </a:p>
            </p:txBody>
          </p:sp>
          <p:sp>
            <p:nvSpPr>
              <p:cNvPr id="11317" name="Line 20"/>
              <p:cNvSpPr>
                <a:spLocks noChangeShapeType="1"/>
              </p:cNvSpPr>
              <p:nvPr/>
            </p:nvSpPr>
            <p:spPr bwMode="auto">
              <a:xfrm>
                <a:off x="369" y="4615"/>
                <a:ext cx="258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ko-KR" altLang="en-US">
                  <a:latin typeface="Times New Roman" panose="02020603050405020304" pitchFamily="18" charset="0"/>
                  <a:cs typeface="Times New Roman" panose="02020603050405020304" pitchFamily="18" charset="0"/>
                </a:endParaRPr>
              </a:p>
            </p:txBody>
          </p:sp>
          <p:sp>
            <p:nvSpPr>
              <p:cNvPr id="11318" name="Line 21"/>
              <p:cNvSpPr>
                <a:spLocks noChangeShapeType="1"/>
              </p:cNvSpPr>
              <p:nvPr/>
            </p:nvSpPr>
            <p:spPr bwMode="auto">
              <a:xfrm flipV="1">
                <a:off x="1230" y="3347"/>
                <a:ext cx="0" cy="45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ko-KR" altLang="en-US">
                  <a:latin typeface="Times New Roman" panose="02020603050405020304" pitchFamily="18" charset="0"/>
                  <a:cs typeface="Times New Roman" panose="02020603050405020304" pitchFamily="18" charset="0"/>
                </a:endParaRPr>
              </a:p>
            </p:txBody>
          </p:sp>
          <p:sp>
            <p:nvSpPr>
              <p:cNvPr id="11319" name="Line 22"/>
              <p:cNvSpPr>
                <a:spLocks noChangeShapeType="1"/>
              </p:cNvSpPr>
              <p:nvPr/>
            </p:nvSpPr>
            <p:spPr bwMode="auto">
              <a:xfrm flipV="1">
                <a:off x="610" y="3795"/>
                <a:ext cx="0" cy="81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latin typeface="Times New Roman" panose="02020603050405020304" pitchFamily="18" charset="0"/>
                  <a:cs typeface="Times New Roman" panose="02020603050405020304" pitchFamily="18" charset="0"/>
                </a:endParaRPr>
              </a:p>
            </p:txBody>
          </p:sp>
          <p:sp>
            <p:nvSpPr>
              <p:cNvPr id="11320" name="Line 23"/>
              <p:cNvSpPr>
                <a:spLocks noChangeShapeType="1"/>
              </p:cNvSpPr>
              <p:nvPr/>
            </p:nvSpPr>
            <p:spPr bwMode="auto">
              <a:xfrm flipH="1">
                <a:off x="1731" y="3801"/>
                <a:ext cx="15" cy="38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latin typeface="Times New Roman" panose="02020603050405020304" pitchFamily="18" charset="0"/>
                  <a:cs typeface="Times New Roman" panose="02020603050405020304" pitchFamily="18" charset="0"/>
                </a:endParaRPr>
              </a:p>
            </p:txBody>
          </p:sp>
          <p:sp>
            <p:nvSpPr>
              <p:cNvPr id="11321" name="Line 24"/>
              <p:cNvSpPr>
                <a:spLocks noChangeShapeType="1"/>
              </p:cNvSpPr>
              <p:nvPr/>
            </p:nvSpPr>
            <p:spPr bwMode="auto">
              <a:xfrm>
                <a:off x="1004" y="4167"/>
                <a:ext cx="94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ko-KR" altLang="en-US">
                  <a:latin typeface="Times New Roman" panose="02020603050405020304" pitchFamily="18" charset="0"/>
                  <a:cs typeface="Times New Roman" panose="02020603050405020304" pitchFamily="18" charset="0"/>
                </a:endParaRPr>
              </a:p>
            </p:txBody>
          </p:sp>
          <p:sp>
            <p:nvSpPr>
              <p:cNvPr id="11322" name="Line 25"/>
              <p:cNvSpPr>
                <a:spLocks noChangeShapeType="1"/>
              </p:cNvSpPr>
              <p:nvPr/>
            </p:nvSpPr>
            <p:spPr bwMode="auto">
              <a:xfrm flipV="1">
                <a:off x="1890" y="4072"/>
                <a:ext cx="0" cy="53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latin typeface="Times New Roman" panose="02020603050405020304" pitchFamily="18" charset="0"/>
                  <a:cs typeface="Times New Roman" panose="02020603050405020304" pitchFamily="18" charset="0"/>
                </a:endParaRPr>
              </a:p>
            </p:txBody>
          </p:sp>
          <p:sp>
            <p:nvSpPr>
              <p:cNvPr id="11323" name="Line 26"/>
              <p:cNvSpPr>
                <a:spLocks noChangeShapeType="1"/>
              </p:cNvSpPr>
              <p:nvPr/>
            </p:nvSpPr>
            <p:spPr bwMode="auto">
              <a:xfrm flipV="1">
                <a:off x="2527" y="3351"/>
                <a:ext cx="0" cy="12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latin typeface="Times New Roman" panose="02020603050405020304" pitchFamily="18" charset="0"/>
                  <a:cs typeface="Times New Roman" panose="02020603050405020304" pitchFamily="18" charset="0"/>
                </a:endParaRPr>
              </a:p>
            </p:txBody>
          </p:sp>
          <p:sp>
            <p:nvSpPr>
              <p:cNvPr id="11324" name="Line 27"/>
              <p:cNvSpPr>
                <a:spLocks noChangeShapeType="1"/>
              </p:cNvSpPr>
              <p:nvPr/>
            </p:nvSpPr>
            <p:spPr bwMode="auto">
              <a:xfrm flipH="1">
                <a:off x="1911" y="4228"/>
                <a:ext cx="804" cy="215"/>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latin typeface="Times New Roman" panose="02020603050405020304" pitchFamily="18" charset="0"/>
                  <a:cs typeface="Times New Roman" panose="02020603050405020304" pitchFamily="18" charset="0"/>
                </a:endParaRPr>
              </a:p>
            </p:txBody>
          </p:sp>
          <p:sp>
            <p:nvSpPr>
              <p:cNvPr id="11325" name="Line 28"/>
              <p:cNvSpPr>
                <a:spLocks noChangeShapeType="1"/>
              </p:cNvSpPr>
              <p:nvPr/>
            </p:nvSpPr>
            <p:spPr bwMode="auto">
              <a:xfrm flipH="1" flipV="1">
                <a:off x="2545" y="4146"/>
                <a:ext cx="170" cy="82"/>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latin typeface="Times New Roman" panose="02020603050405020304" pitchFamily="18" charset="0"/>
                  <a:cs typeface="Times New Roman" panose="02020603050405020304" pitchFamily="18" charset="0"/>
                </a:endParaRPr>
              </a:p>
            </p:txBody>
          </p:sp>
        </p:grpSp>
        <p:sp>
          <p:nvSpPr>
            <p:cNvPr id="11311" name="Rectangle 29"/>
            <p:cNvSpPr>
              <a:spLocks noChangeArrowheads="1"/>
            </p:cNvSpPr>
            <p:nvPr/>
          </p:nvSpPr>
          <p:spPr bwMode="auto">
            <a:xfrm>
              <a:off x="1703" y="3485"/>
              <a:ext cx="455" cy="20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algn="ctr" eaLnBrk="1" hangingPunct="1">
                <a:spcBef>
                  <a:spcPct val="0"/>
                </a:spcBef>
                <a:buFontTx/>
                <a:buNone/>
              </a:pPr>
              <a:r>
                <a:rPr lang="ko-KR" altLang="en-US" sz="900">
                  <a:latin typeface="Times New Roman" panose="02020603050405020304" pitchFamily="18" charset="0"/>
                  <a:ea typeface="Dotum" pitchFamily="34" charset="-127"/>
                  <a:cs typeface="Times New Roman" panose="02020603050405020304" pitchFamily="18" charset="0"/>
                </a:rPr>
                <a:t>①</a:t>
              </a:r>
              <a:r>
                <a:rPr lang="en-US" altLang="ko-KR" sz="900">
                  <a:latin typeface="Times New Roman" panose="02020603050405020304" pitchFamily="18" charset="0"/>
                  <a:ea typeface="Dotum" pitchFamily="34" charset="-127"/>
                  <a:cs typeface="Times New Roman" panose="02020603050405020304" pitchFamily="18" charset="0"/>
                </a:rPr>
                <a:t>(áp suất</a:t>
              </a:r>
            </a:p>
            <a:p>
              <a:pPr algn="ct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 khí quyển)</a:t>
              </a:r>
            </a:p>
          </p:txBody>
        </p:sp>
        <p:sp>
          <p:nvSpPr>
            <p:cNvPr id="11312" name="Rectangle 30"/>
            <p:cNvSpPr>
              <a:spLocks noChangeArrowheads="1"/>
            </p:cNvSpPr>
            <p:nvPr/>
          </p:nvSpPr>
          <p:spPr bwMode="auto">
            <a:xfrm>
              <a:off x="856" y="3343"/>
              <a:ext cx="518" cy="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② (áp suất</a:t>
              </a:r>
            </a:p>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 khí quyển)</a:t>
              </a:r>
            </a:p>
          </p:txBody>
        </p:sp>
        <p:sp>
          <p:nvSpPr>
            <p:cNvPr id="11313" name="Rectangle 31"/>
            <p:cNvSpPr>
              <a:spLocks noChangeArrowheads="1"/>
            </p:cNvSpPr>
            <p:nvPr/>
          </p:nvSpPr>
          <p:spPr bwMode="auto">
            <a:xfrm>
              <a:off x="1605" y="3812"/>
              <a:ext cx="600" cy="2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algn="ctr" eaLnBrk="1" hangingPunct="1">
                <a:spcBef>
                  <a:spcPct val="0"/>
                </a:spcBef>
                <a:buFontTx/>
                <a:buNone/>
              </a:pPr>
              <a:r>
                <a:rPr lang="ko-KR" altLang="en-US" sz="900">
                  <a:latin typeface="Times New Roman" panose="02020603050405020304" pitchFamily="18" charset="0"/>
                  <a:ea typeface="Dotum" pitchFamily="34" charset="-127"/>
                  <a:cs typeface="Times New Roman" panose="02020603050405020304" pitchFamily="18" charset="0"/>
                </a:rPr>
                <a:t>③</a:t>
              </a:r>
              <a:r>
                <a:rPr lang="en-US" altLang="ko-KR" sz="900">
                  <a:latin typeface="Times New Roman" panose="02020603050405020304" pitchFamily="18" charset="0"/>
                  <a:ea typeface="Dotum" pitchFamily="34" charset="-127"/>
                  <a:cs typeface="Times New Roman" panose="02020603050405020304" pitchFamily="18" charset="0"/>
                </a:rPr>
                <a:t>(+</a:t>
              </a:r>
              <a:r>
                <a:rPr lang="vi-VN" altLang="ko-KR" sz="900">
                  <a:latin typeface="Times New Roman" panose="02020603050405020304" pitchFamily="18" charset="0"/>
                  <a:ea typeface="Dotum" pitchFamily="34" charset="-127"/>
                  <a:cs typeface="Times New Roman" panose="02020603050405020304" pitchFamily="18" charset="0"/>
                </a:rPr>
                <a:t> Đồng hồ đo</a:t>
              </a:r>
              <a:endParaRPr lang="en-US" altLang="ko-KR" sz="900">
                <a:latin typeface="Times New Roman" panose="02020603050405020304" pitchFamily="18" charset="0"/>
                <a:ea typeface="Dotum" pitchFamily="34" charset="-127"/>
                <a:cs typeface="Times New Roman" panose="02020603050405020304" pitchFamily="18" charset="0"/>
              </a:endParaRPr>
            </a:p>
            <a:p>
              <a:pPr algn="ct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 áp suất</a:t>
              </a:r>
              <a:r>
                <a:rPr lang="en-US" altLang="ko-KR" sz="900">
                  <a:latin typeface="Times New Roman" panose="02020603050405020304" pitchFamily="18" charset="0"/>
                  <a:ea typeface="Dotum" pitchFamily="34" charset="-127"/>
                  <a:cs typeface="Times New Roman" panose="02020603050405020304" pitchFamily="18" charset="0"/>
                </a:rPr>
                <a:t>)</a:t>
              </a:r>
            </a:p>
          </p:txBody>
        </p:sp>
        <p:sp>
          <p:nvSpPr>
            <p:cNvPr id="11314" name="Rectangle 32"/>
            <p:cNvSpPr>
              <a:spLocks noChangeArrowheads="1"/>
            </p:cNvSpPr>
            <p:nvPr/>
          </p:nvSpPr>
          <p:spPr bwMode="auto">
            <a:xfrm>
              <a:off x="530" y="3635"/>
              <a:ext cx="450"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algn="ct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④ (áp suất </a:t>
              </a:r>
            </a:p>
            <a:p>
              <a:pPr algn="ct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chân không)</a:t>
              </a:r>
            </a:p>
          </p:txBody>
        </p:sp>
      </p:grpSp>
      <p:sp>
        <p:nvSpPr>
          <p:cNvPr id="11280" name="Text Box 8"/>
          <p:cNvSpPr txBox="1">
            <a:spLocks noChangeArrowheads="1"/>
          </p:cNvSpPr>
          <p:nvPr/>
        </p:nvSpPr>
        <p:spPr bwMode="auto">
          <a:xfrm>
            <a:off x="269875" y="889000"/>
            <a:ext cx="314325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vi-VN" altLang="ko-KR" sz="900" dirty="0">
                <a:latin typeface="Times New Roman" panose="02020603050405020304" pitchFamily="18" charset="0"/>
                <a:cs typeface="Times New Roman" panose="02020603050405020304" pitchFamily="18" charset="0"/>
              </a:rPr>
              <a:t>14. </a:t>
            </a:r>
            <a:r>
              <a:rPr lang="en-US" altLang="ko-KR" sz="900" dirty="0" err="1" smtClean="0">
                <a:latin typeface="Times New Roman" panose="02020603050405020304" pitchFamily="18" charset="0"/>
                <a:cs typeface="Times New Roman" panose="02020603050405020304" pitchFamily="18" charset="0"/>
              </a:rPr>
              <a:t>Hình</a:t>
            </a:r>
            <a:r>
              <a:rPr lang="en-US" altLang="ko-KR" sz="900" dirty="0" smtClean="0">
                <a:latin typeface="Times New Roman" panose="02020603050405020304" pitchFamily="18" charset="0"/>
                <a:cs typeface="Times New Roman" panose="02020603050405020304" pitchFamily="18" charset="0"/>
              </a:rPr>
              <a:t> </a:t>
            </a:r>
            <a:r>
              <a:rPr lang="en-US" altLang="ko-KR" sz="900" dirty="0" err="1" smtClean="0">
                <a:latin typeface="Times New Roman" panose="02020603050405020304" pitchFamily="18" charset="0"/>
                <a:cs typeface="Times New Roman" panose="02020603050405020304" pitchFamily="18" charset="0"/>
              </a:rPr>
              <a:t>bên</a:t>
            </a:r>
            <a:r>
              <a:rPr lang="en-US" altLang="ko-KR" sz="900" dirty="0" smtClean="0">
                <a:latin typeface="Times New Roman" panose="02020603050405020304" pitchFamily="18" charset="0"/>
                <a:cs typeface="Times New Roman" panose="02020603050405020304" pitchFamily="18" charset="0"/>
              </a:rPr>
              <a:t> </a:t>
            </a:r>
            <a:r>
              <a:rPr lang="en-US" altLang="ko-KR" sz="900" dirty="0" err="1" smtClean="0">
                <a:latin typeface="Times New Roman" panose="02020603050405020304" pitchFamily="18" charset="0"/>
                <a:cs typeface="Times New Roman" panose="02020603050405020304" pitchFamily="18" charset="0"/>
              </a:rPr>
              <a:t>dưới</a:t>
            </a:r>
            <a:r>
              <a:rPr lang="vi-VN" altLang="ko-KR" sz="900" dirty="0" smtClean="0">
                <a:latin typeface="Times New Roman" panose="02020603050405020304" pitchFamily="18" charset="0"/>
                <a:cs typeface="Times New Roman" panose="02020603050405020304" pitchFamily="18" charset="0"/>
              </a:rPr>
              <a:t> </a:t>
            </a:r>
            <a:r>
              <a:rPr lang="vi-VN" altLang="ko-KR" sz="900" dirty="0">
                <a:latin typeface="Times New Roman" panose="02020603050405020304" pitchFamily="18" charset="0"/>
                <a:cs typeface="Times New Roman" panose="02020603050405020304" pitchFamily="18" charset="0"/>
              </a:rPr>
              <a:t>đây đề cập </a:t>
            </a:r>
            <a:r>
              <a:rPr lang="vi-VN" altLang="ko-KR" sz="900" dirty="0" smtClean="0">
                <a:latin typeface="Times New Roman" panose="02020603050405020304" pitchFamily="18" charset="0"/>
                <a:cs typeface="Times New Roman" panose="02020603050405020304" pitchFamily="18" charset="0"/>
              </a:rPr>
              <a:t>đến đ</a:t>
            </a:r>
            <a:r>
              <a:rPr lang="en-US" altLang="ko-KR" sz="900" dirty="0" err="1" smtClean="0">
                <a:latin typeface="Times New Roman" panose="02020603050405020304" pitchFamily="18" charset="0"/>
                <a:cs typeface="Times New Roman" panose="02020603050405020304" pitchFamily="18" charset="0"/>
              </a:rPr>
              <a:t>ịnh</a:t>
            </a:r>
            <a:r>
              <a:rPr lang="en-US" altLang="ko-KR" sz="900" dirty="0" smtClean="0">
                <a:latin typeface="Times New Roman" panose="02020603050405020304" pitchFamily="18" charset="0"/>
                <a:cs typeface="Times New Roman" panose="02020603050405020304" pitchFamily="18" charset="0"/>
              </a:rPr>
              <a:t> </a:t>
            </a:r>
            <a:r>
              <a:rPr lang="vi-VN" altLang="ko-KR" sz="900" dirty="0" smtClean="0">
                <a:latin typeface="Times New Roman" panose="02020603050405020304" pitchFamily="18" charset="0"/>
                <a:cs typeface="Times New Roman" panose="02020603050405020304" pitchFamily="18" charset="0"/>
              </a:rPr>
              <a:t>luật </a:t>
            </a:r>
            <a:r>
              <a:rPr lang="vi-VN" altLang="ko-KR" sz="900" dirty="0">
                <a:latin typeface="Times New Roman" panose="02020603050405020304" pitchFamily="18" charset="0"/>
                <a:cs typeface="Times New Roman" panose="02020603050405020304" pitchFamily="18" charset="0"/>
              </a:rPr>
              <a:t>nào?</a:t>
            </a:r>
          </a:p>
          <a:p>
            <a:pPr eaLnBrk="1" hangingPunct="1">
              <a:spcBef>
                <a:spcPct val="0"/>
              </a:spcBef>
              <a:buFontTx/>
              <a:buNone/>
            </a:pPr>
            <a:endParaRPr lang="en-US" altLang="ko-KR" sz="900" dirty="0">
              <a:latin typeface="Times New Roman" panose="02020603050405020304" pitchFamily="18" charset="0"/>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ko-KR" sz="900" dirty="0">
                <a:latin typeface="Times New Roman" panose="02020603050405020304" pitchFamily="18" charset="0"/>
                <a:cs typeface="Times New Roman" panose="02020603050405020304" pitchFamily="18" charset="0"/>
              </a:rPr>
              <a:t> </a:t>
            </a:r>
          </a:p>
          <a:p>
            <a:pPr eaLnBrk="1" hangingPunct="1">
              <a:spcBef>
                <a:spcPct val="0"/>
              </a:spcBef>
              <a:buFontTx/>
              <a:buNone/>
            </a:pPr>
            <a:r>
              <a:rPr lang="en-US" altLang="ko-KR" sz="900" dirty="0">
                <a:latin typeface="Times New Roman" panose="02020603050405020304" pitchFamily="18" charset="0"/>
                <a:cs typeface="Times New Roman" panose="02020603050405020304" pitchFamily="18" charset="0"/>
              </a:rPr>
              <a:t> ① </a:t>
            </a:r>
            <a:r>
              <a:rPr lang="en-US" altLang="ko-KR" sz="900" dirty="0" err="1">
                <a:latin typeface="Times New Roman" panose="02020603050405020304" pitchFamily="18" charset="0"/>
                <a:cs typeface="Times New Roman" panose="02020603050405020304" pitchFamily="18" charset="0"/>
              </a:rPr>
              <a:t>Định</a:t>
            </a:r>
            <a:r>
              <a:rPr lang="en-US" altLang="ko-KR" sz="900" dirty="0">
                <a:latin typeface="Times New Roman" panose="02020603050405020304" pitchFamily="18" charset="0"/>
                <a:cs typeface="Times New Roman" panose="02020603050405020304" pitchFamily="18" charset="0"/>
              </a:rPr>
              <a:t> </a:t>
            </a:r>
            <a:r>
              <a:rPr lang="en-US" altLang="ko-KR" sz="900" dirty="0" err="1">
                <a:latin typeface="Times New Roman" panose="02020603050405020304" pitchFamily="18" charset="0"/>
                <a:cs typeface="Times New Roman" panose="02020603050405020304" pitchFamily="18" charset="0"/>
              </a:rPr>
              <a:t>luật</a:t>
            </a:r>
            <a:r>
              <a:rPr lang="en-US" altLang="ko-KR" sz="900" dirty="0">
                <a:latin typeface="Times New Roman" panose="02020603050405020304" pitchFamily="18" charset="0"/>
                <a:cs typeface="Times New Roman" panose="02020603050405020304" pitchFamily="18" charset="0"/>
              </a:rPr>
              <a:t> Charles-Boyle    ② </a:t>
            </a:r>
            <a:r>
              <a:rPr lang="en-US" altLang="ko-KR" sz="900" dirty="0" err="1">
                <a:latin typeface="Times New Roman" panose="02020603050405020304" pitchFamily="18" charset="0"/>
                <a:cs typeface="Times New Roman" panose="02020603050405020304" pitchFamily="18" charset="0"/>
              </a:rPr>
              <a:t>Định</a:t>
            </a:r>
            <a:r>
              <a:rPr lang="en-US" altLang="ko-KR" sz="900" dirty="0">
                <a:latin typeface="Times New Roman" panose="02020603050405020304" pitchFamily="18" charset="0"/>
                <a:cs typeface="Times New Roman" panose="02020603050405020304" pitchFamily="18" charset="0"/>
              </a:rPr>
              <a:t> </a:t>
            </a:r>
            <a:r>
              <a:rPr lang="en-US" altLang="ko-KR" sz="900" dirty="0" err="1">
                <a:latin typeface="Times New Roman" panose="02020603050405020304" pitchFamily="18" charset="0"/>
                <a:cs typeface="Times New Roman" panose="02020603050405020304" pitchFamily="18" charset="0"/>
              </a:rPr>
              <a:t>luật</a:t>
            </a:r>
            <a:r>
              <a:rPr lang="en-US" altLang="ko-KR" sz="900" dirty="0">
                <a:latin typeface="Times New Roman" panose="02020603050405020304" pitchFamily="18" charset="0"/>
                <a:cs typeface="Times New Roman" panose="02020603050405020304" pitchFamily="18" charset="0"/>
              </a:rPr>
              <a:t> Pascal</a:t>
            </a:r>
          </a:p>
          <a:p>
            <a:pPr eaLnBrk="1" hangingPunct="1">
              <a:spcBef>
                <a:spcPct val="0"/>
              </a:spcBef>
              <a:buFontTx/>
              <a:buNone/>
            </a:pPr>
            <a:r>
              <a:rPr lang="en-US" altLang="ko-KR" sz="900" dirty="0">
                <a:latin typeface="Times New Roman" panose="02020603050405020304" pitchFamily="18" charset="0"/>
                <a:cs typeface="Times New Roman" panose="02020603050405020304" pitchFamily="18" charset="0"/>
              </a:rPr>
              <a:t> ③ </a:t>
            </a:r>
            <a:r>
              <a:rPr lang="en-US" altLang="ko-KR" sz="900" dirty="0" err="1">
                <a:latin typeface="Times New Roman" panose="02020603050405020304" pitchFamily="18" charset="0"/>
                <a:cs typeface="Times New Roman" panose="02020603050405020304" pitchFamily="18" charset="0"/>
              </a:rPr>
              <a:t>Định</a:t>
            </a:r>
            <a:r>
              <a:rPr lang="en-US" altLang="ko-KR" sz="900" dirty="0">
                <a:latin typeface="Times New Roman" panose="02020603050405020304" pitchFamily="18" charset="0"/>
                <a:cs typeface="Times New Roman" panose="02020603050405020304" pitchFamily="18" charset="0"/>
              </a:rPr>
              <a:t> </a:t>
            </a:r>
            <a:r>
              <a:rPr lang="en-US" altLang="ko-KR" sz="900" dirty="0" err="1">
                <a:latin typeface="Times New Roman" panose="02020603050405020304" pitchFamily="18" charset="0"/>
                <a:cs typeface="Times New Roman" panose="02020603050405020304" pitchFamily="18" charset="0"/>
              </a:rPr>
              <a:t>luật</a:t>
            </a:r>
            <a:r>
              <a:rPr lang="en-US" altLang="ko-KR" sz="900" dirty="0">
                <a:latin typeface="Times New Roman" panose="02020603050405020304" pitchFamily="18" charset="0"/>
                <a:cs typeface="Times New Roman" panose="02020603050405020304" pitchFamily="18" charset="0"/>
              </a:rPr>
              <a:t> Boyle                 ④ </a:t>
            </a:r>
            <a:r>
              <a:rPr lang="en-US" altLang="ko-KR" sz="900" dirty="0" err="1">
                <a:latin typeface="Times New Roman" panose="02020603050405020304" pitchFamily="18" charset="0"/>
                <a:cs typeface="Times New Roman" panose="02020603050405020304" pitchFamily="18" charset="0"/>
              </a:rPr>
              <a:t>Định</a:t>
            </a:r>
            <a:r>
              <a:rPr lang="en-US" altLang="ko-KR" sz="900" dirty="0">
                <a:latin typeface="Times New Roman" panose="02020603050405020304" pitchFamily="18" charset="0"/>
                <a:cs typeface="Times New Roman" panose="02020603050405020304" pitchFamily="18" charset="0"/>
              </a:rPr>
              <a:t> </a:t>
            </a:r>
            <a:r>
              <a:rPr lang="en-US" altLang="ko-KR" sz="900" dirty="0" err="1">
                <a:latin typeface="Times New Roman" panose="02020603050405020304" pitchFamily="18" charset="0"/>
                <a:cs typeface="Times New Roman" panose="02020603050405020304" pitchFamily="18" charset="0"/>
              </a:rPr>
              <a:t>luật</a:t>
            </a:r>
            <a:r>
              <a:rPr lang="en-US" altLang="ko-KR" sz="900" dirty="0">
                <a:latin typeface="Times New Roman" panose="02020603050405020304" pitchFamily="18" charset="0"/>
                <a:cs typeface="Times New Roman" panose="02020603050405020304" pitchFamily="18" charset="0"/>
              </a:rPr>
              <a:t> Charles</a:t>
            </a:r>
          </a:p>
        </p:txBody>
      </p:sp>
      <p:grpSp>
        <p:nvGrpSpPr>
          <p:cNvPr id="11281" name="Group 180"/>
          <p:cNvGrpSpPr>
            <a:grpSpLocks/>
          </p:cNvGrpSpPr>
          <p:nvPr/>
        </p:nvGrpSpPr>
        <p:grpSpPr bwMode="auto">
          <a:xfrm>
            <a:off x="774701" y="1203327"/>
            <a:ext cx="2022476" cy="690563"/>
            <a:chOff x="2475" y="2018"/>
            <a:chExt cx="1274" cy="435"/>
          </a:xfrm>
        </p:grpSpPr>
        <p:grpSp>
          <p:nvGrpSpPr>
            <p:cNvPr id="11286" name="Group 181"/>
            <p:cNvGrpSpPr>
              <a:grpSpLocks/>
            </p:cNvGrpSpPr>
            <p:nvPr/>
          </p:nvGrpSpPr>
          <p:grpSpPr bwMode="auto">
            <a:xfrm>
              <a:off x="2475" y="2018"/>
              <a:ext cx="1150" cy="435"/>
              <a:chOff x="1202" y="2453"/>
              <a:chExt cx="2206" cy="925"/>
            </a:xfrm>
          </p:grpSpPr>
          <p:pic>
            <p:nvPicPr>
              <p:cNvPr id="11291" name="Picture 182"/>
              <p:cNvPicPr>
                <a:picLocks noChangeAspect="1" noChangeArrowheads="1"/>
              </p:cNvPicPr>
              <p:nvPr/>
            </p:nvPicPr>
            <p:blipFill>
              <a:blip r:embed="rId9">
                <a:extLst>
                  <a:ext uri="{28A0092B-C50C-407E-A947-70E740481C1C}">
                    <a14:useLocalDpi xmlns:a14="http://schemas.microsoft.com/office/drawing/2010/main" val="0"/>
                  </a:ext>
                </a:extLst>
              </a:blip>
              <a:srcRect l="57628" r="3883"/>
              <a:stretch>
                <a:fillRect/>
              </a:stretch>
            </p:blipFill>
            <p:spPr bwMode="auto">
              <a:xfrm>
                <a:off x="2576" y="2453"/>
                <a:ext cx="668" cy="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92" name="Picture 183"/>
              <p:cNvPicPr>
                <a:picLocks noChangeAspect="1" noChangeArrowheads="1"/>
              </p:cNvPicPr>
              <p:nvPr/>
            </p:nvPicPr>
            <p:blipFill>
              <a:blip r:embed="rId9">
                <a:extLst>
                  <a:ext uri="{28A0092B-C50C-407E-A947-70E740481C1C}">
                    <a14:useLocalDpi xmlns:a14="http://schemas.microsoft.com/office/drawing/2010/main" val="0"/>
                  </a:ext>
                </a:extLst>
              </a:blip>
              <a:srcRect l="6355" r="55156"/>
              <a:stretch>
                <a:fillRect/>
              </a:stretch>
            </p:blipFill>
            <p:spPr bwMode="auto">
              <a:xfrm>
                <a:off x="1202" y="2453"/>
                <a:ext cx="668" cy="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93" name="AutoShape 184"/>
              <p:cNvSpPr>
                <a:spLocks noChangeArrowheads="1"/>
              </p:cNvSpPr>
              <p:nvPr/>
            </p:nvSpPr>
            <p:spPr bwMode="auto">
              <a:xfrm>
                <a:off x="2152" y="2581"/>
                <a:ext cx="223" cy="615"/>
              </a:xfrm>
              <a:prstGeom prst="rightArrow">
                <a:avLst>
                  <a:gd name="adj1" fmla="val 50000"/>
                  <a:gd name="adj2" fmla="val 25000"/>
                </a:avLst>
              </a:prstGeom>
              <a:noFill/>
              <a:ln w="9525"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endParaRPr lang="ko-KR" altLang="en-US" sz="900">
                  <a:latin typeface="Times New Roman" panose="02020603050405020304" pitchFamily="18" charset="0"/>
                  <a:ea typeface="Dotum" pitchFamily="34" charset="-127"/>
                  <a:cs typeface="Times New Roman" panose="02020603050405020304" pitchFamily="18" charset="0"/>
                </a:endParaRPr>
              </a:p>
            </p:txBody>
          </p:sp>
          <p:grpSp>
            <p:nvGrpSpPr>
              <p:cNvPr id="11294" name="Group 185"/>
              <p:cNvGrpSpPr>
                <a:grpSpLocks/>
              </p:cNvGrpSpPr>
              <p:nvPr/>
            </p:nvGrpSpPr>
            <p:grpSpPr bwMode="auto">
              <a:xfrm>
                <a:off x="1837" y="2968"/>
                <a:ext cx="173" cy="120"/>
                <a:chOff x="1837" y="2968"/>
                <a:chExt cx="173" cy="120"/>
              </a:xfrm>
            </p:grpSpPr>
            <p:pic>
              <p:nvPicPr>
                <p:cNvPr id="11306" name="Picture 186"/>
                <p:cNvPicPr>
                  <a:picLocks noChangeAspect="1" noChangeArrowheads="1"/>
                </p:cNvPicPr>
                <p:nvPr/>
              </p:nvPicPr>
              <p:blipFill>
                <a:blip r:embed="rId10" cstate="print">
                  <a:extLst>
                    <a:ext uri="{28A0092B-C50C-407E-A947-70E740481C1C}">
                      <a14:useLocalDpi xmlns:a14="http://schemas.microsoft.com/office/drawing/2010/main" val="0"/>
                    </a:ext>
                  </a:extLst>
                </a:blip>
                <a:srcRect b="2873"/>
                <a:stretch>
                  <a:fillRect/>
                </a:stretch>
              </p:blipFill>
              <p:spPr bwMode="auto">
                <a:xfrm>
                  <a:off x="1874" y="2968"/>
                  <a:ext cx="136" cy="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307" name="Group 187"/>
                <p:cNvGrpSpPr>
                  <a:grpSpLocks/>
                </p:cNvGrpSpPr>
                <p:nvPr/>
              </p:nvGrpSpPr>
              <p:grpSpPr bwMode="auto">
                <a:xfrm>
                  <a:off x="1837" y="3024"/>
                  <a:ext cx="45" cy="19"/>
                  <a:chOff x="1791" y="3022"/>
                  <a:chExt cx="91" cy="19"/>
                </a:xfrm>
              </p:grpSpPr>
              <p:sp>
                <p:nvSpPr>
                  <p:cNvPr id="11308" name="Line 188"/>
                  <p:cNvSpPr>
                    <a:spLocks noChangeShapeType="1"/>
                  </p:cNvSpPr>
                  <p:nvPr/>
                </p:nvSpPr>
                <p:spPr bwMode="auto">
                  <a:xfrm>
                    <a:off x="1791" y="3022"/>
                    <a:ext cx="91"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ko-KR" altLang="en-US">
                      <a:latin typeface="Times New Roman" panose="02020603050405020304" pitchFamily="18" charset="0"/>
                      <a:cs typeface="Times New Roman" panose="02020603050405020304" pitchFamily="18" charset="0"/>
                    </a:endParaRPr>
                  </a:p>
                </p:txBody>
              </p:sp>
              <p:sp>
                <p:nvSpPr>
                  <p:cNvPr id="11309" name="Line 189"/>
                  <p:cNvSpPr>
                    <a:spLocks noChangeShapeType="1"/>
                  </p:cNvSpPr>
                  <p:nvPr/>
                </p:nvSpPr>
                <p:spPr bwMode="auto">
                  <a:xfrm>
                    <a:off x="1791" y="3041"/>
                    <a:ext cx="91"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ko-KR" altLang="en-US">
                      <a:latin typeface="Times New Roman" panose="02020603050405020304" pitchFamily="18" charset="0"/>
                      <a:cs typeface="Times New Roman" panose="02020603050405020304" pitchFamily="18" charset="0"/>
                    </a:endParaRPr>
                  </a:p>
                </p:txBody>
              </p:sp>
            </p:grpSp>
          </p:grpSp>
          <p:grpSp>
            <p:nvGrpSpPr>
              <p:cNvPr id="11295" name="Group 190"/>
              <p:cNvGrpSpPr>
                <a:grpSpLocks/>
              </p:cNvGrpSpPr>
              <p:nvPr/>
            </p:nvGrpSpPr>
            <p:grpSpPr bwMode="auto">
              <a:xfrm>
                <a:off x="3216" y="2976"/>
                <a:ext cx="159" cy="119"/>
                <a:chOff x="3216" y="2976"/>
                <a:chExt cx="159" cy="119"/>
              </a:xfrm>
            </p:grpSpPr>
            <p:grpSp>
              <p:nvGrpSpPr>
                <p:cNvPr id="11302" name="Group 191"/>
                <p:cNvGrpSpPr>
                  <a:grpSpLocks/>
                </p:cNvGrpSpPr>
                <p:nvPr/>
              </p:nvGrpSpPr>
              <p:grpSpPr bwMode="auto">
                <a:xfrm>
                  <a:off x="3216" y="3024"/>
                  <a:ext cx="45" cy="19"/>
                  <a:chOff x="1791" y="3022"/>
                  <a:chExt cx="91" cy="19"/>
                </a:xfrm>
              </p:grpSpPr>
              <p:sp>
                <p:nvSpPr>
                  <p:cNvPr id="11304" name="Line 192"/>
                  <p:cNvSpPr>
                    <a:spLocks noChangeShapeType="1"/>
                  </p:cNvSpPr>
                  <p:nvPr/>
                </p:nvSpPr>
                <p:spPr bwMode="auto">
                  <a:xfrm>
                    <a:off x="1791" y="3022"/>
                    <a:ext cx="91"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ko-KR" altLang="en-US">
                      <a:latin typeface="Times New Roman" panose="02020603050405020304" pitchFamily="18" charset="0"/>
                      <a:cs typeface="Times New Roman" panose="02020603050405020304" pitchFamily="18" charset="0"/>
                    </a:endParaRPr>
                  </a:p>
                </p:txBody>
              </p:sp>
              <p:sp>
                <p:nvSpPr>
                  <p:cNvPr id="11305" name="Line 193"/>
                  <p:cNvSpPr>
                    <a:spLocks noChangeShapeType="1"/>
                  </p:cNvSpPr>
                  <p:nvPr/>
                </p:nvSpPr>
                <p:spPr bwMode="auto">
                  <a:xfrm>
                    <a:off x="1791" y="3041"/>
                    <a:ext cx="91"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ko-KR" altLang="en-US">
                      <a:latin typeface="Times New Roman" panose="02020603050405020304" pitchFamily="18" charset="0"/>
                      <a:cs typeface="Times New Roman" panose="02020603050405020304" pitchFamily="18" charset="0"/>
                    </a:endParaRPr>
                  </a:p>
                </p:txBody>
              </p:sp>
            </p:grpSp>
            <p:pic>
              <p:nvPicPr>
                <p:cNvPr id="11303" name="Picture 194"/>
                <p:cNvPicPr>
                  <a:picLocks noChangeAspect="1" noChangeArrowheads="1"/>
                </p:cNvPicPr>
                <p:nvPr/>
              </p:nvPicPr>
              <p:blipFill>
                <a:blip r:embed="rId11" cstate="print">
                  <a:extLst>
                    <a:ext uri="{28A0092B-C50C-407E-A947-70E740481C1C}">
                      <a14:useLocalDpi xmlns:a14="http://schemas.microsoft.com/office/drawing/2010/main" val="0"/>
                    </a:ext>
                  </a:extLst>
                </a:blip>
                <a:srcRect l="3703" t="10216"/>
                <a:stretch>
                  <a:fillRect/>
                </a:stretch>
              </p:blipFill>
              <p:spPr bwMode="auto">
                <a:xfrm>
                  <a:off x="3264" y="2976"/>
                  <a:ext cx="111"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1296" name="Group 195"/>
              <p:cNvGrpSpPr>
                <a:grpSpLocks/>
              </p:cNvGrpSpPr>
              <p:nvPr/>
            </p:nvGrpSpPr>
            <p:grpSpPr bwMode="auto">
              <a:xfrm>
                <a:off x="1712" y="2939"/>
                <a:ext cx="314" cy="435"/>
                <a:chOff x="1700" y="2939"/>
                <a:chExt cx="314" cy="435"/>
              </a:xfrm>
            </p:grpSpPr>
            <p:sp>
              <p:nvSpPr>
                <p:cNvPr id="11300" name="Line 196"/>
                <p:cNvSpPr>
                  <a:spLocks noChangeShapeType="1"/>
                </p:cNvSpPr>
                <p:nvPr/>
              </p:nvSpPr>
              <p:spPr bwMode="auto">
                <a:xfrm>
                  <a:off x="1710" y="3154"/>
                  <a:ext cx="272"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ko-KR" altLang="en-US">
                    <a:latin typeface="Times New Roman" panose="02020603050405020304" pitchFamily="18" charset="0"/>
                    <a:cs typeface="Times New Roman" panose="02020603050405020304" pitchFamily="18" charset="0"/>
                  </a:endParaRPr>
                </a:p>
              </p:txBody>
            </p:sp>
            <p:sp>
              <p:nvSpPr>
                <p:cNvPr id="11301" name="Oval 197"/>
                <p:cNvSpPr>
                  <a:spLocks noChangeArrowheads="1"/>
                </p:cNvSpPr>
                <p:nvPr/>
              </p:nvSpPr>
              <p:spPr bwMode="auto">
                <a:xfrm>
                  <a:off x="1700" y="2939"/>
                  <a:ext cx="314" cy="435"/>
                </a:xfrm>
                <a:prstGeom prst="ellipse">
                  <a:avLst/>
                </a:prstGeom>
                <a:solidFill>
                  <a:schemeClr val="tx1"/>
                </a:solidFill>
                <a:ln w="9525" algn="ctr">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endParaRPr lang="ko-KR" altLang="en-US" sz="900">
                    <a:latin typeface="Times New Roman" panose="02020603050405020304" pitchFamily="18" charset="0"/>
                    <a:ea typeface="Dotum" pitchFamily="34" charset="-127"/>
                    <a:cs typeface="Times New Roman" panose="02020603050405020304" pitchFamily="18" charset="0"/>
                  </a:endParaRPr>
                </a:p>
              </p:txBody>
            </p:sp>
          </p:grpSp>
          <p:grpSp>
            <p:nvGrpSpPr>
              <p:cNvPr id="11297" name="Group 198"/>
              <p:cNvGrpSpPr>
                <a:grpSpLocks/>
              </p:cNvGrpSpPr>
              <p:nvPr/>
            </p:nvGrpSpPr>
            <p:grpSpPr bwMode="auto">
              <a:xfrm>
                <a:off x="3094" y="2943"/>
                <a:ext cx="314" cy="435"/>
                <a:chOff x="1699" y="2943"/>
                <a:chExt cx="314" cy="435"/>
              </a:xfrm>
            </p:grpSpPr>
            <p:sp>
              <p:nvSpPr>
                <p:cNvPr id="11298" name="Line 199"/>
                <p:cNvSpPr>
                  <a:spLocks noChangeShapeType="1"/>
                </p:cNvSpPr>
                <p:nvPr/>
              </p:nvSpPr>
              <p:spPr bwMode="auto">
                <a:xfrm>
                  <a:off x="1710" y="3154"/>
                  <a:ext cx="272"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ko-KR" altLang="en-US">
                    <a:latin typeface="Times New Roman" panose="02020603050405020304" pitchFamily="18" charset="0"/>
                    <a:cs typeface="Times New Roman" panose="02020603050405020304" pitchFamily="18" charset="0"/>
                  </a:endParaRPr>
                </a:p>
              </p:txBody>
            </p:sp>
            <p:sp>
              <p:nvSpPr>
                <p:cNvPr id="11299" name="Oval 200"/>
                <p:cNvSpPr>
                  <a:spLocks noChangeArrowheads="1"/>
                </p:cNvSpPr>
                <p:nvPr/>
              </p:nvSpPr>
              <p:spPr bwMode="auto">
                <a:xfrm>
                  <a:off x="1699" y="2943"/>
                  <a:ext cx="314" cy="435"/>
                </a:xfrm>
                <a:prstGeom prst="ellipse">
                  <a:avLst/>
                </a:prstGeom>
                <a:solidFill>
                  <a:schemeClr val="tx1"/>
                </a:solidFill>
                <a:ln w="9525" algn="ctr">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endParaRPr lang="ko-KR" altLang="en-US" sz="900">
                    <a:latin typeface="Times New Roman" panose="02020603050405020304" pitchFamily="18" charset="0"/>
                    <a:ea typeface="Dotum" pitchFamily="34" charset="-127"/>
                    <a:cs typeface="Times New Roman" panose="02020603050405020304" pitchFamily="18" charset="0"/>
                  </a:endParaRPr>
                </a:p>
              </p:txBody>
            </p:sp>
          </p:grpSp>
        </p:grpSp>
        <p:sp>
          <p:nvSpPr>
            <p:cNvPr id="11287" name="Text Box 201"/>
            <p:cNvSpPr txBox="1">
              <a:spLocks noChangeArrowheads="1"/>
            </p:cNvSpPr>
            <p:nvPr/>
          </p:nvSpPr>
          <p:spPr bwMode="auto">
            <a:xfrm>
              <a:off x="2843" y="2214"/>
              <a:ext cx="176" cy="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latinLnBrk="0" hangingPunct="1">
                <a:lnSpc>
                  <a:spcPct val="120000"/>
                </a:lnSpc>
                <a:spcBef>
                  <a:spcPct val="0"/>
                </a:spcBef>
                <a:buFontTx/>
                <a:buNone/>
              </a:pPr>
              <a:r>
                <a:rPr lang="en-US" altLang="ko-KR" sz="700">
                  <a:latin typeface="Times New Roman" panose="02020603050405020304" pitchFamily="18" charset="0"/>
                  <a:cs typeface="Times New Roman" panose="02020603050405020304" pitchFamily="18" charset="0"/>
                </a:rPr>
                <a:t>P1</a:t>
              </a:r>
            </a:p>
          </p:txBody>
        </p:sp>
        <p:sp>
          <p:nvSpPr>
            <p:cNvPr id="11288" name="Text Box 202"/>
            <p:cNvSpPr txBox="1">
              <a:spLocks noChangeArrowheads="1"/>
            </p:cNvSpPr>
            <p:nvPr/>
          </p:nvSpPr>
          <p:spPr bwMode="auto">
            <a:xfrm>
              <a:off x="2845" y="2302"/>
              <a:ext cx="185" cy="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latinLnBrk="0" hangingPunct="1">
                <a:lnSpc>
                  <a:spcPct val="120000"/>
                </a:lnSpc>
                <a:spcBef>
                  <a:spcPct val="0"/>
                </a:spcBef>
                <a:buFontTx/>
                <a:buNone/>
              </a:pPr>
              <a:r>
                <a:rPr lang="en-US" altLang="ko-KR" sz="700">
                  <a:latin typeface="Times New Roman" panose="02020603050405020304" pitchFamily="18" charset="0"/>
                  <a:cs typeface="Times New Roman" panose="02020603050405020304" pitchFamily="18" charset="0"/>
                </a:rPr>
                <a:t>V1</a:t>
              </a:r>
            </a:p>
          </p:txBody>
        </p:sp>
        <p:sp>
          <p:nvSpPr>
            <p:cNvPr id="11289" name="Text Box 203"/>
            <p:cNvSpPr txBox="1">
              <a:spLocks noChangeArrowheads="1"/>
            </p:cNvSpPr>
            <p:nvPr/>
          </p:nvSpPr>
          <p:spPr bwMode="auto">
            <a:xfrm>
              <a:off x="3564" y="2214"/>
              <a:ext cx="176" cy="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latinLnBrk="0" hangingPunct="1">
                <a:lnSpc>
                  <a:spcPct val="120000"/>
                </a:lnSpc>
                <a:spcBef>
                  <a:spcPct val="0"/>
                </a:spcBef>
                <a:buFontTx/>
                <a:buNone/>
              </a:pPr>
              <a:r>
                <a:rPr lang="en-US" altLang="ko-KR" sz="700">
                  <a:latin typeface="Times New Roman" panose="02020603050405020304" pitchFamily="18" charset="0"/>
                  <a:cs typeface="Times New Roman" panose="02020603050405020304" pitchFamily="18" charset="0"/>
                </a:rPr>
                <a:t>P2</a:t>
              </a:r>
            </a:p>
          </p:txBody>
        </p:sp>
        <p:sp>
          <p:nvSpPr>
            <p:cNvPr id="11290" name="Text Box 204"/>
            <p:cNvSpPr txBox="1">
              <a:spLocks noChangeArrowheads="1"/>
            </p:cNvSpPr>
            <p:nvPr/>
          </p:nvSpPr>
          <p:spPr bwMode="auto">
            <a:xfrm>
              <a:off x="3564" y="2302"/>
              <a:ext cx="185" cy="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latinLnBrk="0" hangingPunct="1">
                <a:lnSpc>
                  <a:spcPct val="120000"/>
                </a:lnSpc>
                <a:spcBef>
                  <a:spcPct val="0"/>
                </a:spcBef>
                <a:buFontTx/>
                <a:buNone/>
              </a:pPr>
              <a:r>
                <a:rPr lang="en-US" altLang="ko-KR" sz="700">
                  <a:latin typeface="Times New Roman" panose="02020603050405020304" pitchFamily="18" charset="0"/>
                  <a:cs typeface="Times New Roman" panose="02020603050405020304" pitchFamily="18" charset="0"/>
                </a:rPr>
                <a:t>V2</a:t>
              </a:r>
            </a:p>
          </p:txBody>
        </p:sp>
      </p:grpSp>
      <p:sp>
        <p:nvSpPr>
          <p:cNvPr id="11282" name="Rectangle 41"/>
          <p:cNvSpPr>
            <a:spLocks noChangeArrowheads="1"/>
          </p:cNvSpPr>
          <p:nvPr/>
        </p:nvSpPr>
        <p:spPr bwMode="auto">
          <a:xfrm>
            <a:off x="279400" y="2649538"/>
            <a:ext cx="3162300" cy="563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50000"/>
              </a:spcBef>
              <a:buFontTx/>
              <a:buNone/>
            </a:pPr>
            <a:r>
              <a:rPr lang="en-US" altLang="ko-KR" sz="900" dirty="0">
                <a:latin typeface="Times New Roman" panose="02020603050405020304" pitchFamily="18" charset="0"/>
                <a:ea typeface="Dotum" pitchFamily="34" charset="-127"/>
                <a:cs typeface="Times New Roman" panose="02020603050405020304" pitchFamily="18" charset="0"/>
              </a:rPr>
              <a:t>15. </a:t>
            </a:r>
            <a:r>
              <a:rPr lang="en-US" altLang="ko-KR" sz="900" dirty="0" err="1">
                <a:latin typeface="Times New Roman" panose="02020603050405020304" pitchFamily="18" charset="0"/>
                <a:ea typeface="Dotum" pitchFamily="34" charset="-127"/>
                <a:cs typeface="Times New Roman" panose="02020603050405020304" pitchFamily="18" charset="0"/>
              </a:rPr>
              <a:t>Đâu</a:t>
            </a:r>
            <a:r>
              <a:rPr lang="en-US" altLang="ko-KR" sz="900" dirty="0">
                <a:latin typeface="Times New Roman" panose="02020603050405020304" pitchFamily="18" charset="0"/>
                <a:ea typeface="Dotum" pitchFamily="34" charset="-127"/>
                <a:cs typeface="Times New Roman" panose="02020603050405020304" pitchFamily="18" charset="0"/>
              </a:rPr>
              <a:t> </a:t>
            </a:r>
            <a:r>
              <a:rPr lang="en-US" altLang="ko-KR" sz="900" dirty="0" err="1">
                <a:latin typeface="Times New Roman" panose="02020603050405020304" pitchFamily="18" charset="0"/>
                <a:ea typeface="Dotum" pitchFamily="34" charset="-127"/>
                <a:cs typeface="Times New Roman" panose="02020603050405020304" pitchFamily="18" charset="0"/>
              </a:rPr>
              <a:t>không</a:t>
            </a:r>
            <a:r>
              <a:rPr lang="en-US" altLang="ko-KR" sz="900" dirty="0">
                <a:latin typeface="Times New Roman" panose="02020603050405020304" pitchFamily="18" charset="0"/>
                <a:ea typeface="Dotum" pitchFamily="34" charset="-127"/>
                <a:cs typeface="Times New Roman" panose="02020603050405020304" pitchFamily="18" charset="0"/>
              </a:rPr>
              <a:t> </a:t>
            </a:r>
            <a:r>
              <a:rPr lang="en-US" altLang="ko-KR" sz="900" dirty="0" err="1">
                <a:latin typeface="Times New Roman" panose="02020603050405020304" pitchFamily="18" charset="0"/>
                <a:ea typeface="Dotum" pitchFamily="34" charset="-127"/>
                <a:cs typeface="Times New Roman" panose="02020603050405020304" pitchFamily="18" charset="0"/>
              </a:rPr>
              <a:t>phải</a:t>
            </a:r>
            <a:r>
              <a:rPr lang="en-US" altLang="ko-KR" sz="900" dirty="0">
                <a:latin typeface="Times New Roman" panose="02020603050405020304" pitchFamily="18" charset="0"/>
                <a:ea typeface="Dotum" pitchFamily="34" charset="-127"/>
                <a:cs typeface="Times New Roman" panose="02020603050405020304" pitchFamily="18" charset="0"/>
              </a:rPr>
              <a:t> </a:t>
            </a:r>
            <a:r>
              <a:rPr lang="en-US" altLang="ko-KR" sz="900" dirty="0" err="1">
                <a:latin typeface="Times New Roman" panose="02020603050405020304" pitchFamily="18" charset="0"/>
                <a:ea typeface="Dotum" pitchFamily="34" charset="-127"/>
                <a:cs typeface="Times New Roman" panose="02020603050405020304" pitchFamily="18" charset="0"/>
              </a:rPr>
              <a:t>là</a:t>
            </a:r>
            <a:r>
              <a:rPr lang="en-US" altLang="ko-KR" sz="900" dirty="0">
                <a:latin typeface="Times New Roman" panose="02020603050405020304" pitchFamily="18" charset="0"/>
                <a:ea typeface="Dotum" pitchFamily="34" charset="-127"/>
                <a:cs typeface="Times New Roman" panose="02020603050405020304" pitchFamily="18" charset="0"/>
              </a:rPr>
              <a:t> </a:t>
            </a:r>
            <a:r>
              <a:rPr lang="en-US" altLang="ko-KR" sz="900" dirty="0" err="1" smtClean="0">
                <a:latin typeface="Times New Roman" panose="02020603050405020304" pitchFamily="18" charset="0"/>
                <a:ea typeface="Dotum" pitchFamily="34" charset="-127"/>
                <a:cs typeface="Times New Roman" panose="02020603050405020304" pitchFamily="18" charset="0"/>
              </a:rPr>
              <a:t>thành</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en-US" altLang="ko-KR" sz="900" dirty="0" err="1" smtClean="0">
                <a:latin typeface="Times New Roman" panose="02020603050405020304" pitchFamily="18" charset="0"/>
                <a:ea typeface="Dotum" pitchFamily="34" charset="-127"/>
                <a:cs typeface="Times New Roman" panose="02020603050405020304" pitchFamily="18" charset="0"/>
              </a:rPr>
              <a:t>phần</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en-US" altLang="ko-KR" sz="900" dirty="0" err="1" smtClean="0">
                <a:latin typeface="Times New Roman" panose="02020603050405020304" pitchFamily="18" charset="0"/>
                <a:ea typeface="Dotum" pitchFamily="34" charset="-127"/>
                <a:cs typeface="Times New Roman" panose="02020603050405020304" pitchFamily="18" charset="0"/>
              </a:rPr>
              <a:t>của</a:t>
            </a:r>
            <a:r>
              <a:rPr lang="en-US" altLang="ko-KR" sz="900" dirty="0" smtClean="0">
                <a:latin typeface="Times New Roman" panose="02020603050405020304" pitchFamily="18" charset="0"/>
                <a:ea typeface="Dotum" pitchFamily="34" charset="-127"/>
                <a:cs typeface="Times New Roman" panose="02020603050405020304" pitchFamily="18" charset="0"/>
              </a:rPr>
              <a:t> One- touch </a:t>
            </a:r>
            <a:r>
              <a:rPr lang="en-US" altLang="ko-KR" sz="900" dirty="0" err="1" smtClean="0">
                <a:latin typeface="Times New Roman" panose="02020603050405020304" pitchFamily="18" charset="0"/>
                <a:ea typeface="Dotum" pitchFamily="34" charset="-127"/>
                <a:cs typeface="Times New Roman" panose="02020603050405020304" pitchFamily="18" charset="0"/>
              </a:rPr>
              <a:t>fiiting</a:t>
            </a:r>
            <a:r>
              <a:rPr lang="en-US" altLang="ko-KR" sz="900" dirty="0" smtClean="0">
                <a:latin typeface="Times New Roman" panose="02020603050405020304" pitchFamily="18" charset="0"/>
                <a:ea typeface="Dotum" pitchFamily="34" charset="-127"/>
                <a:cs typeface="Times New Roman" panose="02020603050405020304" pitchFamily="18" charset="0"/>
              </a:rPr>
              <a:t>?</a:t>
            </a:r>
            <a:endParaRPr lang="en-US" altLang="ko-KR" sz="900" dirty="0">
              <a:latin typeface="Times New Roman" panose="02020603050405020304" pitchFamily="18" charset="0"/>
              <a:ea typeface="Dotum" pitchFamily="34" charset="-127"/>
              <a:cs typeface="Times New Roman" panose="02020603050405020304" pitchFamily="18" charset="0"/>
            </a:endParaRPr>
          </a:p>
          <a:p>
            <a:pPr>
              <a:buNone/>
            </a:pPr>
            <a:r>
              <a:rPr lang="en-US" sz="900" dirty="0" smtClean="0">
                <a:latin typeface="Times New Roman" panose="02020603050405020304" pitchFamily="18" charset="0"/>
                <a:ea typeface="Dotum" pitchFamily="34" charset="-127"/>
                <a:cs typeface="Times New Roman" panose="02020603050405020304" pitchFamily="18" charset="0"/>
              </a:rPr>
              <a:t>  ① </a:t>
            </a:r>
            <a:r>
              <a:rPr lang="en-US" sz="900" dirty="0">
                <a:latin typeface="Times New Roman" panose="02020603050405020304" pitchFamily="18" charset="0"/>
                <a:ea typeface="Dotum" pitchFamily="34" charset="-127"/>
                <a:cs typeface="Times New Roman" panose="02020603050405020304" pitchFamily="18" charset="0"/>
              </a:rPr>
              <a:t>Thread part </a:t>
            </a:r>
            <a:r>
              <a:rPr lang="en-US" sz="900" dirty="0" smtClean="0">
                <a:latin typeface="Times New Roman" panose="02020603050405020304" pitchFamily="18" charset="0"/>
                <a:ea typeface="Dotum" pitchFamily="34" charset="-127"/>
                <a:cs typeface="Times New Roman" panose="02020603050405020304" pitchFamily="18" charset="0"/>
              </a:rPr>
              <a:t>         ② </a:t>
            </a:r>
            <a:r>
              <a:rPr lang="en-US" sz="900" dirty="0">
                <a:latin typeface="Times New Roman" panose="02020603050405020304" pitchFamily="18" charset="0"/>
                <a:ea typeface="Dotum" pitchFamily="34" charset="-127"/>
                <a:cs typeface="Times New Roman" panose="02020603050405020304" pitchFamily="18" charset="0"/>
              </a:rPr>
              <a:t>Tube fitting part</a:t>
            </a:r>
          </a:p>
          <a:p>
            <a:pPr>
              <a:buNone/>
            </a:pPr>
            <a:r>
              <a:rPr lang="en-US" sz="900" dirty="0" smtClean="0">
                <a:latin typeface="Times New Roman" panose="02020603050405020304" pitchFamily="18" charset="0"/>
                <a:ea typeface="Dotum" pitchFamily="34" charset="-127"/>
                <a:cs typeface="Times New Roman" panose="02020603050405020304" pitchFamily="18" charset="0"/>
              </a:rPr>
              <a:t>  ③ </a:t>
            </a:r>
            <a:r>
              <a:rPr lang="en-US" sz="900" dirty="0">
                <a:latin typeface="Times New Roman" panose="02020603050405020304" pitchFamily="18" charset="0"/>
                <a:ea typeface="Dotum" pitchFamily="34" charset="-127"/>
                <a:cs typeface="Times New Roman" panose="02020603050405020304" pitchFamily="18" charset="0"/>
              </a:rPr>
              <a:t>Housing part </a:t>
            </a:r>
            <a:r>
              <a:rPr lang="en-US" sz="900" dirty="0" smtClean="0">
                <a:latin typeface="Times New Roman" panose="02020603050405020304" pitchFamily="18" charset="0"/>
                <a:ea typeface="Dotum" pitchFamily="34" charset="-127"/>
                <a:cs typeface="Times New Roman" panose="02020603050405020304" pitchFamily="18" charset="0"/>
              </a:rPr>
              <a:t>       ④ </a:t>
            </a:r>
            <a:r>
              <a:rPr lang="en-US" sz="900" dirty="0">
                <a:latin typeface="Times New Roman" panose="02020603050405020304" pitchFamily="18" charset="0"/>
                <a:ea typeface="Dotum" pitchFamily="34" charset="-127"/>
                <a:cs typeface="Times New Roman" panose="02020603050405020304" pitchFamily="18" charset="0"/>
              </a:rPr>
              <a:t>Flange part</a:t>
            </a:r>
            <a:endParaRPr lang="ko-KR" altLang="en-US" sz="900" dirty="0">
              <a:latin typeface="Times New Roman" panose="02020603050405020304" pitchFamily="18" charset="0"/>
              <a:ea typeface="Dotum" pitchFamily="34" charset="-127"/>
              <a:cs typeface="Times New Roman" panose="02020603050405020304" pitchFamily="18" charset="0"/>
            </a:endParaRPr>
          </a:p>
        </p:txBody>
      </p:sp>
      <p:cxnSp>
        <p:nvCxnSpPr>
          <p:cNvPr id="11283" name="직선 연결선 2"/>
          <p:cNvCxnSpPr>
            <a:cxnSpLocks noChangeShapeType="1"/>
          </p:cNvCxnSpPr>
          <p:nvPr/>
        </p:nvCxnSpPr>
        <p:spPr bwMode="auto">
          <a:xfrm flipH="1">
            <a:off x="1176338" y="6924675"/>
            <a:ext cx="142875" cy="0"/>
          </a:xfrm>
          <a:prstGeom prst="line">
            <a:avLst/>
          </a:prstGeom>
          <a:noFill/>
          <a:ln w="9525" algn="ctr">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11284" name="직선 연결선 84"/>
          <p:cNvCxnSpPr>
            <a:cxnSpLocks noChangeShapeType="1"/>
          </p:cNvCxnSpPr>
          <p:nvPr/>
        </p:nvCxnSpPr>
        <p:spPr bwMode="auto">
          <a:xfrm>
            <a:off x="1358900" y="7219950"/>
            <a:ext cx="184150" cy="0"/>
          </a:xfrm>
          <a:prstGeom prst="line">
            <a:avLst/>
          </a:prstGeom>
          <a:noFill/>
          <a:ln w="9525" algn="ctr">
            <a:solidFill>
              <a:schemeClr val="accent2"/>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316318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Line 2"/>
          <p:cNvSpPr>
            <a:spLocks noChangeShapeType="1"/>
          </p:cNvSpPr>
          <p:nvPr/>
        </p:nvSpPr>
        <p:spPr bwMode="auto">
          <a:xfrm>
            <a:off x="279400" y="609600"/>
            <a:ext cx="6324600"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55" name="Text Box 6"/>
          <p:cNvSpPr txBox="1">
            <a:spLocks noChangeArrowheads="1"/>
          </p:cNvSpPr>
          <p:nvPr/>
        </p:nvSpPr>
        <p:spPr bwMode="auto">
          <a:xfrm>
            <a:off x="123825" y="228600"/>
            <a:ext cx="644728" cy="338554"/>
          </a:xfrm>
          <a:prstGeom prst="rect">
            <a:avLst/>
          </a:prstGeom>
          <a:noFill/>
          <a:ln w="9525">
            <a:noFill/>
            <a:miter lim="800000"/>
            <a:headEnd/>
            <a:tailEnd/>
          </a:ln>
          <a:effectLst/>
        </p:spPr>
        <p:txBody>
          <a:bodyPr wrap="none">
            <a:spAutoFit/>
          </a:bodyPr>
          <a:lstStyle>
            <a:lvl1pPr eaLnBrk="0" hangingPunct="0">
              <a:defRPr kumimoji="1" sz="900">
                <a:solidFill>
                  <a:schemeClr val="tx1"/>
                </a:solidFill>
                <a:latin typeface="Dotum" pitchFamily="34" charset="-127"/>
                <a:ea typeface="Dotum" pitchFamily="34" charset="-127"/>
              </a:defRPr>
            </a:lvl1pPr>
            <a:lvl2pPr marL="742950" indent="-285750" eaLnBrk="0" hangingPunct="0">
              <a:defRPr kumimoji="1" sz="900">
                <a:solidFill>
                  <a:schemeClr val="tx1"/>
                </a:solidFill>
                <a:latin typeface="Dotum" pitchFamily="34" charset="-127"/>
                <a:ea typeface="Dotum" pitchFamily="34" charset="-127"/>
              </a:defRPr>
            </a:lvl2pPr>
            <a:lvl3pPr marL="1143000" indent="-228600" eaLnBrk="0" hangingPunct="0">
              <a:defRPr kumimoji="1" sz="900">
                <a:solidFill>
                  <a:schemeClr val="tx1"/>
                </a:solidFill>
                <a:latin typeface="Dotum" pitchFamily="34" charset="-127"/>
                <a:ea typeface="Dotum" pitchFamily="34" charset="-127"/>
              </a:defRPr>
            </a:lvl3pPr>
            <a:lvl4pPr marL="1600200" indent="-228600" eaLnBrk="0" hangingPunct="0">
              <a:defRPr kumimoji="1" sz="900">
                <a:solidFill>
                  <a:schemeClr val="tx1"/>
                </a:solidFill>
                <a:latin typeface="Dotum" pitchFamily="34" charset="-127"/>
                <a:ea typeface="Dotum" pitchFamily="34" charset="-127"/>
              </a:defRPr>
            </a:lvl4pPr>
            <a:lvl5pPr marL="2057400" indent="-228600" eaLnBrk="0" hangingPunct="0">
              <a:defRPr kumimoji="1" sz="900">
                <a:solidFill>
                  <a:schemeClr val="tx1"/>
                </a:solidFill>
                <a:latin typeface="Dotum" pitchFamily="34" charset="-127"/>
                <a:ea typeface="Dotum" pitchFamily="34" charset="-127"/>
              </a:defRPr>
            </a:lvl5pPr>
            <a:lvl6pPr marL="2514600" indent="-228600" eaLnBrk="0" fontAlgn="base" hangingPunct="0">
              <a:spcBef>
                <a:spcPct val="0"/>
              </a:spcBef>
              <a:spcAft>
                <a:spcPct val="0"/>
              </a:spcAft>
              <a:defRPr kumimoji="1" sz="900">
                <a:solidFill>
                  <a:schemeClr val="tx1"/>
                </a:solidFill>
                <a:latin typeface="Dotum" pitchFamily="34" charset="-127"/>
                <a:ea typeface="Dotum" pitchFamily="34" charset="-127"/>
              </a:defRPr>
            </a:lvl6pPr>
            <a:lvl7pPr marL="2971800" indent="-228600" eaLnBrk="0" fontAlgn="base" hangingPunct="0">
              <a:spcBef>
                <a:spcPct val="0"/>
              </a:spcBef>
              <a:spcAft>
                <a:spcPct val="0"/>
              </a:spcAft>
              <a:defRPr kumimoji="1" sz="900">
                <a:solidFill>
                  <a:schemeClr val="tx1"/>
                </a:solidFill>
                <a:latin typeface="Dotum" pitchFamily="34" charset="-127"/>
                <a:ea typeface="Dotum" pitchFamily="34" charset="-127"/>
              </a:defRPr>
            </a:lvl7pPr>
            <a:lvl8pPr marL="3429000" indent="-228600" eaLnBrk="0" fontAlgn="base" hangingPunct="0">
              <a:spcBef>
                <a:spcPct val="0"/>
              </a:spcBef>
              <a:spcAft>
                <a:spcPct val="0"/>
              </a:spcAft>
              <a:defRPr kumimoji="1" sz="900">
                <a:solidFill>
                  <a:schemeClr val="tx1"/>
                </a:solidFill>
                <a:latin typeface="Dotum" pitchFamily="34" charset="-127"/>
                <a:ea typeface="Dotum" pitchFamily="34" charset="-127"/>
              </a:defRPr>
            </a:lvl8pPr>
            <a:lvl9pPr marL="3886200" indent="-228600" eaLnBrk="0" fontAlgn="base" hangingPunct="0">
              <a:spcBef>
                <a:spcPct val="0"/>
              </a:spcBef>
              <a:spcAft>
                <a:spcPct val="0"/>
              </a:spcAft>
              <a:defRPr kumimoji="1" sz="900">
                <a:solidFill>
                  <a:schemeClr val="tx1"/>
                </a:solidFill>
                <a:latin typeface="Dotum" pitchFamily="34" charset="-127"/>
                <a:ea typeface="Dotum" pitchFamily="34" charset="-127"/>
              </a:defRPr>
            </a:lvl9pPr>
          </a:lstStyle>
          <a:p>
            <a:pPr eaLnBrk="1" hangingPunct="1"/>
            <a:r>
              <a:rPr lang="en-US" altLang="ko-KR" sz="1600" b="1">
                <a:effectLst>
                  <a:outerShdw blurRad="38100" dist="38100" dir="2700000" algn="tl">
                    <a:srgbClr val="C0C0C0"/>
                  </a:outerShdw>
                </a:effectLst>
                <a:latin typeface="Times New Roman" panose="02020603050405020304" pitchFamily="18" charset="0"/>
                <a:cs typeface="Times New Roman" panose="02020603050405020304" pitchFamily="18" charset="0"/>
              </a:rPr>
              <a:t>PLC </a:t>
            </a:r>
            <a:endParaRPr lang="ko-KR" altLang="en-US" sz="1600" b="1">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13316" name="Rectangle 3"/>
          <p:cNvSpPr>
            <a:spLocks noChangeArrowheads="1"/>
          </p:cNvSpPr>
          <p:nvPr/>
        </p:nvSpPr>
        <p:spPr bwMode="auto">
          <a:xfrm>
            <a:off x="304800" y="776288"/>
            <a:ext cx="3124200" cy="89011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en-US" altLang="ko-KR" sz="900" dirty="0">
                <a:latin typeface="Times New Roman" panose="02020603050405020304" pitchFamily="18" charset="0"/>
                <a:ea typeface="Dotum" pitchFamily="34" charset="-127"/>
                <a:cs typeface="Times New Roman" panose="02020603050405020304" pitchFamily="18" charset="0"/>
              </a:rPr>
              <a:t>* PLC: </a:t>
            </a:r>
            <a:r>
              <a:rPr lang="en-US" altLang="ko-KR" sz="900" dirty="0" err="1" smtClean="0">
                <a:latin typeface="Times New Roman" panose="02020603050405020304" pitchFamily="18" charset="0"/>
                <a:ea typeface="Dotum" pitchFamily="34" charset="-127"/>
                <a:cs typeface="Times New Roman" panose="02020603050405020304" pitchFamily="18" charset="0"/>
              </a:rPr>
              <a:t>Câu</a:t>
            </a:r>
            <a:r>
              <a:rPr lang="en-US" altLang="ko-KR" sz="900" dirty="0" smtClean="0">
                <a:latin typeface="Times New Roman" panose="02020603050405020304" pitchFamily="18" charset="0"/>
                <a:ea typeface="Dotum" pitchFamily="34" charset="-127"/>
                <a:cs typeface="Times New Roman" panose="02020603050405020304" pitchFamily="18" charset="0"/>
              </a:rPr>
              <a:t> 1 </a:t>
            </a:r>
            <a:r>
              <a:rPr lang="en-US" altLang="ko-KR" sz="900" dirty="0">
                <a:latin typeface="Times New Roman" panose="02020603050405020304" pitchFamily="18" charset="0"/>
                <a:ea typeface="Dotum" pitchFamily="34" charset="-127"/>
                <a:cs typeface="Times New Roman" panose="02020603050405020304" pitchFamily="18" charset="0"/>
              </a:rPr>
              <a:t>~ </a:t>
            </a:r>
            <a:r>
              <a:rPr lang="en-US" altLang="ko-KR" sz="900" dirty="0" smtClean="0">
                <a:latin typeface="Times New Roman" panose="02020603050405020304" pitchFamily="18" charset="0"/>
                <a:ea typeface="Dotum" pitchFamily="34" charset="-127"/>
                <a:cs typeface="Times New Roman" panose="02020603050405020304" pitchFamily="18" charset="0"/>
              </a:rPr>
              <a:t>20</a:t>
            </a:r>
            <a:endParaRPr lang="en-US"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dirty="0">
                <a:latin typeface="Times New Roman" panose="02020603050405020304" pitchFamily="18" charset="0"/>
                <a:ea typeface="Dotum" pitchFamily="34" charset="-127"/>
                <a:cs typeface="Times New Roman" panose="02020603050405020304" pitchFamily="18" charset="0"/>
              </a:rPr>
              <a:t>1. Điều gì sai trong mô tả của bảng điều khiển </a:t>
            </a:r>
            <a:r>
              <a:rPr lang="vi-VN" altLang="ko-KR" sz="900" dirty="0" smtClean="0">
                <a:latin typeface="Times New Roman" panose="02020603050405020304" pitchFamily="18" charset="0"/>
                <a:ea typeface="Dotum" pitchFamily="34" charset="-127"/>
                <a:cs typeface="Times New Roman" panose="02020603050405020304" pitchFamily="18" charset="0"/>
              </a:rPr>
              <a:t>r</a:t>
            </a:r>
            <a:r>
              <a:rPr lang="en-US" altLang="ko-KR" sz="900" dirty="0" err="1" smtClean="0">
                <a:latin typeface="Times New Roman" panose="02020603050405020304" pitchFamily="18" charset="0"/>
                <a:ea typeface="Dotum" pitchFamily="34" charset="-127"/>
                <a:cs typeface="Times New Roman" panose="02020603050405020304" pitchFamily="18" charset="0"/>
              </a:rPr>
              <a:t>elay</a:t>
            </a:r>
            <a:r>
              <a:rPr lang="vi-VN" altLang="ko-KR" sz="900" dirty="0" smtClean="0">
                <a:latin typeface="Times New Roman" panose="02020603050405020304" pitchFamily="18" charset="0"/>
                <a:ea typeface="Dotum" pitchFamily="34" charset="-127"/>
                <a:cs typeface="Times New Roman" panose="02020603050405020304" pitchFamily="18" charset="0"/>
              </a:rPr>
              <a:t>?</a:t>
            </a:r>
            <a:endParaRPr lang="vi-VN"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en-US" altLang="ko-KR" sz="900" dirty="0">
                <a:latin typeface="Times New Roman" panose="02020603050405020304" pitchFamily="18" charset="0"/>
                <a:ea typeface="Dotum" pitchFamily="34" charset="-127"/>
                <a:cs typeface="Times New Roman" panose="02020603050405020304" pitchFamily="18" charset="0"/>
              </a:rPr>
              <a:t> ① </a:t>
            </a:r>
            <a:r>
              <a:rPr lang="en-US" altLang="ko-KR" sz="900" dirty="0" err="1" smtClean="0">
                <a:latin typeface="Times New Roman" panose="02020603050405020304" pitchFamily="18" charset="0"/>
                <a:ea typeface="Dotum" pitchFamily="34" charset="-127"/>
                <a:cs typeface="Times New Roman" panose="02020603050405020304" pitchFamily="18" charset="0"/>
              </a:rPr>
              <a:t>Có</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en-US" altLang="ko-KR" sz="900" dirty="0" err="1" smtClean="0">
                <a:latin typeface="Times New Roman" panose="02020603050405020304" pitchFamily="18" charset="0"/>
                <a:ea typeface="Dotum" pitchFamily="34" charset="-127"/>
                <a:cs typeface="Times New Roman" panose="02020603050405020304" pitchFamily="18" charset="0"/>
              </a:rPr>
              <a:t>tiếp</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en-US" altLang="ko-KR" sz="900" dirty="0" err="1" smtClean="0">
                <a:latin typeface="Times New Roman" panose="02020603050405020304" pitchFamily="18" charset="0"/>
                <a:ea typeface="Dotum" pitchFamily="34" charset="-127"/>
                <a:cs typeface="Times New Roman" panose="02020603050405020304" pitchFamily="18" charset="0"/>
              </a:rPr>
              <a:t>điểm</a:t>
            </a:r>
            <a:endParaRPr lang="en-US"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en-US" altLang="ko-KR" sz="900" dirty="0" smtClean="0">
                <a:latin typeface="Times New Roman" panose="02020603050405020304" pitchFamily="18" charset="0"/>
                <a:ea typeface="Dotum" pitchFamily="34" charset="-127"/>
                <a:cs typeface="Times New Roman" panose="02020603050405020304" pitchFamily="18" charset="0"/>
              </a:rPr>
              <a:t> ② </a:t>
            </a:r>
            <a:r>
              <a:rPr lang="en-US" altLang="ko-KR" sz="900" dirty="0" err="1">
                <a:latin typeface="Times New Roman" panose="02020603050405020304" pitchFamily="18" charset="0"/>
                <a:ea typeface="Dotum" pitchFamily="34" charset="-127"/>
                <a:cs typeface="Times New Roman" panose="02020603050405020304" pitchFamily="18" charset="0"/>
              </a:rPr>
              <a:t>Khó</a:t>
            </a:r>
            <a:r>
              <a:rPr lang="en-US" altLang="ko-KR" sz="900" dirty="0">
                <a:latin typeface="Times New Roman" panose="02020603050405020304" pitchFamily="18" charset="0"/>
                <a:ea typeface="Dotum" pitchFamily="34" charset="-127"/>
                <a:cs typeface="Times New Roman" panose="02020603050405020304" pitchFamily="18" charset="0"/>
              </a:rPr>
              <a:t> </a:t>
            </a:r>
            <a:r>
              <a:rPr lang="en-US" altLang="ko-KR" sz="900" dirty="0" err="1">
                <a:latin typeface="Times New Roman" panose="02020603050405020304" pitchFamily="18" charset="0"/>
                <a:ea typeface="Dotum" pitchFamily="34" charset="-127"/>
                <a:cs typeface="Times New Roman" panose="02020603050405020304" pitchFamily="18" charset="0"/>
              </a:rPr>
              <a:t>mở</a:t>
            </a:r>
            <a:r>
              <a:rPr lang="en-US" altLang="ko-KR" sz="900" dirty="0">
                <a:latin typeface="Times New Roman" panose="02020603050405020304" pitchFamily="18" charset="0"/>
                <a:ea typeface="Dotum" pitchFamily="34" charset="-127"/>
                <a:cs typeface="Times New Roman" panose="02020603050405020304" pitchFamily="18" charset="0"/>
              </a:rPr>
              <a:t> </a:t>
            </a:r>
            <a:r>
              <a:rPr lang="en-US" altLang="ko-KR" sz="900" dirty="0" err="1">
                <a:latin typeface="Times New Roman" panose="02020603050405020304" pitchFamily="18" charset="0"/>
                <a:ea typeface="Dotum" pitchFamily="34" charset="-127"/>
                <a:cs typeface="Times New Roman" panose="02020603050405020304" pitchFamily="18" charset="0"/>
              </a:rPr>
              <a:t>rộng</a:t>
            </a:r>
            <a:r>
              <a:rPr lang="en-US" altLang="ko-KR" sz="900" dirty="0">
                <a:latin typeface="Times New Roman" panose="02020603050405020304" pitchFamily="18" charset="0"/>
                <a:ea typeface="Dotum" pitchFamily="34" charset="-127"/>
                <a:cs typeface="Times New Roman" panose="02020603050405020304" pitchFamily="18" charset="0"/>
              </a:rPr>
              <a:t> </a:t>
            </a:r>
            <a:r>
              <a:rPr lang="en-US" altLang="ko-KR" sz="900" dirty="0" err="1">
                <a:latin typeface="Times New Roman" panose="02020603050405020304" pitchFamily="18" charset="0"/>
                <a:ea typeface="Dotum" pitchFamily="34" charset="-127"/>
                <a:cs typeface="Times New Roman" panose="02020603050405020304" pitchFamily="18" charset="0"/>
              </a:rPr>
              <a:t>hệ</a:t>
            </a:r>
            <a:r>
              <a:rPr lang="en-US" altLang="ko-KR" sz="900" dirty="0">
                <a:latin typeface="Times New Roman" panose="02020603050405020304" pitchFamily="18" charset="0"/>
                <a:ea typeface="Dotum" pitchFamily="34" charset="-127"/>
                <a:cs typeface="Times New Roman" panose="02020603050405020304" pitchFamily="18" charset="0"/>
              </a:rPr>
              <a:t> </a:t>
            </a:r>
            <a:r>
              <a:rPr lang="en-US" altLang="ko-KR" sz="900" dirty="0" err="1">
                <a:latin typeface="Times New Roman" panose="02020603050405020304" pitchFamily="18" charset="0"/>
                <a:ea typeface="Dotum" pitchFamily="34" charset="-127"/>
                <a:cs typeface="Times New Roman" panose="02020603050405020304" pitchFamily="18" charset="0"/>
              </a:rPr>
              <a:t>thống</a:t>
            </a:r>
            <a:endParaRPr lang="en-US"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en-US" altLang="ko-KR" sz="900" dirty="0">
                <a:latin typeface="Times New Roman" panose="02020603050405020304" pitchFamily="18" charset="0"/>
                <a:ea typeface="Dotum" pitchFamily="34" charset="-127"/>
                <a:cs typeface="Times New Roman" panose="02020603050405020304" pitchFamily="18" charset="0"/>
              </a:rPr>
              <a:t> ③ </a:t>
            </a:r>
            <a:r>
              <a:rPr lang="en-US" altLang="ko-KR" sz="900" dirty="0" err="1" smtClean="0">
                <a:latin typeface="Times New Roman" panose="02020603050405020304" pitchFamily="18" charset="0"/>
                <a:ea typeface="Dotum" pitchFamily="34" charset="-127"/>
                <a:cs typeface="Times New Roman" panose="02020603050405020304" pitchFamily="18" charset="0"/>
              </a:rPr>
              <a:t>Sử</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en-US" altLang="ko-KR" sz="900" dirty="0" err="1" smtClean="0">
                <a:latin typeface="Times New Roman" panose="02020603050405020304" pitchFamily="18" charset="0"/>
                <a:ea typeface="Dotum" pitchFamily="34" charset="-127"/>
                <a:cs typeface="Times New Roman" panose="02020603050405020304" pitchFamily="18" charset="0"/>
              </a:rPr>
              <a:t>dụng</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en-US" altLang="ko-KR" sz="900" dirty="0" err="1" smtClean="0">
                <a:latin typeface="Times New Roman" panose="02020603050405020304" pitchFamily="18" charset="0"/>
                <a:ea typeface="Dotum" pitchFamily="34" charset="-127"/>
                <a:cs typeface="Times New Roman" panose="02020603050405020304" pitchFamily="18" charset="0"/>
              </a:rPr>
              <a:t>thuật</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en-US" altLang="ko-KR" sz="900" dirty="0" err="1" smtClean="0">
                <a:latin typeface="Times New Roman" panose="02020603050405020304" pitchFamily="18" charset="0"/>
                <a:ea typeface="Dotum" pitchFamily="34" charset="-127"/>
                <a:cs typeface="Times New Roman" panose="02020603050405020304" pitchFamily="18" charset="0"/>
              </a:rPr>
              <a:t>toán</a:t>
            </a:r>
            <a:r>
              <a:rPr lang="en-US" altLang="ko-KR" sz="900" dirty="0" smtClean="0">
                <a:latin typeface="Times New Roman" panose="02020603050405020304" pitchFamily="18" charset="0"/>
                <a:ea typeface="Dotum" pitchFamily="34" charset="-127"/>
                <a:cs typeface="Times New Roman" panose="02020603050405020304" pitchFamily="18" charset="0"/>
              </a:rPr>
              <a:t> Logic</a:t>
            </a:r>
            <a:endParaRPr lang="en-US"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dirty="0">
                <a:latin typeface="Times New Roman" panose="02020603050405020304" pitchFamily="18" charset="0"/>
                <a:ea typeface="Dotum" pitchFamily="34" charset="-127"/>
                <a:cs typeface="Times New Roman" panose="02020603050405020304" pitchFamily="18" charset="0"/>
              </a:rPr>
              <a:t> ④ Khó giảm kích thước</a:t>
            </a:r>
          </a:p>
          <a:p>
            <a:pPr eaLnBrk="1" hangingPunct="1">
              <a:spcBef>
                <a:spcPct val="0"/>
              </a:spcBef>
              <a:buFontTx/>
              <a:buNone/>
            </a:pPr>
            <a:endParaRPr lang="en-US"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en-US" altLang="ko-KR" sz="900" dirty="0">
                <a:latin typeface="Times New Roman" panose="02020603050405020304" pitchFamily="18" charset="0"/>
                <a:ea typeface="Dotum" pitchFamily="34" charset="-127"/>
                <a:cs typeface="Times New Roman" panose="02020603050405020304" pitchFamily="18" charset="0"/>
              </a:rPr>
              <a:t>2. </a:t>
            </a:r>
            <a:r>
              <a:rPr lang="en-US" altLang="ko-KR" sz="900" dirty="0" err="1">
                <a:latin typeface="Times New Roman" panose="02020603050405020304" pitchFamily="18" charset="0"/>
                <a:ea typeface="Dotum" pitchFamily="34" charset="-127"/>
                <a:cs typeface="Times New Roman" panose="02020603050405020304" pitchFamily="18" charset="0"/>
              </a:rPr>
              <a:t>Cấu</a:t>
            </a:r>
            <a:r>
              <a:rPr lang="en-US" altLang="ko-KR" sz="900" dirty="0">
                <a:latin typeface="Times New Roman" panose="02020603050405020304" pitchFamily="18" charset="0"/>
                <a:ea typeface="Dotum" pitchFamily="34" charset="-127"/>
                <a:cs typeface="Times New Roman" panose="02020603050405020304" pitchFamily="18" charset="0"/>
              </a:rPr>
              <a:t> </a:t>
            </a:r>
            <a:r>
              <a:rPr lang="en-US" altLang="ko-KR" sz="900" dirty="0" err="1">
                <a:latin typeface="Times New Roman" panose="02020603050405020304" pitchFamily="18" charset="0"/>
                <a:ea typeface="Dotum" pitchFamily="34" charset="-127"/>
                <a:cs typeface="Times New Roman" panose="02020603050405020304" pitchFamily="18" charset="0"/>
              </a:rPr>
              <a:t>hình</a:t>
            </a:r>
            <a:r>
              <a:rPr lang="en-US" altLang="ko-KR" sz="900" dirty="0">
                <a:latin typeface="Times New Roman" panose="02020603050405020304" pitchFamily="18" charset="0"/>
                <a:ea typeface="Dotum" pitchFamily="34" charset="-127"/>
                <a:cs typeface="Times New Roman" panose="02020603050405020304" pitchFamily="18" charset="0"/>
              </a:rPr>
              <a:t> </a:t>
            </a:r>
            <a:r>
              <a:rPr lang="en-US" altLang="ko-KR" sz="900" dirty="0" err="1">
                <a:latin typeface="Times New Roman" panose="02020603050405020304" pitchFamily="18" charset="0"/>
                <a:ea typeface="Dotum" pitchFamily="34" charset="-127"/>
                <a:cs typeface="Times New Roman" panose="02020603050405020304" pitchFamily="18" charset="0"/>
              </a:rPr>
              <a:t>của</a:t>
            </a:r>
            <a:r>
              <a:rPr lang="en-US" altLang="ko-KR" sz="900" dirty="0">
                <a:latin typeface="Times New Roman" panose="02020603050405020304" pitchFamily="18" charset="0"/>
                <a:ea typeface="Dotum" pitchFamily="34" charset="-127"/>
                <a:cs typeface="Times New Roman" panose="02020603050405020304" pitchFamily="18" charset="0"/>
              </a:rPr>
              <a:t> </a:t>
            </a:r>
            <a:r>
              <a:rPr lang="en-US" altLang="ko-KR" sz="900" dirty="0" err="1">
                <a:latin typeface="Times New Roman" panose="02020603050405020304" pitchFamily="18" charset="0"/>
                <a:ea typeface="Dotum" pitchFamily="34" charset="-127"/>
                <a:cs typeface="Times New Roman" panose="02020603050405020304" pitchFamily="18" charset="0"/>
              </a:rPr>
              <a:t>bộ</a:t>
            </a:r>
            <a:r>
              <a:rPr lang="en-US" altLang="ko-KR" sz="900" dirty="0">
                <a:latin typeface="Times New Roman" panose="02020603050405020304" pitchFamily="18" charset="0"/>
                <a:ea typeface="Dotum" pitchFamily="34" charset="-127"/>
                <a:cs typeface="Times New Roman" panose="02020603050405020304" pitchFamily="18" charset="0"/>
              </a:rPr>
              <a:t> </a:t>
            </a:r>
            <a:r>
              <a:rPr lang="en-US" altLang="ko-KR" sz="900" dirty="0" err="1">
                <a:latin typeface="Times New Roman" panose="02020603050405020304" pitchFamily="18" charset="0"/>
                <a:ea typeface="Dotum" pitchFamily="34" charset="-127"/>
                <a:cs typeface="Times New Roman" panose="02020603050405020304" pitchFamily="18" charset="0"/>
              </a:rPr>
              <a:t>nhớ</a:t>
            </a:r>
            <a:r>
              <a:rPr lang="en-US" altLang="ko-KR" sz="900" dirty="0">
                <a:latin typeface="Times New Roman" panose="02020603050405020304" pitchFamily="18" charset="0"/>
                <a:ea typeface="Dotum" pitchFamily="34" charset="-127"/>
                <a:cs typeface="Times New Roman" panose="02020603050405020304" pitchFamily="18" charset="0"/>
              </a:rPr>
              <a:t> </a:t>
            </a:r>
            <a:r>
              <a:rPr lang="en-US" altLang="ko-KR" sz="900" dirty="0" err="1">
                <a:latin typeface="Times New Roman" panose="02020603050405020304" pitchFamily="18" charset="0"/>
                <a:ea typeface="Dotum" pitchFamily="34" charset="-127"/>
                <a:cs typeface="Times New Roman" panose="02020603050405020304" pitchFamily="18" charset="0"/>
              </a:rPr>
              <a:t>trong</a:t>
            </a:r>
            <a:r>
              <a:rPr lang="en-US" altLang="ko-KR" sz="900" dirty="0">
                <a:latin typeface="Times New Roman" panose="02020603050405020304" pitchFamily="18" charset="0"/>
                <a:ea typeface="Dotum" pitchFamily="34" charset="-127"/>
                <a:cs typeface="Times New Roman" panose="02020603050405020304" pitchFamily="18" charset="0"/>
              </a:rPr>
              <a:t> </a:t>
            </a:r>
            <a:r>
              <a:rPr lang="en-US" altLang="ko-KR" sz="900" dirty="0" err="1">
                <a:latin typeface="Times New Roman" panose="02020603050405020304" pitchFamily="18" charset="0"/>
                <a:ea typeface="Dotum" pitchFamily="34" charset="-127"/>
                <a:cs typeface="Times New Roman" panose="02020603050405020304" pitchFamily="18" charset="0"/>
              </a:rPr>
              <a:t>của</a:t>
            </a:r>
            <a:r>
              <a:rPr lang="en-US" altLang="ko-KR" sz="900" dirty="0">
                <a:latin typeface="Times New Roman" panose="02020603050405020304" pitchFamily="18" charset="0"/>
                <a:ea typeface="Dotum" pitchFamily="34" charset="-127"/>
                <a:cs typeface="Times New Roman" panose="02020603050405020304" pitchFamily="18" charset="0"/>
              </a:rPr>
              <a:t> CPU PLC </a:t>
            </a:r>
            <a:r>
              <a:rPr lang="en-US" altLang="ko-KR" sz="900" dirty="0" err="1">
                <a:latin typeface="Times New Roman" panose="02020603050405020304" pitchFamily="18" charset="0"/>
                <a:ea typeface="Dotum" pitchFamily="34" charset="-127"/>
                <a:cs typeface="Times New Roman" panose="02020603050405020304" pitchFamily="18" charset="0"/>
              </a:rPr>
              <a:t>là</a:t>
            </a:r>
            <a:r>
              <a:rPr lang="en-US" altLang="ko-KR" sz="900" dirty="0">
                <a:latin typeface="Times New Roman" panose="02020603050405020304" pitchFamily="18" charset="0"/>
                <a:ea typeface="Dotum" pitchFamily="34" charset="-127"/>
                <a:cs typeface="Times New Roman" panose="02020603050405020304" pitchFamily="18" charset="0"/>
              </a:rPr>
              <a:t> </a:t>
            </a:r>
            <a:r>
              <a:rPr lang="en-US" altLang="ko-KR" sz="900" dirty="0" err="1">
                <a:latin typeface="Times New Roman" panose="02020603050405020304" pitchFamily="18" charset="0"/>
                <a:ea typeface="Dotum" pitchFamily="34" charset="-127"/>
                <a:cs typeface="Times New Roman" panose="02020603050405020304" pitchFamily="18" charset="0"/>
              </a:rPr>
              <a:t>gì</a:t>
            </a:r>
            <a:r>
              <a:rPr lang="en-US" altLang="ko-KR" sz="900" dirty="0">
                <a:latin typeface="Times New Roman" panose="02020603050405020304" pitchFamily="18" charset="0"/>
                <a:ea typeface="Dotum" pitchFamily="34" charset="-127"/>
                <a:cs typeface="Times New Roman" panose="02020603050405020304" pitchFamily="18" charset="0"/>
              </a:rPr>
              <a:t>?</a:t>
            </a:r>
          </a:p>
          <a:p>
            <a:pPr eaLnBrk="1" hangingPunct="1">
              <a:spcBef>
                <a:spcPct val="0"/>
              </a:spcBef>
              <a:buFontTx/>
              <a:buNone/>
            </a:pPr>
            <a:r>
              <a:rPr lang="en-US" altLang="ko-KR" sz="900" dirty="0">
                <a:latin typeface="Times New Roman" panose="02020603050405020304" pitchFamily="18" charset="0"/>
                <a:ea typeface="Dotum" pitchFamily="34" charset="-127"/>
                <a:cs typeface="Times New Roman" panose="02020603050405020304" pitchFamily="18" charset="0"/>
              </a:rPr>
              <a:t>       </a:t>
            </a:r>
          </a:p>
          <a:p>
            <a:pPr eaLnBrk="1" hangingPunct="1">
              <a:spcBef>
                <a:spcPct val="0"/>
              </a:spcBef>
              <a:buFontTx/>
              <a:buNone/>
            </a:pPr>
            <a:r>
              <a:rPr lang="en-US" altLang="ko-KR" sz="900" dirty="0">
                <a:latin typeface="Times New Roman" panose="02020603050405020304" pitchFamily="18" charset="0"/>
                <a:ea typeface="Dotum" pitchFamily="34" charset="-127"/>
                <a:cs typeface="Times New Roman" panose="02020603050405020304" pitchFamily="18" charset="0"/>
              </a:rPr>
              <a:t> ① </a:t>
            </a:r>
            <a:r>
              <a:rPr lang="en-US" altLang="ko-KR" sz="900" dirty="0" err="1">
                <a:latin typeface="Times New Roman" panose="02020603050405020304" pitchFamily="18" charset="0"/>
                <a:ea typeface="Dotum" pitchFamily="34" charset="-127"/>
                <a:cs typeface="Times New Roman" panose="02020603050405020304" pitchFamily="18" charset="0"/>
              </a:rPr>
              <a:t>Thẻ</a:t>
            </a:r>
            <a:r>
              <a:rPr lang="en-US" altLang="ko-KR" sz="900" dirty="0">
                <a:latin typeface="Times New Roman" panose="02020603050405020304" pitchFamily="18" charset="0"/>
                <a:ea typeface="Dotum" pitchFamily="34" charset="-127"/>
                <a:cs typeface="Times New Roman" panose="02020603050405020304" pitchFamily="18" charset="0"/>
              </a:rPr>
              <a:t> </a:t>
            </a:r>
            <a:r>
              <a:rPr lang="en-US" altLang="ko-KR" sz="900" dirty="0" err="1" smtClean="0">
                <a:latin typeface="Times New Roman" panose="02020603050405020304" pitchFamily="18" charset="0"/>
                <a:ea typeface="Dotum" pitchFamily="34" charset="-127"/>
                <a:cs typeface="Times New Roman" panose="02020603050405020304" pitchFamily="18" charset="0"/>
              </a:rPr>
              <a:t>nhớ</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en-US" altLang="ko-KR" sz="900" dirty="0">
                <a:latin typeface="Times New Roman" panose="02020603050405020304" pitchFamily="18" charset="0"/>
                <a:ea typeface="Dotum" pitchFamily="34" charset="-127"/>
                <a:cs typeface="Times New Roman" panose="02020603050405020304" pitchFamily="18" charset="0"/>
              </a:rPr>
              <a:t>② RAM </a:t>
            </a:r>
            <a:r>
              <a:rPr lang="en-US" altLang="ko-KR" sz="900" dirty="0" err="1">
                <a:latin typeface="Times New Roman" panose="02020603050405020304" pitchFamily="18" charset="0"/>
                <a:ea typeface="Dotum" pitchFamily="34" charset="-127"/>
                <a:cs typeface="Times New Roman" panose="02020603050405020304" pitchFamily="18" charset="0"/>
              </a:rPr>
              <a:t>tiêu</a:t>
            </a:r>
            <a:r>
              <a:rPr lang="en-US" altLang="ko-KR" sz="900" dirty="0">
                <a:latin typeface="Times New Roman" panose="02020603050405020304" pitchFamily="18" charset="0"/>
                <a:ea typeface="Dotum" pitchFamily="34" charset="-127"/>
                <a:cs typeface="Times New Roman" panose="02020603050405020304" pitchFamily="18" charset="0"/>
              </a:rPr>
              <a:t> </a:t>
            </a:r>
            <a:r>
              <a:rPr lang="en-US" altLang="ko-KR" sz="900" dirty="0" err="1">
                <a:latin typeface="Times New Roman" panose="02020603050405020304" pitchFamily="18" charset="0"/>
                <a:ea typeface="Dotum" pitchFamily="34" charset="-127"/>
                <a:cs typeface="Times New Roman" panose="02020603050405020304" pitchFamily="18" charset="0"/>
              </a:rPr>
              <a:t>chuẩn</a:t>
            </a:r>
            <a:endParaRPr lang="en-US"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dirty="0">
                <a:latin typeface="Times New Roman" panose="02020603050405020304" pitchFamily="18" charset="0"/>
                <a:ea typeface="Dotum" pitchFamily="34" charset="-127"/>
                <a:cs typeface="Times New Roman" panose="02020603050405020304" pitchFamily="18" charset="0"/>
              </a:rPr>
              <a:t> ③ Bộ nhớ chương trình </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vi-VN" altLang="ko-KR" sz="900" dirty="0" smtClean="0">
                <a:latin typeface="Times New Roman" panose="02020603050405020304" pitchFamily="18" charset="0"/>
                <a:ea typeface="Dotum" pitchFamily="34" charset="-127"/>
                <a:cs typeface="Times New Roman" panose="02020603050405020304" pitchFamily="18" charset="0"/>
              </a:rPr>
              <a:t>④ </a:t>
            </a:r>
            <a:r>
              <a:rPr lang="vi-VN" altLang="ko-KR" sz="900" dirty="0">
                <a:latin typeface="Times New Roman" panose="02020603050405020304" pitchFamily="18" charset="0"/>
                <a:ea typeface="Dotum" pitchFamily="34" charset="-127"/>
                <a:cs typeface="Times New Roman" panose="02020603050405020304" pitchFamily="18" charset="0"/>
              </a:rPr>
              <a:t>ROM tiêu chuẩn</a:t>
            </a:r>
            <a:endParaRPr lang="en-US"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en-US" altLang="ko-KR" sz="900" dirty="0" smtClean="0">
                <a:latin typeface="Times New Roman" panose="02020603050405020304" pitchFamily="18" charset="0"/>
                <a:ea typeface="Dotum" pitchFamily="34" charset="-127"/>
                <a:cs typeface="Times New Roman" panose="02020603050405020304" pitchFamily="18" charset="0"/>
              </a:rPr>
              <a:t>3. </a:t>
            </a:r>
            <a:r>
              <a:rPr lang="vi-VN" sz="900" dirty="0">
                <a:latin typeface="Times New Roman" panose="02020603050405020304" pitchFamily="18" charset="0"/>
                <a:ea typeface="Dotum" pitchFamily="34" charset="-127"/>
                <a:cs typeface="Times New Roman" panose="02020603050405020304" pitchFamily="18" charset="0"/>
              </a:rPr>
              <a:t>Khi xảy ra lỗi pin, </a:t>
            </a:r>
            <a:r>
              <a:rPr lang="vi-VN" sz="900" dirty="0" smtClean="0">
                <a:latin typeface="Times New Roman" panose="02020603050405020304" pitchFamily="18" charset="0"/>
                <a:ea typeface="Dotum" pitchFamily="34" charset="-127"/>
                <a:cs typeface="Times New Roman" panose="02020603050405020304" pitchFamily="18" charset="0"/>
              </a:rPr>
              <a:t>c</a:t>
            </a:r>
            <a:r>
              <a:rPr lang="en-US" sz="900" dirty="0" err="1" smtClean="0">
                <a:latin typeface="Times New Roman" panose="02020603050405020304" pitchFamily="18" charset="0"/>
                <a:ea typeface="Dotum" pitchFamily="34" charset="-127"/>
                <a:cs typeface="Times New Roman" panose="02020603050405020304" pitchFamily="18" charset="0"/>
              </a:rPr>
              <a:t>ần</a:t>
            </a:r>
            <a:r>
              <a:rPr lang="vi-VN" sz="900" dirty="0" smtClean="0">
                <a:latin typeface="Times New Roman" panose="02020603050405020304" pitchFamily="18" charset="0"/>
                <a:ea typeface="Dotum" pitchFamily="34" charset="-127"/>
                <a:cs typeface="Times New Roman" panose="02020603050405020304" pitchFamily="18" charset="0"/>
              </a:rPr>
              <a:t> </a:t>
            </a:r>
            <a:r>
              <a:rPr lang="vi-VN" sz="900" dirty="0">
                <a:latin typeface="Times New Roman" panose="02020603050405020304" pitchFamily="18" charset="0"/>
                <a:ea typeface="Dotum" pitchFamily="34" charset="-127"/>
                <a:cs typeface="Times New Roman" panose="02020603050405020304" pitchFamily="18" charset="0"/>
              </a:rPr>
              <a:t>kiểm tra xem đó là vấn đề pin CPU </a:t>
            </a:r>
            <a:r>
              <a:rPr lang="en-US" sz="900" dirty="0" smtClean="0">
                <a:latin typeface="Times New Roman" panose="02020603050405020304" pitchFamily="18" charset="0"/>
                <a:ea typeface="Dotum" pitchFamily="34" charset="-127"/>
                <a:cs typeface="Times New Roman" panose="02020603050405020304" pitchFamily="18" charset="0"/>
              </a:rPr>
              <a:t>   </a:t>
            </a:r>
            <a:r>
              <a:rPr lang="vi-VN" sz="900" dirty="0" smtClean="0">
                <a:latin typeface="Times New Roman" panose="02020603050405020304" pitchFamily="18" charset="0"/>
                <a:ea typeface="Dotum" pitchFamily="34" charset="-127"/>
                <a:cs typeface="Times New Roman" panose="02020603050405020304" pitchFamily="18" charset="0"/>
              </a:rPr>
              <a:t>hay </a:t>
            </a:r>
            <a:r>
              <a:rPr lang="vi-VN" sz="900" dirty="0">
                <a:latin typeface="Times New Roman" panose="02020603050405020304" pitchFamily="18" charset="0"/>
                <a:ea typeface="Dotum" pitchFamily="34" charset="-127"/>
                <a:cs typeface="Times New Roman" panose="02020603050405020304" pitchFamily="18" charset="0"/>
              </a:rPr>
              <a:t>pin thẻ nhớ. Có thể kiểm </a:t>
            </a:r>
            <a:r>
              <a:rPr lang="en-US" sz="900" dirty="0" err="1" smtClean="0">
                <a:latin typeface="Times New Roman" panose="02020603050405020304" pitchFamily="18" charset="0"/>
                <a:ea typeface="Dotum" pitchFamily="34" charset="-127"/>
                <a:cs typeface="Times New Roman" panose="02020603050405020304" pitchFamily="18" charset="0"/>
              </a:rPr>
              <a:t>bằng</a:t>
            </a:r>
            <a:r>
              <a:rPr lang="en-US" sz="900" dirty="0" smtClean="0">
                <a:latin typeface="Times New Roman" panose="02020603050405020304" pitchFamily="18" charset="0"/>
                <a:ea typeface="Dotum" pitchFamily="34" charset="-127"/>
                <a:cs typeface="Times New Roman" panose="02020603050405020304" pitchFamily="18" charset="0"/>
              </a:rPr>
              <a:t> </a:t>
            </a:r>
            <a:r>
              <a:rPr lang="vi-VN" sz="900" dirty="0" smtClean="0">
                <a:latin typeface="Times New Roman" panose="02020603050405020304" pitchFamily="18" charset="0"/>
                <a:ea typeface="Dotum" pitchFamily="34" charset="-127"/>
                <a:cs typeface="Times New Roman" panose="02020603050405020304" pitchFamily="18" charset="0"/>
              </a:rPr>
              <a:t>?</a:t>
            </a:r>
            <a:endParaRPr lang="vi-VN"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en-US" altLang="ko-KR" sz="900" dirty="0">
                <a:latin typeface="Times New Roman" panose="02020603050405020304" pitchFamily="18" charset="0"/>
                <a:ea typeface="Dotum" pitchFamily="34" charset="-127"/>
                <a:cs typeface="Times New Roman" panose="02020603050405020304" pitchFamily="18" charset="0"/>
              </a:rPr>
              <a:t> ① SM400 </a:t>
            </a:r>
            <a:r>
              <a:rPr lang="en-US" altLang="ko-KR" sz="900" dirty="0" smtClean="0">
                <a:latin typeface="Times New Roman" panose="02020603050405020304" pitchFamily="18" charset="0"/>
                <a:ea typeface="Dotum" pitchFamily="34" charset="-127"/>
                <a:cs typeface="Times New Roman" panose="02020603050405020304" pitchFamily="18" charset="0"/>
              </a:rPr>
              <a:t>     ② </a:t>
            </a:r>
            <a:r>
              <a:rPr lang="en-US" altLang="ko-KR" sz="900" dirty="0">
                <a:latin typeface="Times New Roman" panose="02020603050405020304" pitchFamily="18" charset="0"/>
                <a:ea typeface="Dotum" pitchFamily="34" charset="-127"/>
                <a:cs typeface="Times New Roman" panose="02020603050405020304" pitchFamily="18" charset="0"/>
              </a:rPr>
              <a:t>M500</a:t>
            </a:r>
          </a:p>
          <a:p>
            <a:pPr eaLnBrk="1" hangingPunct="1">
              <a:spcBef>
                <a:spcPct val="0"/>
              </a:spcBef>
              <a:buFontTx/>
              <a:buNone/>
            </a:pPr>
            <a:r>
              <a:rPr lang="en-US" altLang="ko-KR" sz="900" dirty="0">
                <a:latin typeface="Times New Roman" panose="02020603050405020304" pitchFamily="18" charset="0"/>
                <a:ea typeface="Dotum" pitchFamily="34" charset="-127"/>
                <a:cs typeface="Times New Roman" panose="02020603050405020304" pitchFamily="18" charset="0"/>
              </a:rPr>
              <a:t> ③ </a:t>
            </a:r>
            <a:r>
              <a:rPr lang="en-US" altLang="ko-KR" sz="900" dirty="0" smtClean="0">
                <a:latin typeface="Times New Roman" panose="02020603050405020304" pitchFamily="18" charset="0"/>
                <a:ea typeface="Dotum" pitchFamily="34" charset="-127"/>
                <a:cs typeface="Times New Roman" panose="02020603050405020304" pitchFamily="18" charset="0"/>
              </a:rPr>
              <a:t>SD52         </a:t>
            </a:r>
            <a:r>
              <a:rPr lang="en-US" altLang="ko-KR" sz="900" dirty="0">
                <a:latin typeface="Times New Roman" panose="02020603050405020304" pitchFamily="18" charset="0"/>
                <a:ea typeface="Dotum" pitchFamily="34" charset="-127"/>
                <a:cs typeface="Times New Roman" panose="02020603050405020304" pitchFamily="18" charset="0"/>
              </a:rPr>
              <a:t>④ D502</a:t>
            </a:r>
          </a:p>
          <a:p>
            <a:pPr eaLnBrk="1" hangingPunct="1">
              <a:spcBef>
                <a:spcPct val="0"/>
              </a:spcBef>
              <a:buFontTx/>
              <a:buNone/>
            </a:pPr>
            <a:endParaRPr lang="en-US"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dirty="0">
                <a:latin typeface="Times New Roman" panose="02020603050405020304" pitchFamily="18" charset="0"/>
                <a:ea typeface="Dotum" pitchFamily="34" charset="-127"/>
                <a:cs typeface="Times New Roman" panose="02020603050405020304" pitchFamily="18" charset="0"/>
              </a:rPr>
              <a:t>4. </a:t>
            </a:r>
            <a:r>
              <a:rPr lang="en-US" altLang="ko-KR" sz="900" dirty="0" smtClean="0">
                <a:latin typeface="Times New Roman" panose="02020603050405020304" pitchFamily="18" charset="0"/>
                <a:ea typeface="Dotum" pitchFamily="34" charset="-127"/>
                <a:cs typeface="Times New Roman" panose="02020603050405020304" pitchFamily="18" charset="0"/>
              </a:rPr>
              <a:t>Unit </a:t>
            </a:r>
            <a:r>
              <a:rPr lang="en-US" altLang="ko-KR" sz="900" dirty="0" err="1" smtClean="0">
                <a:latin typeface="Times New Roman" panose="02020603050405020304" pitchFamily="18" charset="0"/>
                <a:ea typeface="Dotum" pitchFamily="34" charset="-127"/>
                <a:cs typeface="Times New Roman" panose="02020603050405020304" pitchFamily="18" charset="0"/>
              </a:rPr>
              <a:t>nào</a:t>
            </a:r>
            <a:r>
              <a:rPr lang="vi-VN" sz="900" dirty="0" smtClean="0">
                <a:latin typeface="Times New Roman" panose="02020603050405020304" pitchFamily="18" charset="0"/>
                <a:ea typeface="Dotum" pitchFamily="34" charset="-127"/>
                <a:cs typeface="Times New Roman" panose="02020603050405020304" pitchFamily="18" charset="0"/>
              </a:rPr>
              <a:t> </a:t>
            </a:r>
            <a:r>
              <a:rPr lang="vi-VN" sz="900" dirty="0">
                <a:latin typeface="Times New Roman" panose="02020603050405020304" pitchFamily="18" charset="0"/>
                <a:ea typeface="Dotum" pitchFamily="34" charset="-127"/>
                <a:cs typeface="Times New Roman" panose="02020603050405020304" pitchFamily="18" charset="0"/>
              </a:rPr>
              <a:t>được sử dụng </a:t>
            </a:r>
            <a:r>
              <a:rPr lang="en-US" sz="900" dirty="0" err="1" smtClean="0">
                <a:latin typeface="Times New Roman" panose="02020603050405020304" pitchFamily="18" charset="0"/>
                <a:ea typeface="Dotum" pitchFamily="34" charset="-127"/>
                <a:cs typeface="Times New Roman" panose="02020603050405020304" pitchFamily="18" charset="0"/>
              </a:rPr>
              <a:t>để</a:t>
            </a:r>
            <a:r>
              <a:rPr lang="en-US" sz="900" dirty="0" smtClean="0">
                <a:latin typeface="Times New Roman" panose="02020603050405020304" pitchFamily="18" charset="0"/>
                <a:ea typeface="Dotum" pitchFamily="34" charset="-127"/>
                <a:cs typeface="Times New Roman" panose="02020603050405020304" pitchFamily="18" charset="0"/>
              </a:rPr>
              <a:t> </a:t>
            </a:r>
            <a:r>
              <a:rPr lang="vi-VN" sz="900" dirty="0" smtClean="0">
                <a:latin typeface="Times New Roman" panose="02020603050405020304" pitchFamily="18" charset="0"/>
                <a:ea typeface="Dotum" pitchFamily="34" charset="-127"/>
                <a:cs typeface="Times New Roman" panose="02020603050405020304" pitchFamily="18" charset="0"/>
              </a:rPr>
              <a:t>nhận </a:t>
            </a:r>
            <a:r>
              <a:rPr lang="vi-VN" sz="900" dirty="0">
                <a:latin typeface="Times New Roman" panose="02020603050405020304" pitchFamily="18" charset="0"/>
                <a:ea typeface="Dotum" pitchFamily="34" charset="-127"/>
                <a:cs typeface="Times New Roman" panose="02020603050405020304" pitchFamily="18" charset="0"/>
              </a:rPr>
              <a:t>tín hiệu BẬT / TẮT từ </a:t>
            </a:r>
            <a:r>
              <a:rPr lang="vi-VN" sz="900" dirty="0" smtClean="0">
                <a:latin typeface="Times New Roman" panose="02020603050405020304" pitchFamily="18" charset="0"/>
                <a:ea typeface="Dotum" pitchFamily="34" charset="-127"/>
                <a:cs typeface="Times New Roman" panose="02020603050405020304" pitchFamily="18" charset="0"/>
              </a:rPr>
              <a:t>các</a:t>
            </a:r>
            <a:r>
              <a:rPr lang="en-US" sz="900" dirty="0" smtClean="0">
                <a:latin typeface="Times New Roman" panose="02020603050405020304" pitchFamily="18" charset="0"/>
                <a:ea typeface="Dotum" pitchFamily="34" charset="-127"/>
                <a:cs typeface="Times New Roman" panose="02020603050405020304" pitchFamily="18" charset="0"/>
              </a:rPr>
              <a:t>    </a:t>
            </a:r>
            <a:r>
              <a:rPr lang="vi-VN" sz="900" dirty="0" smtClean="0">
                <a:latin typeface="Times New Roman" panose="02020603050405020304" pitchFamily="18" charset="0"/>
                <a:ea typeface="Dotum" pitchFamily="34" charset="-127"/>
                <a:cs typeface="Times New Roman" panose="02020603050405020304" pitchFamily="18" charset="0"/>
              </a:rPr>
              <a:t> </a:t>
            </a:r>
            <a:r>
              <a:rPr lang="vi-VN" sz="900" dirty="0">
                <a:latin typeface="Times New Roman" panose="02020603050405020304" pitchFamily="18" charset="0"/>
                <a:ea typeface="Dotum" pitchFamily="34" charset="-127"/>
                <a:cs typeface="Times New Roman" panose="02020603050405020304" pitchFamily="18" charset="0"/>
              </a:rPr>
              <a:t>thiết bị bên ngoài</a:t>
            </a:r>
            <a:r>
              <a:rPr lang="en-US" altLang="ko-KR" sz="900" dirty="0">
                <a:latin typeface="Times New Roman" panose="02020603050405020304" pitchFamily="18" charset="0"/>
                <a:ea typeface="Dotum" pitchFamily="34" charset="-127"/>
                <a:cs typeface="Times New Roman" panose="02020603050405020304" pitchFamily="18" charset="0"/>
              </a:rPr>
              <a:t>?</a:t>
            </a:r>
          </a:p>
          <a:p>
            <a:pPr eaLnBrk="1" hangingPunct="1">
              <a:spcBef>
                <a:spcPct val="0"/>
              </a:spcBef>
              <a:buFontTx/>
              <a:buNone/>
            </a:pPr>
            <a:endParaRPr lang="en-US"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dirty="0">
                <a:latin typeface="Times New Roman" panose="02020603050405020304" pitchFamily="18" charset="0"/>
                <a:ea typeface="Dotum" pitchFamily="34" charset="-127"/>
                <a:cs typeface="Times New Roman" panose="02020603050405020304" pitchFamily="18" charset="0"/>
              </a:rPr>
              <a:t> ① </a:t>
            </a:r>
            <a:r>
              <a:rPr lang="en-US" altLang="ko-KR" sz="900" dirty="0" smtClean="0">
                <a:latin typeface="Times New Roman" panose="02020603050405020304" pitchFamily="18" charset="0"/>
                <a:ea typeface="Dotum" pitchFamily="34" charset="-127"/>
                <a:cs typeface="Times New Roman" panose="02020603050405020304" pitchFamily="18" charset="0"/>
              </a:rPr>
              <a:t>Unit </a:t>
            </a:r>
            <a:r>
              <a:rPr lang="en-US" altLang="ko-KR" sz="900" dirty="0" err="1" smtClean="0">
                <a:latin typeface="Times New Roman" panose="02020603050405020304" pitchFamily="18" charset="0"/>
                <a:ea typeface="Dotum" pitchFamily="34" charset="-127"/>
                <a:cs typeface="Times New Roman" panose="02020603050405020304" pitchFamily="18" charset="0"/>
              </a:rPr>
              <a:t>đầu</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en-US" altLang="ko-KR" sz="900" dirty="0" err="1" smtClean="0">
                <a:latin typeface="Times New Roman" panose="02020603050405020304" pitchFamily="18" charset="0"/>
                <a:ea typeface="Dotum" pitchFamily="34" charset="-127"/>
                <a:cs typeface="Times New Roman" panose="02020603050405020304" pitchFamily="18" charset="0"/>
              </a:rPr>
              <a:t>vào</a:t>
            </a:r>
            <a:r>
              <a:rPr lang="en-US" altLang="ko-KR" sz="900" dirty="0" smtClean="0">
                <a:latin typeface="Times New Roman" panose="02020603050405020304" pitchFamily="18" charset="0"/>
                <a:ea typeface="Dotum" pitchFamily="34" charset="-127"/>
                <a:cs typeface="Times New Roman" panose="02020603050405020304" pitchFamily="18" charset="0"/>
              </a:rPr>
              <a:t> Digital       </a:t>
            </a:r>
            <a:r>
              <a:rPr lang="vi-VN" altLang="ko-KR" sz="900" dirty="0" smtClean="0">
                <a:latin typeface="Times New Roman" panose="02020603050405020304" pitchFamily="18" charset="0"/>
                <a:ea typeface="Dotum" pitchFamily="34" charset="-127"/>
                <a:cs typeface="Times New Roman" panose="02020603050405020304" pitchFamily="18" charset="0"/>
              </a:rPr>
              <a:t>② </a:t>
            </a:r>
            <a:r>
              <a:rPr lang="en-US" altLang="ko-KR" sz="900" dirty="0">
                <a:latin typeface="Times New Roman" panose="02020603050405020304" pitchFamily="18" charset="0"/>
                <a:ea typeface="Dotum" pitchFamily="34" charset="-127"/>
                <a:cs typeface="Times New Roman" panose="02020603050405020304" pitchFamily="18" charset="0"/>
              </a:rPr>
              <a:t>Unit </a:t>
            </a:r>
            <a:r>
              <a:rPr lang="en-US" altLang="ko-KR" sz="900" dirty="0" err="1">
                <a:latin typeface="Times New Roman" panose="02020603050405020304" pitchFamily="18" charset="0"/>
                <a:ea typeface="Dotum" pitchFamily="34" charset="-127"/>
                <a:cs typeface="Times New Roman" panose="02020603050405020304" pitchFamily="18" charset="0"/>
              </a:rPr>
              <a:t>đầu</a:t>
            </a:r>
            <a:r>
              <a:rPr lang="en-US" altLang="ko-KR" sz="900" dirty="0">
                <a:latin typeface="Times New Roman" panose="02020603050405020304" pitchFamily="18" charset="0"/>
                <a:ea typeface="Dotum" pitchFamily="34" charset="-127"/>
                <a:cs typeface="Times New Roman" panose="02020603050405020304" pitchFamily="18" charset="0"/>
              </a:rPr>
              <a:t> </a:t>
            </a:r>
            <a:r>
              <a:rPr lang="en-US" altLang="ko-KR" sz="900" dirty="0" err="1" smtClean="0">
                <a:latin typeface="Times New Roman" panose="02020603050405020304" pitchFamily="18" charset="0"/>
                <a:ea typeface="Dotum" pitchFamily="34" charset="-127"/>
                <a:cs typeface="Times New Roman" panose="02020603050405020304" pitchFamily="18" charset="0"/>
              </a:rPr>
              <a:t>ra</a:t>
            </a:r>
            <a:r>
              <a:rPr lang="en-US" altLang="ko-KR" sz="900" dirty="0" smtClean="0">
                <a:latin typeface="Times New Roman" panose="02020603050405020304" pitchFamily="18" charset="0"/>
                <a:ea typeface="Dotum" pitchFamily="34" charset="-127"/>
                <a:cs typeface="Times New Roman" panose="02020603050405020304" pitchFamily="18" charset="0"/>
              </a:rPr>
              <a:t> Digital</a:t>
            </a:r>
          </a:p>
          <a:p>
            <a:pPr eaLnBrk="1" hangingPunct="1">
              <a:spcBef>
                <a:spcPct val="0"/>
              </a:spcBef>
              <a:buFontTx/>
              <a:buNone/>
            </a:pPr>
            <a:r>
              <a:rPr lang="vi-VN" altLang="ko-KR" sz="900" dirty="0" smtClean="0">
                <a:latin typeface="Times New Roman" panose="02020603050405020304" pitchFamily="18" charset="0"/>
                <a:ea typeface="Dotum" pitchFamily="34" charset="-127"/>
                <a:cs typeface="Times New Roman" panose="02020603050405020304" pitchFamily="18" charset="0"/>
              </a:rPr>
              <a:t> </a:t>
            </a:r>
            <a:r>
              <a:rPr lang="vi-VN" altLang="ko-KR" sz="900" dirty="0">
                <a:latin typeface="Times New Roman" panose="02020603050405020304" pitchFamily="18" charset="0"/>
                <a:ea typeface="Dotum" pitchFamily="34" charset="-127"/>
                <a:cs typeface="Times New Roman" panose="02020603050405020304" pitchFamily="18" charset="0"/>
              </a:rPr>
              <a:t>③ </a:t>
            </a:r>
            <a:r>
              <a:rPr lang="en-US" altLang="ko-KR" sz="900" dirty="0" smtClean="0">
                <a:latin typeface="Times New Roman" panose="02020603050405020304" pitchFamily="18" charset="0"/>
                <a:ea typeface="Dotum" pitchFamily="34" charset="-127"/>
                <a:cs typeface="Times New Roman" panose="02020603050405020304" pitchFamily="18" charset="0"/>
              </a:rPr>
              <a:t>Unit</a:t>
            </a:r>
            <a:r>
              <a:rPr lang="vi-VN" altLang="ko-KR" sz="900" dirty="0" smtClean="0">
                <a:latin typeface="Times New Roman" panose="02020603050405020304" pitchFamily="18" charset="0"/>
                <a:ea typeface="Dotum" pitchFamily="34" charset="-127"/>
                <a:cs typeface="Times New Roman" panose="02020603050405020304" pitchFamily="18" charset="0"/>
              </a:rPr>
              <a:t> </a:t>
            </a:r>
            <a:r>
              <a:rPr lang="vi-VN" altLang="ko-KR" sz="900" dirty="0">
                <a:latin typeface="Times New Roman" panose="02020603050405020304" pitchFamily="18" charset="0"/>
                <a:ea typeface="Dotum" pitchFamily="34" charset="-127"/>
                <a:cs typeface="Times New Roman" panose="02020603050405020304" pitchFamily="18" charset="0"/>
              </a:rPr>
              <a:t>đầu vào </a:t>
            </a:r>
            <a:r>
              <a:rPr lang="en-US" altLang="ko-KR" sz="900" dirty="0" smtClean="0">
                <a:latin typeface="Times New Roman" panose="02020603050405020304" pitchFamily="18" charset="0"/>
                <a:ea typeface="Dotum" pitchFamily="34" charset="-127"/>
                <a:cs typeface="Times New Roman" panose="02020603050405020304" pitchFamily="18" charset="0"/>
              </a:rPr>
              <a:t>Analog     </a:t>
            </a:r>
            <a:r>
              <a:rPr lang="vi-VN" altLang="ko-KR" sz="900" dirty="0" smtClean="0">
                <a:latin typeface="Times New Roman" panose="02020603050405020304" pitchFamily="18" charset="0"/>
                <a:ea typeface="Dotum" pitchFamily="34" charset="-127"/>
                <a:cs typeface="Times New Roman" panose="02020603050405020304" pitchFamily="18" charset="0"/>
              </a:rPr>
              <a:t> </a:t>
            </a:r>
            <a:r>
              <a:rPr lang="vi-VN" altLang="ko-KR" sz="900" dirty="0">
                <a:latin typeface="Times New Roman" panose="02020603050405020304" pitchFamily="18" charset="0"/>
                <a:ea typeface="Dotum" pitchFamily="34" charset="-127"/>
                <a:cs typeface="Times New Roman" panose="02020603050405020304" pitchFamily="18" charset="0"/>
              </a:rPr>
              <a:t>④ </a:t>
            </a:r>
            <a:r>
              <a:rPr lang="en-US" altLang="ko-KR" sz="900" dirty="0" smtClean="0">
                <a:latin typeface="Times New Roman" panose="02020603050405020304" pitchFamily="18" charset="0"/>
                <a:ea typeface="Dotum" pitchFamily="34" charset="-127"/>
                <a:cs typeface="Times New Roman" panose="02020603050405020304" pitchFamily="18" charset="0"/>
              </a:rPr>
              <a:t>Unit</a:t>
            </a:r>
            <a:r>
              <a:rPr lang="vi-VN" altLang="ko-KR" sz="900" dirty="0" smtClean="0">
                <a:latin typeface="Times New Roman" panose="02020603050405020304" pitchFamily="18" charset="0"/>
                <a:ea typeface="Dotum" pitchFamily="34" charset="-127"/>
                <a:cs typeface="Times New Roman" panose="02020603050405020304" pitchFamily="18" charset="0"/>
              </a:rPr>
              <a:t> </a:t>
            </a:r>
            <a:r>
              <a:rPr lang="vi-VN" altLang="ko-KR" sz="900" dirty="0">
                <a:latin typeface="Times New Roman" panose="02020603050405020304" pitchFamily="18" charset="0"/>
                <a:ea typeface="Dotum" pitchFamily="34" charset="-127"/>
                <a:cs typeface="Times New Roman" panose="02020603050405020304" pitchFamily="18" charset="0"/>
              </a:rPr>
              <a:t>đầu ra </a:t>
            </a:r>
            <a:r>
              <a:rPr lang="en-US" altLang="ko-KR" sz="900" dirty="0" smtClean="0">
                <a:latin typeface="Times New Roman" panose="02020603050405020304" pitchFamily="18" charset="0"/>
                <a:ea typeface="Dotum" pitchFamily="34" charset="-127"/>
                <a:cs typeface="Times New Roman" panose="02020603050405020304" pitchFamily="18" charset="0"/>
              </a:rPr>
              <a:t>Analog</a:t>
            </a:r>
            <a:endParaRPr lang="en-US"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dirty="0">
                <a:latin typeface="Times New Roman" panose="02020603050405020304" pitchFamily="18" charset="0"/>
                <a:ea typeface="Dotum" pitchFamily="34" charset="-127"/>
                <a:cs typeface="Times New Roman" panose="02020603050405020304" pitchFamily="18" charset="0"/>
              </a:rPr>
              <a:t>5. Trong cấu hình PLC sau, phạm vi đầu vào / đầu ra của Mô-đun Q62DA là bao nhiêu</a:t>
            </a:r>
            <a:r>
              <a:rPr lang="vi-VN" altLang="ko-KR" sz="900" dirty="0" smtClean="0">
                <a:latin typeface="Times New Roman" panose="02020603050405020304" pitchFamily="18" charset="0"/>
                <a:ea typeface="Dotum" pitchFamily="34" charset="-127"/>
                <a:cs typeface="Times New Roman" panose="02020603050405020304" pitchFamily="18" charset="0"/>
              </a:rPr>
              <a:t>?</a:t>
            </a:r>
            <a:endParaRPr lang="en-US" altLang="ko-KR" sz="900" dirty="0" smtClean="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dirty="0" smtClean="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vi-VN"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dirty="0" smtClean="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dirty="0" smtClean="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en-US" altLang="ko-KR" sz="900" dirty="0">
                <a:latin typeface="Times New Roman" panose="02020603050405020304" pitchFamily="18" charset="0"/>
                <a:ea typeface="Dotum" pitchFamily="34" charset="-127"/>
                <a:cs typeface="Times New Roman" panose="02020603050405020304" pitchFamily="18" charset="0"/>
              </a:rPr>
              <a:t> ① Y150 ~ Y15F </a:t>
            </a:r>
            <a:r>
              <a:rPr lang="en-US" altLang="ko-KR" sz="900" dirty="0" smtClean="0">
                <a:latin typeface="Times New Roman" panose="02020603050405020304" pitchFamily="18" charset="0"/>
                <a:ea typeface="Dotum" pitchFamily="34" charset="-127"/>
                <a:cs typeface="Times New Roman" panose="02020603050405020304" pitchFamily="18" charset="0"/>
              </a:rPr>
              <a:t>       ② </a:t>
            </a:r>
            <a:r>
              <a:rPr lang="en-US" altLang="ko-KR" sz="900" dirty="0">
                <a:latin typeface="Times New Roman" panose="02020603050405020304" pitchFamily="18" charset="0"/>
                <a:ea typeface="Dotum" pitchFamily="34" charset="-127"/>
                <a:cs typeface="Times New Roman" panose="02020603050405020304" pitchFamily="18" charset="0"/>
              </a:rPr>
              <a:t>Y160 ~ Y16F</a:t>
            </a:r>
          </a:p>
          <a:p>
            <a:pPr eaLnBrk="1" hangingPunct="1">
              <a:spcBef>
                <a:spcPct val="0"/>
              </a:spcBef>
              <a:buFontTx/>
              <a:buNone/>
            </a:pPr>
            <a:r>
              <a:rPr lang="en-US" altLang="ko-KR" sz="900" dirty="0">
                <a:latin typeface="Times New Roman" panose="02020603050405020304" pitchFamily="18" charset="0"/>
                <a:ea typeface="Dotum" pitchFamily="34" charset="-127"/>
                <a:cs typeface="Times New Roman" panose="02020603050405020304" pitchFamily="18" charset="0"/>
              </a:rPr>
              <a:t> ③ Y110 ~ </a:t>
            </a:r>
            <a:r>
              <a:rPr lang="en-US" altLang="ko-KR" sz="900" dirty="0" smtClean="0">
                <a:latin typeface="Times New Roman" panose="02020603050405020304" pitchFamily="18" charset="0"/>
                <a:ea typeface="Dotum" pitchFamily="34" charset="-127"/>
                <a:cs typeface="Times New Roman" panose="02020603050405020304" pitchFamily="18" charset="0"/>
              </a:rPr>
              <a:t>Y11F        </a:t>
            </a:r>
            <a:r>
              <a:rPr lang="vi-VN" altLang="ko-KR" sz="900" dirty="0" smtClean="0">
                <a:latin typeface="Times New Roman" panose="02020603050405020304" pitchFamily="18" charset="0"/>
                <a:ea typeface="Dotum" pitchFamily="34" charset="-127"/>
                <a:cs typeface="Times New Roman" panose="02020603050405020304" pitchFamily="18" charset="0"/>
              </a:rPr>
              <a:t>④ </a:t>
            </a:r>
            <a:r>
              <a:rPr lang="en-US" altLang="ko-KR" sz="900" dirty="0" smtClean="0">
                <a:latin typeface="Times New Roman" panose="02020603050405020304" pitchFamily="18" charset="0"/>
                <a:ea typeface="Dotum" pitchFamily="34" charset="-127"/>
                <a:cs typeface="Times New Roman" panose="02020603050405020304" pitchFamily="18" charset="0"/>
              </a:rPr>
              <a:t>Y100 </a:t>
            </a:r>
            <a:r>
              <a:rPr lang="en-US" altLang="ko-KR" sz="900" dirty="0">
                <a:latin typeface="Times New Roman" panose="02020603050405020304" pitchFamily="18" charset="0"/>
                <a:ea typeface="Dotum" pitchFamily="34" charset="-127"/>
                <a:cs typeface="Times New Roman" panose="02020603050405020304" pitchFamily="18" charset="0"/>
              </a:rPr>
              <a:t>~ Y11F</a:t>
            </a:r>
          </a:p>
          <a:p>
            <a:pPr eaLnBrk="1" hangingPunct="1">
              <a:spcBef>
                <a:spcPct val="0"/>
              </a:spcBef>
              <a:buFontTx/>
              <a:buNone/>
            </a:pPr>
            <a:endParaRPr lang="en-US"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dirty="0">
                <a:latin typeface="Times New Roman" panose="02020603050405020304" pitchFamily="18" charset="0"/>
                <a:ea typeface="Dotum" pitchFamily="34" charset="-127"/>
                <a:cs typeface="Times New Roman" panose="02020603050405020304" pitchFamily="18" charset="0"/>
              </a:rPr>
              <a:t>6. Chuyển </a:t>
            </a:r>
            <a:r>
              <a:rPr lang="vi-VN" altLang="ko-KR" sz="900" dirty="0" smtClean="0">
                <a:latin typeface="Times New Roman" panose="02020603050405020304" pitchFamily="18" charset="0"/>
                <a:ea typeface="Dotum" pitchFamily="34" charset="-127"/>
                <a:cs typeface="Times New Roman" panose="02020603050405020304" pitchFamily="18" charset="0"/>
              </a:rPr>
              <a:t>đổi</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vi-VN" altLang="ko-KR" sz="900" dirty="0">
                <a:latin typeface="Times New Roman" panose="02020603050405020304" pitchFamily="18" charset="0"/>
                <a:ea typeface="Dotum" pitchFamily="34" charset="-127"/>
                <a:cs typeface="Times New Roman" panose="02020603050405020304" pitchFamily="18" charset="0"/>
              </a:rPr>
              <a:t>3B từ hệ thập lục phân </a:t>
            </a:r>
            <a:r>
              <a:rPr lang="vi-VN" altLang="ko-KR" sz="900" dirty="0" smtClean="0">
                <a:latin typeface="Times New Roman" panose="02020603050405020304" pitchFamily="18" charset="0"/>
                <a:ea typeface="Dotum" pitchFamily="34" charset="-127"/>
                <a:cs typeface="Times New Roman" panose="02020603050405020304" pitchFamily="18" charset="0"/>
              </a:rPr>
              <a:t>sang </a:t>
            </a:r>
            <a:r>
              <a:rPr lang="vi-VN" altLang="ko-KR" sz="900" dirty="0">
                <a:latin typeface="Times New Roman" panose="02020603050405020304" pitchFamily="18" charset="0"/>
                <a:ea typeface="Dotum" pitchFamily="34" charset="-127"/>
                <a:cs typeface="Times New Roman" panose="02020603050405020304" pitchFamily="18" charset="0"/>
              </a:rPr>
              <a:t>hệ nhị phân là gì?</a:t>
            </a:r>
            <a:endParaRPr lang="en-US"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en-US" altLang="ko-KR" sz="900" dirty="0">
                <a:latin typeface="Times New Roman" panose="02020603050405020304" pitchFamily="18" charset="0"/>
                <a:ea typeface="Dotum" pitchFamily="34" charset="-127"/>
                <a:cs typeface="Times New Roman" panose="02020603050405020304" pitchFamily="18" charset="0"/>
              </a:rPr>
              <a:t> ① 0101 1011 ② 0011 1011</a:t>
            </a:r>
          </a:p>
          <a:p>
            <a:pPr eaLnBrk="1" hangingPunct="1">
              <a:spcBef>
                <a:spcPct val="0"/>
              </a:spcBef>
              <a:buFontTx/>
              <a:buNone/>
            </a:pPr>
            <a:r>
              <a:rPr lang="en-US" altLang="ko-KR" sz="900" dirty="0">
                <a:latin typeface="Times New Roman" panose="02020603050405020304" pitchFamily="18" charset="0"/>
                <a:ea typeface="Dotum" pitchFamily="34" charset="-127"/>
                <a:cs typeface="Times New Roman" panose="02020603050405020304" pitchFamily="18" charset="0"/>
              </a:rPr>
              <a:t> ③ 0101 1001 ④ 0010 0110</a:t>
            </a:r>
          </a:p>
          <a:p>
            <a:pPr eaLnBrk="1" hangingPunct="1">
              <a:spcBef>
                <a:spcPct val="0"/>
              </a:spcBef>
              <a:buFontTx/>
              <a:buNone/>
            </a:pPr>
            <a:endParaRPr lang="en-US"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dirty="0">
                <a:latin typeface="Times New Roman" panose="02020603050405020304" pitchFamily="18" charset="0"/>
                <a:ea typeface="Dotum" pitchFamily="34" charset="-127"/>
                <a:cs typeface="Times New Roman" panose="02020603050405020304" pitchFamily="18" charset="0"/>
              </a:rPr>
              <a:t>7. </a:t>
            </a:r>
            <a:r>
              <a:rPr lang="vi-VN" sz="900" dirty="0">
                <a:latin typeface="Times New Roman" panose="02020603050405020304" pitchFamily="18" charset="0"/>
                <a:ea typeface="Dotum" pitchFamily="34" charset="-127"/>
                <a:cs typeface="Times New Roman" panose="02020603050405020304" pitchFamily="18" charset="0"/>
              </a:rPr>
              <a:t>Sử dụng thông tin của tiếp điểm đầu vào được đọc từ mô-đun đầu vào như một điều kiện hoặc dữ liệu, thao tác sẽ được thực </a:t>
            </a:r>
            <a:r>
              <a:rPr lang="en-US" sz="900" dirty="0" smtClean="0">
                <a:latin typeface="Times New Roman" panose="02020603050405020304" pitchFamily="18" charset="0"/>
                <a:ea typeface="Dotum" pitchFamily="34" charset="-127"/>
                <a:cs typeface="Times New Roman" panose="02020603050405020304" pitchFamily="18" charset="0"/>
              </a:rPr>
              <a:t> </a:t>
            </a:r>
            <a:r>
              <a:rPr lang="vi-VN" sz="900" dirty="0" smtClean="0">
                <a:latin typeface="Times New Roman" panose="02020603050405020304" pitchFamily="18" charset="0"/>
                <a:ea typeface="Dotum" pitchFamily="34" charset="-127"/>
                <a:cs typeface="Times New Roman" panose="02020603050405020304" pitchFamily="18" charset="0"/>
              </a:rPr>
              <a:t>hiện </a:t>
            </a:r>
            <a:r>
              <a:rPr lang="vi-VN" sz="900" dirty="0">
                <a:latin typeface="Times New Roman" panose="02020603050405020304" pitchFamily="18" charset="0"/>
                <a:ea typeface="Dotum" pitchFamily="34" charset="-127"/>
                <a:cs typeface="Times New Roman" panose="02020603050405020304" pitchFamily="18" charset="0"/>
              </a:rPr>
              <a:t>theo chương trình đã nhập trước và kết quả được lưu trong bộ </a:t>
            </a:r>
            <a:r>
              <a:rPr lang="vi-VN" sz="900" dirty="0" smtClean="0">
                <a:latin typeface="Times New Roman" panose="02020603050405020304" pitchFamily="18" charset="0"/>
                <a:ea typeface="Dotum" pitchFamily="34" charset="-127"/>
                <a:cs typeface="Times New Roman" panose="02020603050405020304" pitchFamily="18" charset="0"/>
              </a:rPr>
              <a:t>nhớ</a:t>
            </a:r>
            <a:r>
              <a:rPr lang="en-US" sz="900" dirty="0" smtClean="0">
                <a:latin typeface="Times New Roman" panose="02020603050405020304" pitchFamily="18" charset="0"/>
                <a:ea typeface="Dotum" pitchFamily="34" charset="-127"/>
                <a:cs typeface="Times New Roman" panose="02020603050405020304" pitchFamily="18" charset="0"/>
              </a:rPr>
              <a:t> </a:t>
            </a:r>
            <a:r>
              <a:rPr lang="en-US" sz="900" dirty="0" err="1" smtClean="0">
                <a:latin typeface="Times New Roman" panose="02020603050405020304" pitchFamily="18" charset="0"/>
                <a:ea typeface="Dotum" pitchFamily="34" charset="-127"/>
                <a:cs typeface="Times New Roman" panose="02020603050405020304" pitchFamily="18" charset="0"/>
              </a:rPr>
              <a:t>được</a:t>
            </a:r>
            <a:r>
              <a:rPr lang="en-US" sz="900" dirty="0" smtClean="0">
                <a:latin typeface="Times New Roman" panose="02020603050405020304" pitchFamily="18" charset="0"/>
                <a:ea typeface="Dotum" pitchFamily="34" charset="-127"/>
                <a:cs typeface="Times New Roman" panose="02020603050405020304" pitchFamily="18" charset="0"/>
              </a:rPr>
              <a:t> </a:t>
            </a:r>
            <a:r>
              <a:rPr lang="en-US" sz="900" dirty="0" err="1" smtClean="0">
                <a:latin typeface="Times New Roman" panose="02020603050405020304" pitchFamily="18" charset="0"/>
                <a:ea typeface="Dotum" pitchFamily="34" charset="-127"/>
                <a:cs typeface="Times New Roman" panose="02020603050405020304" pitchFamily="18" charset="0"/>
              </a:rPr>
              <a:t>gọi</a:t>
            </a:r>
            <a:r>
              <a:rPr lang="vi-VN" sz="900" dirty="0" smtClean="0">
                <a:latin typeface="Times New Roman" panose="02020603050405020304" pitchFamily="18" charset="0"/>
                <a:ea typeface="Dotum" pitchFamily="34" charset="-127"/>
                <a:cs typeface="Times New Roman" panose="02020603050405020304" pitchFamily="18" charset="0"/>
              </a:rPr>
              <a:t> </a:t>
            </a:r>
            <a:r>
              <a:rPr lang="vi-VN" sz="900" dirty="0">
                <a:latin typeface="Times New Roman" panose="02020603050405020304" pitchFamily="18" charset="0"/>
                <a:ea typeface="Dotum" pitchFamily="34" charset="-127"/>
                <a:cs typeface="Times New Roman" panose="02020603050405020304" pitchFamily="18" charset="0"/>
              </a:rPr>
              <a:t>là gì</a:t>
            </a:r>
            <a:r>
              <a:rPr lang="vi-VN" sz="900" dirty="0" smtClean="0">
                <a:latin typeface="Times New Roman" panose="02020603050405020304" pitchFamily="18" charset="0"/>
                <a:ea typeface="Dotum" pitchFamily="34" charset="-127"/>
                <a:cs typeface="Times New Roman" panose="02020603050405020304" pitchFamily="18" charset="0"/>
              </a:rPr>
              <a:t>?</a:t>
            </a:r>
            <a:endParaRPr lang="vi-VN"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en-US" altLang="ko-KR" sz="900" dirty="0">
                <a:latin typeface="Times New Roman" panose="02020603050405020304" pitchFamily="18" charset="0"/>
                <a:ea typeface="Dotum" pitchFamily="34" charset="-127"/>
                <a:cs typeface="Times New Roman" panose="02020603050405020304" pitchFamily="18" charset="0"/>
              </a:rPr>
              <a:t>       </a:t>
            </a:r>
          </a:p>
          <a:p>
            <a:pPr eaLnBrk="1" hangingPunct="1">
              <a:spcBef>
                <a:spcPct val="0"/>
              </a:spcBef>
              <a:buFontTx/>
              <a:buNone/>
            </a:pPr>
            <a:r>
              <a:rPr lang="vi-VN" altLang="ko-KR" sz="900" dirty="0">
                <a:latin typeface="Times New Roman" panose="02020603050405020304" pitchFamily="18" charset="0"/>
                <a:ea typeface="Dotum" pitchFamily="34" charset="-127"/>
                <a:cs typeface="Times New Roman" panose="02020603050405020304" pitchFamily="18" charset="0"/>
              </a:rPr>
              <a:t> ① </a:t>
            </a:r>
            <a:r>
              <a:rPr lang="en-US" altLang="ko-KR" sz="900" dirty="0" smtClean="0">
                <a:latin typeface="Times New Roman" panose="02020603050405020304" pitchFamily="18" charset="0"/>
                <a:ea typeface="Dotum" pitchFamily="34" charset="-127"/>
                <a:cs typeface="Times New Roman" panose="02020603050405020304" pitchFamily="18" charset="0"/>
              </a:rPr>
              <a:t>Refresh </a:t>
            </a:r>
            <a:r>
              <a:rPr lang="en-US" altLang="ko-KR" sz="900" dirty="0" err="1" smtClean="0">
                <a:latin typeface="Times New Roman" panose="02020603050405020304" pitchFamily="18" charset="0"/>
                <a:ea typeface="Dotum" pitchFamily="34" charset="-127"/>
                <a:cs typeface="Times New Roman" panose="02020603050405020304" pitchFamily="18" charset="0"/>
              </a:rPr>
              <a:t>đầu</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en-US" altLang="ko-KR" sz="900" dirty="0" err="1" smtClean="0">
                <a:latin typeface="Times New Roman" panose="02020603050405020304" pitchFamily="18" charset="0"/>
                <a:ea typeface="Dotum" pitchFamily="34" charset="-127"/>
                <a:cs typeface="Times New Roman" panose="02020603050405020304" pitchFamily="18" charset="0"/>
              </a:rPr>
              <a:t>vào</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vi-VN" altLang="ko-KR" sz="900" dirty="0" smtClean="0">
                <a:latin typeface="Times New Roman" panose="02020603050405020304" pitchFamily="18" charset="0"/>
                <a:ea typeface="Dotum" pitchFamily="34" charset="-127"/>
                <a:cs typeface="Times New Roman" panose="02020603050405020304" pitchFamily="18" charset="0"/>
              </a:rPr>
              <a:t> </a:t>
            </a:r>
            <a:r>
              <a:rPr lang="vi-VN" altLang="ko-KR" sz="900" dirty="0">
                <a:latin typeface="Times New Roman" panose="02020603050405020304" pitchFamily="18" charset="0"/>
                <a:ea typeface="Dotum" pitchFamily="34" charset="-127"/>
                <a:cs typeface="Times New Roman" panose="02020603050405020304" pitchFamily="18" charset="0"/>
              </a:rPr>
              <a:t>② Hoạt động chương trình</a:t>
            </a:r>
          </a:p>
          <a:p>
            <a:pPr eaLnBrk="1" hangingPunct="1">
              <a:spcBef>
                <a:spcPct val="0"/>
              </a:spcBef>
              <a:buFontTx/>
              <a:buNone/>
            </a:pPr>
            <a:r>
              <a:rPr lang="vi-VN" altLang="ko-KR" sz="900" dirty="0">
                <a:latin typeface="Times New Roman" panose="02020603050405020304" pitchFamily="18" charset="0"/>
                <a:ea typeface="Dotum" pitchFamily="34" charset="-127"/>
                <a:cs typeface="Times New Roman" panose="02020603050405020304" pitchFamily="18" charset="0"/>
              </a:rPr>
              <a:t> ③ </a:t>
            </a:r>
            <a:r>
              <a:rPr lang="en-US" altLang="ko-KR" sz="900" dirty="0">
                <a:latin typeface="Times New Roman" panose="02020603050405020304" pitchFamily="18" charset="0"/>
                <a:ea typeface="Dotum" pitchFamily="34" charset="-127"/>
                <a:cs typeface="Times New Roman" panose="02020603050405020304" pitchFamily="18" charset="0"/>
              </a:rPr>
              <a:t>Refresh </a:t>
            </a:r>
            <a:r>
              <a:rPr lang="vi-VN" altLang="ko-KR" sz="900" dirty="0" smtClean="0">
                <a:latin typeface="Times New Roman" panose="02020603050405020304" pitchFamily="18" charset="0"/>
                <a:ea typeface="Dotum" pitchFamily="34" charset="-127"/>
                <a:cs typeface="Times New Roman" panose="02020603050405020304" pitchFamily="18" charset="0"/>
              </a:rPr>
              <a:t>đầu </a:t>
            </a:r>
            <a:r>
              <a:rPr lang="vi-VN" altLang="ko-KR" sz="900" dirty="0">
                <a:latin typeface="Times New Roman" panose="02020603050405020304" pitchFamily="18" charset="0"/>
                <a:ea typeface="Dotum" pitchFamily="34" charset="-127"/>
                <a:cs typeface="Times New Roman" panose="02020603050405020304" pitchFamily="18" charset="0"/>
              </a:rPr>
              <a:t>ra </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vi-VN" altLang="ko-KR" sz="900" dirty="0" smtClean="0">
                <a:latin typeface="Times New Roman" panose="02020603050405020304" pitchFamily="18" charset="0"/>
                <a:ea typeface="Dotum" pitchFamily="34" charset="-127"/>
                <a:cs typeface="Times New Roman" panose="02020603050405020304" pitchFamily="18" charset="0"/>
              </a:rPr>
              <a:t>④ </a:t>
            </a:r>
            <a:r>
              <a:rPr lang="vi-VN" altLang="ko-KR" sz="900" dirty="0">
                <a:latin typeface="Times New Roman" panose="02020603050405020304" pitchFamily="18" charset="0"/>
                <a:ea typeface="Dotum" pitchFamily="34" charset="-127"/>
                <a:cs typeface="Times New Roman" panose="02020603050405020304" pitchFamily="18" charset="0"/>
              </a:rPr>
              <a:t>Xử lý </a:t>
            </a:r>
            <a:r>
              <a:rPr lang="en-US" altLang="ko-KR" sz="900" dirty="0" smtClean="0">
                <a:latin typeface="Times New Roman" panose="02020603050405020304" pitchFamily="18" charset="0"/>
                <a:ea typeface="Dotum" pitchFamily="34" charset="-127"/>
                <a:cs typeface="Times New Roman" panose="02020603050405020304" pitchFamily="18" charset="0"/>
              </a:rPr>
              <a:t>End</a:t>
            </a:r>
            <a:endParaRPr lang="vi-VN"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dirty="0">
                <a:latin typeface="Times New Roman" panose="02020603050405020304" pitchFamily="18" charset="0"/>
                <a:ea typeface="Dotum" pitchFamily="34" charset="-127"/>
                <a:cs typeface="Times New Roman" panose="02020603050405020304" pitchFamily="18" charset="0"/>
              </a:rPr>
              <a:t>8. </a:t>
            </a:r>
            <a:r>
              <a:rPr lang="vi-VN" sz="900" dirty="0">
                <a:latin typeface="Times New Roman" panose="02020603050405020304" pitchFamily="18" charset="0"/>
                <a:ea typeface="Dotum" pitchFamily="34" charset="-127"/>
                <a:cs typeface="Times New Roman" panose="02020603050405020304" pitchFamily="18" charset="0"/>
              </a:rPr>
              <a:t>Mô tả sau đây là </a:t>
            </a:r>
            <a:r>
              <a:rPr lang="en-US" sz="900" dirty="0">
                <a:latin typeface="Times New Roman" panose="02020603050405020304" pitchFamily="18" charset="0"/>
                <a:ea typeface="Dotum" pitchFamily="34" charset="-127"/>
                <a:cs typeface="Times New Roman" panose="02020603050405020304" pitchFamily="18" charset="0"/>
              </a:rPr>
              <a:t>Device</a:t>
            </a:r>
            <a:r>
              <a:rPr lang="vi-VN" sz="900" dirty="0">
                <a:latin typeface="Times New Roman" panose="02020603050405020304" pitchFamily="18" charset="0"/>
                <a:ea typeface="Dotum" pitchFamily="34" charset="-127"/>
                <a:cs typeface="Times New Roman" panose="02020603050405020304" pitchFamily="18" charset="0"/>
              </a:rPr>
              <a:t> nào</a:t>
            </a:r>
            <a:r>
              <a:rPr lang="vi-VN" sz="900" dirty="0" smtClean="0">
                <a:latin typeface="Times New Roman" panose="02020603050405020304" pitchFamily="18" charset="0"/>
                <a:ea typeface="Dotum" pitchFamily="34" charset="-127"/>
                <a:cs typeface="Times New Roman" panose="02020603050405020304" pitchFamily="18" charset="0"/>
              </a:rPr>
              <a:t>?</a:t>
            </a:r>
            <a:endParaRPr lang="en-US" sz="900" dirty="0" smtClean="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sz="900" dirty="0" smtClean="0">
                <a:latin typeface="Times New Roman" panose="02020603050405020304" pitchFamily="18" charset="0"/>
                <a:ea typeface="Dotum" pitchFamily="34" charset="-127"/>
                <a:cs typeface="Times New Roman" panose="02020603050405020304" pitchFamily="18" charset="0"/>
              </a:rPr>
              <a:t> </a:t>
            </a:r>
            <a:r>
              <a:rPr lang="vi-VN" sz="900" dirty="0">
                <a:latin typeface="Times New Roman" panose="02020603050405020304" pitchFamily="18" charset="0"/>
                <a:ea typeface="Dotum" pitchFamily="34" charset="-127"/>
                <a:cs typeface="Times New Roman" panose="02020603050405020304" pitchFamily="18" charset="0"/>
              </a:rPr>
              <a:t>“Thiết bị có khả năng trao đổi thông tin dữ liệu giữa trạm chính đến trạm cục bộ, trạm cục bộ với trạm </a:t>
            </a:r>
            <a:r>
              <a:rPr lang="vi-VN" sz="900" dirty="0" smtClean="0">
                <a:latin typeface="Times New Roman" panose="02020603050405020304" pitchFamily="18" charset="0"/>
                <a:ea typeface="Dotum" pitchFamily="34" charset="-127"/>
                <a:cs typeface="Times New Roman" panose="02020603050405020304" pitchFamily="18" charset="0"/>
              </a:rPr>
              <a:t>chính và trạm cục bộ”</a:t>
            </a:r>
            <a:endParaRPr lang="en-US" sz="900" dirty="0" smtClean="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None/>
            </a:pPr>
            <a:r>
              <a:rPr lang="en-US" sz="900" dirty="0" smtClean="0">
                <a:latin typeface="Times New Roman" panose="02020603050405020304" pitchFamily="18" charset="0"/>
                <a:cs typeface="Times New Roman" panose="02020603050405020304" pitchFamily="18" charset="0"/>
              </a:rPr>
              <a:t>    ① </a:t>
            </a:r>
            <a:r>
              <a:rPr lang="en-US" sz="900" dirty="0">
                <a:latin typeface="Times New Roman" panose="02020603050405020304" pitchFamily="18" charset="0"/>
                <a:cs typeface="Times New Roman" panose="02020603050405020304" pitchFamily="18" charset="0"/>
              </a:rPr>
              <a:t>W </a:t>
            </a:r>
            <a:r>
              <a:rPr lang="en-US" sz="900" dirty="0" smtClean="0">
                <a:latin typeface="Times New Roman" panose="02020603050405020304" pitchFamily="18" charset="0"/>
                <a:cs typeface="Times New Roman" panose="02020603050405020304" pitchFamily="18" charset="0"/>
              </a:rPr>
              <a:t>          </a:t>
            </a:r>
            <a:r>
              <a:rPr lang="en-US" sz="900" dirty="0">
                <a:latin typeface="Times New Roman" panose="02020603050405020304" pitchFamily="18" charset="0"/>
                <a:cs typeface="Times New Roman" panose="02020603050405020304" pitchFamily="18" charset="0"/>
              </a:rPr>
              <a:t>② </a:t>
            </a:r>
            <a:r>
              <a:rPr lang="en-US" sz="900" dirty="0" smtClean="0">
                <a:latin typeface="Times New Roman" panose="02020603050405020304" pitchFamily="18" charset="0"/>
                <a:cs typeface="Times New Roman" panose="02020603050405020304" pitchFamily="18" charset="0"/>
              </a:rPr>
              <a:t>M          </a:t>
            </a:r>
            <a:r>
              <a:rPr lang="en-US" sz="900" dirty="0">
                <a:latin typeface="Times New Roman" panose="02020603050405020304" pitchFamily="18" charset="0"/>
                <a:cs typeface="Times New Roman" panose="02020603050405020304" pitchFamily="18" charset="0"/>
              </a:rPr>
              <a:t>③ </a:t>
            </a:r>
            <a:r>
              <a:rPr lang="en-US" sz="900" dirty="0" smtClean="0">
                <a:latin typeface="Times New Roman" panose="02020603050405020304" pitchFamily="18" charset="0"/>
                <a:cs typeface="Times New Roman" panose="02020603050405020304" pitchFamily="18" charset="0"/>
              </a:rPr>
              <a:t>R           </a:t>
            </a:r>
            <a:r>
              <a:rPr lang="en-US" sz="900" dirty="0">
                <a:latin typeface="Times New Roman" panose="02020603050405020304" pitchFamily="18" charset="0"/>
                <a:cs typeface="Times New Roman" panose="02020603050405020304" pitchFamily="18" charset="0"/>
              </a:rPr>
              <a:t>④ S</a:t>
            </a:r>
          </a:p>
          <a:p>
            <a:pPr eaLnBrk="1" hangingPunct="1">
              <a:spcBef>
                <a:spcPct val="0"/>
              </a:spcBef>
              <a:buFontTx/>
              <a:buNone/>
            </a:pPr>
            <a:endParaRPr lang="en-US" altLang="ko-KR" sz="900" dirty="0">
              <a:latin typeface="Times New Roman" panose="02020603050405020304" pitchFamily="18" charset="0"/>
              <a:ea typeface="Dotum" pitchFamily="34" charset="-127"/>
              <a:cs typeface="Times New Roman" panose="02020603050405020304" pitchFamily="18" charset="0"/>
            </a:endParaRPr>
          </a:p>
        </p:txBody>
      </p:sp>
      <p:sp>
        <p:nvSpPr>
          <p:cNvPr id="5" name="Rectangle 4"/>
          <p:cNvSpPr>
            <a:spLocks noChangeArrowheads="1"/>
          </p:cNvSpPr>
          <p:nvPr/>
        </p:nvSpPr>
        <p:spPr bwMode="auto">
          <a:xfrm>
            <a:off x="3429000" y="776288"/>
            <a:ext cx="3124200" cy="89011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marL="0" indent="0">
              <a:buFontTx/>
              <a:buNone/>
              <a:defRPr/>
            </a:pPr>
            <a:r>
              <a:rPr lang="en-US" sz="900" dirty="0" smtClean="0">
                <a:latin typeface="Times New Roman" panose="02020603050405020304" pitchFamily="18" charset="0"/>
                <a:cs typeface="Times New Roman" panose="02020603050405020304" pitchFamily="18" charset="0"/>
              </a:rPr>
              <a:t> </a:t>
            </a:r>
          </a:p>
          <a:p>
            <a:pPr marL="0" indent="0">
              <a:buNone/>
            </a:pPr>
            <a:r>
              <a:rPr lang="vi-VN" sz="900" dirty="0" smtClean="0">
                <a:latin typeface="Times New Roman" panose="02020603050405020304" pitchFamily="18" charset="0"/>
                <a:cs typeface="Times New Roman" panose="02020603050405020304" pitchFamily="18" charset="0"/>
              </a:rPr>
              <a:t>9. Chức năng nào phù hợp với mô tả dưới đây?</a:t>
            </a:r>
          </a:p>
          <a:p>
            <a:pPr marL="0" indent="0">
              <a:buNone/>
            </a:pPr>
            <a:r>
              <a:rPr lang="vi-VN" sz="900" dirty="0" smtClean="0">
                <a:latin typeface="Times New Roman" panose="02020603050405020304" pitchFamily="18" charset="0"/>
                <a:cs typeface="Times New Roman" panose="02020603050405020304" pitchFamily="18" charset="0"/>
              </a:rPr>
              <a:t> “Nếu có một tập tin </a:t>
            </a:r>
            <a:r>
              <a:rPr lang="en-US" sz="900" dirty="0" smtClean="0">
                <a:latin typeface="Times New Roman" panose="02020603050405020304" pitchFamily="18" charset="0"/>
                <a:cs typeface="Times New Roman" panose="02020603050405020304" pitchFamily="18" charset="0"/>
              </a:rPr>
              <a:t>Comment</a:t>
            </a:r>
            <a:r>
              <a:rPr lang="vi-VN" sz="900" dirty="0" smtClean="0">
                <a:latin typeface="Times New Roman" panose="02020603050405020304" pitchFamily="18" charset="0"/>
                <a:cs typeface="Times New Roman" panose="02020603050405020304" pitchFamily="18" charset="0"/>
              </a:rPr>
              <a:t> được lưu sau khi </a:t>
            </a:r>
            <a:r>
              <a:rPr lang="en-US" sz="900" dirty="0" smtClean="0">
                <a:latin typeface="Times New Roman" panose="02020603050405020304" pitchFamily="18" charset="0"/>
                <a:cs typeface="Times New Roman" panose="02020603050405020304" pitchFamily="18" charset="0"/>
              </a:rPr>
              <a:t>Read</a:t>
            </a:r>
            <a:r>
              <a:rPr lang="vi-VN" sz="900" dirty="0" smtClean="0">
                <a:latin typeface="Times New Roman" panose="02020603050405020304" pitchFamily="18" charset="0"/>
                <a:cs typeface="Times New Roman" panose="02020603050405020304" pitchFamily="18" charset="0"/>
              </a:rPr>
              <a:t> PLC của </a:t>
            </a:r>
            <a:r>
              <a:rPr lang="en-US" sz="900" dirty="0" smtClean="0">
                <a:latin typeface="Times New Roman" panose="02020603050405020304" pitchFamily="18" charset="0"/>
                <a:cs typeface="Times New Roman" panose="02020603050405020304" pitchFamily="18" charset="0"/>
              </a:rPr>
              <a:t>   </a:t>
            </a:r>
            <a:r>
              <a:rPr lang="vi-VN" sz="900" dirty="0" smtClean="0">
                <a:latin typeface="Times New Roman" panose="02020603050405020304" pitchFamily="18" charset="0"/>
                <a:cs typeface="Times New Roman" panose="02020603050405020304" pitchFamily="18" charset="0"/>
              </a:rPr>
              <a:t>thiết bị, có thể sao chép và sử dụng </a:t>
            </a:r>
            <a:r>
              <a:rPr lang="en-US" sz="900" dirty="0" smtClean="0">
                <a:latin typeface="Times New Roman" panose="02020603050405020304" pitchFamily="18" charset="0"/>
                <a:cs typeface="Times New Roman" panose="02020603050405020304" pitchFamily="18" charset="0"/>
              </a:rPr>
              <a:t>Comment</a:t>
            </a:r>
            <a:r>
              <a:rPr lang="vi-VN" sz="900" dirty="0" smtClean="0">
                <a:latin typeface="Times New Roman" panose="02020603050405020304" pitchFamily="18" charset="0"/>
                <a:cs typeface="Times New Roman" panose="02020603050405020304" pitchFamily="18" charset="0"/>
              </a:rPr>
              <a:t> đó</a:t>
            </a:r>
            <a:r>
              <a:rPr lang="en-US" sz="900" dirty="0" smtClean="0">
                <a:latin typeface="Times New Roman" panose="02020603050405020304" pitchFamily="18" charset="0"/>
                <a:cs typeface="Times New Roman" panose="02020603050405020304" pitchFamily="18" charset="0"/>
              </a:rPr>
              <a:t>”.</a:t>
            </a:r>
          </a:p>
          <a:p>
            <a:pPr marL="0" indent="0">
              <a:buFontTx/>
              <a:buNone/>
              <a:defRPr/>
            </a:pPr>
            <a:r>
              <a:rPr lang="en-US" sz="900" dirty="0" smtClean="0">
                <a:latin typeface="Times New Roman" panose="02020603050405020304" pitchFamily="18" charset="0"/>
                <a:cs typeface="Times New Roman" panose="02020603050405020304" pitchFamily="18" charset="0"/>
              </a:rPr>
              <a:t>   </a:t>
            </a:r>
          </a:p>
          <a:p>
            <a:pPr marL="0" indent="0">
              <a:buFontTx/>
              <a:buNone/>
              <a:defRPr/>
            </a:pPr>
            <a:r>
              <a:rPr lang="en-US" sz="900" dirty="0" smtClean="0">
                <a:latin typeface="Times New Roman" panose="02020603050405020304" pitchFamily="18" charset="0"/>
                <a:cs typeface="Times New Roman" panose="02020603050405020304" pitchFamily="18" charset="0"/>
              </a:rPr>
              <a:t> ① </a:t>
            </a:r>
            <a:r>
              <a:rPr lang="en-US" sz="900" dirty="0" err="1" smtClean="0">
                <a:latin typeface="Times New Roman" panose="02020603050405020304" pitchFamily="18" charset="0"/>
                <a:cs typeface="Times New Roman" panose="02020603050405020304" pitchFamily="18" charset="0"/>
              </a:rPr>
              <a:t>Cắt</a:t>
            </a:r>
            <a:r>
              <a:rPr lang="en-US" sz="900" dirty="0" smtClean="0">
                <a:latin typeface="Times New Roman" panose="02020603050405020304" pitchFamily="18" charset="0"/>
                <a:cs typeface="Times New Roman" panose="02020603050405020304" pitchFamily="18" charset="0"/>
              </a:rPr>
              <a:t>    ② Sao </a:t>
            </a:r>
            <a:r>
              <a:rPr lang="en-US" sz="900" dirty="0" err="1" smtClean="0">
                <a:latin typeface="Times New Roman" panose="02020603050405020304" pitchFamily="18" charset="0"/>
                <a:cs typeface="Times New Roman" panose="02020603050405020304" pitchFamily="18" charset="0"/>
              </a:rPr>
              <a:t>chép</a:t>
            </a:r>
            <a:r>
              <a:rPr lang="en-US" sz="900" dirty="0" smtClean="0">
                <a:latin typeface="Times New Roman" panose="02020603050405020304" pitchFamily="18" charset="0"/>
                <a:cs typeface="Times New Roman" panose="02020603050405020304" pitchFamily="18" charset="0"/>
              </a:rPr>
              <a:t>     ③ </a:t>
            </a:r>
            <a:r>
              <a:rPr lang="en-US" sz="900" dirty="0" err="1" smtClean="0">
                <a:latin typeface="Times New Roman" panose="02020603050405020304" pitchFamily="18" charset="0"/>
                <a:cs typeface="Times New Roman" panose="02020603050405020304" pitchFamily="18" charset="0"/>
              </a:rPr>
              <a:t>Nhập</a:t>
            </a:r>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tệp</a:t>
            </a:r>
            <a:r>
              <a:rPr lang="en-US" sz="900" dirty="0" smtClean="0">
                <a:latin typeface="Times New Roman" panose="02020603050405020304" pitchFamily="18" charset="0"/>
                <a:cs typeface="Times New Roman" panose="02020603050405020304" pitchFamily="18" charset="0"/>
              </a:rPr>
              <a:t>       ④ </a:t>
            </a:r>
            <a:r>
              <a:rPr lang="en-US" sz="900" dirty="0" err="1" smtClean="0">
                <a:latin typeface="Times New Roman" panose="02020603050405020304" pitchFamily="18" charset="0"/>
                <a:cs typeface="Times New Roman" panose="02020603050405020304" pitchFamily="18" charset="0"/>
              </a:rPr>
              <a:t>Dán</a:t>
            </a:r>
            <a:endParaRPr lang="en-US" sz="900" dirty="0" smtClean="0">
              <a:latin typeface="Times New Roman" panose="02020603050405020304" pitchFamily="18" charset="0"/>
              <a:cs typeface="Times New Roman" panose="02020603050405020304" pitchFamily="18" charset="0"/>
            </a:endParaRPr>
          </a:p>
          <a:p>
            <a:pPr marL="0" indent="0">
              <a:buFontTx/>
              <a:buNone/>
              <a:defRPr/>
            </a:pPr>
            <a:endParaRPr lang="en-US" sz="900" dirty="0" smtClean="0">
              <a:latin typeface="Times New Roman" panose="02020603050405020304" pitchFamily="18" charset="0"/>
              <a:cs typeface="Times New Roman" panose="02020603050405020304" pitchFamily="18" charset="0"/>
            </a:endParaRPr>
          </a:p>
          <a:p>
            <a:pPr marL="0" indent="0">
              <a:buFontTx/>
              <a:buNone/>
              <a:defRPr/>
            </a:pPr>
            <a:r>
              <a:rPr lang="vi-VN" sz="900" dirty="0" smtClean="0">
                <a:latin typeface="Times New Roman" panose="02020603050405020304" pitchFamily="18" charset="0"/>
                <a:cs typeface="Times New Roman" panose="02020603050405020304" pitchFamily="18" charset="0"/>
              </a:rPr>
              <a:t>10. </a:t>
            </a:r>
            <a:r>
              <a:rPr lang="en-US" sz="900" dirty="0" err="1" smtClean="0">
                <a:latin typeface="Times New Roman" panose="02020603050405020304" pitchFamily="18" charset="0"/>
                <a:cs typeface="Times New Roman" panose="02020603050405020304" pitchFamily="18" charset="0"/>
              </a:rPr>
              <a:t>Phần</a:t>
            </a:r>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nào</a:t>
            </a:r>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của</a:t>
            </a:r>
            <a:r>
              <a:rPr lang="en-US" sz="900" dirty="0" smtClean="0">
                <a:latin typeface="Times New Roman" panose="02020603050405020304" pitchFamily="18" charset="0"/>
                <a:cs typeface="Times New Roman" panose="02020603050405020304" pitchFamily="18" charset="0"/>
              </a:rPr>
              <a:t> Parameter</a:t>
            </a:r>
            <a:r>
              <a:rPr lang="vi-VN" sz="900" dirty="0" smtClean="0">
                <a:latin typeface="Times New Roman" panose="02020603050405020304" pitchFamily="18" charset="0"/>
                <a:cs typeface="Times New Roman" panose="02020603050405020304" pitchFamily="18" charset="0"/>
              </a:rPr>
              <a:t> để đặt việc sử dụng vùng </a:t>
            </a:r>
            <a:r>
              <a:rPr lang="en-US" sz="900" dirty="0" smtClean="0">
                <a:latin typeface="Times New Roman" panose="02020603050405020304" pitchFamily="18" charset="0"/>
                <a:cs typeface="Times New Roman" panose="02020603050405020304" pitchFamily="18" charset="0"/>
              </a:rPr>
              <a:t>Latch</a:t>
            </a:r>
            <a:r>
              <a:rPr lang="vi-VN" sz="900" dirty="0" smtClean="0">
                <a:latin typeface="Times New Roman" panose="02020603050405020304" pitchFamily="18" charset="0"/>
                <a:cs typeface="Times New Roman" panose="02020603050405020304" pitchFamily="18" charset="0"/>
              </a:rPr>
              <a:t> và </a:t>
            </a:r>
            <a:r>
              <a:rPr lang="en-US" sz="900" dirty="0" smtClean="0">
                <a:latin typeface="Times New Roman" panose="02020603050405020304" pitchFamily="18" charset="0"/>
                <a:cs typeface="Times New Roman" panose="02020603050405020304" pitchFamily="18" charset="0"/>
              </a:rPr>
              <a:t>Timer </a:t>
            </a:r>
            <a:r>
              <a:rPr lang="vi-VN" sz="900" dirty="0" smtClean="0">
                <a:latin typeface="Times New Roman" panose="02020603050405020304" pitchFamily="18" charset="0"/>
                <a:cs typeface="Times New Roman" panose="02020603050405020304" pitchFamily="18" charset="0"/>
              </a:rPr>
              <a:t>tích hợp?</a:t>
            </a:r>
            <a:endParaRPr lang="en-US" sz="900" dirty="0" smtClean="0">
              <a:latin typeface="Times New Roman" panose="02020603050405020304" pitchFamily="18" charset="0"/>
              <a:cs typeface="Times New Roman" panose="02020603050405020304" pitchFamily="18" charset="0"/>
            </a:endParaRPr>
          </a:p>
          <a:p>
            <a:pPr marL="0" indent="0">
              <a:buFontTx/>
              <a:buNone/>
              <a:defRPr/>
            </a:pPr>
            <a:r>
              <a:rPr lang="en-US" sz="900" dirty="0" smtClean="0">
                <a:latin typeface="Times New Roman" panose="02020603050405020304" pitchFamily="18" charset="0"/>
                <a:cs typeface="Times New Roman" panose="02020603050405020304" pitchFamily="18" charset="0"/>
              </a:rPr>
              <a:t>   </a:t>
            </a:r>
          </a:p>
          <a:p>
            <a:pPr marL="0" indent="0">
              <a:buFontTx/>
              <a:buNone/>
              <a:defRPr/>
            </a:pPr>
            <a:r>
              <a:rPr lang="vi-VN" sz="900" dirty="0" smtClean="0">
                <a:latin typeface="Times New Roman" panose="02020603050405020304" pitchFamily="18" charset="0"/>
                <a:cs typeface="Times New Roman" panose="02020603050405020304" pitchFamily="18" charset="0"/>
              </a:rPr>
              <a:t> ① PLC </a:t>
            </a:r>
            <a:r>
              <a:rPr lang="en-US" sz="900" dirty="0" smtClean="0">
                <a:latin typeface="Times New Roman" panose="02020603050405020304" pitchFamily="18" charset="0"/>
                <a:cs typeface="Times New Roman" panose="02020603050405020304" pitchFamily="18" charset="0"/>
              </a:rPr>
              <a:t>File           </a:t>
            </a:r>
            <a:r>
              <a:rPr lang="vi-VN" sz="900" dirty="0" smtClean="0">
                <a:latin typeface="Times New Roman" panose="02020603050405020304" pitchFamily="18" charset="0"/>
                <a:cs typeface="Times New Roman" panose="02020603050405020304" pitchFamily="18" charset="0"/>
              </a:rPr>
              <a:t>② </a:t>
            </a:r>
            <a:r>
              <a:rPr lang="en-US" sz="900" dirty="0" smtClean="0">
                <a:latin typeface="Times New Roman" panose="02020603050405020304" pitchFamily="18" charset="0"/>
                <a:cs typeface="Times New Roman" panose="02020603050405020304" pitchFamily="18" charset="0"/>
              </a:rPr>
              <a:t>Program</a:t>
            </a:r>
            <a:endParaRPr lang="vi-VN" sz="900" dirty="0" smtClean="0">
              <a:latin typeface="Times New Roman" panose="02020603050405020304" pitchFamily="18" charset="0"/>
              <a:cs typeface="Times New Roman" panose="02020603050405020304" pitchFamily="18" charset="0"/>
            </a:endParaRPr>
          </a:p>
          <a:p>
            <a:pPr marL="0" indent="0">
              <a:buFontTx/>
              <a:buNone/>
              <a:defRPr/>
            </a:pPr>
            <a:r>
              <a:rPr lang="en-US" sz="900" dirty="0" smtClean="0">
                <a:latin typeface="Times New Roman" panose="02020603050405020304" pitchFamily="18" charset="0"/>
                <a:cs typeface="Times New Roman" panose="02020603050405020304" pitchFamily="18" charset="0"/>
              </a:rPr>
              <a:t> ③ PLC RAS          ④ Device</a:t>
            </a:r>
          </a:p>
          <a:p>
            <a:pPr>
              <a:defRPr/>
            </a:pPr>
            <a:endParaRPr lang="en-US" sz="900" dirty="0" smtClean="0">
              <a:latin typeface="Times New Roman" panose="02020603050405020304" pitchFamily="18" charset="0"/>
              <a:cs typeface="Times New Roman" panose="02020603050405020304" pitchFamily="18" charset="0"/>
            </a:endParaRPr>
          </a:p>
          <a:p>
            <a:pPr marL="0" indent="0">
              <a:buFontTx/>
              <a:buNone/>
              <a:defRPr/>
            </a:pPr>
            <a:r>
              <a:rPr lang="vi-VN" sz="900" dirty="0" smtClean="0">
                <a:latin typeface="Times New Roman" panose="02020603050405020304" pitchFamily="18" charset="0"/>
                <a:cs typeface="Times New Roman" panose="02020603050405020304" pitchFamily="18" charset="0"/>
              </a:rPr>
              <a:t>11. Thời gian dự phòng của tụ điện bên trong khi thay pin CPU là bao nhiêu?</a:t>
            </a:r>
          </a:p>
          <a:p>
            <a:pPr marL="0" indent="0">
              <a:buFontTx/>
              <a:buNone/>
              <a:defRPr/>
            </a:pPr>
            <a:r>
              <a:rPr lang="en-US" sz="900" dirty="0" smtClean="0">
                <a:latin typeface="Times New Roman" panose="02020603050405020304" pitchFamily="18" charset="0"/>
                <a:cs typeface="Times New Roman" panose="02020603050405020304" pitchFamily="18" charset="0"/>
              </a:rPr>
              <a:t>            </a:t>
            </a:r>
          </a:p>
          <a:p>
            <a:pPr marL="0" indent="0">
              <a:buFontTx/>
              <a:buNone/>
              <a:defRPr/>
            </a:pPr>
            <a:r>
              <a:rPr lang="en-US" sz="900" dirty="0" smtClean="0">
                <a:latin typeface="Times New Roman" panose="02020603050405020304" pitchFamily="18" charset="0"/>
                <a:cs typeface="Times New Roman" panose="02020603050405020304" pitchFamily="18" charset="0"/>
              </a:rPr>
              <a:t>① 1 </a:t>
            </a:r>
            <a:r>
              <a:rPr lang="en-US" sz="900" dirty="0" err="1" smtClean="0">
                <a:latin typeface="Times New Roman" panose="02020603050405020304" pitchFamily="18" charset="0"/>
                <a:cs typeface="Times New Roman" panose="02020603050405020304" pitchFamily="18" charset="0"/>
              </a:rPr>
              <a:t>phút</a:t>
            </a:r>
            <a:r>
              <a:rPr lang="en-US" sz="900" dirty="0" smtClean="0">
                <a:latin typeface="Times New Roman" panose="02020603050405020304" pitchFamily="18" charset="0"/>
                <a:cs typeface="Times New Roman" panose="02020603050405020304" pitchFamily="18" charset="0"/>
              </a:rPr>
              <a:t>       ② 2 </a:t>
            </a:r>
            <a:r>
              <a:rPr lang="en-US" sz="900" dirty="0" err="1" smtClean="0">
                <a:latin typeface="Times New Roman" panose="02020603050405020304" pitchFamily="18" charset="0"/>
                <a:cs typeface="Times New Roman" panose="02020603050405020304" pitchFamily="18" charset="0"/>
              </a:rPr>
              <a:t>phút</a:t>
            </a:r>
            <a:endParaRPr lang="en-US" sz="900" dirty="0" smtClean="0">
              <a:latin typeface="Times New Roman" panose="02020603050405020304" pitchFamily="18" charset="0"/>
              <a:cs typeface="Times New Roman" panose="02020603050405020304" pitchFamily="18" charset="0"/>
            </a:endParaRPr>
          </a:p>
          <a:p>
            <a:pPr marL="0" indent="0">
              <a:buFontTx/>
              <a:buNone/>
              <a:defRPr/>
            </a:pPr>
            <a:r>
              <a:rPr lang="en-US" sz="900" dirty="0" smtClean="0">
                <a:latin typeface="Times New Roman" panose="02020603050405020304" pitchFamily="18" charset="0"/>
                <a:cs typeface="Times New Roman" panose="02020603050405020304" pitchFamily="18" charset="0"/>
              </a:rPr>
              <a:t>③ 3 </a:t>
            </a:r>
            <a:r>
              <a:rPr lang="en-US" sz="900" dirty="0" err="1" smtClean="0">
                <a:latin typeface="Times New Roman" panose="02020603050405020304" pitchFamily="18" charset="0"/>
                <a:cs typeface="Times New Roman" panose="02020603050405020304" pitchFamily="18" charset="0"/>
              </a:rPr>
              <a:t>phút</a:t>
            </a:r>
            <a:r>
              <a:rPr lang="en-US" sz="900" dirty="0" smtClean="0">
                <a:latin typeface="Times New Roman" panose="02020603050405020304" pitchFamily="18" charset="0"/>
                <a:cs typeface="Times New Roman" panose="02020603050405020304" pitchFamily="18" charset="0"/>
              </a:rPr>
              <a:t>       ④ 5 </a:t>
            </a:r>
            <a:r>
              <a:rPr lang="en-US" sz="900" dirty="0" err="1" smtClean="0">
                <a:latin typeface="Times New Roman" panose="02020603050405020304" pitchFamily="18" charset="0"/>
                <a:cs typeface="Times New Roman" panose="02020603050405020304" pitchFamily="18" charset="0"/>
              </a:rPr>
              <a:t>phút</a:t>
            </a:r>
            <a:endParaRPr lang="en-US" sz="900" dirty="0" smtClean="0">
              <a:latin typeface="Times New Roman" panose="02020603050405020304" pitchFamily="18" charset="0"/>
              <a:cs typeface="Times New Roman" panose="02020603050405020304" pitchFamily="18" charset="0"/>
            </a:endParaRPr>
          </a:p>
          <a:p>
            <a:pPr marL="0" indent="0">
              <a:buFontTx/>
              <a:buNone/>
              <a:defRPr/>
            </a:pPr>
            <a:endParaRPr lang="en-US" sz="900" dirty="0" smtClean="0">
              <a:latin typeface="Times New Roman" panose="02020603050405020304" pitchFamily="18" charset="0"/>
              <a:cs typeface="Times New Roman" panose="02020603050405020304" pitchFamily="18" charset="0"/>
            </a:endParaRPr>
          </a:p>
          <a:p>
            <a:pPr marL="0" indent="0">
              <a:buFontTx/>
              <a:buNone/>
              <a:defRPr/>
            </a:pPr>
            <a:r>
              <a:rPr lang="vi-VN" sz="900" dirty="0" smtClean="0">
                <a:latin typeface="Times New Roman" panose="02020603050405020304" pitchFamily="18" charset="0"/>
                <a:cs typeface="Times New Roman" panose="02020603050405020304" pitchFamily="18" charset="0"/>
              </a:rPr>
              <a:t>12. Lệnh nào là hoạt động của biểu đồ thời gian tiếp theo?</a:t>
            </a:r>
          </a:p>
          <a:p>
            <a:pPr marL="0" indent="0">
              <a:buFontTx/>
              <a:buNone/>
              <a:defRPr/>
            </a:pPr>
            <a:endParaRPr lang="en-US" sz="900" dirty="0" smtClean="0">
              <a:latin typeface="Times New Roman" panose="02020603050405020304" pitchFamily="18" charset="0"/>
              <a:cs typeface="Times New Roman" panose="02020603050405020304" pitchFamily="18" charset="0"/>
            </a:endParaRPr>
          </a:p>
          <a:p>
            <a:pPr marL="0" indent="0">
              <a:buFontTx/>
              <a:buNone/>
              <a:defRPr/>
            </a:pPr>
            <a:endParaRPr lang="en-US" sz="900" dirty="0" smtClean="0">
              <a:latin typeface="Times New Roman" panose="02020603050405020304" pitchFamily="18" charset="0"/>
              <a:cs typeface="Times New Roman" panose="02020603050405020304" pitchFamily="18" charset="0"/>
            </a:endParaRPr>
          </a:p>
          <a:p>
            <a:pPr marL="0" indent="0">
              <a:buFontTx/>
              <a:buNone/>
              <a:defRPr/>
            </a:pPr>
            <a:endParaRPr lang="en-US" sz="900" dirty="0" smtClean="0">
              <a:latin typeface="Times New Roman" panose="02020603050405020304" pitchFamily="18" charset="0"/>
              <a:cs typeface="Times New Roman" panose="02020603050405020304" pitchFamily="18" charset="0"/>
            </a:endParaRPr>
          </a:p>
          <a:p>
            <a:pPr marL="0" indent="0">
              <a:buFontTx/>
              <a:buNone/>
              <a:defRPr/>
            </a:pPr>
            <a:endParaRPr lang="en-US" sz="900" dirty="0" smtClean="0">
              <a:latin typeface="Times New Roman" panose="02020603050405020304" pitchFamily="18" charset="0"/>
              <a:cs typeface="Times New Roman" panose="02020603050405020304" pitchFamily="18" charset="0"/>
            </a:endParaRPr>
          </a:p>
          <a:p>
            <a:pPr marL="0" indent="0">
              <a:buFontTx/>
              <a:buNone/>
              <a:defRPr/>
            </a:pPr>
            <a:endParaRPr lang="en-US" sz="900" dirty="0" smtClean="0">
              <a:latin typeface="Times New Roman" panose="02020603050405020304" pitchFamily="18" charset="0"/>
              <a:cs typeface="Times New Roman" panose="02020603050405020304" pitchFamily="18" charset="0"/>
            </a:endParaRPr>
          </a:p>
          <a:p>
            <a:pPr marL="0" indent="0">
              <a:buFontTx/>
              <a:buNone/>
              <a:defRPr/>
            </a:pPr>
            <a:endParaRPr lang="en-US" sz="900" dirty="0" smtClean="0">
              <a:latin typeface="Times New Roman" panose="02020603050405020304" pitchFamily="18" charset="0"/>
              <a:cs typeface="Times New Roman" panose="02020603050405020304" pitchFamily="18" charset="0"/>
            </a:endParaRPr>
          </a:p>
          <a:p>
            <a:pPr marL="0" indent="0">
              <a:buFontTx/>
              <a:buNone/>
              <a:defRPr/>
            </a:pPr>
            <a:r>
              <a:rPr lang="en-US" sz="900" dirty="0" smtClean="0">
                <a:latin typeface="Times New Roman" panose="02020603050405020304" pitchFamily="18" charset="0"/>
                <a:cs typeface="Times New Roman" panose="02020603050405020304" pitchFamily="18" charset="0"/>
              </a:rPr>
              <a:t>       ① PLS                 ② PLF</a:t>
            </a:r>
          </a:p>
          <a:p>
            <a:pPr marL="0" indent="0">
              <a:buFontTx/>
              <a:buNone/>
              <a:defRPr/>
            </a:pPr>
            <a:r>
              <a:rPr lang="en-US" sz="900" dirty="0" smtClean="0">
                <a:latin typeface="Times New Roman" panose="02020603050405020304" pitchFamily="18" charset="0"/>
                <a:cs typeface="Times New Roman" panose="02020603050405020304" pitchFamily="18" charset="0"/>
              </a:rPr>
              <a:t>       ③ FF                    ④SET</a:t>
            </a:r>
          </a:p>
          <a:p>
            <a:pPr marL="0" indent="0">
              <a:buFontTx/>
              <a:buNone/>
              <a:defRPr/>
            </a:pPr>
            <a:endParaRPr lang="en-US" sz="900" dirty="0" smtClean="0">
              <a:latin typeface="Times New Roman" panose="02020603050405020304" pitchFamily="18" charset="0"/>
              <a:cs typeface="Times New Roman" panose="02020603050405020304" pitchFamily="18" charset="0"/>
            </a:endParaRPr>
          </a:p>
          <a:p>
            <a:pPr marL="0" indent="0">
              <a:buFontTx/>
              <a:buNone/>
              <a:defRPr/>
            </a:pPr>
            <a:r>
              <a:rPr lang="en-US" sz="900" dirty="0" smtClean="0">
                <a:latin typeface="Times New Roman" panose="02020603050405020304" pitchFamily="18" charset="0"/>
                <a:cs typeface="Times New Roman" panose="02020603050405020304" pitchFamily="18" charset="0"/>
              </a:rPr>
              <a:t>13. </a:t>
            </a:r>
            <a:r>
              <a:rPr lang="en-US" sz="900" dirty="0" err="1" smtClean="0">
                <a:latin typeface="Times New Roman" panose="02020603050405020304" pitchFamily="18" charset="0"/>
                <a:cs typeface="Times New Roman" panose="02020603050405020304" pitchFamily="18" charset="0"/>
              </a:rPr>
              <a:t>Điều</a:t>
            </a:r>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gì</a:t>
            </a:r>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sai</a:t>
            </a:r>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với</a:t>
            </a:r>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mô</a:t>
            </a:r>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tả</a:t>
            </a:r>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của</a:t>
            </a:r>
            <a:r>
              <a:rPr lang="en-US" sz="900" dirty="0" smtClean="0">
                <a:latin typeface="Times New Roman" panose="02020603050405020304" pitchFamily="18" charset="0"/>
                <a:cs typeface="Times New Roman" panose="02020603050405020304" pitchFamily="18" charset="0"/>
              </a:rPr>
              <a:t> Counter?</a:t>
            </a:r>
          </a:p>
          <a:p>
            <a:pPr>
              <a:defRPr/>
            </a:pPr>
            <a:endParaRPr lang="en-US" sz="900" dirty="0" smtClean="0">
              <a:latin typeface="Times New Roman" panose="02020603050405020304" pitchFamily="18" charset="0"/>
              <a:cs typeface="Times New Roman" panose="02020603050405020304" pitchFamily="18" charset="0"/>
            </a:endParaRPr>
          </a:p>
          <a:p>
            <a:pPr marL="0" indent="0">
              <a:buFontTx/>
              <a:buNone/>
              <a:defRPr/>
            </a:pPr>
            <a:r>
              <a:rPr lang="vi-VN" sz="900" dirty="0" smtClean="0">
                <a:latin typeface="Times New Roman" panose="02020603050405020304" pitchFamily="18" charset="0"/>
                <a:cs typeface="Times New Roman" panose="02020603050405020304" pitchFamily="18" charset="0"/>
              </a:rPr>
              <a:t> ① Bộ đếm đếm khi tín hiệu đầu vào tăng lên.</a:t>
            </a:r>
          </a:p>
          <a:p>
            <a:pPr marL="0" indent="0">
              <a:buFontTx/>
              <a:buNone/>
              <a:defRPr/>
            </a:pPr>
            <a:r>
              <a:rPr lang="vi-VN" sz="900" dirty="0" smtClean="0">
                <a:latin typeface="Times New Roman" panose="02020603050405020304" pitchFamily="18" charset="0"/>
                <a:cs typeface="Times New Roman" panose="02020603050405020304" pitchFamily="18" charset="0"/>
              </a:rPr>
              <a:t> ② Giá trị cài đặt bộ đếm là K1 ~ K32767</a:t>
            </a:r>
          </a:p>
          <a:p>
            <a:pPr marL="0" indent="0">
              <a:buFontTx/>
              <a:buNone/>
              <a:defRPr/>
            </a:pPr>
            <a:r>
              <a:rPr lang="vi-VN" sz="900" dirty="0" smtClean="0">
                <a:latin typeface="Times New Roman" panose="02020603050405020304" pitchFamily="18" charset="0"/>
                <a:cs typeface="Times New Roman" panose="02020603050405020304" pitchFamily="18" charset="0"/>
              </a:rPr>
              <a:t> ③ Đối với giá trị cài đặt, có thể cài đặt trực tiếp bằng K và cài đặt gián tiếp bằng D.</a:t>
            </a:r>
            <a:endParaRPr lang="en-US" sz="900" dirty="0" smtClean="0">
              <a:latin typeface="Times New Roman" panose="02020603050405020304" pitchFamily="18" charset="0"/>
              <a:cs typeface="Times New Roman" panose="02020603050405020304" pitchFamily="18" charset="0"/>
            </a:endParaRPr>
          </a:p>
          <a:p>
            <a:pPr marL="0" indent="0">
              <a:buFontTx/>
              <a:buNone/>
              <a:defRPr/>
            </a:pPr>
            <a:r>
              <a:rPr lang="vi-VN" sz="900" dirty="0" smtClean="0">
                <a:latin typeface="Times New Roman" panose="02020603050405020304" pitchFamily="18" charset="0"/>
                <a:cs typeface="Times New Roman" panose="02020603050405020304" pitchFamily="18" charset="0"/>
              </a:rPr>
              <a:t> ④ Nếu lệnh RST được thực hiện trước khi đếm lên, giá trị hiện tại được duy trì.</a:t>
            </a:r>
            <a:endParaRPr lang="en-US" sz="900" dirty="0" smtClean="0">
              <a:latin typeface="Times New Roman" panose="02020603050405020304" pitchFamily="18" charset="0"/>
              <a:cs typeface="Times New Roman" panose="02020603050405020304" pitchFamily="18" charset="0"/>
            </a:endParaRPr>
          </a:p>
          <a:p>
            <a:pPr marL="0" indent="0">
              <a:buFontTx/>
              <a:buNone/>
              <a:defRPr/>
            </a:pPr>
            <a:endParaRPr lang="en-US" sz="900" dirty="0" smtClean="0">
              <a:latin typeface="Times New Roman" panose="02020603050405020304" pitchFamily="18" charset="0"/>
              <a:cs typeface="Times New Roman" panose="02020603050405020304" pitchFamily="18" charset="0"/>
            </a:endParaRPr>
          </a:p>
          <a:p>
            <a:pPr marL="0" indent="0">
              <a:buFontTx/>
              <a:buNone/>
              <a:defRPr/>
            </a:pPr>
            <a:r>
              <a:rPr lang="vi-VN" sz="900" dirty="0" smtClean="0">
                <a:latin typeface="Times New Roman" panose="02020603050405020304" pitchFamily="18" charset="0"/>
                <a:cs typeface="Times New Roman" panose="02020603050405020304" pitchFamily="18" charset="0"/>
              </a:rPr>
              <a:t>14. Để bật Y40 sau 2 giây </a:t>
            </a:r>
            <a:r>
              <a:rPr lang="en-US" sz="900" dirty="0" err="1" smtClean="0">
                <a:latin typeface="Times New Roman" panose="02020603050405020304" pitchFamily="18" charset="0"/>
                <a:cs typeface="Times New Roman" panose="02020603050405020304" pitchFamily="18" charset="0"/>
              </a:rPr>
              <a:t>khi</a:t>
            </a:r>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nhấn</a:t>
            </a:r>
            <a:r>
              <a:rPr lang="vi-VN" sz="900" dirty="0" smtClean="0">
                <a:latin typeface="Times New Roman" panose="02020603050405020304" pitchFamily="18" charset="0"/>
                <a:cs typeface="Times New Roman" panose="02020603050405020304" pitchFamily="18" charset="0"/>
              </a:rPr>
              <a:t> X0</a:t>
            </a:r>
            <a:r>
              <a:rPr lang="en-US" sz="900" dirty="0" smtClean="0">
                <a:latin typeface="Times New Roman" panose="02020603050405020304" pitchFamily="18" charset="0"/>
                <a:cs typeface="Times New Roman" panose="02020603050405020304" pitchFamily="18" charset="0"/>
              </a:rPr>
              <a:t>.</a:t>
            </a:r>
          </a:p>
          <a:p>
            <a:pPr marL="0" indent="0">
              <a:buFontTx/>
              <a:buNone/>
              <a:defRPr/>
            </a:pPr>
            <a:r>
              <a:rPr lang="vi-VN" sz="900" dirty="0" smtClean="0">
                <a:latin typeface="Times New Roman" panose="02020603050405020304" pitchFamily="18" charset="0"/>
                <a:cs typeface="Times New Roman" panose="02020603050405020304" pitchFamily="18" charset="0"/>
              </a:rPr>
              <a:t>  </a:t>
            </a:r>
            <a:r>
              <a:rPr lang="en-US" sz="900" dirty="0" smtClean="0">
                <a:latin typeface="Times New Roman" panose="02020603050405020304" pitchFamily="18" charset="0"/>
                <a:cs typeface="Times New Roman" panose="02020603050405020304" pitchFamily="18" charset="0"/>
              </a:rPr>
              <a:t>T</a:t>
            </a:r>
            <a:r>
              <a:rPr lang="vi-VN" sz="900" dirty="0" smtClean="0">
                <a:latin typeface="Times New Roman" panose="02020603050405020304" pitchFamily="18" charset="0"/>
                <a:cs typeface="Times New Roman" panose="02020603050405020304" pitchFamily="18" charset="0"/>
              </a:rPr>
              <a:t>iếp điểm nào trong ()</a:t>
            </a:r>
            <a:r>
              <a:rPr lang="en-US" sz="900" dirty="0" smtClean="0">
                <a:latin typeface="Times New Roman" panose="02020603050405020304" pitchFamily="18" charset="0"/>
                <a:cs typeface="Times New Roman" panose="02020603050405020304" pitchFamily="18" charset="0"/>
              </a:rPr>
              <a:t> </a:t>
            </a:r>
            <a:r>
              <a:rPr lang="vi-VN" sz="900" dirty="0" smtClean="0">
                <a:latin typeface="Times New Roman" panose="02020603050405020304" pitchFamily="18" charset="0"/>
                <a:cs typeface="Times New Roman" panose="02020603050405020304" pitchFamily="18" charset="0"/>
              </a:rPr>
              <a:t>?</a:t>
            </a:r>
            <a:endParaRPr lang="en-US" sz="900" dirty="0" smtClean="0">
              <a:latin typeface="Times New Roman" panose="02020603050405020304" pitchFamily="18" charset="0"/>
              <a:cs typeface="Times New Roman" panose="02020603050405020304" pitchFamily="18" charset="0"/>
            </a:endParaRPr>
          </a:p>
          <a:p>
            <a:pPr marL="0" indent="0">
              <a:buFontTx/>
              <a:buNone/>
              <a:defRPr/>
            </a:pPr>
            <a:endParaRPr lang="en-US" sz="900" dirty="0" smtClean="0">
              <a:latin typeface="Times New Roman" panose="02020603050405020304" pitchFamily="18" charset="0"/>
              <a:cs typeface="Times New Roman" panose="02020603050405020304" pitchFamily="18" charset="0"/>
            </a:endParaRPr>
          </a:p>
          <a:p>
            <a:pPr>
              <a:defRPr/>
            </a:pPr>
            <a:endParaRPr lang="en-US" sz="900" dirty="0" smtClean="0">
              <a:latin typeface="Times New Roman" panose="02020603050405020304" pitchFamily="18" charset="0"/>
              <a:cs typeface="Times New Roman" panose="02020603050405020304" pitchFamily="18" charset="0"/>
            </a:endParaRPr>
          </a:p>
          <a:p>
            <a:pPr>
              <a:defRPr/>
            </a:pPr>
            <a:endParaRPr lang="en-US" sz="900" dirty="0" smtClean="0">
              <a:latin typeface="Times New Roman" panose="02020603050405020304" pitchFamily="18" charset="0"/>
              <a:cs typeface="Times New Roman" panose="02020603050405020304" pitchFamily="18" charset="0"/>
            </a:endParaRPr>
          </a:p>
          <a:p>
            <a:pPr>
              <a:defRPr/>
            </a:pPr>
            <a:endParaRPr lang="en-US" sz="900" dirty="0" smtClean="0">
              <a:latin typeface="Times New Roman" panose="02020603050405020304" pitchFamily="18" charset="0"/>
              <a:cs typeface="Times New Roman" panose="02020603050405020304" pitchFamily="18" charset="0"/>
            </a:endParaRPr>
          </a:p>
          <a:p>
            <a:pPr>
              <a:defRPr/>
            </a:pPr>
            <a:endParaRPr lang="en-US" sz="900" dirty="0" smtClean="0">
              <a:latin typeface="Times New Roman" panose="02020603050405020304" pitchFamily="18" charset="0"/>
              <a:cs typeface="Times New Roman" panose="02020603050405020304" pitchFamily="18" charset="0"/>
            </a:endParaRPr>
          </a:p>
          <a:p>
            <a:pPr>
              <a:defRPr/>
            </a:pPr>
            <a:endParaRPr lang="en-US" sz="900" dirty="0" smtClean="0">
              <a:latin typeface="Times New Roman" panose="02020603050405020304" pitchFamily="18" charset="0"/>
              <a:cs typeface="Times New Roman" panose="02020603050405020304" pitchFamily="18" charset="0"/>
            </a:endParaRPr>
          </a:p>
          <a:p>
            <a:pPr marL="0" indent="0">
              <a:buFontTx/>
              <a:buNone/>
              <a:defRPr/>
            </a:pPr>
            <a:endParaRPr lang="en-US" sz="900" dirty="0" smtClean="0">
              <a:latin typeface="Times New Roman" panose="02020603050405020304" pitchFamily="18" charset="0"/>
              <a:cs typeface="Times New Roman" panose="02020603050405020304" pitchFamily="18" charset="0"/>
            </a:endParaRPr>
          </a:p>
          <a:p>
            <a:pPr marL="0" indent="0">
              <a:buFontTx/>
              <a:buNone/>
              <a:defRPr/>
            </a:pPr>
            <a:r>
              <a:rPr lang="en-US" sz="900" dirty="0" smtClean="0">
                <a:latin typeface="Times New Roman" panose="02020603050405020304" pitchFamily="18" charset="0"/>
                <a:cs typeface="Times New Roman" panose="02020603050405020304" pitchFamily="18" charset="0"/>
              </a:rPr>
              <a:t>        ① K20                   ② X0</a:t>
            </a:r>
          </a:p>
          <a:p>
            <a:pPr marL="0" indent="0">
              <a:buFontTx/>
              <a:buNone/>
              <a:defRPr/>
            </a:pPr>
            <a:r>
              <a:rPr lang="en-US" sz="900" dirty="0" smtClean="0">
                <a:latin typeface="Times New Roman" panose="02020603050405020304" pitchFamily="18" charset="0"/>
                <a:cs typeface="Times New Roman" panose="02020603050405020304" pitchFamily="18" charset="0"/>
              </a:rPr>
              <a:t>        ③ T0                      ④ X2</a:t>
            </a:r>
            <a:endParaRPr lang="en-US" sz="900" dirty="0">
              <a:latin typeface="Times New Roman" panose="02020603050405020304" pitchFamily="18" charset="0"/>
              <a:cs typeface="Times New Roman" panose="02020603050405020304" pitchFamily="18" charset="0"/>
            </a:endParaRPr>
          </a:p>
        </p:txBody>
      </p:sp>
      <p:grpSp>
        <p:nvGrpSpPr>
          <p:cNvPr id="13318" name="Group 36"/>
          <p:cNvGrpSpPr>
            <a:grpSpLocks/>
          </p:cNvGrpSpPr>
          <p:nvPr/>
        </p:nvGrpSpPr>
        <p:grpSpPr bwMode="auto">
          <a:xfrm>
            <a:off x="268288" y="4771256"/>
            <a:ext cx="3243262" cy="685800"/>
            <a:chOff x="0" y="0"/>
            <a:chExt cx="2052" cy="666"/>
          </a:xfrm>
        </p:grpSpPr>
        <p:sp>
          <p:nvSpPr>
            <p:cNvPr id="13369" name="Rectangle 76"/>
            <p:cNvSpPr>
              <a:spLocks noChangeArrowheads="1"/>
            </p:cNvSpPr>
            <p:nvPr/>
          </p:nvSpPr>
          <p:spPr bwMode="auto">
            <a:xfrm>
              <a:off x="28" y="0"/>
              <a:ext cx="1954" cy="66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endParaRPr lang="ko-KR" altLang="ko-KR" sz="900">
                <a:latin typeface="Times New Roman" panose="02020603050405020304" pitchFamily="18" charset="0"/>
                <a:ea typeface="Dotum" pitchFamily="34" charset="-127"/>
                <a:cs typeface="Times New Roman" panose="02020603050405020304" pitchFamily="18" charset="0"/>
              </a:endParaRPr>
            </a:p>
          </p:txBody>
        </p:sp>
        <p:sp>
          <p:nvSpPr>
            <p:cNvPr id="13370" name="Line 77"/>
            <p:cNvSpPr>
              <a:spLocks noChangeShapeType="1"/>
            </p:cNvSpPr>
            <p:nvPr/>
          </p:nvSpPr>
          <p:spPr bwMode="auto">
            <a:xfrm>
              <a:off x="273" y="0"/>
              <a:ext cx="0" cy="6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3371" name="Line 78"/>
            <p:cNvSpPr>
              <a:spLocks noChangeShapeType="1"/>
            </p:cNvSpPr>
            <p:nvPr/>
          </p:nvSpPr>
          <p:spPr bwMode="auto">
            <a:xfrm>
              <a:off x="517" y="0"/>
              <a:ext cx="0" cy="6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3372" name="Line 79"/>
            <p:cNvSpPr>
              <a:spLocks noChangeShapeType="1"/>
            </p:cNvSpPr>
            <p:nvPr/>
          </p:nvSpPr>
          <p:spPr bwMode="auto">
            <a:xfrm>
              <a:off x="761" y="0"/>
              <a:ext cx="0" cy="6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3373" name="Line 80"/>
            <p:cNvSpPr>
              <a:spLocks noChangeShapeType="1"/>
            </p:cNvSpPr>
            <p:nvPr/>
          </p:nvSpPr>
          <p:spPr bwMode="auto">
            <a:xfrm>
              <a:off x="1005" y="0"/>
              <a:ext cx="0" cy="6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3374" name="Line 81"/>
            <p:cNvSpPr>
              <a:spLocks noChangeShapeType="1"/>
            </p:cNvSpPr>
            <p:nvPr/>
          </p:nvSpPr>
          <p:spPr bwMode="auto">
            <a:xfrm>
              <a:off x="1249" y="0"/>
              <a:ext cx="0" cy="6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3375" name="Line 82"/>
            <p:cNvSpPr>
              <a:spLocks noChangeShapeType="1"/>
            </p:cNvSpPr>
            <p:nvPr/>
          </p:nvSpPr>
          <p:spPr bwMode="auto">
            <a:xfrm>
              <a:off x="1494" y="0"/>
              <a:ext cx="0" cy="6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3376" name="Line 83"/>
            <p:cNvSpPr>
              <a:spLocks noChangeShapeType="1"/>
            </p:cNvSpPr>
            <p:nvPr/>
          </p:nvSpPr>
          <p:spPr bwMode="auto">
            <a:xfrm>
              <a:off x="1738" y="0"/>
              <a:ext cx="0" cy="6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3377" name="Text Box 84"/>
            <p:cNvSpPr txBox="1">
              <a:spLocks noChangeArrowheads="1"/>
            </p:cNvSpPr>
            <p:nvPr/>
          </p:nvSpPr>
          <p:spPr bwMode="auto">
            <a:xfrm>
              <a:off x="0" y="153"/>
              <a:ext cx="283"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ko-KR" altLang="en-US" sz="800">
                  <a:latin typeface="Times New Roman" panose="02020603050405020304" pitchFamily="18" charset="0"/>
                  <a:ea typeface="Dotum" pitchFamily="34" charset="-127"/>
                  <a:cs typeface="Times New Roman" panose="02020603050405020304" pitchFamily="18" charset="0"/>
                </a:rPr>
                <a:t>전원</a:t>
              </a:r>
            </a:p>
            <a:p>
              <a:pPr eaLnBrk="1" hangingPunct="1">
                <a:spcBef>
                  <a:spcPct val="0"/>
                </a:spcBef>
                <a:buFontTx/>
                <a:buNone/>
              </a:pPr>
              <a:r>
                <a:rPr lang="en-US" altLang="ko-KR" sz="800">
                  <a:latin typeface="Times New Roman" panose="02020603050405020304" pitchFamily="18" charset="0"/>
                  <a:ea typeface="Dotum" pitchFamily="34" charset="-127"/>
                  <a:cs typeface="Times New Roman" panose="02020603050405020304" pitchFamily="18" charset="0"/>
                </a:rPr>
                <a:t>UNIT</a:t>
              </a:r>
            </a:p>
          </p:txBody>
        </p:sp>
        <p:sp>
          <p:nvSpPr>
            <p:cNvPr id="13378" name="Text Box 85"/>
            <p:cNvSpPr txBox="1">
              <a:spLocks noChangeArrowheads="1"/>
            </p:cNvSpPr>
            <p:nvPr/>
          </p:nvSpPr>
          <p:spPr bwMode="auto">
            <a:xfrm>
              <a:off x="88" y="185"/>
              <a:ext cx="11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endParaRPr lang="ko-KR" altLang="ko-KR" sz="800">
                <a:latin typeface="Times New Roman" panose="02020603050405020304" pitchFamily="18" charset="0"/>
                <a:ea typeface="Dotum" pitchFamily="34" charset="-127"/>
                <a:cs typeface="Times New Roman" panose="02020603050405020304" pitchFamily="18" charset="0"/>
              </a:endParaRPr>
            </a:p>
          </p:txBody>
        </p:sp>
        <p:sp>
          <p:nvSpPr>
            <p:cNvPr id="13379" name="Text Box 86"/>
            <p:cNvSpPr txBox="1">
              <a:spLocks noChangeArrowheads="1"/>
            </p:cNvSpPr>
            <p:nvPr/>
          </p:nvSpPr>
          <p:spPr bwMode="auto">
            <a:xfrm>
              <a:off x="231" y="148"/>
              <a:ext cx="296"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en-US" altLang="ko-KR" sz="800">
                  <a:latin typeface="Times New Roman" panose="02020603050405020304" pitchFamily="18" charset="0"/>
                  <a:ea typeface="Dotum" pitchFamily="34" charset="-127"/>
                  <a:cs typeface="Times New Roman" panose="02020603050405020304" pitchFamily="18" charset="0"/>
                </a:rPr>
                <a:t> CPU</a:t>
              </a:r>
            </a:p>
          </p:txBody>
        </p:sp>
        <p:sp>
          <p:nvSpPr>
            <p:cNvPr id="13380" name="Text Box 87"/>
            <p:cNvSpPr txBox="1">
              <a:spLocks noChangeArrowheads="1"/>
            </p:cNvSpPr>
            <p:nvPr/>
          </p:nvSpPr>
          <p:spPr bwMode="auto">
            <a:xfrm>
              <a:off x="486" y="148"/>
              <a:ext cx="302"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en-US" altLang="ko-KR" sz="800">
                  <a:latin typeface="Times New Roman" panose="02020603050405020304" pitchFamily="18" charset="0"/>
                  <a:ea typeface="Dotum" pitchFamily="34" charset="-127"/>
                  <a:cs typeface="Times New Roman" panose="02020603050405020304" pitchFamily="18" charset="0"/>
                </a:rPr>
                <a:t>QX42</a:t>
              </a:r>
            </a:p>
            <a:p>
              <a:pPr eaLnBrk="1" hangingPunct="1">
                <a:spcBef>
                  <a:spcPct val="0"/>
                </a:spcBef>
                <a:buFontTx/>
                <a:buNone/>
              </a:pPr>
              <a:endParaRPr lang="en-US" altLang="ko-KR" sz="800">
                <a:latin typeface="Times New Roman" panose="02020603050405020304" pitchFamily="18" charset="0"/>
                <a:ea typeface="Dotum" pitchFamily="34" charset="-127"/>
                <a:cs typeface="Times New Roman" panose="02020603050405020304" pitchFamily="18" charset="0"/>
              </a:endParaRPr>
            </a:p>
          </p:txBody>
        </p:sp>
        <p:sp>
          <p:nvSpPr>
            <p:cNvPr id="13381" name="Text Box 88"/>
            <p:cNvSpPr txBox="1">
              <a:spLocks noChangeArrowheads="1"/>
            </p:cNvSpPr>
            <p:nvPr/>
          </p:nvSpPr>
          <p:spPr bwMode="auto">
            <a:xfrm>
              <a:off x="743" y="152"/>
              <a:ext cx="301"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en-US" altLang="ko-KR" sz="800">
                  <a:latin typeface="Times New Roman" panose="02020603050405020304" pitchFamily="18" charset="0"/>
                  <a:ea typeface="Dotum" pitchFamily="34" charset="-127"/>
                  <a:cs typeface="Times New Roman" panose="02020603050405020304" pitchFamily="18" charset="0"/>
                </a:rPr>
                <a:t>QY42</a:t>
              </a:r>
            </a:p>
          </p:txBody>
        </p:sp>
        <p:sp>
          <p:nvSpPr>
            <p:cNvPr id="13382" name="Text Box 89"/>
            <p:cNvSpPr txBox="1">
              <a:spLocks noChangeArrowheads="1"/>
            </p:cNvSpPr>
            <p:nvPr/>
          </p:nvSpPr>
          <p:spPr bwMode="auto">
            <a:xfrm>
              <a:off x="984" y="156"/>
              <a:ext cx="301"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en-US" altLang="ko-KR" sz="800">
                  <a:latin typeface="Times New Roman" panose="02020603050405020304" pitchFamily="18" charset="0"/>
                  <a:ea typeface="Dotum" pitchFamily="34" charset="-127"/>
                  <a:cs typeface="Times New Roman" panose="02020603050405020304" pitchFamily="18" charset="0"/>
                </a:rPr>
                <a:t>QX41</a:t>
              </a:r>
            </a:p>
          </p:txBody>
        </p:sp>
        <p:sp>
          <p:nvSpPr>
            <p:cNvPr id="13383" name="Text Box 90"/>
            <p:cNvSpPr txBox="1">
              <a:spLocks noChangeArrowheads="1"/>
            </p:cNvSpPr>
            <p:nvPr/>
          </p:nvSpPr>
          <p:spPr bwMode="auto">
            <a:xfrm>
              <a:off x="1227" y="156"/>
              <a:ext cx="301"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en-US" altLang="ko-KR" sz="800">
                  <a:latin typeface="Times New Roman" panose="02020603050405020304" pitchFamily="18" charset="0"/>
                  <a:ea typeface="Dotum" pitchFamily="34" charset="-127"/>
                  <a:cs typeface="Times New Roman" panose="02020603050405020304" pitchFamily="18" charset="0"/>
                </a:rPr>
                <a:t>QY42</a:t>
              </a:r>
            </a:p>
            <a:p>
              <a:pPr eaLnBrk="1" hangingPunct="1">
                <a:spcBef>
                  <a:spcPct val="0"/>
                </a:spcBef>
                <a:buFontTx/>
                <a:buNone/>
              </a:pPr>
              <a:endParaRPr lang="en-US" altLang="ko-KR" sz="800">
                <a:latin typeface="Times New Roman" panose="02020603050405020304" pitchFamily="18" charset="0"/>
                <a:ea typeface="Dotum" pitchFamily="34" charset="-127"/>
                <a:cs typeface="Times New Roman" panose="02020603050405020304" pitchFamily="18" charset="0"/>
              </a:endParaRPr>
            </a:p>
          </p:txBody>
        </p:sp>
        <p:sp>
          <p:nvSpPr>
            <p:cNvPr id="13384" name="Text Box 91"/>
            <p:cNvSpPr txBox="1">
              <a:spLocks noChangeArrowheads="1"/>
            </p:cNvSpPr>
            <p:nvPr/>
          </p:nvSpPr>
          <p:spPr bwMode="auto">
            <a:xfrm>
              <a:off x="1450" y="153"/>
              <a:ext cx="359"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en-US" altLang="ko-KR" sz="800">
                  <a:latin typeface="Times New Roman" panose="02020603050405020304" pitchFamily="18" charset="0"/>
                  <a:ea typeface="Dotum" pitchFamily="34" charset="-127"/>
                  <a:cs typeface="Times New Roman" panose="02020603050405020304" pitchFamily="18" charset="0"/>
                </a:rPr>
                <a:t> QD75</a:t>
              </a:r>
            </a:p>
            <a:p>
              <a:pPr eaLnBrk="1" hangingPunct="1">
                <a:spcBef>
                  <a:spcPct val="0"/>
                </a:spcBef>
                <a:buFontTx/>
                <a:buNone/>
              </a:pPr>
              <a:r>
                <a:rPr lang="en-US" altLang="ko-KR" sz="800">
                  <a:latin typeface="Times New Roman" panose="02020603050405020304" pitchFamily="18" charset="0"/>
                  <a:ea typeface="Dotum" pitchFamily="34" charset="-127"/>
                  <a:cs typeface="Times New Roman" panose="02020603050405020304" pitchFamily="18" charset="0"/>
                </a:rPr>
                <a:t>  </a:t>
              </a:r>
            </a:p>
          </p:txBody>
        </p:sp>
        <p:sp>
          <p:nvSpPr>
            <p:cNvPr id="13385" name="Text Box 92"/>
            <p:cNvSpPr txBox="1">
              <a:spLocks noChangeArrowheads="1"/>
            </p:cNvSpPr>
            <p:nvPr/>
          </p:nvSpPr>
          <p:spPr bwMode="auto">
            <a:xfrm>
              <a:off x="1693" y="155"/>
              <a:ext cx="359"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en-US" altLang="ko-KR" sz="800">
                  <a:latin typeface="Times New Roman" panose="02020603050405020304" pitchFamily="18" charset="0"/>
                  <a:ea typeface="Dotum" pitchFamily="34" charset="-127"/>
                  <a:cs typeface="Times New Roman" panose="02020603050405020304" pitchFamily="18" charset="0"/>
                </a:rPr>
                <a:t>Q62DA</a:t>
              </a:r>
            </a:p>
            <a:p>
              <a:pPr eaLnBrk="1" hangingPunct="1">
                <a:spcBef>
                  <a:spcPct val="0"/>
                </a:spcBef>
                <a:buFontTx/>
                <a:buNone/>
              </a:pPr>
              <a:r>
                <a:rPr lang="en-US" altLang="ko-KR" sz="800">
                  <a:latin typeface="Times New Roman" panose="02020603050405020304" pitchFamily="18" charset="0"/>
                  <a:ea typeface="Dotum" pitchFamily="34" charset="-127"/>
                  <a:cs typeface="Times New Roman" panose="02020603050405020304" pitchFamily="18" charset="0"/>
                </a:rPr>
                <a:t> (      )</a:t>
              </a:r>
            </a:p>
          </p:txBody>
        </p:sp>
      </p:grpSp>
      <p:grpSp>
        <p:nvGrpSpPr>
          <p:cNvPr id="13319" name="Group 174"/>
          <p:cNvGrpSpPr>
            <a:grpSpLocks/>
          </p:cNvGrpSpPr>
          <p:nvPr/>
        </p:nvGrpSpPr>
        <p:grpSpPr bwMode="auto">
          <a:xfrm>
            <a:off x="3625850" y="4088904"/>
            <a:ext cx="2178050" cy="830263"/>
            <a:chOff x="328" y="2203"/>
            <a:chExt cx="1372" cy="523"/>
          </a:xfrm>
        </p:grpSpPr>
        <p:sp>
          <p:nvSpPr>
            <p:cNvPr id="13353" name="Freeform 175"/>
            <p:cNvSpPr>
              <a:spLocks/>
            </p:cNvSpPr>
            <p:nvPr/>
          </p:nvSpPr>
          <p:spPr bwMode="auto">
            <a:xfrm>
              <a:off x="464" y="2203"/>
              <a:ext cx="116" cy="233"/>
            </a:xfrm>
            <a:custGeom>
              <a:avLst/>
              <a:gdLst>
                <a:gd name="T0" fmla="*/ 0 w 1361"/>
                <a:gd name="T1" fmla="*/ 91 h 91"/>
                <a:gd name="T2" fmla="*/ 182 w 1361"/>
                <a:gd name="T3" fmla="*/ 91 h 91"/>
                <a:gd name="T4" fmla="*/ 182 w 1361"/>
                <a:gd name="T5" fmla="*/ 0 h 91"/>
                <a:gd name="T6" fmla="*/ 408 w 1361"/>
                <a:gd name="T7" fmla="*/ 0 h 91"/>
                <a:gd name="T8" fmla="*/ 408 w 1361"/>
                <a:gd name="T9" fmla="*/ 91 h 91"/>
                <a:gd name="T10" fmla="*/ 771 w 1361"/>
                <a:gd name="T11" fmla="*/ 91 h 91"/>
                <a:gd name="T12" fmla="*/ 771 w 1361"/>
                <a:gd name="T13" fmla="*/ 0 h 91"/>
                <a:gd name="T14" fmla="*/ 998 w 1361"/>
                <a:gd name="T15" fmla="*/ 0 h 91"/>
                <a:gd name="T16" fmla="*/ 998 w 1361"/>
                <a:gd name="T17" fmla="*/ 91 h 91"/>
                <a:gd name="T18" fmla="*/ 1361 w 1361"/>
                <a:gd name="T19" fmla="*/ 91 h 9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61"/>
                <a:gd name="T31" fmla="*/ 0 h 91"/>
                <a:gd name="T32" fmla="*/ 1361 w 1361"/>
                <a:gd name="T33" fmla="*/ 91 h 9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61" h="91">
                  <a:moveTo>
                    <a:pt x="0" y="91"/>
                  </a:moveTo>
                  <a:lnTo>
                    <a:pt x="182" y="91"/>
                  </a:lnTo>
                  <a:lnTo>
                    <a:pt x="182" y="0"/>
                  </a:lnTo>
                  <a:lnTo>
                    <a:pt x="408" y="0"/>
                  </a:lnTo>
                  <a:lnTo>
                    <a:pt x="408" y="91"/>
                  </a:lnTo>
                  <a:lnTo>
                    <a:pt x="771" y="91"/>
                  </a:lnTo>
                  <a:lnTo>
                    <a:pt x="771" y="0"/>
                  </a:lnTo>
                  <a:lnTo>
                    <a:pt x="998" y="0"/>
                  </a:lnTo>
                  <a:lnTo>
                    <a:pt x="998" y="91"/>
                  </a:lnTo>
                  <a:lnTo>
                    <a:pt x="1361" y="91"/>
                  </a:lnTo>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spAutoFit/>
            </a:bodyPr>
            <a:lstStyle/>
            <a:p>
              <a:endParaRPr lang="ko-KR" altLang="en-US">
                <a:latin typeface="Times New Roman" panose="02020603050405020304" pitchFamily="18" charset="0"/>
                <a:cs typeface="Times New Roman" panose="02020603050405020304" pitchFamily="18" charset="0"/>
              </a:endParaRPr>
            </a:p>
          </p:txBody>
        </p:sp>
        <p:sp>
          <p:nvSpPr>
            <p:cNvPr id="13354" name="Rectangle 176"/>
            <p:cNvSpPr>
              <a:spLocks noChangeArrowheads="1"/>
            </p:cNvSpPr>
            <p:nvPr/>
          </p:nvSpPr>
          <p:spPr bwMode="auto">
            <a:xfrm>
              <a:off x="328" y="2210"/>
              <a:ext cx="169"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X</a:t>
              </a:r>
            </a:p>
          </p:txBody>
        </p:sp>
        <p:sp>
          <p:nvSpPr>
            <p:cNvPr id="13355" name="Rectangle 177"/>
            <p:cNvSpPr>
              <a:spLocks noChangeArrowheads="1"/>
            </p:cNvSpPr>
            <p:nvPr/>
          </p:nvSpPr>
          <p:spPr bwMode="auto">
            <a:xfrm>
              <a:off x="328" y="2421"/>
              <a:ext cx="169"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Y</a:t>
              </a:r>
            </a:p>
          </p:txBody>
        </p:sp>
        <p:grpSp>
          <p:nvGrpSpPr>
            <p:cNvPr id="13356" name="Group 178"/>
            <p:cNvGrpSpPr>
              <a:grpSpLocks/>
            </p:cNvGrpSpPr>
            <p:nvPr/>
          </p:nvGrpSpPr>
          <p:grpSpPr bwMode="auto">
            <a:xfrm>
              <a:off x="730" y="2527"/>
              <a:ext cx="375" cy="199"/>
              <a:chOff x="494" y="1394"/>
              <a:chExt cx="375" cy="199"/>
            </a:xfrm>
          </p:grpSpPr>
          <p:sp>
            <p:nvSpPr>
              <p:cNvPr id="13364" name="Line 179"/>
              <p:cNvSpPr>
                <a:spLocks noChangeShapeType="1"/>
              </p:cNvSpPr>
              <p:nvPr/>
            </p:nvSpPr>
            <p:spPr bwMode="auto">
              <a:xfrm>
                <a:off x="636" y="1394"/>
                <a:ext cx="0" cy="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ko-KR" altLang="en-US">
                  <a:latin typeface="Times New Roman" panose="02020603050405020304" pitchFamily="18" charset="0"/>
                  <a:cs typeface="Times New Roman" panose="02020603050405020304" pitchFamily="18" charset="0"/>
                </a:endParaRPr>
              </a:p>
            </p:txBody>
          </p:sp>
          <p:sp>
            <p:nvSpPr>
              <p:cNvPr id="13365" name="Line 180"/>
              <p:cNvSpPr>
                <a:spLocks noChangeShapeType="1"/>
              </p:cNvSpPr>
              <p:nvPr/>
            </p:nvSpPr>
            <p:spPr bwMode="auto">
              <a:xfrm>
                <a:off x="736" y="1394"/>
                <a:ext cx="0" cy="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ko-KR" altLang="en-US">
                  <a:latin typeface="Times New Roman" panose="02020603050405020304" pitchFamily="18" charset="0"/>
                  <a:cs typeface="Times New Roman" panose="02020603050405020304" pitchFamily="18" charset="0"/>
                </a:endParaRPr>
              </a:p>
            </p:txBody>
          </p:sp>
          <p:sp>
            <p:nvSpPr>
              <p:cNvPr id="13366" name="Line 181"/>
              <p:cNvSpPr>
                <a:spLocks noChangeShapeType="1"/>
              </p:cNvSpPr>
              <p:nvPr/>
            </p:nvSpPr>
            <p:spPr bwMode="auto">
              <a:xfrm>
                <a:off x="733" y="1442"/>
                <a:ext cx="136"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ko-KR" altLang="en-US">
                  <a:latin typeface="Times New Roman" panose="02020603050405020304" pitchFamily="18" charset="0"/>
                  <a:cs typeface="Times New Roman" panose="02020603050405020304" pitchFamily="18" charset="0"/>
                </a:endParaRPr>
              </a:p>
            </p:txBody>
          </p:sp>
          <p:sp>
            <p:nvSpPr>
              <p:cNvPr id="13367" name="Line 182"/>
              <p:cNvSpPr>
                <a:spLocks noChangeShapeType="1"/>
              </p:cNvSpPr>
              <p:nvPr/>
            </p:nvSpPr>
            <p:spPr bwMode="auto">
              <a:xfrm flipH="1" flipV="1">
                <a:off x="494" y="1442"/>
                <a:ext cx="136"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ko-KR" altLang="en-US">
                  <a:latin typeface="Times New Roman" panose="02020603050405020304" pitchFamily="18" charset="0"/>
                  <a:cs typeface="Times New Roman" panose="02020603050405020304" pitchFamily="18" charset="0"/>
                </a:endParaRPr>
              </a:p>
            </p:txBody>
          </p:sp>
          <p:sp>
            <p:nvSpPr>
              <p:cNvPr id="13368" name="Text Box 183"/>
              <p:cNvSpPr txBox="1">
                <a:spLocks noChangeArrowheads="1"/>
              </p:cNvSpPr>
              <p:nvPr/>
            </p:nvSpPr>
            <p:spPr bwMode="auto">
              <a:xfrm>
                <a:off x="509" y="1448"/>
                <a:ext cx="31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1 Scan</a:t>
                </a:r>
              </a:p>
            </p:txBody>
          </p:sp>
        </p:grpSp>
        <p:grpSp>
          <p:nvGrpSpPr>
            <p:cNvPr id="13357" name="Group 184"/>
            <p:cNvGrpSpPr>
              <a:grpSpLocks/>
            </p:cNvGrpSpPr>
            <p:nvPr/>
          </p:nvGrpSpPr>
          <p:grpSpPr bwMode="auto">
            <a:xfrm>
              <a:off x="1325" y="2527"/>
              <a:ext cx="375" cy="199"/>
              <a:chOff x="494" y="1394"/>
              <a:chExt cx="375" cy="199"/>
            </a:xfrm>
          </p:grpSpPr>
          <p:sp>
            <p:nvSpPr>
              <p:cNvPr id="13359" name="Line 185"/>
              <p:cNvSpPr>
                <a:spLocks noChangeShapeType="1"/>
              </p:cNvSpPr>
              <p:nvPr/>
            </p:nvSpPr>
            <p:spPr bwMode="auto">
              <a:xfrm>
                <a:off x="636" y="1394"/>
                <a:ext cx="0" cy="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ko-KR" altLang="en-US">
                  <a:latin typeface="Times New Roman" panose="02020603050405020304" pitchFamily="18" charset="0"/>
                  <a:cs typeface="Times New Roman" panose="02020603050405020304" pitchFamily="18" charset="0"/>
                </a:endParaRPr>
              </a:p>
            </p:txBody>
          </p:sp>
          <p:sp>
            <p:nvSpPr>
              <p:cNvPr id="13360" name="Line 186"/>
              <p:cNvSpPr>
                <a:spLocks noChangeShapeType="1"/>
              </p:cNvSpPr>
              <p:nvPr/>
            </p:nvSpPr>
            <p:spPr bwMode="auto">
              <a:xfrm>
                <a:off x="736" y="1394"/>
                <a:ext cx="0" cy="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ko-KR" altLang="en-US">
                  <a:latin typeface="Times New Roman" panose="02020603050405020304" pitchFamily="18" charset="0"/>
                  <a:cs typeface="Times New Roman" panose="02020603050405020304" pitchFamily="18" charset="0"/>
                </a:endParaRPr>
              </a:p>
            </p:txBody>
          </p:sp>
          <p:sp>
            <p:nvSpPr>
              <p:cNvPr id="13361" name="Line 187"/>
              <p:cNvSpPr>
                <a:spLocks noChangeShapeType="1"/>
              </p:cNvSpPr>
              <p:nvPr/>
            </p:nvSpPr>
            <p:spPr bwMode="auto">
              <a:xfrm>
                <a:off x="733" y="1442"/>
                <a:ext cx="136"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ko-KR" altLang="en-US">
                  <a:latin typeface="Times New Roman" panose="02020603050405020304" pitchFamily="18" charset="0"/>
                  <a:cs typeface="Times New Roman" panose="02020603050405020304" pitchFamily="18" charset="0"/>
                </a:endParaRPr>
              </a:p>
            </p:txBody>
          </p:sp>
          <p:sp>
            <p:nvSpPr>
              <p:cNvPr id="13362" name="Line 188"/>
              <p:cNvSpPr>
                <a:spLocks noChangeShapeType="1"/>
              </p:cNvSpPr>
              <p:nvPr/>
            </p:nvSpPr>
            <p:spPr bwMode="auto">
              <a:xfrm flipH="1" flipV="1">
                <a:off x="494" y="1442"/>
                <a:ext cx="136"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ko-KR" altLang="en-US">
                  <a:latin typeface="Times New Roman" panose="02020603050405020304" pitchFamily="18" charset="0"/>
                  <a:cs typeface="Times New Roman" panose="02020603050405020304" pitchFamily="18" charset="0"/>
                </a:endParaRPr>
              </a:p>
            </p:txBody>
          </p:sp>
          <p:sp>
            <p:nvSpPr>
              <p:cNvPr id="13363" name="Text Box 189"/>
              <p:cNvSpPr txBox="1">
                <a:spLocks noChangeArrowheads="1"/>
              </p:cNvSpPr>
              <p:nvPr/>
            </p:nvSpPr>
            <p:spPr bwMode="auto">
              <a:xfrm>
                <a:off x="509" y="1448"/>
                <a:ext cx="31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1 Scan</a:t>
                </a:r>
              </a:p>
            </p:txBody>
          </p:sp>
        </p:grpSp>
        <p:sp>
          <p:nvSpPr>
            <p:cNvPr id="13358" name="Freeform 190"/>
            <p:cNvSpPr>
              <a:spLocks/>
            </p:cNvSpPr>
            <p:nvPr/>
          </p:nvSpPr>
          <p:spPr bwMode="auto">
            <a:xfrm>
              <a:off x="467" y="2361"/>
              <a:ext cx="116" cy="233"/>
            </a:xfrm>
            <a:custGeom>
              <a:avLst/>
              <a:gdLst>
                <a:gd name="T0" fmla="*/ 0 w 1360"/>
                <a:gd name="T1" fmla="*/ 136 h 136"/>
                <a:gd name="T2" fmla="*/ 408 w 1360"/>
                <a:gd name="T3" fmla="*/ 136 h 136"/>
                <a:gd name="T4" fmla="*/ 408 w 1360"/>
                <a:gd name="T5" fmla="*/ 0 h 136"/>
                <a:gd name="T6" fmla="*/ 499 w 1360"/>
                <a:gd name="T7" fmla="*/ 0 h 136"/>
                <a:gd name="T8" fmla="*/ 499 w 1360"/>
                <a:gd name="T9" fmla="*/ 136 h 136"/>
                <a:gd name="T10" fmla="*/ 998 w 1360"/>
                <a:gd name="T11" fmla="*/ 136 h 136"/>
                <a:gd name="T12" fmla="*/ 998 w 1360"/>
                <a:gd name="T13" fmla="*/ 0 h 136"/>
                <a:gd name="T14" fmla="*/ 1088 w 1360"/>
                <a:gd name="T15" fmla="*/ 0 h 136"/>
                <a:gd name="T16" fmla="*/ 1088 w 1360"/>
                <a:gd name="T17" fmla="*/ 136 h 136"/>
                <a:gd name="T18" fmla="*/ 1360 w 1360"/>
                <a:gd name="T19" fmla="*/ 136 h 1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60"/>
                <a:gd name="T31" fmla="*/ 0 h 136"/>
                <a:gd name="T32" fmla="*/ 1360 w 1360"/>
                <a:gd name="T33" fmla="*/ 136 h 1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60" h="136">
                  <a:moveTo>
                    <a:pt x="0" y="136"/>
                  </a:moveTo>
                  <a:lnTo>
                    <a:pt x="408" y="136"/>
                  </a:lnTo>
                  <a:lnTo>
                    <a:pt x="408" y="0"/>
                  </a:lnTo>
                  <a:lnTo>
                    <a:pt x="499" y="0"/>
                  </a:lnTo>
                  <a:lnTo>
                    <a:pt x="499" y="136"/>
                  </a:lnTo>
                  <a:lnTo>
                    <a:pt x="998" y="136"/>
                  </a:lnTo>
                  <a:lnTo>
                    <a:pt x="998" y="0"/>
                  </a:lnTo>
                  <a:lnTo>
                    <a:pt x="1088" y="0"/>
                  </a:lnTo>
                  <a:lnTo>
                    <a:pt x="1088" y="136"/>
                  </a:lnTo>
                  <a:lnTo>
                    <a:pt x="1360" y="136"/>
                  </a:lnTo>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spAutoFit/>
            </a:bodyPr>
            <a:lstStyle/>
            <a:p>
              <a:endParaRPr lang="ko-KR" altLang="en-US">
                <a:latin typeface="Times New Roman" panose="02020603050405020304" pitchFamily="18" charset="0"/>
                <a:cs typeface="Times New Roman" panose="02020603050405020304" pitchFamily="18" charset="0"/>
              </a:endParaRPr>
            </a:p>
          </p:txBody>
        </p:sp>
      </p:grpSp>
      <p:grpSp>
        <p:nvGrpSpPr>
          <p:cNvPr id="13320" name="Group 1786"/>
          <p:cNvGrpSpPr>
            <a:grpSpLocks/>
          </p:cNvGrpSpPr>
          <p:nvPr/>
        </p:nvGrpSpPr>
        <p:grpSpPr bwMode="auto">
          <a:xfrm>
            <a:off x="3532188" y="7314455"/>
            <a:ext cx="2917825" cy="950913"/>
            <a:chOff x="0" y="6"/>
            <a:chExt cx="346" cy="66"/>
          </a:xfrm>
        </p:grpSpPr>
        <p:sp>
          <p:nvSpPr>
            <p:cNvPr id="13321" name="Line 158"/>
            <p:cNvSpPr>
              <a:spLocks noChangeShapeType="1"/>
            </p:cNvSpPr>
            <p:nvPr/>
          </p:nvSpPr>
          <p:spPr bwMode="auto">
            <a:xfrm flipH="1">
              <a:off x="141" y="20"/>
              <a:ext cx="0" cy="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3322" name="Line 160"/>
            <p:cNvSpPr>
              <a:spLocks noChangeShapeType="1"/>
            </p:cNvSpPr>
            <p:nvPr/>
          </p:nvSpPr>
          <p:spPr bwMode="auto">
            <a:xfrm flipH="1">
              <a:off x="158" y="28"/>
              <a:ext cx="10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3323" name="Line 161"/>
            <p:cNvSpPr>
              <a:spLocks noChangeShapeType="1"/>
            </p:cNvSpPr>
            <p:nvPr/>
          </p:nvSpPr>
          <p:spPr bwMode="auto">
            <a:xfrm flipH="1">
              <a:off x="158" y="20"/>
              <a:ext cx="0" cy="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3324" name="Line 162"/>
            <p:cNvSpPr>
              <a:spLocks noChangeShapeType="1"/>
            </p:cNvSpPr>
            <p:nvPr/>
          </p:nvSpPr>
          <p:spPr bwMode="auto">
            <a:xfrm flipH="1">
              <a:off x="128" y="23"/>
              <a:ext cx="45" cy="1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grpSp>
          <p:nvGrpSpPr>
            <p:cNvPr id="13325" name="Group 163"/>
            <p:cNvGrpSpPr>
              <a:grpSpLocks/>
            </p:cNvGrpSpPr>
            <p:nvPr/>
          </p:nvGrpSpPr>
          <p:grpSpPr bwMode="auto">
            <a:xfrm>
              <a:off x="16" y="20"/>
              <a:ext cx="78" cy="16"/>
              <a:chOff x="16" y="20"/>
              <a:chExt cx="240" cy="96"/>
            </a:xfrm>
          </p:grpSpPr>
          <p:grpSp>
            <p:nvGrpSpPr>
              <p:cNvPr id="13347" name="Group 164"/>
              <p:cNvGrpSpPr>
                <a:grpSpLocks/>
              </p:cNvGrpSpPr>
              <p:nvPr/>
            </p:nvGrpSpPr>
            <p:grpSpPr bwMode="auto">
              <a:xfrm>
                <a:off x="16" y="20"/>
                <a:ext cx="96" cy="96"/>
                <a:chOff x="16" y="20"/>
                <a:chExt cx="96" cy="96"/>
              </a:xfrm>
            </p:grpSpPr>
            <p:sp>
              <p:nvSpPr>
                <p:cNvPr id="13351" name="Line 165"/>
                <p:cNvSpPr>
                  <a:spLocks noChangeShapeType="1"/>
                </p:cNvSpPr>
                <p:nvPr/>
              </p:nvSpPr>
              <p:spPr bwMode="auto">
                <a:xfrm>
                  <a:off x="16" y="68"/>
                  <a:ext cx="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3352" name="Line 166"/>
                <p:cNvSpPr>
                  <a:spLocks noChangeShapeType="1"/>
                </p:cNvSpPr>
                <p:nvPr/>
              </p:nvSpPr>
              <p:spPr bwMode="auto">
                <a:xfrm>
                  <a:off x="112" y="20"/>
                  <a:ext cx="0"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grpSp>
          <p:grpSp>
            <p:nvGrpSpPr>
              <p:cNvPr id="13348" name="Group 167"/>
              <p:cNvGrpSpPr>
                <a:grpSpLocks/>
              </p:cNvGrpSpPr>
              <p:nvPr/>
            </p:nvGrpSpPr>
            <p:grpSpPr bwMode="auto">
              <a:xfrm flipH="1">
                <a:off x="160" y="20"/>
                <a:ext cx="96" cy="96"/>
                <a:chOff x="160" y="20"/>
                <a:chExt cx="96" cy="96"/>
              </a:xfrm>
            </p:grpSpPr>
            <p:sp>
              <p:nvSpPr>
                <p:cNvPr id="13349" name="Line 168"/>
                <p:cNvSpPr>
                  <a:spLocks noChangeShapeType="1"/>
                </p:cNvSpPr>
                <p:nvPr/>
              </p:nvSpPr>
              <p:spPr bwMode="auto">
                <a:xfrm>
                  <a:off x="160" y="68"/>
                  <a:ext cx="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3350" name="Line 169"/>
                <p:cNvSpPr>
                  <a:spLocks noChangeShapeType="1"/>
                </p:cNvSpPr>
                <p:nvPr/>
              </p:nvSpPr>
              <p:spPr bwMode="auto">
                <a:xfrm>
                  <a:off x="256" y="20"/>
                  <a:ext cx="0"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grpSp>
        </p:grpSp>
        <p:sp>
          <p:nvSpPr>
            <p:cNvPr id="13326" name="Line 170"/>
            <p:cNvSpPr>
              <a:spLocks noChangeShapeType="1"/>
            </p:cNvSpPr>
            <p:nvPr/>
          </p:nvSpPr>
          <p:spPr bwMode="auto">
            <a:xfrm>
              <a:off x="0" y="28"/>
              <a:ext cx="4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3327" name="Line 171"/>
            <p:cNvSpPr>
              <a:spLocks noChangeShapeType="1"/>
            </p:cNvSpPr>
            <p:nvPr/>
          </p:nvSpPr>
          <p:spPr bwMode="auto">
            <a:xfrm>
              <a:off x="78" y="28"/>
              <a:ext cx="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3328" name="Text Box 172"/>
            <p:cNvSpPr txBox="1">
              <a:spLocks noChangeArrowheads="1"/>
            </p:cNvSpPr>
            <p:nvPr/>
          </p:nvSpPr>
          <p:spPr bwMode="auto">
            <a:xfrm>
              <a:off x="251" y="19"/>
              <a:ext cx="92" cy="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en-US" altLang="ko-KR" sz="900">
                  <a:latin typeface="Times New Roman" panose="02020603050405020304" pitchFamily="18" charset="0"/>
                  <a:cs typeface="Times New Roman" panose="02020603050405020304" pitchFamily="18" charset="0"/>
                </a:rPr>
                <a:t>&lt;T0 K20&gt;</a:t>
              </a:r>
            </a:p>
            <a:p>
              <a:pPr eaLnBrk="1" hangingPunct="1">
                <a:spcBef>
                  <a:spcPct val="0"/>
                </a:spcBef>
                <a:buFontTx/>
                <a:buNone/>
              </a:pPr>
              <a:endParaRPr lang="en-US" altLang="ko-KR" sz="900">
                <a:latin typeface="Times New Roman" panose="02020603050405020304" pitchFamily="18" charset="0"/>
                <a:cs typeface="Times New Roman" panose="02020603050405020304" pitchFamily="18" charset="0"/>
              </a:endParaRPr>
            </a:p>
          </p:txBody>
        </p:sp>
        <p:sp>
          <p:nvSpPr>
            <p:cNvPr id="13329" name="Text Box 173"/>
            <p:cNvSpPr txBox="1">
              <a:spLocks noChangeArrowheads="1"/>
            </p:cNvSpPr>
            <p:nvPr/>
          </p:nvSpPr>
          <p:spPr bwMode="auto">
            <a:xfrm>
              <a:off x="34" y="6"/>
              <a:ext cx="43" cy="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en-US" altLang="ko-KR" sz="900">
                  <a:latin typeface="Times New Roman" panose="02020603050405020304" pitchFamily="18" charset="0"/>
                  <a:cs typeface="Times New Roman" panose="02020603050405020304" pitchFamily="18" charset="0"/>
                </a:rPr>
                <a:t> X0</a:t>
              </a:r>
            </a:p>
            <a:p>
              <a:pPr eaLnBrk="1" hangingPunct="1">
                <a:spcBef>
                  <a:spcPct val="0"/>
                </a:spcBef>
                <a:buFontTx/>
                <a:buNone/>
              </a:pPr>
              <a:endParaRPr lang="en-US" altLang="ko-KR" sz="900">
                <a:latin typeface="Times New Roman" panose="02020603050405020304" pitchFamily="18" charset="0"/>
                <a:cs typeface="Times New Roman" panose="02020603050405020304" pitchFamily="18" charset="0"/>
              </a:endParaRPr>
            </a:p>
          </p:txBody>
        </p:sp>
        <p:sp>
          <p:nvSpPr>
            <p:cNvPr id="13330" name="Line 174"/>
            <p:cNvSpPr>
              <a:spLocks noChangeShapeType="1"/>
            </p:cNvSpPr>
            <p:nvPr/>
          </p:nvSpPr>
          <p:spPr bwMode="auto">
            <a:xfrm>
              <a:off x="0" y="23"/>
              <a:ext cx="0" cy="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3331" name="Line 175"/>
            <p:cNvSpPr>
              <a:spLocks noChangeShapeType="1"/>
            </p:cNvSpPr>
            <p:nvPr/>
          </p:nvSpPr>
          <p:spPr bwMode="auto">
            <a:xfrm>
              <a:off x="324" y="28"/>
              <a:ext cx="2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3332" name="Line 176"/>
            <p:cNvSpPr>
              <a:spLocks noChangeShapeType="1"/>
            </p:cNvSpPr>
            <p:nvPr/>
          </p:nvSpPr>
          <p:spPr bwMode="auto">
            <a:xfrm>
              <a:off x="346" y="21"/>
              <a:ext cx="0" cy="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3333" name="Line 177"/>
            <p:cNvSpPr>
              <a:spLocks noChangeShapeType="1"/>
            </p:cNvSpPr>
            <p:nvPr/>
          </p:nvSpPr>
          <p:spPr bwMode="auto">
            <a:xfrm>
              <a:off x="0" y="60"/>
              <a:ext cx="3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3334" name="Text Box 180"/>
            <p:cNvSpPr txBox="1">
              <a:spLocks noChangeArrowheads="1"/>
            </p:cNvSpPr>
            <p:nvPr/>
          </p:nvSpPr>
          <p:spPr bwMode="auto">
            <a:xfrm>
              <a:off x="130" y="6"/>
              <a:ext cx="42" cy="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en-US" altLang="ko-KR" sz="900">
                  <a:latin typeface="Times New Roman" panose="02020603050405020304" pitchFamily="18" charset="0"/>
                  <a:cs typeface="Times New Roman" panose="02020603050405020304" pitchFamily="18" charset="0"/>
                </a:rPr>
                <a:t>X2</a:t>
              </a:r>
            </a:p>
          </p:txBody>
        </p:sp>
        <p:sp>
          <p:nvSpPr>
            <p:cNvPr id="13335" name="Line 181"/>
            <p:cNvSpPr>
              <a:spLocks noChangeShapeType="1"/>
            </p:cNvSpPr>
            <p:nvPr/>
          </p:nvSpPr>
          <p:spPr bwMode="auto">
            <a:xfrm>
              <a:off x="69" y="60"/>
              <a:ext cx="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grpSp>
          <p:nvGrpSpPr>
            <p:cNvPr id="13336" name="Group 163"/>
            <p:cNvGrpSpPr>
              <a:grpSpLocks/>
            </p:cNvGrpSpPr>
            <p:nvPr/>
          </p:nvGrpSpPr>
          <p:grpSpPr bwMode="auto">
            <a:xfrm>
              <a:off x="16" y="52"/>
              <a:ext cx="78" cy="16"/>
              <a:chOff x="16" y="52"/>
              <a:chExt cx="240" cy="96"/>
            </a:xfrm>
          </p:grpSpPr>
          <p:grpSp>
            <p:nvGrpSpPr>
              <p:cNvPr id="13341" name="Group 164"/>
              <p:cNvGrpSpPr>
                <a:grpSpLocks/>
              </p:cNvGrpSpPr>
              <p:nvPr/>
            </p:nvGrpSpPr>
            <p:grpSpPr bwMode="auto">
              <a:xfrm>
                <a:off x="16" y="52"/>
                <a:ext cx="96" cy="96"/>
                <a:chOff x="16" y="52"/>
                <a:chExt cx="96" cy="96"/>
              </a:xfrm>
            </p:grpSpPr>
            <p:sp>
              <p:nvSpPr>
                <p:cNvPr id="13345" name="Line 165"/>
                <p:cNvSpPr>
                  <a:spLocks noChangeShapeType="1"/>
                </p:cNvSpPr>
                <p:nvPr/>
              </p:nvSpPr>
              <p:spPr bwMode="auto">
                <a:xfrm>
                  <a:off x="16" y="100"/>
                  <a:ext cx="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3346" name="Line 166"/>
                <p:cNvSpPr>
                  <a:spLocks noChangeShapeType="1"/>
                </p:cNvSpPr>
                <p:nvPr/>
              </p:nvSpPr>
              <p:spPr bwMode="auto">
                <a:xfrm>
                  <a:off x="112" y="52"/>
                  <a:ext cx="0"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grpSp>
          <p:grpSp>
            <p:nvGrpSpPr>
              <p:cNvPr id="13342" name="Group 167"/>
              <p:cNvGrpSpPr>
                <a:grpSpLocks/>
              </p:cNvGrpSpPr>
              <p:nvPr/>
            </p:nvGrpSpPr>
            <p:grpSpPr bwMode="auto">
              <a:xfrm flipH="1">
                <a:off x="160" y="52"/>
                <a:ext cx="96" cy="96"/>
                <a:chOff x="160" y="52"/>
                <a:chExt cx="96" cy="96"/>
              </a:xfrm>
            </p:grpSpPr>
            <p:sp>
              <p:nvSpPr>
                <p:cNvPr id="13343" name="Line 168"/>
                <p:cNvSpPr>
                  <a:spLocks noChangeShapeType="1"/>
                </p:cNvSpPr>
                <p:nvPr/>
              </p:nvSpPr>
              <p:spPr bwMode="auto">
                <a:xfrm>
                  <a:off x="160" y="100"/>
                  <a:ext cx="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3344" name="Line 169"/>
                <p:cNvSpPr>
                  <a:spLocks noChangeShapeType="1"/>
                </p:cNvSpPr>
                <p:nvPr/>
              </p:nvSpPr>
              <p:spPr bwMode="auto">
                <a:xfrm>
                  <a:off x="256" y="52"/>
                  <a:ext cx="0"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grpSp>
        </p:grpSp>
        <p:sp>
          <p:nvSpPr>
            <p:cNvPr id="13337" name="Text Box 173"/>
            <p:cNvSpPr txBox="1">
              <a:spLocks noChangeArrowheads="1"/>
            </p:cNvSpPr>
            <p:nvPr/>
          </p:nvSpPr>
          <p:spPr bwMode="auto">
            <a:xfrm>
              <a:off x="23" y="37"/>
              <a:ext cx="60"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ko-KR" altLang="en-US" sz="900">
                  <a:latin typeface="Times New Roman" panose="02020603050405020304" pitchFamily="18" charset="0"/>
                  <a:cs typeface="Times New Roman" panose="02020603050405020304" pitchFamily="18" charset="0"/>
                </a:rPr>
                <a:t> </a:t>
              </a:r>
              <a:r>
                <a:rPr lang="ko-KR" altLang="en-US" sz="900" smtClean="0">
                  <a:latin typeface="Times New Roman" panose="02020603050405020304" pitchFamily="18" charset="0"/>
                  <a:cs typeface="Times New Roman" panose="02020603050405020304" pitchFamily="18" charset="0"/>
                </a:rPr>
                <a:t> </a:t>
              </a:r>
              <a:r>
                <a:rPr lang="en-US" altLang="ko-KR" sz="900" smtClean="0">
                  <a:latin typeface="Times New Roman" panose="02020603050405020304" pitchFamily="18" charset="0"/>
                  <a:cs typeface="Times New Roman" panose="02020603050405020304" pitchFamily="18" charset="0"/>
                </a:rPr>
                <a:t>(     </a:t>
              </a:r>
              <a:r>
                <a:rPr lang="en-US" altLang="ko-KR" sz="900">
                  <a:latin typeface="Times New Roman" panose="02020603050405020304" pitchFamily="18" charset="0"/>
                  <a:cs typeface="Times New Roman" panose="02020603050405020304" pitchFamily="18" charset="0"/>
                </a:rPr>
                <a:t>)</a:t>
              </a:r>
            </a:p>
          </p:txBody>
        </p:sp>
        <p:sp>
          <p:nvSpPr>
            <p:cNvPr id="13338" name="Line 160"/>
            <p:cNvSpPr>
              <a:spLocks noChangeShapeType="1"/>
            </p:cNvSpPr>
            <p:nvPr/>
          </p:nvSpPr>
          <p:spPr bwMode="auto">
            <a:xfrm flipH="1">
              <a:off x="86" y="60"/>
              <a:ext cx="1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3339" name="Text Box 172"/>
            <p:cNvSpPr txBox="1">
              <a:spLocks noChangeArrowheads="1"/>
            </p:cNvSpPr>
            <p:nvPr/>
          </p:nvSpPr>
          <p:spPr bwMode="auto">
            <a:xfrm>
              <a:off x="250" y="52"/>
              <a:ext cx="95" cy="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en-US" altLang="ko-KR" sz="900">
                  <a:latin typeface="Times New Roman" panose="02020603050405020304" pitchFamily="18" charset="0"/>
                  <a:cs typeface="Times New Roman" panose="02020603050405020304" pitchFamily="18" charset="0"/>
                </a:rPr>
                <a:t>&lt;   Y40  &gt;</a:t>
              </a:r>
            </a:p>
            <a:p>
              <a:pPr eaLnBrk="1" hangingPunct="1">
                <a:spcBef>
                  <a:spcPct val="0"/>
                </a:spcBef>
                <a:buFontTx/>
                <a:buNone/>
              </a:pPr>
              <a:endParaRPr lang="en-US" altLang="ko-KR" sz="900">
                <a:latin typeface="Times New Roman" panose="02020603050405020304" pitchFamily="18" charset="0"/>
                <a:cs typeface="Times New Roman" panose="02020603050405020304" pitchFamily="18" charset="0"/>
              </a:endParaRPr>
            </a:p>
          </p:txBody>
        </p:sp>
        <p:sp>
          <p:nvSpPr>
            <p:cNvPr id="13340" name="Line 175"/>
            <p:cNvSpPr>
              <a:spLocks noChangeShapeType="1"/>
            </p:cNvSpPr>
            <p:nvPr/>
          </p:nvSpPr>
          <p:spPr bwMode="auto">
            <a:xfrm>
              <a:off x="324" y="60"/>
              <a:ext cx="2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5914915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Line 6"/>
          <p:cNvSpPr>
            <a:spLocks noChangeShapeType="1"/>
          </p:cNvSpPr>
          <p:nvPr/>
        </p:nvSpPr>
        <p:spPr bwMode="auto">
          <a:xfrm>
            <a:off x="279400" y="609600"/>
            <a:ext cx="6324600"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5363" name="Rectangle 3"/>
          <p:cNvSpPr>
            <a:spLocks noChangeArrowheads="1"/>
          </p:cNvSpPr>
          <p:nvPr/>
        </p:nvSpPr>
        <p:spPr bwMode="auto">
          <a:xfrm>
            <a:off x="304800" y="776288"/>
            <a:ext cx="3124200" cy="89011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en-US" altLang="ko-KR" sz="900" dirty="0">
                <a:latin typeface="Times New Roman" panose="02020603050405020304" pitchFamily="18" charset="0"/>
                <a:ea typeface="Dotum" pitchFamily="34" charset="-127"/>
                <a:cs typeface="Times New Roman" panose="02020603050405020304" pitchFamily="18" charset="0"/>
              </a:rPr>
              <a:t>15. </a:t>
            </a:r>
            <a:r>
              <a:rPr lang="en-US" altLang="ko-KR" sz="900" dirty="0" smtClean="0">
                <a:latin typeface="Times New Roman" panose="02020603050405020304" pitchFamily="18" charset="0"/>
                <a:ea typeface="Dotum" pitchFamily="34" charset="-127"/>
                <a:cs typeface="Times New Roman" panose="02020603050405020304" pitchFamily="18" charset="0"/>
              </a:rPr>
              <a:t>Device </a:t>
            </a:r>
            <a:r>
              <a:rPr lang="en-US" altLang="ko-KR" sz="900" dirty="0" err="1">
                <a:latin typeface="Times New Roman" panose="02020603050405020304" pitchFamily="18" charset="0"/>
                <a:ea typeface="Dotum" pitchFamily="34" charset="-127"/>
                <a:cs typeface="Times New Roman" panose="02020603050405020304" pitchFamily="18" charset="0"/>
              </a:rPr>
              <a:t>nào</a:t>
            </a:r>
            <a:r>
              <a:rPr lang="en-US" altLang="ko-KR" sz="900" dirty="0">
                <a:latin typeface="Times New Roman" panose="02020603050405020304" pitchFamily="18" charset="0"/>
                <a:ea typeface="Dotum" pitchFamily="34" charset="-127"/>
                <a:cs typeface="Times New Roman" panose="02020603050405020304" pitchFamily="18" charset="0"/>
              </a:rPr>
              <a:t> </a:t>
            </a:r>
            <a:r>
              <a:rPr lang="en-US" altLang="ko-KR" sz="900" dirty="0" err="1" smtClean="0">
                <a:latin typeface="Times New Roman" panose="02020603050405020304" pitchFamily="18" charset="0"/>
                <a:ea typeface="Dotum" pitchFamily="34" charset="-127"/>
                <a:cs typeface="Times New Roman" panose="02020603050405020304" pitchFamily="18" charset="0"/>
              </a:rPr>
              <a:t>trong</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en-US" altLang="ko-KR" sz="900" dirty="0" err="1">
                <a:latin typeface="Times New Roman" panose="02020603050405020304" pitchFamily="18" charset="0"/>
                <a:ea typeface="Dotum" pitchFamily="34" charset="-127"/>
                <a:cs typeface="Times New Roman" panose="02020603050405020304" pitchFamily="18" charset="0"/>
              </a:rPr>
              <a:t>dấu</a:t>
            </a:r>
            <a:r>
              <a:rPr lang="en-US" altLang="ko-KR" sz="900" dirty="0">
                <a:latin typeface="Times New Roman" panose="02020603050405020304" pitchFamily="18" charset="0"/>
                <a:ea typeface="Dotum" pitchFamily="34" charset="-127"/>
                <a:cs typeface="Times New Roman" panose="02020603050405020304" pitchFamily="18" charset="0"/>
              </a:rPr>
              <a:t> () </a:t>
            </a:r>
            <a:r>
              <a:rPr lang="en-US" altLang="ko-KR" sz="900" dirty="0" err="1" smtClean="0">
                <a:latin typeface="Times New Roman" panose="02020603050405020304" pitchFamily="18" charset="0"/>
                <a:ea typeface="Dotum" pitchFamily="34" charset="-127"/>
                <a:cs typeface="Times New Roman" panose="02020603050405020304" pitchFamily="18" charset="0"/>
              </a:rPr>
              <a:t>bên</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en-US" altLang="ko-KR" sz="900" dirty="0" err="1" smtClean="0">
                <a:latin typeface="Times New Roman" panose="02020603050405020304" pitchFamily="18" charset="0"/>
                <a:ea typeface="Dotum" pitchFamily="34" charset="-127"/>
                <a:cs typeface="Times New Roman" panose="02020603050405020304" pitchFamily="18" charset="0"/>
              </a:rPr>
              <a:t>dưới</a:t>
            </a:r>
            <a:r>
              <a:rPr lang="en-US" altLang="ko-KR" sz="900" dirty="0" smtClean="0">
                <a:latin typeface="Times New Roman" panose="02020603050405020304" pitchFamily="18" charset="0"/>
                <a:ea typeface="Dotum" pitchFamily="34" charset="-127"/>
                <a:cs typeface="Times New Roman" panose="02020603050405020304" pitchFamily="18" charset="0"/>
              </a:rPr>
              <a:t>?</a:t>
            </a:r>
            <a:endParaRPr lang="en-US"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en-US" altLang="ko-KR" sz="900" dirty="0">
                <a:latin typeface="Times New Roman" panose="02020603050405020304" pitchFamily="18" charset="0"/>
                <a:ea typeface="Dotum" pitchFamily="34" charset="-127"/>
                <a:cs typeface="Times New Roman" panose="02020603050405020304" pitchFamily="18" charset="0"/>
              </a:rPr>
              <a:t>① N0                   ② X1 </a:t>
            </a:r>
          </a:p>
          <a:p>
            <a:pPr eaLnBrk="1" hangingPunct="1">
              <a:spcBef>
                <a:spcPct val="0"/>
              </a:spcBef>
              <a:buFontTx/>
              <a:buNone/>
            </a:pPr>
            <a:r>
              <a:rPr lang="en-US" altLang="ko-KR" sz="900" dirty="0">
                <a:latin typeface="Times New Roman" panose="02020603050405020304" pitchFamily="18" charset="0"/>
                <a:ea typeface="Dotum" pitchFamily="34" charset="-127"/>
                <a:cs typeface="Times New Roman" panose="02020603050405020304" pitchFamily="18" charset="0"/>
              </a:rPr>
              <a:t>③ M98                 ④ M0</a:t>
            </a:r>
          </a:p>
          <a:p>
            <a:pPr eaLnBrk="1" hangingPunct="1">
              <a:spcBef>
                <a:spcPct val="0"/>
              </a:spcBef>
              <a:buFontTx/>
              <a:buNone/>
            </a:pPr>
            <a:endParaRPr lang="en-US"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dirty="0">
                <a:latin typeface="Times New Roman" panose="02020603050405020304" pitchFamily="18" charset="0"/>
                <a:ea typeface="Dotum" pitchFamily="34" charset="-127"/>
                <a:cs typeface="Times New Roman" panose="02020603050405020304" pitchFamily="18" charset="0"/>
              </a:rPr>
              <a:t>16. Hoạt động giữa MC và MCR khi lệnh MC TẮT</a:t>
            </a:r>
          </a:p>
          <a:p>
            <a:pPr eaLnBrk="1" hangingPunct="1">
              <a:spcBef>
                <a:spcPct val="0"/>
              </a:spcBef>
              <a:buFontTx/>
              <a:buNone/>
            </a:pPr>
            <a:r>
              <a:rPr lang="vi-VN" altLang="ko-KR" sz="900" dirty="0">
                <a:latin typeface="Times New Roman" panose="02020603050405020304" pitchFamily="18" charset="0"/>
                <a:ea typeface="Dotum" pitchFamily="34" charset="-127"/>
                <a:cs typeface="Times New Roman" panose="02020603050405020304" pitchFamily="18" charset="0"/>
              </a:rPr>
              <a:t>     Mô tả kết quả nào là đúng?</a:t>
            </a:r>
          </a:p>
          <a:p>
            <a:pPr eaLnBrk="1" hangingPunct="1">
              <a:spcBef>
                <a:spcPct val="0"/>
              </a:spcBef>
              <a:buFontTx/>
              <a:buNone/>
            </a:pPr>
            <a:endParaRPr lang="en-US"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dirty="0">
                <a:latin typeface="Times New Roman" panose="02020603050405020304" pitchFamily="18" charset="0"/>
                <a:ea typeface="Dotum" pitchFamily="34" charset="-127"/>
                <a:cs typeface="Times New Roman" panose="02020603050405020304" pitchFamily="18" charset="0"/>
              </a:rPr>
              <a:t>① Giá trị hiện tại </a:t>
            </a:r>
            <a:r>
              <a:rPr lang="en-US" altLang="ko-KR" sz="900" dirty="0" err="1" smtClean="0">
                <a:latin typeface="Times New Roman" panose="02020603050405020304" pitchFamily="18" charset="0"/>
                <a:ea typeface="Dotum" pitchFamily="34" charset="-127"/>
                <a:cs typeface="Times New Roman" panose="02020603050405020304" pitchFamily="18" charset="0"/>
              </a:rPr>
              <a:t>của</a:t>
            </a:r>
            <a:r>
              <a:rPr lang="vi-VN" altLang="ko-KR" sz="900" dirty="0" smtClean="0">
                <a:latin typeface="Times New Roman" panose="02020603050405020304" pitchFamily="18" charset="0"/>
                <a:ea typeface="Dotum" pitchFamily="34" charset="-127"/>
                <a:cs typeface="Times New Roman" panose="02020603050405020304" pitchFamily="18" charset="0"/>
              </a:rPr>
              <a:t> </a:t>
            </a:r>
            <a:r>
              <a:rPr lang="vi-VN" altLang="ko-KR" sz="900" dirty="0">
                <a:latin typeface="Times New Roman" panose="02020603050405020304" pitchFamily="18" charset="0"/>
                <a:ea typeface="Dotum" pitchFamily="34" charset="-127"/>
                <a:cs typeface="Times New Roman" panose="02020603050405020304" pitchFamily="18" charset="0"/>
              </a:rPr>
              <a:t>TIMER </a:t>
            </a:r>
            <a:r>
              <a:rPr lang="vi-VN" altLang="ko-KR" sz="900" dirty="0" smtClean="0">
                <a:latin typeface="Times New Roman" panose="02020603050405020304" pitchFamily="18" charset="0"/>
                <a:ea typeface="Dotum" pitchFamily="34" charset="-127"/>
                <a:cs typeface="Times New Roman" panose="02020603050405020304" pitchFamily="18" charset="0"/>
              </a:rPr>
              <a:t>10ms</a:t>
            </a:r>
            <a:r>
              <a:rPr lang="en-US" altLang="ko-KR" sz="900" dirty="0" smtClean="0">
                <a:latin typeface="Times New Roman" panose="02020603050405020304" pitchFamily="18" charset="0"/>
                <a:ea typeface="Dotum" pitchFamily="34" charset="-127"/>
                <a:cs typeface="Times New Roman" panose="02020603050405020304" pitchFamily="18" charset="0"/>
              </a:rPr>
              <a:t>, 100ms</a:t>
            </a:r>
            <a:r>
              <a:rPr lang="vi-VN" altLang="ko-KR" sz="900" dirty="0" smtClean="0">
                <a:latin typeface="Times New Roman" panose="02020603050405020304" pitchFamily="18" charset="0"/>
                <a:ea typeface="Dotum" pitchFamily="34" charset="-127"/>
                <a:cs typeface="Times New Roman" panose="02020603050405020304" pitchFamily="18" charset="0"/>
              </a:rPr>
              <a:t> </a:t>
            </a:r>
            <a:r>
              <a:rPr lang="vi-VN" altLang="ko-KR" sz="900" dirty="0">
                <a:latin typeface="Times New Roman" panose="02020603050405020304" pitchFamily="18" charset="0"/>
                <a:ea typeface="Dotum" pitchFamily="34" charset="-127"/>
                <a:cs typeface="Times New Roman" panose="02020603050405020304" pitchFamily="18" charset="0"/>
              </a:rPr>
              <a:t>được duy trì.</a:t>
            </a:r>
          </a:p>
          <a:p>
            <a:pPr eaLnBrk="1" hangingPunct="1">
              <a:spcBef>
                <a:spcPct val="0"/>
              </a:spcBef>
              <a:buFontTx/>
              <a:buNone/>
            </a:pPr>
            <a:r>
              <a:rPr lang="vi-VN" altLang="ko-KR" sz="900" dirty="0">
                <a:latin typeface="Times New Roman" panose="02020603050405020304" pitchFamily="18" charset="0"/>
                <a:ea typeface="Dotum" pitchFamily="34" charset="-127"/>
                <a:cs typeface="Times New Roman" panose="02020603050405020304" pitchFamily="18" charset="0"/>
              </a:rPr>
              <a:t>② Các giá trị </a:t>
            </a:r>
            <a:r>
              <a:rPr lang="en-US" altLang="ko-KR" sz="900" dirty="0" smtClean="0">
                <a:latin typeface="Times New Roman" panose="02020603050405020304" pitchFamily="18" charset="0"/>
                <a:ea typeface="Dotum" pitchFamily="34" charset="-127"/>
                <a:cs typeface="Times New Roman" panose="02020603050405020304" pitchFamily="18" charset="0"/>
              </a:rPr>
              <a:t>Counter</a:t>
            </a:r>
            <a:r>
              <a:rPr lang="vi-VN" altLang="ko-KR" sz="900" dirty="0" smtClean="0">
                <a:latin typeface="Times New Roman" panose="02020603050405020304" pitchFamily="18" charset="0"/>
                <a:ea typeface="Dotum" pitchFamily="34" charset="-127"/>
                <a:cs typeface="Times New Roman" panose="02020603050405020304" pitchFamily="18" charset="0"/>
              </a:rPr>
              <a:t> </a:t>
            </a:r>
            <a:r>
              <a:rPr lang="vi-VN" altLang="ko-KR" sz="900" dirty="0">
                <a:latin typeface="Times New Roman" panose="02020603050405020304" pitchFamily="18" charset="0"/>
                <a:ea typeface="Dotum" pitchFamily="34" charset="-127"/>
                <a:cs typeface="Times New Roman" panose="02020603050405020304" pitchFamily="18" charset="0"/>
              </a:rPr>
              <a:t>và </a:t>
            </a:r>
            <a:r>
              <a:rPr lang="en-US" altLang="ko-KR" sz="900" dirty="0" smtClean="0">
                <a:latin typeface="Times New Roman" panose="02020603050405020304" pitchFamily="18" charset="0"/>
                <a:ea typeface="Dotum" pitchFamily="34" charset="-127"/>
                <a:cs typeface="Times New Roman" panose="02020603050405020304" pitchFamily="18" charset="0"/>
              </a:rPr>
              <a:t>Counter</a:t>
            </a:r>
            <a:r>
              <a:rPr lang="vi-VN" altLang="ko-KR" sz="900" dirty="0" smtClean="0">
                <a:latin typeface="Times New Roman" panose="02020603050405020304" pitchFamily="18" charset="0"/>
                <a:ea typeface="Dotum" pitchFamily="34" charset="-127"/>
                <a:cs typeface="Times New Roman" panose="02020603050405020304" pitchFamily="18" charset="0"/>
              </a:rPr>
              <a:t> </a:t>
            </a:r>
            <a:r>
              <a:rPr lang="vi-VN" altLang="ko-KR" sz="900" dirty="0">
                <a:latin typeface="Times New Roman" panose="02020603050405020304" pitchFamily="18" charset="0"/>
                <a:ea typeface="Dotum" pitchFamily="34" charset="-127"/>
                <a:cs typeface="Times New Roman" panose="02020603050405020304" pitchFamily="18" charset="0"/>
              </a:rPr>
              <a:t>tích lũy được duy trì.</a:t>
            </a:r>
          </a:p>
          <a:p>
            <a:pPr eaLnBrk="1" hangingPunct="1">
              <a:spcBef>
                <a:spcPct val="0"/>
              </a:spcBef>
              <a:buFontTx/>
              <a:buNone/>
            </a:pPr>
            <a:r>
              <a:rPr lang="vi-VN" altLang="ko-KR" sz="900" dirty="0">
                <a:latin typeface="Times New Roman" panose="02020603050405020304" pitchFamily="18" charset="0"/>
                <a:ea typeface="Dotum" pitchFamily="34" charset="-127"/>
                <a:cs typeface="Times New Roman" panose="02020603050405020304" pitchFamily="18" charset="0"/>
              </a:rPr>
              <a:t>③ Lệnh OUT được duy </a:t>
            </a:r>
            <a:r>
              <a:rPr lang="vi-VN" altLang="ko-KR" sz="900" dirty="0" smtClean="0">
                <a:latin typeface="Times New Roman" panose="02020603050405020304" pitchFamily="18" charset="0"/>
                <a:ea typeface="Dotum" pitchFamily="34" charset="-127"/>
                <a:cs typeface="Times New Roman" panose="02020603050405020304" pitchFamily="18" charset="0"/>
              </a:rPr>
              <a:t>trì.</a:t>
            </a:r>
            <a:endParaRPr lang="vi-VN"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en-US" altLang="ko-KR" sz="900" dirty="0">
                <a:latin typeface="Times New Roman" panose="02020603050405020304" pitchFamily="18" charset="0"/>
                <a:ea typeface="Dotum" pitchFamily="34" charset="-127"/>
                <a:cs typeface="Times New Roman" panose="02020603050405020304" pitchFamily="18" charset="0"/>
              </a:rPr>
              <a:t>④ </a:t>
            </a:r>
            <a:r>
              <a:rPr lang="en-US" altLang="ko-KR" sz="900" dirty="0" err="1">
                <a:latin typeface="Times New Roman" panose="02020603050405020304" pitchFamily="18" charset="0"/>
                <a:ea typeface="Dotum" pitchFamily="34" charset="-127"/>
                <a:cs typeface="Times New Roman" panose="02020603050405020304" pitchFamily="18" charset="0"/>
              </a:rPr>
              <a:t>Lệnh</a:t>
            </a:r>
            <a:r>
              <a:rPr lang="en-US" altLang="ko-KR" sz="900" dirty="0">
                <a:latin typeface="Times New Roman" panose="02020603050405020304" pitchFamily="18" charset="0"/>
                <a:ea typeface="Dotum" pitchFamily="34" charset="-127"/>
                <a:cs typeface="Times New Roman" panose="02020603050405020304" pitchFamily="18" charset="0"/>
              </a:rPr>
              <a:t> SET </a:t>
            </a:r>
            <a:r>
              <a:rPr lang="en-US" altLang="ko-KR" sz="900" dirty="0" err="1">
                <a:latin typeface="Times New Roman" panose="02020603050405020304" pitchFamily="18" charset="0"/>
                <a:ea typeface="Dotum" pitchFamily="34" charset="-127"/>
                <a:cs typeface="Times New Roman" panose="02020603050405020304" pitchFamily="18" charset="0"/>
              </a:rPr>
              <a:t>bị</a:t>
            </a:r>
            <a:r>
              <a:rPr lang="en-US" altLang="ko-KR" sz="900" dirty="0">
                <a:latin typeface="Times New Roman" panose="02020603050405020304" pitchFamily="18" charset="0"/>
                <a:ea typeface="Dotum" pitchFamily="34" charset="-127"/>
                <a:cs typeface="Times New Roman" panose="02020603050405020304" pitchFamily="18" charset="0"/>
              </a:rPr>
              <a:t> </a:t>
            </a:r>
            <a:r>
              <a:rPr lang="en-US" altLang="ko-KR" sz="900" dirty="0" err="1">
                <a:latin typeface="Times New Roman" panose="02020603050405020304" pitchFamily="18" charset="0"/>
                <a:ea typeface="Dotum" pitchFamily="34" charset="-127"/>
                <a:cs typeface="Times New Roman" panose="02020603050405020304" pitchFamily="18" charset="0"/>
              </a:rPr>
              <a:t>tắt</a:t>
            </a:r>
            <a:r>
              <a:rPr lang="en-US" altLang="ko-KR" sz="900" dirty="0">
                <a:latin typeface="Times New Roman" panose="02020603050405020304" pitchFamily="18" charset="0"/>
                <a:ea typeface="Dotum" pitchFamily="34" charset="-127"/>
                <a:cs typeface="Times New Roman" panose="02020603050405020304" pitchFamily="18" charset="0"/>
              </a:rPr>
              <a:t>.</a:t>
            </a:r>
          </a:p>
          <a:p>
            <a:pPr eaLnBrk="1" hangingPunct="1">
              <a:spcBef>
                <a:spcPct val="0"/>
              </a:spcBef>
              <a:buFontTx/>
              <a:buNone/>
            </a:pPr>
            <a:endParaRPr lang="en-US"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dirty="0">
                <a:latin typeface="Times New Roman" panose="02020603050405020304" pitchFamily="18" charset="0"/>
                <a:ea typeface="Dotum" pitchFamily="34" charset="-127"/>
                <a:cs typeface="Times New Roman" panose="02020603050405020304" pitchFamily="18" charset="0"/>
              </a:rPr>
              <a:t>17. Lệnh nào sau đây phù hợp với ()?</a:t>
            </a:r>
          </a:p>
          <a:p>
            <a:pPr eaLnBrk="1" hangingPunct="1">
              <a:spcBef>
                <a:spcPct val="0"/>
              </a:spcBef>
              <a:buFontTx/>
              <a:buNone/>
            </a:pPr>
            <a:r>
              <a:rPr lang="vi-VN" altLang="ko-KR" sz="900" dirty="0">
                <a:latin typeface="Times New Roman" panose="02020603050405020304" pitchFamily="18" charset="0"/>
                <a:ea typeface="Dotum" pitchFamily="34" charset="-127"/>
                <a:cs typeface="Times New Roman" panose="02020603050405020304" pitchFamily="18" charset="0"/>
              </a:rPr>
              <a:t> “</a:t>
            </a:r>
            <a:r>
              <a:rPr lang="vi-VN" altLang="ko-KR" sz="900" dirty="0" smtClean="0">
                <a:latin typeface="Times New Roman" panose="02020603050405020304" pitchFamily="18" charset="0"/>
                <a:ea typeface="Dotum" pitchFamily="34" charset="-127"/>
                <a:cs typeface="Times New Roman" panose="02020603050405020304" pitchFamily="18" charset="0"/>
              </a:rPr>
              <a:t>Nếu </a:t>
            </a:r>
            <a:r>
              <a:rPr lang="vi-VN" altLang="ko-KR" sz="900" dirty="0">
                <a:latin typeface="Times New Roman" panose="02020603050405020304" pitchFamily="18" charset="0"/>
                <a:ea typeface="Dotum" pitchFamily="34" charset="-127"/>
                <a:cs typeface="Times New Roman" panose="02020603050405020304" pitchFamily="18" charset="0"/>
              </a:rPr>
              <a:t>X0 </a:t>
            </a:r>
            <a:r>
              <a:rPr lang="en-US" altLang="ko-KR" sz="900" dirty="0" smtClean="0">
                <a:latin typeface="Times New Roman" panose="02020603050405020304" pitchFamily="18" charset="0"/>
                <a:ea typeface="Dotum" pitchFamily="34" charset="-127"/>
                <a:cs typeface="Times New Roman" panose="02020603050405020304" pitchFamily="18" charset="0"/>
              </a:rPr>
              <a:t>on</a:t>
            </a:r>
            <a:r>
              <a:rPr lang="vi-VN" altLang="ko-KR" sz="900" dirty="0" smtClean="0">
                <a:latin typeface="Times New Roman" panose="02020603050405020304" pitchFamily="18" charset="0"/>
                <a:ea typeface="Dotum" pitchFamily="34" charset="-127"/>
                <a:cs typeface="Times New Roman" panose="02020603050405020304" pitchFamily="18" charset="0"/>
              </a:rPr>
              <a:t>, </a:t>
            </a:r>
            <a:r>
              <a:rPr lang="en-US" altLang="ko-KR" sz="900" dirty="0" err="1" smtClean="0">
                <a:latin typeface="Times New Roman" panose="02020603050405020304" pitchFamily="18" charset="0"/>
                <a:ea typeface="Dotum" pitchFamily="34" charset="-127"/>
                <a:cs typeface="Times New Roman" panose="02020603050405020304" pitchFamily="18" charset="0"/>
              </a:rPr>
              <a:t>chuyển</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en-US" altLang="ko-KR" sz="900" dirty="0" err="1" smtClean="0">
                <a:latin typeface="Times New Roman" panose="02020603050405020304" pitchFamily="18" charset="0"/>
                <a:ea typeface="Dotum" pitchFamily="34" charset="-127"/>
                <a:cs typeface="Times New Roman" panose="02020603050405020304" pitchFamily="18" charset="0"/>
              </a:rPr>
              <a:t>dữ</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en-US" altLang="ko-KR" sz="900" dirty="0" err="1" smtClean="0">
                <a:latin typeface="Times New Roman" panose="02020603050405020304" pitchFamily="18" charset="0"/>
                <a:ea typeface="Dotum" pitchFamily="34" charset="-127"/>
                <a:cs typeface="Times New Roman" panose="02020603050405020304" pitchFamily="18" charset="0"/>
              </a:rPr>
              <a:t>liệu</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en-US" altLang="ko-KR" sz="900" dirty="0" err="1" smtClean="0">
                <a:latin typeface="Times New Roman" panose="02020603050405020304" pitchFamily="18" charset="0"/>
                <a:ea typeface="Dotum" pitchFamily="34" charset="-127"/>
                <a:cs typeface="Times New Roman" panose="02020603050405020304" pitchFamily="18" charset="0"/>
              </a:rPr>
              <a:t>của</a:t>
            </a:r>
            <a:r>
              <a:rPr lang="en-US" altLang="ko-KR" sz="900" dirty="0" smtClean="0">
                <a:latin typeface="Times New Roman" panose="02020603050405020304" pitchFamily="18" charset="0"/>
                <a:ea typeface="Dotum" pitchFamily="34" charset="-127"/>
                <a:cs typeface="Times New Roman" panose="02020603050405020304" pitchFamily="18" charset="0"/>
              </a:rPr>
              <a:t> 8 device</a:t>
            </a:r>
            <a:r>
              <a:rPr lang="vi-VN" altLang="ko-KR" sz="900" dirty="0" smtClean="0">
                <a:latin typeface="Times New Roman" panose="02020603050405020304" pitchFamily="18" charset="0"/>
                <a:ea typeface="Dotum" pitchFamily="34" charset="-127"/>
                <a:cs typeface="Times New Roman" panose="02020603050405020304" pitchFamily="18" charset="0"/>
              </a:rPr>
              <a:t> </a:t>
            </a:r>
            <a:r>
              <a:rPr lang="vi-VN" altLang="ko-KR" sz="900" dirty="0">
                <a:latin typeface="Times New Roman" panose="02020603050405020304" pitchFamily="18" charset="0"/>
                <a:ea typeface="Dotum" pitchFamily="34" charset="-127"/>
                <a:cs typeface="Times New Roman" panose="02020603050405020304" pitchFamily="18" charset="0"/>
              </a:rPr>
              <a:t>bắt đầu từ D0</a:t>
            </a:r>
          </a:p>
          <a:p>
            <a:pPr eaLnBrk="1" hangingPunct="1">
              <a:spcBef>
                <a:spcPct val="0"/>
              </a:spcBef>
              <a:buFontTx/>
              <a:buNone/>
            </a:pPr>
            <a:r>
              <a:rPr lang="vi-VN" altLang="ko-KR" sz="900" dirty="0">
                <a:latin typeface="Times New Roman" panose="02020603050405020304" pitchFamily="18" charset="0"/>
                <a:ea typeface="Dotum" pitchFamily="34" charset="-127"/>
                <a:cs typeface="Times New Roman" panose="02020603050405020304" pitchFamily="18" charset="0"/>
              </a:rPr>
              <a:t>  </a:t>
            </a:r>
            <a:r>
              <a:rPr lang="vi-VN" altLang="ko-KR" sz="900" dirty="0" smtClean="0">
                <a:latin typeface="Times New Roman" panose="02020603050405020304" pitchFamily="18" charset="0"/>
                <a:ea typeface="Dotum" pitchFamily="34" charset="-127"/>
                <a:cs typeface="Times New Roman" panose="02020603050405020304" pitchFamily="18" charset="0"/>
              </a:rPr>
              <a:t> </a:t>
            </a:r>
            <a:r>
              <a:rPr lang="en-US" altLang="ko-KR" sz="900" dirty="0" smtClean="0">
                <a:latin typeface="Times New Roman" panose="02020603050405020304" pitchFamily="18" charset="0"/>
                <a:ea typeface="Dotum" pitchFamily="34" charset="-127"/>
                <a:cs typeface="Times New Roman" panose="02020603050405020304" pitchFamily="18" charset="0"/>
              </a:rPr>
              <a:t>sang</a:t>
            </a:r>
            <a:r>
              <a:rPr lang="vi-VN" altLang="ko-KR" sz="900" dirty="0" smtClean="0">
                <a:latin typeface="Times New Roman" panose="02020603050405020304" pitchFamily="18" charset="0"/>
                <a:ea typeface="Dotum" pitchFamily="34" charset="-127"/>
                <a:cs typeface="Times New Roman" panose="02020603050405020304" pitchFamily="18" charset="0"/>
              </a:rPr>
              <a:t> </a:t>
            </a:r>
            <a:r>
              <a:rPr lang="vi-VN" altLang="ko-KR" sz="900" dirty="0">
                <a:latin typeface="Times New Roman" panose="02020603050405020304" pitchFamily="18" charset="0"/>
                <a:ea typeface="Dotum" pitchFamily="34" charset="-127"/>
                <a:cs typeface="Times New Roman" panose="02020603050405020304" pitchFamily="18" charset="0"/>
              </a:rPr>
              <a:t>8 </a:t>
            </a:r>
            <a:r>
              <a:rPr lang="en-US" altLang="ko-KR" sz="900" dirty="0" smtClean="0">
                <a:latin typeface="Times New Roman" panose="02020603050405020304" pitchFamily="18" charset="0"/>
                <a:ea typeface="Dotum" pitchFamily="34" charset="-127"/>
                <a:cs typeface="Times New Roman" panose="02020603050405020304" pitchFamily="18" charset="0"/>
              </a:rPr>
              <a:t>device</a:t>
            </a:r>
            <a:r>
              <a:rPr lang="vi-VN" altLang="ko-KR" sz="900" dirty="0" smtClean="0">
                <a:latin typeface="Times New Roman" panose="02020603050405020304" pitchFamily="18" charset="0"/>
                <a:ea typeface="Dotum" pitchFamily="34" charset="-127"/>
                <a:cs typeface="Times New Roman" panose="02020603050405020304" pitchFamily="18" charset="0"/>
              </a:rPr>
              <a:t> </a:t>
            </a:r>
            <a:r>
              <a:rPr lang="en-US" altLang="ko-KR" sz="900" dirty="0" err="1" smtClean="0">
                <a:latin typeface="Times New Roman" panose="02020603050405020304" pitchFamily="18" charset="0"/>
                <a:ea typeface="Dotum" pitchFamily="34" charset="-127"/>
                <a:cs typeface="Times New Roman" panose="02020603050405020304" pitchFamily="18" charset="0"/>
              </a:rPr>
              <a:t>bắt</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en-US" altLang="ko-KR" sz="900" dirty="0" err="1" smtClean="0">
                <a:latin typeface="Times New Roman" panose="02020603050405020304" pitchFamily="18" charset="0"/>
                <a:ea typeface="Dotum" pitchFamily="34" charset="-127"/>
                <a:cs typeface="Times New Roman" panose="02020603050405020304" pitchFamily="18" charset="0"/>
              </a:rPr>
              <a:t>đầu</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en-US" altLang="ko-KR" sz="900" dirty="0" err="1" smtClean="0">
                <a:latin typeface="Times New Roman" panose="02020603050405020304" pitchFamily="18" charset="0"/>
                <a:ea typeface="Dotum" pitchFamily="34" charset="-127"/>
                <a:cs typeface="Times New Roman" panose="02020603050405020304" pitchFamily="18" charset="0"/>
              </a:rPr>
              <a:t>từ</a:t>
            </a:r>
            <a:r>
              <a:rPr lang="vi-VN" altLang="ko-KR" sz="900" dirty="0" smtClean="0">
                <a:latin typeface="Times New Roman" panose="02020603050405020304" pitchFamily="18" charset="0"/>
                <a:ea typeface="Dotum" pitchFamily="34" charset="-127"/>
                <a:cs typeface="Times New Roman" panose="02020603050405020304" pitchFamily="18" charset="0"/>
              </a:rPr>
              <a:t> D8</a:t>
            </a:r>
            <a:r>
              <a:rPr lang="en-US" altLang="ko-KR" sz="900" dirty="0" smtClean="0">
                <a:latin typeface="Times New Roman" panose="02020603050405020304" pitchFamily="18" charset="0"/>
                <a:ea typeface="Dotum" pitchFamily="34" charset="-127"/>
                <a:cs typeface="Times New Roman" panose="02020603050405020304" pitchFamily="18" charset="0"/>
              </a:rPr>
              <a:t>”.</a:t>
            </a:r>
            <a:endParaRPr lang="en-US"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en-US" altLang="ko-KR" sz="900" dirty="0">
                <a:latin typeface="Times New Roman" panose="02020603050405020304" pitchFamily="18" charset="0"/>
                <a:ea typeface="Dotum" pitchFamily="34" charset="-127"/>
                <a:cs typeface="Times New Roman" panose="02020603050405020304" pitchFamily="18" charset="0"/>
              </a:rPr>
              <a:t> ① BMOVP                  ② MOV </a:t>
            </a:r>
          </a:p>
          <a:p>
            <a:pPr eaLnBrk="1" hangingPunct="1">
              <a:spcBef>
                <a:spcPct val="0"/>
              </a:spcBef>
              <a:buFontTx/>
              <a:buNone/>
            </a:pPr>
            <a:r>
              <a:rPr lang="en-US" altLang="ko-KR" sz="900" dirty="0">
                <a:latin typeface="Times New Roman" panose="02020603050405020304" pitchFamily="18" charset="0"/>
                <a:ea typeface="Dotum" pitchFamily="34" charset="-127"/>
                <a:cs typeface="Times New Roman" panose="02020603050405020304" pitchFamily="18" charset="0"/>
              </a:rPr>
              <a:t> ③ MOVP                    ④ FMOV</a:t>
            </a:r>
          </a:p>
          <a:p>
            <a:pPr eaLnBrk="1" hangingPunct="1">
              <a:spcBef>
                <a:spcPct val="0"/>
              </a:spcBef>
              <a:buFontTx/>
              <a:buNone/>
            </a:pPr>
            <a:endParaRPr lang="en-US"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en-US" altLang="ko-KR" sz="900" dirty="0">
                <a:latin typeface="Times New Roman" panose="02020603050405020304" pitchFamily="18" charset="0"/>
                <a:ea typeface="Dotum" pitchFamily="34" charset="-127"/>
                <a:cs typeface="Times New Roman" panose="02020603050405020304" pitchFamily="18" charset="0"/>
              </a:rPr>
              <a:t>18. </a:t>
            </a:r>
            <a:r>
              <a:rPr lang="en-US" altLang="ko-KR" sz="900" dirty="0" err="1">
                <a:latin typeface="Times New Roman" panose="02020603050405020304" pitchFamily="18" charset="0"/>
                <a:ea typeface="Dotum" pitchFamily="34" charset="-127"/>
                <a:cs typeface="Times New Roman" panose="02020603050405020304" pitchFamily="18" charset="0"/>
              </a:rPr>
              <a:t>Bật</a:t>
            </a:r>
            <a:r>
              <a:rPr lang="en-US" altLang="ko-KR" sz="900" dirty="0">
                <a:latin typeface="Times New Roman" panose="02020603050405020304" pitchFamily="18" charset="0"/>
                <a:ea typeface="Dotum" pitchFamily="34" charset="-127"/>
                <a:cs typeface="Times New Roman" panose="02020603050405020304" pitchFamily="18" charset="0"/>
              </a:rPr>
              <a:t> X0 </a:t>
            </a:r>
            <a:r>
              <a:rPr lang="en-US" altLang="ko-KR" sz="900" dirty="0" err="1">
                <a:latin typeface="Times New Roman" panose="02020603050405020304" pitchFamily="18" charset="0"/>
                <a:ea typeface="Dotum" pitchFamily="34" charset="-127"/>
                <a:cs typeface="Times New Roman" panose="02020603050405020304" pitchFamily="18" charset="0"/>
              </a:rPr>
              <a:t>trong</a:t>
            </a:r>
            <a:r>
              <a:rPr lang="en-US" altLang="ko-KR" sz="900" dirty="0">
                <a:latin typeface="Times New Roman" panose="02020603050405020304" pitchFamily="18" charset="0"/>
                <a:ea typeface="Dotum" pitchFamily="34" charset="-127"/>
                <a:cs typeface="Times New Roman" panose="02020603050405020304" pitchFamily="18" charset="0"/>
              </a:rPr>
              <a:t> 2 </a:t>
            </a:r>
            <a:r>
              <a:rPr lang="en-US" altLang="ko-KR" sz="900" dirty="0" err="1">
                <a:latin typeface="Times New Roman" panose="02020603050405020304" pitchFamily="18" charset="0"/>
                <a:ea typeface="Dotum" pitchFamily="34" charset="-127"/>
                <a:cs typeface="Times New Roman" panose="02020603050405020304" pitchFamily="18" charset="0"/>
              </a:rPr>
              <a:t>giây</a:t>
            </a:r>
            <a:r>
              <a:rPr lang="en-US" altLang="ko-KR" sz="900" dirty="0">
                <a:latin typeface="Times New Roman" panose="02020603050405020304" pitchFamily="18" charset="0"/>
                <a:ea typeface="Dotum" pitchFamily="34" charset="-127"/>
                <a:cs typeface="Times New Roman" panose="02020603050405020304" pitchFamily="18" charset="0"/>
              </a:rPr>
              <a:t>. </a:t>
            </a:r>
            <a:r>
              <a:rPr lang="en-US" altLang="ko-KR" sz="900" dirty="0" err="1">
                <a:latin typeface="Times New Roman" panose="02020603050405020304" pitchFamily="18" charset="0"/>
                <a:ea typeface="Dotum" pitchFamily="34" charset="-127"/>
                <a:cs typeface="Times New Roman" panose="02020603050405020304" pitchFamily="18" charset="0"/>
              </a:rPr>
              <a:t>Giá</a:t>
            </a:r>
            <a:r>
              <a:rPr lang="en-US" altLang="ko-KR" sz="900" dirty="0">
                <a:latin typeface="Times New Roman" panose="02020603050405020304" pitchFamily="18" charset="0"/>
                <a:ea typeface="Dotum" pitchFamily="34" charset="-127"/>
                <a:cs typeface="Times New Roman" panose="02020603050405020304" pitchFamily="18" charset="0"/>
              </a:rPr>
              <a:t> </a:t>
            </a:r>
            <a:r>
              <a:rPr lang="en-US" altLang="ko-KR" sz="900" dirty="0" err="1">
                <a:latin typeface="Times New Roman" panose="02020603050405020304" pitchFamily="18" charset="0"/>
                <a:ea typeface="Dotum" pitchFamily="34" charset="-127"/>
                <a:cs typeface="Times New Roman" panose="02020603050405020304" pitchFamily="18" charset="0"/>
              </a:rPr>
              <a:t>trị</a:t>
            </a:r>
            <a:r>
              <a:rPr lang="en-US" altLang="ko-KR" sz="900" dirty="0">
                <a:latin typeface="Times New Roman" panose="02020603050405020304" pitchFamily="18" charset="0"/>
                <a:ea typeface="Dotum" pitchFamily="34" charset="-127"/>
                <a:cs typeface="Times New Roman" panose="02020603050405020304" pitchFamily="18" charset="0"/>
              </a:rPr>
              <a:t> </a:t>
            </a:r>
            <a:r>
              <a:rPr lang="en-US" altLang="ko-KR" sz="900" dirty="0" err="1">
                <a:latin typeface="Times New Roman" panose="02020603050405020304" pitchFamily="18" charset="0"/>
                <a:ea typeface="Dotum" pitchFamily="34" charset="-127"/>
                <a:cs typeface="Times New Roman" panose="02020603050405020304" pitchFamily="18" charset="0"/>
              </a:rPr>
              <a:t>của</a:t>
            </a:r>
            <a:r>
              <a:rPr lang="en-US" altLang="ko-KR" sz="900" dirty="0">
                <a:latin typeface="Times New Roman" panose="02020603050405020304" pitchFamily="18" charset="0"/>
                <a:ea typeface="Dotum" pitchFamily="34" charset="-127"/>
                <a:cs typeface="Times New Roman" panose="02020603050405020304" pitchFamily="18" charset="0"/>
              </a:rPr>
              <a:t> D20 </a:t>
            </a:r>
            <a:r>
              <a:rPr lang="en-US" altLang="ko-KR" sz="900" dirty="0" err="1">
                <a:latin typeface="Times New Roman" panose="02020603050405020304" pitchFamily="18" charset="0"/>
                <a:ea typeface="Dotum" pitchFamily="34" charset="-127"/>
                <a:cs typeface="Times New Roman" panose="02020603050405020304" pitchFamily="18" charset="0"/>
              </a:rPr>
              <a:t>là</a:t>
            </a:r>
            <a:r>
              <a:rPr lang="en-US" altLang="ko-KR" sz="900" dirty="0">
                <a:latin typeface="Times New Roman" panose="02020603050405020304" pitchFamily="18" charset="0"/>
                <a:ea typeface="Dotum" pitchFamily="34" charset="-127"/>
                <a:cs typeface="Times New Roman" panose="02020603050405020304" pitchFamily="18" charset="0"/>
              </a:rPr>
              <a:t> </a:t>
            </a:r>
            <a:r>
              <a:rPr lang="en-US" altLang="ko-KR" sz="900" dirty="0" err="1">
                <a:latin typeface="Times New Roman" panose="02020603050405020304" pitchFamily="18" charset="0"/>
                <a:ea typeface="Dotum" pitchFamily="34" charset="-127"/>
                <a:cs typeface="Times New Roman" panose="02020603050405020304" pitchFamily="18" charset="0"/>
              </a:rPr>
              <a:t>bao</a:t>
            </a:r>
            <a:r>
              <a:rPr lang="en-US" altLang="ko-KR" sz="900" dirty="0">
                <a:latin typeface="Times New Roman" panose="02020603050405020304" pitchFamily="18" charset="0"/>
                <a:ea typeface="Dotum" pitchFamily="34" charset="-127"/>
                <a:cs typeface="Times New Roman" panose="02020603050405020304" pitchFamily="18" charset="0"/>
              </a:rPr>
              <a:t> </a:t>
            </a:r>
            <a:r>
              <a:rPr lang="en-US" altLang="ko-KR" sz="900" dirty="0" err="1">
                <a:latin typeface="Times New Roman" panose="02020603050405020304" pitchFamily="18" charset="0"/>
                <a:ea typeface="Dotum" pitchFamily="34" charset="-127"/>
                <a:cs typeface="Times New Roman" panose="02020603050405020304" pitchFamily="18" charset="0"/>
              </a:rPr>
              <a:t>nhiêu</a:t>
            </a:r>
            <a:r>
              <a:rPr lang="en-US" altLang="ko-KR" sz="900" dirty="0">
                <a:latin typeface="Times New Roman" panose="02020603050405020304" pitchFamily="18" charset="0"/>
                <a:ea typeface="Dotum" pitchFamily="34" charset="-127"/>
                <a:cs typeface="Times New Roman" panose="02020603050405020304" pitchFamily="18" charset="0"/>
              </a:rPr>
              <a:t>?</a:t>
            </a:r>
          </a:p>
          <a:p>
            <a:pPr eaLnBrk="1" hangingPunct="1">
              <a:spcBef>
                <a:spcPct val="0"/>
              </a:spcBef>
              <a:buFontTx/>
              <a:buNone/>
            </a:pPr>
            <a:endParaRPr lang="en-US"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en-US" altLang="ko-KR" sz="900" dirty="0">
                <a:latin typeface="Times New Roman" panose="02020603050405020304" pitchFamily="18" charset="0"/>
                <a:ea typeface="Dotum" pitchFamily="34" charset="-127"/>
                <a:cs typeface="Times New Roman" panose="02020603050405020304" pitchFamily="18" charset="0"/>
              </a:rPr>
              <a:t> ① 20          ② 30       ③ 10        ④ 0</a:t>
            </a:r>
          </a:p>
          <a:p>
            <a:pPr eaLnBrk="1" hangingPunct="1">
              <a:spcBef>
                <a:spcPct val="0"/>
              </a:spcBef>
              <a:buFontTx/>
              <a:buNone/>
            </a:pPr>
            <a:endParaRPr lang="en-US"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dirty="0">
                <a:latin typeface="Times New Roman" panose="02020603050405020304" pitchFamily="18" charset="0"/>
                <a:ea typeface="Dotum" pitchFamily="34" charset="-127"/>
                <a:cs typeface="Times New Roman" panose="02020603050405020304" pitchFamily="18" charset="0"/>
              </a:rPr>
              <a:t>19. Điện áp đầu ra đúng của mô-đun nguồn dòng Q là bao nhiêu</a:t>
            </a:r>
            <a:r>
              <a:rPr lang="vi-VN" altLang="ko-KR" sz="900" dirty="0" smtClean="0">
                <a:latin typeface="Times New Roman" panose="02020603050405020304" pitchFamily="18" charset="0"/>
                <a:ea typeface="Dotum" pitchFamily="34" charset="-127"/>
                <a:cs typeface="Times New Roman" panose="02020603050405020304" pitchFamily="18" charset="0"/>
              </a:rPr>
              <a:t>?</a:t>
            </a:r>
            <a:endParaRPr lang="en-US"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dirty="0">
                <a:latin typeface="Times New Roman" panose="02020603050405020304" pitchFamily="18" charset="0"/>
                <a:ea typeface="Dotum" pitchFamily="34" charset="-127"/>
                <a:cs typeface="Times New Roman" panose="02020603050405020304" pitchFamily="18" charset="0"/>
              </a:rPr>
              <a:t>① 5V </a:t>
            </a:r>
            <a:r>
              <a:rPr lang="vi-VN" altLang="ko-KR" sz="900" dirty="0" smtClean="0">
                <a:latin typeface="Times New Roman" panose="02020603050405020304" pitchFamily="18" charset="0"/>
                <a:ea typeface="Dotum" pitchFamily="34" charset="-127"/>
                <a:cs typeface="Times New Roman" panose="02020603050405020304" pitchFamily="18" charset="0"/>
              </a:rPr>
              <a:t>(</a:t>
            </a:r>
            <a:r>
              <a:rPr lang="en-US" altLang="ko-KR" sz="900" dirty="0" smtClean="0">
                <a:latin typeface="Times New Roman" panose="02020603050405020304" pitchFamily="18" charset="0"/>
                <a:ea typeface="Dotum" pitchFamily="34" charset="-127"/>
                <a:cs typeface="Times New Roman" panose="02020603050405020304" pitchFamily="18" charset="0"/>
              </a:rPr>
              <a:t>Single Output</a:t>
            </a:r>
            <a:r>
              <a:rPr lang="vi-VN" altLang="ko-KR" sz="900" dirty="0" smtClean="0">
                <a:latin typeface="Times New Roman" panose="02020603050405020304" pitchFamily="18" charset="0"/>
                <a:ea typeface="Dotum" pitchFamily="34" charset="-127"/>
                <a:cs typeface="Times New Roman" panose="02020603050405020304" pitchFamily="18" charset="0"/>
              </a:rPr>
              <a:t>) </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vi-VN" altLang="ko-KR" sz="900" dirty="0">
                <a:latin typeface="Times New Roman" panose="02020603050405020304" pitchFamily="18" charset="0"/>
                <a:ea typeface="Dotum" pitchFamily="34" charset="-127"/>
                <a:cs typeface="Times New Roman" panose="02020603050405020304" pitchFamily="18" charset="0"/>
              </a:rPr>
              <a:t>② 24V </a:t>
            </a:r>
            <a:r>
              <a:rPr lang="vi-VN" altLang="ko-KR" sz="900" dirty="0" smtClean="0">
                <a:latin typeface="Times New Roman" panose="02020603050405020304" pitchFamily="18" charset="0"/>
                <a:ea typeface="Dotum" pitchFamily="34" charset="-127"/>
                <a:cs typeface="Times New Roman" panose="02020603050405020304" pitchFamily="18" charset="0"/>
              </a:rPr>
              <a:t>(</a:t>
            </a:r>
            <a:r>
              <a:rPr lang="en-US" altLang="ko-KR" sz="900" dirty="0">
                <a:latin typeface="Times New Roman" panose="02020603050405020304" pitchFamily="18" charset="0"/>
                <a:ea typeface="Dotum" pitchFamily="34" charset="-127"/>
                <a:cs typeface="Times New Roman" panose="02020603050405020304" pitchFamily="18" charset="0"/>
              </a:rPr>
              <a:t>Single Output</a:t>
            </a:r>
            <a:r>
              <a:rPr lang="vi-VN" altLang="ko-KR" sz="900" dirty="0" smtClean="0">
                <a:latin typeface="Times New Roman" panose="02020603050405020304" pitchFamily="18" charset="0"/>
                <a:ea typeface="Dotum" pitchFamily="34" charset="-127"/>
                <a:cs typeface="Times New Roman" panose="02020603050405020304" pitchFamily="18" charset="0"/>
              </a:rPr>
              <a:t>)</a:t>
            </a:r>
            <a:endParaRPr lang="vi-VN"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dirty="0">
                <a:latin typeface="Times New Roman" panose="02020603050405020304" pitchFamily="18" charset="0"/>
                <a:ea typeface="Dotum" pitchFamily="34" charset="-127"/>
                <a:cs typeface="Times New Roman" panose="02020603050405020304" pitchFamily="18" charset="0"/>
              </a:rPr>
              <a:t>③ 12V </a:t>
            </a:r>
            <a:r>
              <a:rPr lang="vi-VN" altLang="ko-KR" sz="900" dirty="0" smtClean="0">
                <a:latin typeface="Times New Roman" panose="02020603050405020304" pitchFamily="18" charset="0"/>
                <a:ea typeface="Dotum" pitchFamily="34" charset="-127"/>
                <a:cs typeface="Times New Roman" panose="02020603050405020304" pitchFamily="18" charset="0"/>
              </a:rPr>
              <a:t>(</a:t>
            </a:r>
            <a:r>
              <a:rPr lang="en-US" altLang="ko-KR" sz="900" dirty="0">
                <a:latin typeface="Times New Roman" panose="02020603050405020304" pitchFamily="18" charset="0"/>
                <a:ea typeface="Dotum" pitchFamily="34" charset="-127"/>
                <a:cs typeface="Times New Roman" panose="02020603050405020304" pitchFamily="18" charset="0"/>
              </a:rPr>
              <a:t>Single Output</a:t>
            </a:r>
            <a:r>
              <a:rPr lang="vi-VN" altLang="ko-KR" sz="900" dirty="0" smtClean="0">
                <a:latin typeface="Times New Roman" panose="02020603050405020304" pitchFamily="18" charset="0"/>
                <a:ea typeface="Dotum" pitchFamily="34" charset="-127"/>
                <a:cs typeface="Times New Roman" panose="02020603050405020304" pitchFamily="18" charset="0"/>
              </a:rPr>
              <a:t>) </a:t>
            </a:r>
            <a:r>
              <a:rPr lang="en-US" altLang="ko-KR" sz="900" dirty="0" smtClean="0">
                <a:latin typeface="Times New Roman" panose="02020603050405020304" pitchFamily="18" charset="0"/>
                <a:ea typeface="Dotum" pitchFamily="34" charset="-127"/>
                <a:cs typeface="Times New Roman" panose="02020603050405020304" pitchFamily="18" charset="0"/>
              </a:rPr>
              <a:t>     </a:t>
            </a:r>
            <a:r>
              <a:rPr lang="vi-VN" altLang="ko-KR" sz="900" dirty="0">
                <a:latin typeface="Times New Roman" panose="02020603050405020304" pitchFamily="18" charset="0"/>
                <a:ea typeface="Dotum" pitchFamily="34" charset="-127"/>
                <a:cs typeface="Times New Roman" panose="02020603050405020304" pitchFamily="18" charset="0"/>
              </a:rPr>
              <a:t>④ 9V </a:t>
            </a:r>
            <a:r>
              <a:rPr lang="vi-VN" altLang="ko-KR" sz="900" dirty="0" smtClean="0">
                <a:latin typeface="Times New Roman" panose="02020603050405020304" pitchFamily="18" charset="0"/>
                <a:ea typeface="Dotum" pitchFamily="34" charset="-127"/>
                <a:cs typeface="Times New Roman" panose="02020603050405020304" pitchFamily="18" charset="0"/>
              </a:rPr>
              <a:t>(</a:t>
            </a:r>
            <a:r>
              <a:rPr lang="en-US" altLang="ko-KR" sz="900" dirty="0">
                <a:latin typeface="Times New Roman" panose="02020603050405020304" pitchFamily="18" charset="0"/>
                <a:ea typeface="Dotum" pitchFamily="34" charset="-127"/>
                <a:cs typeface="Times New Roman" panose="02020603050405020304" pitchFamily="18" charset="0"/>
              </a:rPr>
              <a:t>Single Output</a:t>
            </a:r>
            <a:r>
              <a:rPr lang="vi-VN" altLang="ko-KR" sz="900" dirty="0" smtClean="0">
                <a:latin typeface="Times New Roman" panose="02020603050405020304" pitchFamily="18" charset="0"/>
                <a:ea typeface="Dotum" pitchFamily="34" charset="-127"/>
                <a:cs typeface="Times New Roman" panose="02020603050405020304" pitchFamily="18" charset="0"/>
              </a:rPr>
              <a:t>)</a:t>
            </a:r>
            <a:endParaRPr lang="en-US" altLang="ko-KR" sz="900" dirty="0" smtClean="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dirty="0" smtClean="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dirty="0" smtClean="0">
              <a:latin typeface="Times New Roman" panose="02020603050405020304" pitchFamily="18" charset="0"/>
              <a:ea typeface="Dotum" pitchFamily="34" charset="-127"/>
              <a:cs typeface="Times New Roman" panose="02020603050405020304" pitchFamily="18" charset="0"/>
            </a:endParaRPr>
          </a:p>
          <a:p>
            <a:pPr>
              <a:buNone/>
            </a:pPr>
            <a:r>
              <a:rPr lang="vi-VN" altLang="ko-KR" sz="900" dirty="0">
                <a:latin typeface="Times New Roman" panose="02020603050405020304" pitchFamily="18" charset="0"/>
                <a:ea typeface="Dotum" pitchFamily="34" charset="-127"/>
                <a:cs typeface="Times New Roman" panose="02020603050405020304" pitchFamily="18" charset="0"/>
              </a:rPr>
              <a:t>20. </a:t>
            </a:r>
            <a:r>
              <a:rPr lang="vi-VN" sz="900" dirty="0">
                <a:latin typeface="Times New Roman" panose="02020603050405020304" pitchFamily="18" charset="0"/>
                <a:ea typeface="Dotum" pitchFamily="34" charset="-127"/>
                <a:cs typeface="Times New Roman" panose="02020603050405020304" pitchFamily="18" charset="0"/>
              </a:rPr>
              <a:t>Mục nào sau đây không được hiển thị cho phần mô tả của chương trình PLC?</a:t>
            </a:r>
            <a:endParaRPr lang="en-US" altLang="ko-KR" sz="900" dirty="0">
              <a:latin typeface="Times New Roman" panose="02020603050405020304" pitchFamily="18" charset="0"/>
              <a:ea typeface="Dotum" pitchFamily="34" charset="-127"/>
              <a:cs typeface="Times New Roman" panose="02020603050405020304" pitchFamily="18" charset="0"/>
            </a:endParaRPr>
          </a:p>
          <a:p>
            <a:pPr>
              <a:buNone/>
            </a:pPr>
            <a:r>
              <a:rPr lang="en-US" sz="900" dirty="0">
                <a:latin typeface="Times New Roman" panose="02020603050405020304" pitchFamily="18" charset="0"/>
                <a:ea typeface="Dotum" pitchFamily="34" charset="-127"/>
                <a:cs typeface="Times New Roman" panose="02020603050405020304" pitchFamily="18" charset="0"/>
              </a:rPr>
              <a:t> ① </a:t>
            </a:r>
            <a:r>
              <a:rPr lang="en-US" sz="900" dirty="0" smtClean="0">
                <a:latin typeface="Times New Roman" panose="02020603050405020304" pitchFamily="18" charset="0"/>
                <a:ea typeface="Dotum" pitchFamily="34" charset="-127"/>
                <a:cs typeface="Times New Roman" panose="02020603050405020304" pitchFamily="18" charset="0"/>
              </a:rPr>
              <a:t>Comment      ② </a:t>
            </a:r>
            <a:r>
              <a:rPr lang="en-US" sz="900" dirty="0">
                <a:latin typeface="Times New Roman" panose="02020603050405020304" pitchFamily="18" charset="0"/>
                <a:ea typeface="Dotum" pitchFamily="34" charset="-127"/>
                <a:cs typeface="Times New Roman" panose="02020603050405020304" pitchFamily="18" charset="0"/>
              </a:rPr>
              <a:t>Notes</a:t>
            </a:r>
          </a:p>
          <a:p>
            <a:pPr>
              <a:buNone/>
            </a:pPr>
            <a:r>
              <a:rPr lang="en-US" sz="900" dirty="0">
                <a:latin typeface="Times New Roman" panose="02020603050405020304" pitchFamily="18" charset="0"/>
                <a:ea typeface="Dotum" pitchFamily="34" charset="-127"/>
                <a:cs typeface="Times New Roman" panose="02020603050405020304" pitchFamily="18" charset="0"/>
              </a:rPr>
              <a:t> ③ </a:t>
            </a:r>
            <a:r>
              <a:rPr lang="en-US" sz="900" dirty="0" smtClean="0">
                <a:latin typeface="Times New Roman" panose="02020603050405020304" pitchFamily="18" charset="0"/>
                <a:ea typeface="Dotum" pitchFamily="34" charset="-127"/>
                <a:cs typeface="Times New Roman" panose="02020603050405020304" pitchFamily="18" charset="0"/>
              </a:rPr>
              <a:t>Statement      </a:t>
            </a:r>
            <a:r>
              <a:rPr lang="en-US" sz="900" dirty="0">
                <a:latin typeface="Times New Roman" panose="02020603050405020304" pitchFamily="18" charset="0"/>
                <a:ea typeface="Dotum" pitchFamily="34" charset="-127"/>
                <a:cs typeface="Times New Roman" panose="02020603050405020304" pitchFamily="18" charset="0"/>
              </a:rPr>
              <a:t>④ System monitor</a:t>
            </a:r>
            <a:endParaRPr lang="en-US" altLang="ko-KR" sz="900" dirty="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vi-VN" altLang="ko-KR" sz="900" dirty="0">
              <a:latin typeface="Times New Roman" panose="02020603050405020304" pitchFamily="18" charset="0"/>
              <a:ea typeface="Dotum" pitchFamily="34" charset="-127"/>
              <a:cs typeface="Times New Roman" panose="02020603050405020304" pitchFamily="18" charset="0"/>
            </a:endParaRPr>
          </a:p>
        </p:txBody>
      </p:sp>
      <p:sp>
        <p:nvSpPr>
          <p:cNvPr id="15364" name="Rectangle 4"/>
          <p:cNvSpPr>
            <a:spLocks noChangeArrowheads="1"/>
          </p:cNvSpPr>
          <p:nvPr/>
        </p:nvSpPr>
        <p:spPr bwMode="auto">
          <a:xfrm>
            <a:off x="3429000" y="776288"/>
            <a:ext cx="3124200" cy="89011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a:buNone/>
            </a:pPr>
            <a:endParaRPr lang="en-US" altLang="ko-KR" sz="900">
              <a:latin typeface="Times New Roman" panose="02020603050405020304" pitchFamily="18" charset="0"/>
              <a:ea typeface="Dotum" pitchFamily="34" charset="-127"/>
              <a:cs typeface="Times New Roman" panose="02020603050405020304" pitchFamily="18" charset="0"/>
            </a:endParaRPr>
          </a:p>
        </p:txBody>
      </p:sp>
      <p:grpSp>
        <p:nvGrpSpPr>
          <p:cNvPr id="15365" name="그룹 5"/>
          <p:cNvGrpSpPr>
            <a:grpSpLocks/>
          </p:cNvGrpSpPr>
          <p:nvPr/>
        </p:nvGrpSpPr>
        <p:grpSpPr bwMode="auto">
          <a:xfrm>
            <a:off x="296863" y="1065213"/>
            <a:ext cx="3014662" cy="923925"/>
            <a:chOff x="0" y="0"/>
            <a:chExt cx="2975188" cy="920864"/>
          </a:xfrm>
        </p:grpSpPr>
        <p:sp>
          <p:nvSpPr>
            <p:cNvPr id="15407" name="Line 16"/>
            <p:cNvSpPr>
              <a:spLocks noChangeShapeType="1"/>
            </p:cNvSpPr>
            <p:nvPr/>
          </p:nvSpPr>
          <p:spPr bwMode="auto">
            <a:xfrm>
              <a:off x="364502" y="143837"/>
              <a:ext cx="0" cy="2777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5408" name="Line 17"/>
            <p:cNvSpPr>
              <a:spLocks noChangeShapeType="1"/>
            </p:cNvSpPr>
            <p:nvPr/>
          </p:nvSpPr>
          <p:spPr bwMode="auto">
            <a:xfrm>
              <a:off x="275112" y="421608"/>
              <a:ext cx="16653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5409" name="Line 18"/>
            <p:cNvSpPr>
              <a:spLocks noChangeShapeType="1"/>
            </p:cNvSpPr>
            <p:nvPr/>
          </p:nvSpPr>
          <p:spPr bwMode="auto">
            <a:xfrm>
              <a:off x="275112" y="478565"/>
              <a:ext cx="16653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5410" name="Line 19"/>
            <p:cNvSpPr>
              <a:spLocks noChangeShapeType="1"/>
            </p:cNvSpPr>
            <p:nvPr/>
          </p:nvSpPr>
          <p:spPr bwMode="auto">
            <a:xfrm>
              <a:off x="364502" y="476674"/>
              <a:ext cx="0" cy="3891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5411" name="Line 20"/>
            <p:cNvSpPr>
              <a:spLocks noChangeShapeType="1"/>
            </p:cNvSpPr>
            <p:nvPr/>
          </p:nvSpPr>
          <p:spPr bwMode="auto">
            <a:xfrm>
              <a:off x="364503" y="255190"/>
              <a:ext cx="2492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5412" name="Line 22"/>
            <p:cNvSpPr>
              <a:spLocks noChangeShapeType="1"/>
            </p:cNvSpPr>
            <p:nvPr/>
          </p:nvSpPr>
          <p:spPr bwMode="auto">
            <a:xfrm>
              <a:off x="676030" y="189557"/>
              <a:ext cx="0" cy="1339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5413" name="Line 23"/>
            <p:cNvSpPr>
              <a:spLocks noChangeShapeType="1"/>
            </p:cNvSpPr>
            <p:nvPr/>
          </p:nvSpPr>
          <p:spPr bwMode="auto">
            <a:xfrm>
              <a:off x="682372" y="255190"/>
              <a:ext cx="95930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5414" name="Rectangle 24"/>
            <p:cNvSpPr>
              <a:spLocks noChangeArrowheads="1"/>
            </p:cNvSpPr>
            <p:nvPr/>
          </p:nvSpPr>
          <p:spPr bwMode="auto">
            <a:xfrm>
              <a:off x="1640604" y="142402"/>
              <a:ext cx="1113570" cy="21834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endParaRPr lang="ko-KR" altLang="en-US"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ko-KR" altLang="en-US" sz="900">
                <a:latin typeface="Times New Roman" panose="02020603050405020304" pitchFamily="18" charset="0"/>
                <a:ea typeface="Dotum" pitchFamily="34" charset="-127"/>
                <a:cs typeface="Times New Roman" panose="02020603050405020304" pitchFamily="18" charset="0"/>
              </a:endParaRPr>
            </a:p>
          </p:txBody>
        </p:sp>
        <p:sp>
          <p:nvSpPr>
            <p:cNvPr id="15415" name="Line 25"/>
            <p:cNvSpPr>
              <a:spLocks noChangeShapeType="1"/>
            </p:cNvSpPr>
            <p:nvPr/>
          </p:nvSpPr>
          <p:spPr bwMode="auto">
            <a:xfrm>
              <a:off x="1919648" y="140165"/>
              <a:ext cx="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5416" name="Line 26"/>
            <p:cNvSpPr>
              <a:spLocks noChangeShapeType="1"/>
            </p:cNvSpPr>
            <p:nvPr/>
          </p:nvSpPr>
          <p:spPr bwMode="auto">
            <a:xfrm>
              <a:off x="2031080" y="140165"/>
              <a:ext cx="0" cy="2214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5417" name="Line 27"/>
            <p:cNvSpPr>
              <a:spLocks noChangeShapeType="1"/>
            </p:cNvSpPr>
            <p:nvPr/>
          </p:nvSpPr>
          <p:spPr bwMode="auto">
            <a:xfrm>
              <a:off x="2364151" y="140165"/>
              <a:ext cx="0" cy="2214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5418" name="Line 28"/>
            <p:cNvSpPr>
              <a:spLocks noChangeShapeType="1"/>
            </p:cNvSpPr>
            <p:nvPr/>
          </p:nvSpPr>
          <p:spPr bwMode="auto">
            <a:xfrm>
              <a:off x="2752325" y="255190"/>
              <a:ext cx="2228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5419" name="Line 29"/>
            <p:cNvSpPr>
              <a:spLocks noChangeShapeType="1"/>
            </p:cNvSpPr>
            <p:nvPr/>
          </p:nvSpPr>
          <p:spPr bwMode="auto">
            <a:xfrm>
              <a:off x="2975188" y="88771"/>
              <a:ext cx="0" cy="83209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5420" name="Line 30"/>
            <p:cNvSpPr>
              <a:spLocks noChangeShapeType="1"/>
            </p:cNvSpPr>
            <p:nvPr/>
          </p:nvSpPr>
          <p:spPr bwMode="auto">
            <a:xfrm>
              <a:off x="364502" y="754445"/>
              <a:ext cx="133350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5421" name="Rectangle 31"/>
            <p:cNvSpPr>
              <a:spLocks noChangeArrowheads="1"/>
            </p:cNvSpPr>
            <p:nvPr/>
          </p:nvSpPr>
          <p:spPr bwMode="auto">
            <a:xfrm>
              <a:off x="1700107" y="645554"/>
              <a:ext cx="884056" cy="22784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endParaRPr lang="ko-KR" altLang="en-US"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ko-KR" altLang="en-US" sz="900">
                <a:latin typeface="Times New Roman" panose="02020603050405020304" pitchFamily="18" charset="0"/>
                <a:ea typeface="Dotum" pitchFamily="34" charset="-127"/>
                <a:cs typeface="Times New Roman" panose="02020603050405020304" pitchFamily="18" charset="0"/>
              </a:endParaRPr>
            </a:p>
          </p:txBody>
        </p:sp>
        <p:sp>
          <p:nvSpPr>
            <p:cNvPr id="15422" name="Line 32"/>
            <p:cNvSpPr>
              <a:spLocks noChangeShapeType="1"/>
            </p:cNvSpPr>
            <p:nvPr/>
          </p:nvSpPr>
          <p:spPr bwMode="auto">
            <a:xfrm>
              <a:off x="2585789" y="754445"/>
              <a:ext cx="38939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5423" name="Line 33"/>
            <p:cNvSpPr>
              <a:spLocks noChangeShapeType="1"/>
            </p:cNvSpPr>
            <p:nvPr/>
          </p:nvSpPr>
          <p:spPr bwMode="auto">
            <a:xfrm>
              <a:off x="2141287" y="643092"/>
              <a:ext cx="0" cy="2227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5424" name="Text Box 34"/>
            <p:cNvSpPr txBox="1">
              <a:spLocks noChangeArrowheads="1"/>
            </p:cNvSpPr>
            <p:nvPr/>
          </p:nvSpPr>
          <p:spPr bwMode="auto">
            <a:xfrm>
              <a:off x="0" y="332271"/>
              <a:ext cx="348522" cy="227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NO</a:t>
              </a: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p:txBody>
        </p:sp>
        <p:sp>
          <p:nvSpPr>
            <p:cNvPr id="15425" name="Text Box 35"/>
            <p:cNvSpPr txBox="1">
              <a:spLocks noChangeArrowheads="1"/>
            </p:cNvSpPr>
            <p:nvPr/>
          </p:nvSpPr>
          <p:spPr bwMode="auto">
            <a:xfrm>
              <a:off x="391024" y="332271"/>
              <a:ext cx="495931" cy="227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M98</a:t>
              </a: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p:txBody>
        </p:sp>
        <p:sp>
          <p:nvSpPr>
            <p:cNvPr id="15426" name="Text Box 36"/>
            <p:cNvSpPr txBox="1">
              <a:spLocks noChangeArrowheads="1"/>
            </p:cNvSpPr>
            <p:nvPr/>
          </p:nvSpPr>
          <p:spPr bwMode="auto">
            <a:xfrm>
              <a:off x="493031" y="0"/>
              <a:ext cx="323020" cy="227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X1</a:t>
              </a: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p:txBody>
        </p:sp>
        <p:sp>
          <p:nvSpPr>
            <p:cNvPr id="15427" name="Text Box 37"/>
            <p:cNvSpPr txBox="1">
              <a:spLocks noChangeArrowheads="1"/>
            </p:cNvSpPr>
            <p:nvPr/>
          </p:nvSpPr>
          <p:spPr bwMode="auto">
            <a:xfrm>
              <a:off x="1623603" y="142402"/>
              <a:ext cx="1207076" cy="227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MC       N0    </a:t>
              </a:r>
              <a:r>
                <a:rPr lang="en-US" altLang="ko-KR" sz="900" smtClean="0">
                  <a:latin typeface="Times New Roman" panose="02020603050405020304" pitchFamily="18" charset="0"/>
                  <a:ea typeface="Dotum" pitchFamily="34" charset="-127"/>
                  <a:cs typeface="Times New Roman" panose="02020603050405020304" pitchFamily="18" charset="0"/>
                </a:rPr>
                <a:t>    (    </a:t>
              </a:r>
              <a:r>
                <a:rPr lang="en-US" altLang="ko-KR" sz="900">
                  <a:latin typeface="Times New Roman" panose="02020603050405020304" pitchFamily="18" charset="0"/>
                  <a:ea typeface="Dotum" pitchFamily="34" charset="-127"/>
                  <a:cs typeface="Times New Roman" panose="02020603050405020304" pitchFamily="18" charset="0"/>
                </a:rPr>
                <a:t>)</a:t>
              </a: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p:txBody>
        </p:sp>
        <p:sp>
          <p:nvSpPr>
            <p:cNvPr id="15428" name="Text Box 38"/>
            <p:cNvSpPr txBox="1">
              <a:spLocks noChangeArrowheads="1"/>
            </p:cNvSpPr>
            <p:nvPr/>
          </p:nvSpPr>
          <p:spPr bwMode="auto">
            <a:xfrm>
              <a:off x="1734110" y="655048"/>
              <a:ext cx="816052" cy="227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MCR      N0</a:t>
              </a: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p:txBody>
        </p:sp>
        <p:sp>
          <p:nvSpPr>
            <p:cNvPr id="15429" name="Line 22"/>
            <p:cNvSpPr>
              <a:spLocks noChangeShapeType="1"/>
            </p:cNvSpPr>
            <p:nvPr/>
          </p:nvSpPr>
          <p:spPr bwMode="auto">
            <a:xfrm>
              <a:off x="621784" y="193164"/>
              <a:ext cx="0" cy="1339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grpSp>
      <p:grpSp>
        <p:nvGrpSpPr>
          <p:cNvPr id="15366" name="Group 208"/>
          <p:cNvGrpSpPr>
            <a:grpSpLocks/>
          </p:cNvGrpSpPr>
          <p:nvPr/>
        </p:nvGrpSpPr>
        <p:grpSpPr bwMode="auto">
          <a:xfrm>
            <a:off x="381000" y="4521200"/>
            <a:ext cx="2930525" cy="411163"/>
            <a:chOff x="0" y="26"/>
            <a:chExt cx="1632" cy="193"/>
          </a:xfrm>
        </p:grpSpPr>
        <p:grpSp>
          <p:nvGrpSpPr>
            <p:cNvPr id="15390" name="Group 209"/>
            <p:cNvGrpSpPr>
              <a:grpSpLocks/>
            </p:cNvGrpSpPr>
            <p:nvPr/>
          </p:nvGrpSpPr>
          <p:grpSpPr bwMode="auto">
            <a:xfrm>
              <a:off x="48" y="121"/>
              <a:ext cx="240" cy="96"/>
              <a:chOff x="48" y="121"/>
              <a:chExt cx="240" cy="96"/>
            </a:xfrm>
          </p:grpSpPr>
          <p:grpSp>
            <p:nvGrpSpPr>
              <p:cNvPr id="15401" name="Group 210"/>
              <p:cNvGrpSpPr>
                <a:grpSpLocks/>
              </p:cNvGrpSpPr>
              <p:nvPr/>
            </p:nvGrpSpPr>
            <p:grpSpPr bwMode="auto">
              <a:xfrm>
                <a:off x="48" y="121"/>
                <a:ext cx="96" cy="96"/>
                <a:chOff x="48" y="121"/>
                <a:chExt cx="96" cy="96"/>
              </a:xfrm>
            </p:grpSpPr>
            <p:sp>
              <p:nvSpPr>
                <p:cNvPr id="15405" name="Line 211"/>
                <p:cNvSpPr>
                  <a:spLocks noChangeShapeType="1"/>
                </p:cNvSpPr>
                <p:nvPr/>
              </p:nvSpPr>
              <p:spPr bwMode="auto">
                <a:xfrm>
                  <a:off x="48" y="169"/>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5406" name="Line 212"/>
                <p:cNvSpPr>
                  <a:spLocks noChangeShapeType="1"/>
                </p:cNvSpPr>
                <p:nvPr/>
              </p:nvSpPr>
              <p:spPr bwMode="auto">
                <a:xfrm>
                  <a:off x="144" y="121"/>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latin typeface="Times New Roman" panose="02020603050405020304" pitchFamily="18" charset="0"/>
                    <a:cs typeface="Times New Roman" panose="02020603050405020304" pitchFamily="18" charset="0"/>
                  </a:endParaRPr>
                </a:p>
              </p:txBody>
            </p:sp>
          </p:grpSp>
          <p:grpSp>
            <p:nvGrpSpPr>
              <p:cNvPr id="15402" name="Group 213"/>
              <p:cNvGrpSpPr>
                <a:grpSpLocks/>
              </p:cNvGrpSpPr>
              <p:nvPr/>
            </p:nvGrpSpPr>
            <p:grpSpPr bwMode="auto">
              <a:xfrm flipH="1">
                <a:off x="192" y="121"/>
                <a:ext cx="96" cy="96"/>
                <a:chOff x="192" y="121"/>
                <a:chExt cx="96" cy="96"/>
              </a:xfrm>
            </p:grpSpPr>
            <p:sp>
              <p:nvSpPr>
                <p:cNvPr id="15403" name="Line 214"/>
                <p:cNvSpPr>
                  <a:spLocks noChangeShapeType="1"/>
                </p:cNvSpPr>
                <p:nvPr/>
              </p:nvSpPr>
              <p:spPr bwMode="auto">
                <a:xfrm>
                  <a:off x="192" y="169"/>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5404" name="Line 215"/>
                <p:cNvSpPr>
                  <a:spLocks noChangeShapeType="1"/>
                </p:cNvSpPr>
                <p:nvPr/>
              </p:nvSpPr>
              <p:spPr bwMode="auto">
                <a:xfrm>
                  <a:off x="288" y="121"/>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latin typeface="Times New Roman" panose="02020603050405020304" pitchFamily="18" charset="0"/>
                    <a:cs typeface="Times New Roman" panose="02020603050405020304" pitchFamily="18" charset="0"/>
                  </a:endParaRPr>
                </a:p>
              </p:txBody>
            </p:sp>
          </p:grpSp>
        </p:grpSp>
        <p:sp>
          <p:nvSpPr>
            <p:cNvPr id="15391" name="Line 216"/>
            <p:cNvSpPr>
              <a:spLocks noChangeShapeType="1"/>
            </p:cNvSpPr>
            <p:nvPr/>
          </p:nvSpPr>
          <p:spPr bwMode="auto">
            <a:xfrm>
              <a:off x="0" y="30"/>
              <a:ext cx="0"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5392" name="Line 217"/>
            <p:cNvSpPr>
              <a:spLocks noChangeShapeType="1"/>
            </p:cNvSpPr>
            <p:nvPr/>
          </p:nvSpPr>
          <p:spPr bwMode="auto">
            <a:xfrm>
              <a:off x="0" y="169"/>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5393" name="Line 218"/>
            <p:cNvSpPr>
              <a:spLocks noChangeShapeType="1"/>
            </p:cNvSpPr>
            <p:nvPr/>
          </p:nvSpPr>
          <p:spPr bwMode="auto">
            <a:xfrm>
              <a:off x="240" y="169"/>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5394" name="Rectangle 219"/>
            <p:cNvSpPr>
              <a:spLocks noChangeArrowheads="1"/>
            </p:cNvSpPr>
            <p:nvPr/>
          </p:nvSpPr>
          <p:spPr bwMode="auto">
            <a:xfrm>
              <a:off x="432" y="121"/>
              <a:ext cx="288"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en-US" altLang="ko-KR" sz="1100">
                  <a:latin typeface="Times New Roman" panose="02020603050405020304" pitchFamily="18" charset="0"/>
                  <a:cs typeface="Times New Roman" panose="02020603050405020304" pitchFamily="18" charset="0"/>
                </a:rPr>
                <a:t>(      )</a:t>
              </a:r>
            </a:p>
          </p:txBody>
        </p:sp>
        <p:sp>
          <p:nvSpPr>
            <p:cNvPr id="15395" name="Rectangle 220"/>
            <p:cNvSpPr>
              <a:spLocks noChangeArrowheads="1"/>
            </p:cNvSpPr>
            <p:nvPr/>
          </p:nvSpPr>
          <p:spPr bwMode="auto">
            <a:xfrm>
              <a:off x="720" y="121"/>
              <a:ext cx="288"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en-US" altLang="ko-KR" sz="1100">
                  <a:latin typeface="Times New Roman" panose="02020603050405020304" pitchFamily="18" charset="0"/>
                  <a:cs typeface="Times New Roman" panose="02020603050405020304" pitchFamily="18" charset="0"/>
                </a:rPr>
                <a:t>D0</a:t>
              </a:r>
            </a:p>
          </p:txBody>
        </p:sp>
        <p:sp>
          <p:nvSpPr>
            <p:cNvPr id="15396" name="Rectangle 221"/>
            <p:cNvSpPr>
              <a:spLocks noChangeArrowheads="1"/>
            </p:cNvSpPr>
            <p:nvPr/>
          </p:nvSpPr>
          <p:spPr bwMode="auto">
            <a:xfrm>
              <a:off x="1248" y="121"/>
              <a:ext cx="288"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en-US" altLang="ko-KR" sz="1100">
                  <a:latin typeface="Times New Roman" panose="02020603050405020304" pitchFamily="18" charset="0"/>
                  <a:cs typeface="Times New Roman" panose="02020603050405020304" pitchFamily="18" charset="0"/>
                </a:rPr>
                <a:t> K8</a:t>
              </a:r>
            </a:p>
          </p:txBody>
        </p:sp>
        <p:sp>
          <p:nvSpPr>
            <p:cNvPr id="15397" name="Line 222"/>
            <p:cNvSpPr>
              <a:spLocks noChangeShapeType="1"/>
            </p:cNvSpPr>
            <p:nvPr/>
          </p:nvSpPr>
          <p:spPr bwMode="auto">
            <a:xfrm>
              <a:off x="1536" y="169"/>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5398" name="Line 223"/>
            <p:cNvSpPr>
              <a:spLocks noChangeShapeType="1"/>
            </p:cNvSpPr>
            <p:nvPr/>
          </p:nvSpPr>
          <p:spPr bwMode="auto">
            <a:xfrm>
              <a:off x="1632" y="30"/>
              <a:ext cx="0" cy="1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5399" name="Text Box 224"/>
            <p:cNvSpPr txBox="1">
              <a:spLocks noChangeArrowheads="1"/>
            </p:cNvSpPr>
            <p:nvPr/>
          </p:nvSpPr>
          <p:spPr bwMode="auto">
            <a:xfrm>
              <a:off x="74" y="26"/>
              <a:ext cx="202" cy="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en-US" altLang="ko-KR" sz="1100">
                  <a:latin typeface="Times New Roman" panose="02020603050405020304" pitchFamily="18" charset="0"/>
                  <a:cs typeface="Times New Roman" panose="02020603050405020304" pitchFamily="18" charset="0"/>
                </a:rPr>
                <a:t>X0</a:t>
              </a:r>
            </a:p>
          </p:txBody>
        </p:sp>
        <p:sp>
          <p:nvSpPr>
            <p:cNvPr id="15400" name="Rectangle 225"/>
            <p:cNvSpPr>
              <a:spLocks noChangeArrowheads="1"/>
            </p:cNvSpPr>
            <p:nvPr/>
          </p:nvSpPr>
          <p:spPr bwMode="auto">
            <a:xfrm>
              <a:off x="1003" y="120"/>
              <a:ext cx="288" cy="9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en-US" altLang="ko-KR" sz="1100">
                  <a:latin typeface="Times New Roman" panose="02020603050405020304" pitchFamily="18" charset="0"/>
                  <a:cs typeface="Times New Roman" panose="02020603050405020304" pitchFamily="18" charset="0"/>
                </a:rPr>
                <a:t>D8</a:t>
              </a:r>
            </a:p>
          </p:txBody>
        </p:sp>
      </p:grpSp>
      <p:grpSp>
        <p:nvGrpSpPr>
          <p:cNvPr id="15367" name="Group 112"/>
          <p:cNvGrpSpPr>
            <a:grpSpLocks/>
          </p:cNvGrpSpPr>
          <p:nvPr/>
        </p:nvGrpSpPr>
        <p:grpSpPr bwMode="auto">
          <a:xfrm>
            <a:off x="333375" y="5961063"/>
            <a:ext cx="3019425" cy="1136650"/>
            <a:chOff x="0" y="0"/>
            <a:chExt cx="1882" cy="716"/>
          </a:xfrm>
        </p:grpSpPr>
        <p:sp>
          <p:nvSpPr>
            <p:cNvPr id="15369" name="Line 113"/>
            <p:cNvSpPr>
              <a:spLocks noChangeShapeType="1"/>
            </p:cNvSpPr>
            <p:nvPr/>
          </p:nvSpPr>
          <p:spPr bwMode="auto">
            <a:xfrm>
              <a:off x="0" y="81"/>
              <a:ext cx="0" cy="63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ko-KR" altLang="en-US">
                <a:latin typeface="Times New Roman" panose="02020603050405020304" pitchFamily="18" charset="0"/>
                <a:cs typeface="Times New Roman" panose="02020603050405020304" pitchFamily="18" charset="0"/>
              </a:endParaRPr>
            </a:p>
          </p:txBody>
        </p:sp>
        <p:sp>
          <p:nvSpPr>
            <p:cNvPr id="15370" name="Line 114"/>
            <p:cNvSpPr>
              <a:spLocks noChangeShapeType="1"/>
            </p:cNvSpPr>
            <p:nvPr/>
          </p:nvSpPr>
          <p:spPr bwMode="auto">
            <a:xfrm>
              <a:off x="0" y="177"/>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ko-KR" altLang="en-US">
                <a:latin typeface="Times New Roman" panose="02020603050405020304" pitchFamily="18" charset="0"/>
                <a:cs typeface="Times New Roman" panose="02020603050405020304" pitchFamily="18" charset="0"/>
              </a:endParaRPr>
            </a:p>
          </p:txBody>
        </p:sp>
        <p:sp>
          <p:nvSpPr>
            <p:cNvPr id="15371" name="Line 115"/>
            <p:cNvSpPr>
              <a:spLocks noChangeShapeType="1"/>
            </p:cNvSpPr>
            <p:nvPr/>
          </p:nvSpPr>
          <p:spPr bwMode="auto">
            <a:xfrm>
              <a:off x="96" y="129"/>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ko-KR" altLang="en-US">
                <a:latin typeface="Times New Roman" panose="02020603050405020304" pitchFamily="18" charset="0"/>
                <a:cs typeface="Times New Roman" panose="02020603050405020304" pitchFamily="18" charset="0"/>
              </a:endParaRPr>
            </a:p>
          </p:txBody>
        </p:sp>
        <p:sp>
          <p:nvSpPr>
            <p:cNvPr id="15372" name="Line 116"/>
            <p:cNvSpPr>
              <a:spLocks noChangeShapeType="1"/>
            </p:cNvSpPr>
            <p:nvPr/>
          </p:nvSpPr>
          <p:spPr bwMode="auto">
            <a:xfrm>
              <a:off x="144" y="129"/>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ko-KR" altLang="en-US">
                <a:latin typeface="Times New Roman" panose="02020603050405020304" pitchFamily="18" charset="0"/>
                <a:cs typeface="Times New Roman" panose="02020603050405020304" pitchFamily="18" charset="0"/>
              </a:endParaRPr>
            </a:p>
          </p:txBody>
        </p:sp>
        <p:sp>
          <p:nvSpPr>
            <p:cNvPr id="15373" name="Line 117"/>
            <p:cNvSpPr>
              <a:spLocks noChangeShapeType="1"/>
            </p:cNvSpPr>
            <p:nvPr/>
          </p:nvSpPr>
          <p:spPr bwMode="auto">
            <a:xfrm>
              <a:off x="1882" y="81"/>
              <a:ext cx="0" cy="6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ko-KR" altLang="en-US">
                <a:latin typeface="Times New Roman" panose="02020603050405020304" pitchFamily="18" charset="0"/>
                <a:cs typeface="Times New Roman" panose="02020603050405020304" pitchFamily="18" charset="0"/>
              </a:endParaRPr>
            </a:p>
          </p:txBody>
        </p:sp>
        <p:sp>
          <p:nvSpPr>
            <p:cNvPr id="15374" name="Line 118"/>
            <p:cNvSpPr>
              <a:spLocks noChangeShapeType="1"/>
            </p:cNvSpPr>
            <p:nvPr/>
          </p:nvSpPr>
          <p:spPr bwMode="auto">
            <a:xfrm>
              <a:off x="144" y="177"/>
              <a:ext cx="1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ko-KR" altLang="en-US">
                <a:latin typeface="Times New Roman" panose="02020603050405020304" pitchFamily="18" charset="0"/>
                <a:cs typeface="Times New Roman" panose="02020603050405020304" pitchFamily="18" charset="0"/>
              </a:endParaRPr>
            </a:p>
          </p:txBody>
        </p:sp>
        <p:sp>
          <p:nvSpPr>
            <p:cNvPr id="15375" name="Text Box 119"/>
            <p:cNvSpPr txBox="1">
              <a:spLocks noChangeArrowheads="1"/>
            </p:cNvSpPr>
            <p:nvPr/>
          </p:nvSpPr>
          <p:spPr bwMode="auto">
            <a:xfrm>
              <a:off x="25" y="0"/>
              <a:ext cx="204"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algn="ctr" eaLnBrk="1" hangingPunct="1">
                <a:spcBef>
                  <a:spcPct val="0"/>
                </a:spcBef>
                <a:buFontTx/>
                <a:buNone/>
              </a:pPr>
              <a:r>
                <a:rPr lang="en-US" altLang="ko-KR" sz="900">
                  <a:latin typeface="Times New Roman" panose="02020603050405020304" pitchFamily="18" charset="0"/>
                  <a:cs typeface="Times New Roman" panose="02020603050405020304" pitchFamily="18" charset="0"/>
                </a:rPr>
                <a:t>X0</a:t>
              </a:r>
            </a:p>
          </p:txBody>
        </p:sp>
        <p:sp>
          <p:nvSpPr>
            <p:cNvPr id="15376" name="Line 120"/>
            <p:cNvSpPr>
              <a:spLocks noChangeShapeType="1"/>
            </p:cNvSpPr>
            <p:nvPr/>
          </p:nvSpPr>
          <p:spPr bwMode="auto">
            <a:xfrm>
              <a:off x="240" y="177"/>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ko-KR" altLang="en-US">
                <a:latin typeface="Times New Roman" panose="02020603050405020304" pitchFamily="18" charset="0"/>
                <a:cs typeface="Times New Roman" panose="02020603050405020304" pitchFamily="18" charset="0"/>
              </a:endParaRPr>
            </a:p>
          </p:txBody>
        </p:sp>
        <p:sp>
          <p:nvSpPr>
            <p:cNvPr id="15377" name="Line 121"/>
            <p:cNvSpPr>
              <a:spLocks noChangeShapeType="1"/>
            </p:cNvSpPr>
            <p:nvPr/>
          </p:nvSpPr>
          <p:spPr bwMode="auto">
            <a:xfrm>
              <a:off x="240" y="380"/>
              <a:ext cx="16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ko-KR" altLang="en-US">
                <a:latin typeface="Times New Roman" panose="02020603050405020304" pitchFamily="18" charset="0"/>
                <a:cs typeface="Times New Roman" panose="02020603050405020304" pitchFamily="18" charset="0"/>
              </a:endParaRPr>
            </a:p>
          </p:txBody>
        </p:sp>
        <p:sp>
          <p:nvSpPr>
            <p:cNvPr id="15378" name="Line 122"/>
            <p:cNvSpPr>
              <a:spLocks noChangeShapeType="1"/>
            </p:cNvSpPr>
            <p:nvPr/>
          </p:nvSpPr>
          <p:spPr bwMode="auto">
            <a:xfrm>
              <a:off x="240" y="321"/>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ko-KR" altLang="en-US">
                <a:latin typeface="Times New Roman" panose="02020603050405020304" pitchFamily="18" charset="0"/>
                <a:cs typeface="Times New Roman" panose="02020603050405020304" pitchFamily="18" charset="0"/>
              </a:endParaRPr>
            </a:p>
          </p:txBody>
        </p:sp>
        <p:sp>
          <p:nvSpPr>
            <p:cNvPr id="15379" name="Line 123"/>
            <p:cNvSpPr>
              <a:spLocks noChangeShapeType="1"/>
            </p:cNvSpPr>
            <p:nvPr/>
          </p:nvSpPr>
          <p:spPr bwMode="auto">
            <a:xfrm>
              <a:off x="240" y="465"/>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ko-KR" altLang="en-US">
                <a:latin typeface="Times New Roman" panose="02020603050405020304" pitchFamily="18" charset="0"/>
                <a:cs typeface="Times New Roman" panose="02020603050405020304" pitchFamily="18" charset="0"/>
              </a:endParaRPr>
            </a:p>
          </p:txBody>
        </p:sp>
        <p:sp>
          <p:nvSpPr>
            <p:cNvPr id="15380" name="Line 124"/>
            <p:cNvSpPr>
              <a:spLocks noChangeShapeType="1"/>
            </p:cNvSpPr>
            <p:nvPr/>
          </p:nvSpPr>
          <p:spPr bwMode="auto">
            <a:xfrm>
              <a:off x="240" y="609"/>
              <a:ext cx="16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ko-KR" altLang="en-US">
                <a:latin typeface="Times New Roman" panose="02020603050405020304" pitchFamily="18" charset="0"/>
                <a:cs typeface="Times New Roman" panose="02020603050405020304" pitchFamily="18" charset="0"/>
              </a:endParaRPr>
            </a:p>
          </p:txBody>
        </p:sp>
        <p:sp>
          <p:nvSpPr>
            <p:cNvPr id="15381" name="Rectangle 125"/>
            <p:cNvSpPr>
              <a:spLocks noChangeArrowheads="1"/>
            </p:cNvSpPr>
            <p:nvPr/>
          </p:nvSpPr>
          <p:spPr bwMode="auto">
            <a:xfrm>
              <a:off x="1112" y="102"/>
              <a:ext cx="336" cy="1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algn="ctr" eaLnBrk="1" hangingPunct="1">
                <a:spcBef>
                  <a:spcPct val="0"/>
                </a:spcBef>
                <a:buFontTx/>
                <a:buNone/>
              </a:pPr>
              <a:r>
                <a:rPr lang="en-US" altLang="ko-KR" sz="900">
                  <a:latin typeface="Times New Roman" panose="02020603050405020304" pitchFamily="18" charset="0"/>
                  <a:cs typeface="Times New Roman" panose="02020603050405020304" pitchFamily="18" charset="0"/>
                </a:rPr>
                <a:t>K10</a:t>
              </a:r>
            </a:p>
          </p:txBody>
        </p:sp>
        <p:sp>
          <p:nvSpPr>
            <p:cNvPr id="15382" name="Rectangle 126"/>
            <p:cNvSpPr>
              <a:spLocks noChangeArrowheads="1"/>
            </p:cNvSpPr>
            <p:nvPr/>
          </p:nvSpPr>
          <p:spPr bwMode="auto">
            <a:xfrm>
              <a:off x="1448" y="102"/>
              <a:ext cx="336" cy="1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algn="ctr" eaLnBrk="1" hangingPunct="1">
                <a:spcBef>
                  <a:spcPct val="0"/>
                </a:spcBef>
                <a:buFontTx/>
                <a:buNone/>
              </a:pPr>
              <a:r>
                <a:rPr lang="en-US" altLang="ko-KR" sz="900">
                  <a:latin typeface="Times New Roman" panose="02020603050405020304" pitchFamily="18" charset="0"/>
                  <a:cs typeface="Times New Roman" panose="02020603050405020304" pitchFamily="18" charset="0"/>
                </a:rPr>
                <a:t>D10</a:t>
              </a:r>
            </a:p>
          </p:txBody>
        </p:sp>
        <p:sp>
          <p:nvSpPr>
            <p:cNvPr id="15383" name="Rectangle 127"/>
            <p:cNvSpPr>
              <a:spLocks noChangeArrowheads="1"/>
            </p:cNvSpPr>
            <p:nvPr/>
          </p:nvSpPr>
          <p:spPr bwMode="auto">
            <a:xfrm>
              <a:off x="776" y="102"/>
              <a:ext cx="336" cy="1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algn="ctr" eaLnBrk="1" hangingPunct="1">
                <a:spcBef>
                  <a:spcPct val="0"/>
                </a:spcBef>
                <a:buFontTx/>
                <a:buNone/>
              </a:pPr>
              <a:r>
                <a:rPr lang="en-US" altLang="ko-KR" sz="900">
                  <a:latin typeface="Times New Roman" panose="02020603050405020304" pitchFamily="18" charset="0"/>
                  <a:cs typeface="Times New Roman" panose="02020603050405020304" pitchFamily="18" charset="0"/>
                </a:rPr>
                <a:t>MOV</a:t>
              </a:r>
            </a:p>
          </p:txBody>
        </p:sp>
        <p:sp>
          <p:nvSpPr>
            <p:cNvPr id="15384" name="Rectangle 128"/>
            <p:cNvSpPr>
              <a:spLocks noChangeArrowheads="1"/>
            </p:cNvSpPr>
            <p:nvPr/>
          </p:nvSpPr>
          <p:spPr bwMode="auto">
            <a:xfrm>
              <a:off x="1112" y="309"/>
              <a:ext cx="336" cy="1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algn="ctr" eaLnBrk="1" hangingPunct="1">
                <a:spcBef>
                  <a:spcPct val="0"/>
                </a:spcBef>
                <a:buFontTx/>
                <a:buNone/>
              </a:pPr>
              <a:r>
                <a:rPr lang="en-US" altLang="ko-KR" sz="900">
                  <a:latin typeface="Times New Roman" panose="02020603050405020304" pitchFamily="18" charset="0"/>
                  <a:cs typeface="Times New Roman" panose="02020603050405020304" pitchFamily="18" charset="0"/>
                </a:rPr>
                <a:t>K20</a:t>
              </a:r>
            </a:p>
          </p:txBody>
        </p:sp>
        <p:sp>
          <p:nvSpPr>
            <p:cNvPr id="15385" name="Rectangle 129"/>
            <p:cNvSpPr>
              <a:spLocks noChangeArrowheads="1"/>
            </p:cNvSpPr>
            <p:nvPr/>
          </p:nvSpPr>
          <p:spPr bwMode="auto">
            <a:xfrm>
              <a:off x="1448" y="309"/>
              <a:ext cx="336" cy="1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algn="ctr" eaLnBrk="1" hangingPunct="1">
                <a:spcBef>
                  <a:spcPct val="0"/>
                </a:spcBef>
                <a:buFontTx/>
                <a:buNone/>
              </a:pPr>
              <a:r>
                <a:rPr lang="en-US" altLang="ko-KR" sz="900">
                  <a:latin typeface="Times New Roman" panose="02020603050405020304" pitchFamily="18" charset="0"/>
                  <a:cs typeface="Times New Roman" panose="02020603050405020304" pitchFamily="18" charset="0"/>
                </a:rPr>
                <a:t>D10</a:t>
              </a:r>
            </a:p>
          </p:txBody>
        </p:sp>
        <p:sp>
          <p:nvSpPr>
            <p:cNvPr id="15386" name="Rectangle 130"/>
            <p:cNvSpPr>
              <a:spLocks noChangeArrowheads="1"/>
            </p:cNvSpPr>
            <p:nvPr/>
          </p:nvSpPr>
          <p:spPr bwMode="auto">
            <a:xfrm>
              <a:off x="776" y="309"/>
              <a:ext cx="336" cy="1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algn="ctr" eaLnBrk="1" hangingPunct="1">
                <a:spcBef>
                  <a:spcPct val="0"/>
                </a:spcBef>
                <a:buFontTx/>
                <a:buNone/>
              </a:pPr>
              <a:r>
                <a:rPr lang="en-US" altLang="ko-KR" sz="900">
                  <a:latin typeface="Times New Roman" panose="02020603050405020304" pitchFamily="18" charset="0"/>
                  <a:cs typeface="Times New Roman" panose="02020603050405020304" pitchFamily="18" charset="0"/>
                </a:rPr>
                <a:t>MOVP</a:t>
              </a:r>
            </a:p>
          </p:txBody>
        </p:sp>
        <p:sp>
          <p:nvSpPr>
            <p:cNvPr id="15387" name="Rectangle 131"/>
            <p:cNvSpPr>
              <a:spLocks noChangeArrowheads="1"/>
            </p:cNvSpPr>
            <p:nvPr/>
          </p:nvSpPr>
          <p:spPr bwMode="auto">
            <a:xfrm>
              <a:off x="1112" y="539"/>
              <a:ext cx="336" cy="1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algn="ctr" eaLnBrk="1" hangingPunct="1">
                <a:spcBef>
                  <a:spcPct val="0"/>
                </a:spcBef>
                <a:buFontTx/>
                <a:buNone/>
              </a:pPr>
              <a:r>
                <a:rPr lang="en-US" altLang="ko-KR" sz="900">
                  <a:latin typeface="Times New Roman" panose="02020603050405020304" pitchFamily="18" charset="0"/>
                  <a:cs typeface="Times New Roman" panose="02020603050405020304" pitchFamily="18" charset="0"/>
                </a:rPr>
                <a:t>D10</a:t>
              </a:r>
            </a:p>
          </p:txBody>
        </p:sp>
        <p:sp>
          <p:nvSpPr>
            <p:cNvPr id="15388" name="Rectangle 132"/>
            <p:cNvSpPr>
              <a:spLocks noChangeArrowheads="1"/>
            </p:cNvSpPr>
            <p:nvPr/>
          </p:nvSpPr>
          <p:spPr bwMode="auto">
            <a:xfrm>
              <a:off x="1448" y="539"/>
              <a:ext cx="336" cy="1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algn="ctr" eaLnBrk="1" hangingPunct="1">
                <a:spcBef>
                  <a:spcPct val="0"/>
                </a:spcBef>
                <a:buFontTx/>
                <a:buNone/>
              </a:pPr>
              <a:r>
                <a:rPr lang="en-US" altLang="ko-KR" sz="900">
                  <a:latin typeface="Times New Roman" panose="02020603050405020304" pitchFamily="18" charset="0"/>
                  <a:cs typeface="Times New Roman" panose="02020603050405020304" pitchFamily="18" charset="0"/>
                </a:rPr>
                <a:t>D20</a:t>
              </a:r>
            </a:p>
          </p:txBody>
        </p:sp>
        <p:sp>
          <p:nvSpPr>
            <p:cNvPr id="15389" name="Rectangle 133"/>
            <p:cNvSpPr>
              <a:spLocks noChangeArrowheads="1"/>
            </p:cNvSpPr>
            <p:nvPr/>
          </p:nvSpPr>
          <p:spPr bwMode="auto">
            <a:xfrm>
              <a:off x="776" y="539"/>
              <a:ext cx="336" cy="1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algn="ctr" eaLnBrk="1" hangingPunct="1">
                <a:spcBef>
                  <a:spcPct val="0"/>
                </a:spcBef>
                <a:buFontTx/>
                <a:buNone/>
              </a:pPr>
              <a:r>
                <a:rPr lang="en-US" altLang="ko-KR" sz="900">
                  <a:latin typeface="Times New Roman" panose="02020603050405020304" pitchFamily="18" charset="0"/>
                  <a:cs typeface="Times New Roman" panose="02020603050405020304" pitchFamily="18" charset="0"/>
                </a:rPr>
                <a:t>MOV</a:t>
              </a:r>
            </a:p>
          </p:txBody>
        </p:sp>
      </p:grpSp>
      <p:sp>
        <p:nvSpPr>
          <p:cNvPr id="70" name="Text Box 6"/>
          <p:cNvSpPr txBox="1">
            <a:spLocks noChangeArrowheads="1"/>
          </p:cNvSpPr>
          <p:nvPr/>
        </p:nvSpPr>
        <p:spPr bwMode="auto">
          <a:xfrm>
            <a:off x="123825" y="228600"/>
            <a:ext cx="644728" cy="338554"/>
          </a:xfrm>
          <a:prstGeom prst="rect">
            <a:avLst/>
          </a:prstGeom>
          <a:noFill/>
          <a:ln w="9525">
            <a:noFill/>
            <a:miter lim="800000"/>
            <a:headEnd/>
            <a:tailEnd/>
          </a:ln>
          <a:effectLst/>
        </p:spPr>
        <p:txBody>
          <a:bodyPr wrap="none">
            <a:spAutoFit/>
          </a:bodyPr>
          <a:lstStyle>
            <a:lvl1pPr eaLnBrk="0" hangingPunct="0">
              <a:defRPr kumimoji="1" sz="900">
                <a:solidFill>
                  <a:schemeClr val="tx1"/>
                </a:solidFill>
                <a:latin typeface="Dotum" pitchFamily="34" charset="-127"/>
                <a:ea typeface="Dotum" pitchFamily="34" charset="-127"/>
              </a:defRPr>
            </a:lvl1pPr>
            <a:lvl2pPr marL="742950" indent="-285750" eaLnBrk="0" hangingPunct="0">
              <a:defRPr kumimoji="1" sz="900">
                <a:solidFill>
                  <a:schemeClr val="tx1"/>
                </a:solidFill>
                <a:latin typeface="Dotum" pitchFamily="34" charset="-127"/>
                <a:ea typeface="Dotum" pitchFamily="34" charset="-127"/>
              </a:defRPr>
            </a:lvl2pPr>
            <a:lvl3pPr marL="1143000" indent="-228600" eaLnBrk="0" hangingPunct="0">
              <a:defRPr kumimoji="1" sz="900">
                <a:solidFill>
                  <a:schemeClr val="tx1"/>
                </a:solidFill>
                <a:latin typeface="Dotum" pitchFamily="34" charset="-127"/>
                <a:ea typeface="Dotum" pitchFamily="34" charset="-127"/>
              </a:defRPr>
            </a:lvl3pPr>
            <a:lvl4pPr marL="1600200" indent="-228600" eaLnBrk="0" hangingPunct="0">
              <a:defRPr kumimoji="1" sz="900">
                <a:solidFill>
                  <a:schemeClr val="tx1"/>
                </a:solidFill>
                <a:latin typeface="Dotum" pitchFamily="34" charset="-127"/>
                <a:ea typeface="Dotum" pitchFamily="34" charset="-127"/>
              </a:defRPr>
            </a:lvl4pPr>
            <a:lvl5pPr marL="2057400" indent="-228600" eaLnBrk="0" hangingPunct="0">
              <a:defRPr kumimoji="1" sz="900">
                <a:solidFill>
                  <a:schemeClr val="tx1"/>
                </a:solidFill>
                <a:latin typeface="Dotum" pitchFamily="34" charset="-127"/>
                <a:ea typeface="Dotum" pitchFamily="34" charset="-127"/>
              </a:defRPr>
            </a:lvl5pPr>
            <a:lvl6pPr marL="2514600" indent="-228600" eaLnBrk="0" fontAlgn="base" hangingPunct="0">
              <a:spcBef>
                <a:spcPct val="0"/>
              </a:spcBef>
              <a:spcAft>
                <a:spcPct val="0"/>
              </a:spcAft>
              <a:defRPr kumimoji="1" sz="900">
                <a:solidFill>
                  <a:schemeClr val="tx1"/>
                </a:solidFill>
                <a:latin typeface="Dotum" pitchFamily="34" charset="-127"/>
                <a:ea typeface="Dotum" pitchFamily="34" charset="-127"/>
              </a:defRPr>
            </a:lvl6pPr>
            <a:lvl7pPr marL="2971800" indent="-228600" eaLnBrk="0" fontAlgn="base" hangingPunct="0">
              <a:spcBef>
                <a:spcPct val="0"/>
              </a:spcBef>
              <a:spcAft>
                <a:spcPct val="0"/>
              </a:spcAft>
              <a:defRPr kumimoji="1" sz="900">
                <a:solidFill>
                  <a:schemeClr val="tx1"/>
                </a:solidFill>
                <a:latin typeface="Dotum" pitchFamily="34" charset="-127"/>
                <a:ea typeface="Dotum" pitchFamily="34" charset="-127"/>
              </a:defRPr>
            </a:lvl7pPr>
            <a:lvl8pPr marL="3429000" indent="-228600" eaLnBrk="0" fontAlgn="base" hangingPunct="0">
              <a:spcBef>
                <a:spcPct val="0"/>
              </a:spcBef>
              <a:spcAft>
                <a:spcPct val="0"/>
              </a:spcAft>
              <a:defRPr kumimoji="1" sz="900">
                <a:solidFill>
                  <a:schemeClr val="tx1"/>
                </a:solidFill>
                <a:latin typeface="Dotum" pitchFamily="34" charset="-127"/>
                <a:ea typeface="Dotum" pitchFamily="34" charset="-127"/>
              </a:defRPr>
            </a:lvl8pPr>
            <a:lvl9pPr marL="3886200" indent="-228600" eaLnBrk="0" fontAlgn="base" hangingPunct="0">
              <a:spcBef>
                <a:spcPct val="0"/>
              </a:spcBef>
              <a:spcAft>
                <a:spcPct val="0"/>
              </a:spcAft>
              <a:defRPr kumimoji="1" sz="900">
                <a:solidFill>
                  <a:schemeClr val="tx1"/>
                </a:solidFill>
                <a:latin typeface="Dotum" pitchFamily="34" charset="-127"/>
                <a:ea typeface="Dotum" pitchFamily="34" charset="-127"/>
              </a:defRPr>
            </a:lvl9pPr>
          </a:lstStyle>
          <a:p>
            <a:pPr eaLnBrk="1" hangingPunct="1"/>
            <a:r>
              <a:rPr lang="en-US" altLang="ko-KR" sz="1600" b="1">
                <a:effectLst>
                  <a:outerShdw blurRad="38100" dist="38100" dir="2700000" algn="tl">
                    <a:srgbClr val="C0C0C0"/>
                  </a:outerShdw>
                </a:effectLst>
                <a:latin typeface="Times New Roman" panose="02020603050405020304" pitchFamily="18" charset="0"/>
                <a:cs typeface="Times New Roman" panose="02020603050405020304" pitchFamily="18" charset="0"/>
              </a:rPr>
              <a:t>PLC </a:t>
            </a:r>
            <a:endParaRPr lang="ko-KR" altLang="en-US" sz="1600" b="1">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15471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574454489"/>
              </p:ext>
            </p:extLst>
          </p:nvPr>
        </p:nvGraphicFramePr>
        <p:xfrm>
          <a:off x="539572" y="416496"/>
          <a:ext cx="1161236" cy="3672401"/>
        </p:xfrm>
        <a:graphic>
          <a:graphicData uri="http://schemas.openxmlformats.org/drawingml/2006/table">
            <a:tbl>
              <a:tblPr/>
              <a:tblGrid>
                <a:gridCol w="369148">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181443">
                <a:tc>
                  <a:txBody>
                    <a:bodyPr/>
                    <a:lstStyle/>
                    <a:p>
                      <a:pPr algn="ctr" fontAlgn="ctr"/>
                      <a:r>
                        <a:rPr lang="en-US" altLang="ko-KR" sz="900" b="0" i="0" u="none" strike="noStrike" smtClean="0">
                          <a:solidFill>
                            <a:srgbClr val="000000"/>
                          </a:solidFill>
                          <a:effectLst/>
                          <a:latin typeface="Times New Roman" pitchFamily="18" charset="0"/>
                          <a:cs typeface="Times New Roman" pitchFamily="18" charset="0"/>
                        </a:rPr>
                        <a:t>Câu</a:t>
                      </a:r>
                      <a:endParaRPr lang="ko-KR" altLang="en-US" sz="900" b="0" i="0" u="none" strike="noStrike">
                        <a:solidFill>
                          <a:srgbClr val="000000"/>
                        </a:solidFill>
                        <a:effectLst/>
                        <a:latin typeface="Times New Roman" pitchFamily="18" charset="0"/>
                        <a:cs typeface="Times New Roman" pitchFamily="18" charset="0"/>
                      </a:endParaRP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ko-KR" sz="900" b="0" i="0" u="none" strike="noStrike" smtClean="0">
                          <a:solidFill>
                            <a:srgbClr val="000000"/>
                          </a:solidFill>
                          <a:effectLst/>
                          <a:latin typeface="Times New Roman" pitchFamily="18" charset="0"/>
                          <a:cs typeface="Times New Roman" pitchFamily="18" charset="0"/>
                        </a:rPr>
                        <a:t>Đáp</a:t>
                      </a:r>
                      <a:r>
                        <a:rPr lang="en-US" altLang="ko-KR" sz="900" b="0" i="0" u="none" strike="noStrike" baseline="0" smtClean="0">
                          <a:solidFill>
                            <a:srgbClr val="000000"/>
                          </a:solidFill>
                          <a:effectLst/>
                          <a:latin typeface="Times New Roman" pitchFamily="18" charset="0"/>
                          <a:cs typeface="Times New Roman" pitchFamily="18" charset="0"/>
                        </a:rPr>
                        <a:t> án</a:t>
                      </a:r>
                      <a:endParaRPr lang="ko-KR" altLang="en-US" sz="900" b="0" i="0" u="none" strike="noStrike">
                        <a:solidFill>
                          <a:srgbClr val="000000"/>
                        </a:solidFill>
                        <a:effectLst/>
                        <a:latin typeface="Times New Roman" pitchFamily="18" charset="0"/>
                        <a:cs typeface="Times New Roman" pitchFamily="18" charset="0"/>
                      </a:endParaRP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extLst>
                  <a:ext uri="{0D108BD9-81ED-4DB2-BD59-A6C34878D82A}">
                    <a16:rowId xmlns:a16="http://schemas.microsoft.com/office/drawing/2014/main" val="10000"/>
                  </a:ext>
                </a:extLst>
              </a:tr>
              <a:tr h="174185">
                <a:tc>
                  <a:txBody>
                    <a:bodyPr/>
                    <a:lstStyle/>
                    <a:p>
                      <a:pPr algn="ctr" fontAlgn="ctr"/>
                      <a:r>
                        <a:rPr lang="en-US" sz="900" b="0" i="0" u="none" strike="noStrike">
                          <a:solidFill>
                            <a:srgbClr val="000000"/>
                          </a:solidFill>
                          <a:effectLst/>
                          <a:latin typeface="Times New Roman" pitchFamily="18" charset="0"/>
                          <a:cs typeface="Times New Roman" pitchFamily="18" charset="0"/>
                        </a:rPr>
                        <a:t>1</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900" b="0" i="0" u="none" strike="noStrike">
                          <a:solidFill>
                            <a:srgbClr val="000000"/>
                          </a:solidFill>
                          <a:effectLst/>
                          <a:latin typeface="Times New Roman" pitchFamily="18" charset="0"/>
                          <a:cs typeface="Times New Roman" pitchFamily="18" charset="0"/>
                        </a:rPr>
                        <a:t>1</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74185">
                <a:tc>
                  <a:txBody>
                    <a:bodyPr/>
                    <a:lstStyle/>
                    <a:p>
                      <a:pPr algn="ctr" fontAlgn="ctr"/>
                      <a:r>
                        <a:rPr lang="en-US" sz="900" b="0" i="0" u="none" strike="noStrike">
                          <a:solidFill>
                            <a:srgbClr val="000000"/>
                          </a:solidFill>
                          <a:effectLst/>
                          <a:latin typeface="Times New Roman" pitchFamily="18" charset="0"/>
                          <a:cs typeface="Times New Roman" pitchFamily="18" charset="0"/>
                        </a:rPr>
                        <a:t>2</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900" b="0" i="0" u="none" strike="noStrike">
                          <a:solidFill>
                            <a:srgbClr val="000000"/>
                          </a:solidFill>
                          <a:effectLst/>
                          <a:latin typeface="Times New Roman" pitchFamily="18" charset="0"/>
                          <a:cs typeface="Times New Roman" pitchFamily="18" charset="0"/>
                        </a:rPr>
                        <a:t>1</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74185">
                <a:tc>
                  <a:txBody>
                    <a:bodyPr/>
                    <a:lstStyle/>
                    <a:p>
                      <a:pPr algn="ctr" fontAlgn="ctr"/>
                      <a:r>
                        <a:rPr lang="en-US" sz="900" b="0" i="0" u="none" strike="noStrike">
                          <a:solidFill>
                            <a:srgbClr val="000000"/>
                          </a:solidFill>
                          <a:effectLst/>
                          <a:latin typeface="Times New Roman" pitchFamily="18" charset="0"/>
                          <a:cs typeface="Times New Roman" pitchFamily="18" charset="0"/>
                        </a:rPr>
                        <a:t>3</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900" b="0" i="0" u="none" strike="noStrike">
                          <a:solidFill>
                            <a:srgbClr val="000000"/>
                          </a:solidFill>
                          <a:effectLst/>
                          <a:latin typeface="Times New Roman" pitchFamily="18" charset="0"/>
                          <a:cs typeface="Times New Roman" pitchFamily="18" charset="0"/>
                        </a:rPr>
                        <a:t>3</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74185">
                <a:tc>
                  <a:txBody>
                    <a:bodyPr/>
                    <a:lstStyle/>
                    <a:p>
                      <a:pPr algn="ctr" fontAlgn="ctr"/>
                      <a:r>
                        <a:rPr lang="en-US" sz="900" b="0" i="0" u="none" strike="noStrike">
                          <a:solidFill>
                            <a:srgbClr val="000000"/>
                          </a:solidFill>
                          <a:effectLst/>
                          <a:latin typeface="Times New Roman" pitchFamily="18" charset="0"/>
                          <a:cs typeface="Times New Roman" pitchFamily="18" charset="0"/>
                        </a:rPr>
                        <a:t>4</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900" b="0" i="0" u="none" strike="noStrike">
                          <a:solidFill>
                            <a:srgbClr val="000000"/>
                          </a:solidFill>
                          <a:effectLst/>
                          <a:latin typeface="Times New Roman" pitchFamily="18" charset="0"/>
                          <a:cs typeface="Times New Roman" pitchFamily="18" charset="0"/>
                        </a:rPr>
                        <a:t>3</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74185">
                <a:tc>
                  <a:txBody>
                    <a:bodyPr/>
                    <a:lstStyle/>
                    <a:p>
                      <a:pPr algn="ctr" fontAlgn="ctr"/>
                      <a:r>
                        <a:rPr lang="en-US" sz="900" b="0" i="0" u="none" strike="noStrike">
                          <a:solidFill>
                            <a:srgbClr val="000000"/>
                          </a:solidFill>
                          <a:effectLst/>
                          <a:latin typeface="Times New Roman" pitchFamily="18" charset="0"/>
                          <a:cs typeface="Times New Roman" pitchFamily="18" charset="0"/>
                        </a:rPr>
                        <a:t>5</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900" b="0" i="0" u="none" strike="noStrike">
                          <a:solidFill>
                            <a:srgbClr val="000000"/>
                          </a:solidFill>
                          <a:effectLst/>
                          <a:latin typeface="Times New Roman" pitchFamily="18" charset="0"/>
                          <a:cs typeface="Times New Roman" pitchFamily="18" charset="0"/>
                        </a:rPr>
                        <a:t>4</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74185">
                <a:tc>
                  <a:txBody>
                    <a:bodyPr/>
                    <a:lstStyle/>
                    <a:p>
                      <a:pPr algn="ctr" fontAlgn="ctr"/>
                      <a:r>
                        <a:rPr lang="en-US" sz="900" b="0" i="0" u="none" strike="noStrike">
                          <a:solidFill>
                            <a:srgbClr val="000000"/>
                          </a:solidFill>
                          <a:effectLst/>
                          <a:latin typeface="Times New Roman" pitchFamily="18" charset="0"/>
                          <a:cs typeface="Times New Roman" pitchFamily="18" charset="0"/>
                        </a:rPr>
                        <a:t>6</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900" b="0" i="0" u="none" strike="noStrike">
                          <a:solidFill>
                            <a:srgbClr val="000000"/>
                          </a:solidFill>
                          <a:effectLst/>
                          <a:latin typeface="Times New Roman" pitchFamily="18" charset="0"/>
                          <a:cs typeface="Times New Roman" pitchFamily="18" charset="0"/>
                        </a:rPr>
                        <a:t>1</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74185">
                <a:tc>
                  <a:txBody>
                    <a:bodyPr/>
                    <a:lstStyle/>
                    <a:p>
                      <a:pPr algn="ctr" fontAlgn="ctr"/>
                      <a:r>
                        <a:rPr lang="en-US" sz="900" b="0" i="0" u="none" strike="noStrike">
                          <a:solidFill>
                            <a:srgbClr val="000000"/>
                          </a:solidFill>
                          <a:effectLst/>
                          <a:latin typeface="Times New Roman" pitchFamily="18" charset="0"/>
                          <a:cs typeface="Times New Roman" pitchFamily="18" charset="0"/>
                        </a:rPr>
                        <a:t>7</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900" b="0" i="0" u="none" strike="noStrike">
                          <a:solidFill>
                            <a:srgbClr val="000000"/>
                          </a:solidFill>
                          <a:effectLst/>
                          <a:latin typeface="Times New Roman" pitchFamily="18" charset="0"/>
                          <a:cs typeface="Times New Roman" pitchFamily="18" charset="0"/>
                        </a:rPr>
                        <a:t>4</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74185">
                <a:tc>
                  <a:txBody>
                    <a:bodyPr/>
                    <a:lstStyle/>
                    <a:p>
                      <a:pPr algn="ctr" fontAlgn="ctr"/>
                      <a:r>
                        <a:rPr lang="en-US" sz="900" b="0" i="0" u="none" strike="noStrike">
                          <a:solidFill>
                            <a:srgbClr val="000000"/>
                          </a:solidFill>
                          <a:effectLst/>
                          <a:latin typeface="Times New Roman" pitchFamily="18" charset="0"/>
                          <a:cs typeface="Times New Roman" pitchFamily="18" charset="0"/>
                        </a:rPr>
                        <a:t>8</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900" b="0" i="0" u="none" strike="noStrike">
                          <a:solidFill>
                            <a:srgbClr val="000000"/>
                          </a:solidFill>
                          <a:effectLst/>
                          <a:latin typeface="Times New Roman" pitchFamily="18" charset="0"/>
                          <a:cs typeface="Times New Roman" pitchFamily="18" charset="0"/>
                        </a:rPr>
                        <a:t>4</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74185">
                <a:tc>
                  <a:txBody>
                    <a:bodyPr/>
                    <a:lstStyle/>
                    <a:p>
                      <a:pPr algn="ctr" fontAlgn="ctr"/>
                      <a:r>
                        <a:rPr lang="en-US" sz="900" b="0" i="0" u="none" strike="noStrike">
                          <a:solidFill>
                            <a:srgbClr val="000000"/>
                          </a:solidFill>
                          <a:effectLst/>
                          <a:latin typeface="Times New Roman" pitchFamily="18" charset="0"/>
                          <a:cs typeface="Times New Roman" pitchFamily="18" charset="0"/>
                        </a:rPr>
                        <a:t>9</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900" b="0" i="0" u="none" strike="noStrike">
                          <a:solidFill>
                            <a:srgbClr val="000000"/>
                          </a:solidFill>
                          <a:effectLst/>
                          <a:latin typeface="Times New Roman" pitchFamily="18" charset="0"/>
                          <a:cs typeface="Times New Roman" pitchFamily="18" charset="0"/>
                        </a:rPr>
                        <a:t>3</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74185">
                <a:tc>
                  <a:txBody>
                    <a:bodyPr/>
                    <a:lstStyle/>
                    <a:p>
                      <a:pPr algn="ctr" fontAlgn="ctr"/>
                      <a:r>
                        <a:rPr lang="en-US" sz="900" b="0" i="0" u="none" strike="noStrike">
                          <a:solidFill>
                            <a:srgbClr val="000000"/>
                          </a:solidFill>
                          <a:effectLst/>
                          <a:latin typeface="Times New Roman" pitchFamily="18" charset="0"/>
                          <a:cs typeface="Times New Roman" pitchFamily="18" charset="0"/>
                        </a:rPr>
                        <a:t>10</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900" b="0" i="0" u="none" strike="noStrike">
                          <a:solidFill>
                            <a:srgbClr val="000000"/>
                          </a:solidFill>
                          <a:effectLst/>
                          <a:latin typeface="Times New Roman" pitchFamily="18" charset="0"/>
                          <a:cs typeface="Times New Roman" pitchFamily="18" charset="0"/>
                        </a:rPr>
                        <a:t>1</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74185">
                <a:tc>
                  <a:txBody>
                    <a:bodyPr/>
                    <a:lstStyle/>
                    <a:p>
                      <a:pPr algn="ctr" fontAlgn="ctr"/>
                      <a:r>
                        <a:rPr lang="en-US" sz="900" b="0" i="0" u="none" strike="noStrike">
                          <a:solidFill>
                            <a:srgbClr val="000000"/>
                          </a:solidFill>
                          <a:effectLst/>
                          <a:latin typeface="Times New Roman" pitchFamily="18" charset="0"/>
                          <a:cs typeface="Times New Roman" pitchFamily="18" charset="0"/>
                        </a:rPr>
                        <a:t>11</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900" b="0" i="0" u="none" strike="noStrike">
                          <a:solidFill>
                            <a:srgbClr val="000000"/>
                          </a:solidFill>
                          <a:effectLst/>
                          <a:latin typeface="Times New Roman" pitchFamily="18" charset="0"/>
                          <a:cs typeface="Times New Roman" pitchFamily="18" charset="0"/>
                        </a:rPr>
                        <a:t>4</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74185">
                <a:tc>
                  <a:txBody>
                    <a:bodyPr/>
                    <a:lstStyle/>
                    <a:p>
                      <a:pPr algn="ctr" fontAlgn="ctr"/>
                      <a:r>
                        <a:rPr lang="en-US" sz="900" b="0" i="0" u="none" strike="noStrike">
                          <a:solidFill>
                            <a:srgbClr val="000000"/>
                          </a:solidFill>
                          <a:effectLst/>
                          <a:latin typeface="Times New Roman" pitchFamily="18" charset="0"/>
                          <a:cs typeface="Times New Roman" pitchFamily="18" charset="0"/>
                        </a:rPr>
                        <a:t>12</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900" b="0" i="0" u="none" strike="noStrike">
                          <a:solidFill>
                            <a:srgbClr val="000000"/>
                          </a:solidFill>
                          <a:effectLst/>
                          <a:latin typeface="Times New Roman" pitchFamily="18" charset="0"/>
                          <a:cs typeface="Times New Roman" pitchFamily="18" charset="0"/>
                        </a:rPr>
                        <a:t>2</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74185">
                <a:tc>
                  <a:txBody>
                    <a:bodyPr/>
                    <a:lstStyle/>
                    <a:p>
                      <a:pPr algn="ctr" fontAlgn="ctr"/>
                      <a:r>
                        <a:rPr lang="en-US" sz="900" b="0" i="0" u="none" strike="noStrike">
                          <a:solidFill>
                            <a:srgbClr val="000000"/>
                          </a:solidFill>
                          <a:effectLst/>
                          <a:latin typeface="Times New Roman" pitchFamily="18" charset="0"/>
                          <a:cs typeface="Times New Roman" pitchFamily="18" charset="0"/>
                        </a:rPr>
                        <a:t>13</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900" b="0" i="0" u="none" strike="noStrike">
                          <a:solidFill>
                            <a:srgbClr val="000000"/>
                          </a:solidFill>
                          <a:effectLst/>
                          <a:latin typeface="Times New Roman" pitchFamily="18" charset="0"/>
                          <a:cs typeface="Times New Roman" pitchFamily="18" charset="0"/>
                        </a:rPr>
                        <a:t>3</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74185">
                <a:tc>
                  <a:txBody>
                    <a:bodyPr/>
                    <a:lstStyle/>
                    <a:p>
                      <a:pPr algn="ctr" fontAlgn="ctr"/>
                      <a:r>
                        <a:rPr lang="en-US" sz="900" b="0" i="0" u="none" strike="noStrike">
                          <a:solidFill>
                            <a:srgbClr val="000000"/>
                          </a:solidFill>
                          <a:effectLst/>
                          <a:latin typeface="Times New Roman" pitchFamily="18" charset="0"/>
                          <a:cs typeface="Times New Roman" pitchFamily="18" charset="0"/>
                        </a:rPr>
                        <a:t>14</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900" b="0" i="0" u="none" strike="noStrike">
                          <a:solidFill>
                            <a:srgbClr val="000000"/>
                          </a:solidFill>
                          <a:effectLst/>
                          <a:latin typeface="Times New Roman" pitchFamily="18" charset="0"/>
                          <a:cs typeface="Times New Roman" pitchFamily="18" charset="0"/>
                        </a:rPr>
                        <a:t>2</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74185">
                <a:tc>
                  <a:txBody>
                    <a:bodyPr/>
                    <a:lstStyle/>
                    <a:p>
                      <a:pPr algn="ctr" fontAlgn="ctr"/>
                      <a:r>
                        <a:rPr lang="en-US" sz="900" b="0" i="0" u="none" strike="noStrike">
                          <a:solidFill>
                            <a:srgbClr val="000000"/>
                          </a:solidFill>
                          <a:effectLst/>
                          <a:latin typeface="Times New Roman" pitchFamily="18" charset="0"/>
                          <a:cs typeface="Times New Roman" pitchFamily="18" charset="0"/>
                        </a:rPr>
                        <a:t>15</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900" b="0" i="0" u="none" strike="noStrike">
                          <a:solidFill>
                            <a:srgbClr val="000000"/>
                          </a:solidFill>
                          <a:effectLst/>
                          <a:latin typeface="Times New Roman" pitchFamily="18" charset="0"/>
                          <a:cs typeface="Times New Roman" pitchFamily="18" charset="0"/>
                        </a:rPr>
                        <a:t>1</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74185">
                <a:tc>
                  <a:txBody>
                    <a:bodyPr/>
                    <a:lstStyle/>
                    <a:p>
                      <a:pPr algn="ctr" fontAlgn="ctr"/>
                      <a:r>
                        <a:rPr lang="en-US" sz="900" b="0" i="0" u="none" strike="noStrike">
                          <a:solidFill>
                            <a:srgbClr val="000000"/>
                          </a:solidFill>
                          <a:effectLst/>
                          <a:latin typeface="Times New Roman" pitchFamily="18" charset="0"/>
                          <a:cs typeface="Times New Roman" pitchFamily="18" charset="0"/>
                        </a:rPr>
                        <a:t>16</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900" b="0" i="0" u="none" strike="noStrike">
                          <a:solidFill>
                            <a:srgbClr val="000000"/>
                          </a:solidFill>
                          <a:effectLst/>
                          <a:latin typeface="Times New Roman" pitchFamily="18" charset="0"/>
                          <a:cs typeface="Times New Roman" pitchFamily="18" charset="0"/>
                        </a:rPr>
                        <a:t>3</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74185">
                <a:tc>
                  <a:txBody>
                    <a:bodyPr/>
                    <a:lstStyle/>
                    <a:p>
                      <a:pPr algn="ctr" fontAlgn="ctr"/>
                      <a:r>
                        <a:rPr lang="en-US" sz="900" b="0" i="0" u="none" strike="noStrike">
                          <a:solidFill>
                            <a:srgbClr val="000000"/>
                          </a:solidFill>
                          <a:effectLst/>
                          <a:latin typeface="Times New Roman" pitchFamily="18" charset="0"/>
                          <a:cs typeface="Times New Roman" pitchFamily="18" charset="0"/>
                        </a:rPr>
                        <a:t>17</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900" b="0" i="0" u="none" strike="noStrike">
                          <a:solidFill>
                            <a:srgbClr val="000000"/>
                          </a:solidFill>
                          <a:effectLst/>
                          <a:latin typeface="Times New Roman" pitchFamily="18" charset="0"/>
                          <a:cs typeface="Times New Roman" pitchFamily="18" charset="0"/>
                        </a:rPr>
                        <a:t>3</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174185">
                <a:tc>
                  <a:txBody>
                    <a:bodyPr/>
                    <a:lstStyle/>
                    <a:p>
                      <a:pPr algn="ctr" fontAlgn="ctr"/>
                      <a:r>
                        <a:rPr lang="en-US" sz="900" b="0" i="0" u="none" strike="noStrike">
                          <a:solidFill>
                            <a:srgbClr val="000000"/>
                          </a:solidFill>
                          <a:effectLst/>
                          <a:latin typeface="Times New Roman" pitchFamily="18" charset="0"/>
                          <a:cs typeface="Times New Roman" pitchFamily="18" charset="0"/>
                        </a:rPr>
                        <a:t>18</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900" b="0" i="0" u="none" strike="noStrike">
                          <a:solidFill>
                            <a:srgbClr val="000000"/>
                          </a:solidFill>
                          <a:effectLst/>
                          <a:latin typeface="Times New Roman" pitchFamily="18" charset="0"/>
                          <a:cs typeface="Times New Roman" pitchFamily="18" charset="0"/>
                        </a:rPr>
                        <a:t>2</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174185">
                <a:tc>
                  <a:txBody>
                    <a:bodyPr/>
                    <a:lstStyle/>
                    <a:p>
                      <a:pPr algn="ctr" fontAlgn="ctr"/>
                      <a:r>
                        <a:rPr lang="en-US" sz="900" b="0" i="0" u="none" strike="noStrike">
                          <a:solidFill>
                            <a:srgbClr val="000000"/>
                          </a:solidFill>
                          <a:effectLst/>
                          <a:latin typeface="Times New Roman" pitchFamily="18" charset="0"/>
                          <a:cs typeface="Times New Roman" pitchFamily="18" charset="0"/>
                        </a:rPr>
                        <a:t>19</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900" b="0" i="0" u="none" strike="noStrike">
                          <a:solidFill>
                            <a:srgbClr val="000000"/>
                          </a:solidFill>
                          <a:effectLst/>
                          <a:latin typeface="Times New Roman" pitchFamily="18" charset="0"/>
                          <a:cs typeface="Times New Roman" pitchFamily="18" charset="0"/>
                        </a:rPr>
                        <a:t>2</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181443">
                <a:tc>
                  <a:txBody>
                    <a:bodyPr/>
                    <a:lstStyle/>
                    <a:p>
                      <a:pPr algn="ctr" fontAlgn="ctr"/>
                      <a:r>
                        <a:rPr lang="en-US" sz="900" b="0" i="0" u="none" strike="noStrike">
                          <a:solidFill>
                            <a:srgbClr val="000000"/>
                          </a:solidFill>
                          <a:effectLst/>
                          <a:latin typeface="Times New Roman" pitchFamily="18" charset="0"/>
                          <a:cs typeface="Times New Roman" pitchFamily="18" charset="0"/>
                        </a:rPr>
                        <a:t>20</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900" b="0" i="0" u="none" strike="noStrike">
                          <a:solidFill>
                            <a:srgbClr val="000000"/>
                          </a:solidFill>
                          <a:effectLst/>
                          <a:latin typeface="Times New Roman" pitchFamily="18" charset="0"/>
                          <a:cs typeface="Times New Roman" pitchFamily="18" charset="0"/>
                        </a:rPr>
                        <a:t>4</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487197374"/>
              </p:ext>
            </p:extLst>
          </p:nvPr>
        </p:nvGraphicFramePr>
        <p:xfrm>
          <a:off x="2123748" y="416496"/>
          <a:ext cx="1161236" cy="3672401"/>
        </p:xfrm>
        <a:graphic>
          <a:graphicData uri="http://schemas.openxmlformats.org/drawingml/2006/table">
            <a:tbl>
              <a:tblPr/>
              <a:tblGrid>
                <a:gridCol w="369148">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181443">
                <a:tc>
                  <a:txBody>
                    <a:bodyPr/>
                    <a:lstStyle/>
                    <a:p>
                      <a:pPr algn="ctr" fontAlgn="ctr"/>
                      <a:r>
                        <a:rPr lang="en-US" altLang="ko-KR" sz="900" b="0" i="0" u="none" strike="noStrike" smtClean="0">
                          <a:solidFill>
                            <a:srgbClr val="000000"/>
                          </a:solidFill>
                          <a:effectLst/>
                          <a:latin typeface="Times New Roman" pitchFamily="18" charset="0"/>
                          <a:cs typeface="Times New Roman" pitchFamily="18" charset="0"/>
                        </a:rPr>
                        <a:t>Câu</a:t>
                      </a:r>
                      <a:endParaRPr lang="ko-KR" altLang="en-US" sz="900" b="0" i="0" u="none" strike="noStrike">
                        <a:solidFill>
                          <a:srgbClr val="000000"/>
                        </a:solidFill>
                        <a:effectLst/>
                        <a:latin typeface="Times New Roman" pitchFamily="18" charset="0"/>
                        <a:cs typeface="Times New Roman" pitchFamily="18" charset="0"/>
                      </a:endParaRP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ko-KR" sz="900" b="0" i="0" u="none" strike="noStrike" smtClean="0">
                          <a:solidFill>
                            <a:srgbClr val="000000"/>
                          </a:solidFill>
                          <a:effectLst/>
                          <a:latin typeface="Times New Roman" pitchFamily="18" charset="0"/>
                          <a:cs typeface="Times New Roman" pitchFamily="18" charset="0"/>
                        </a:rPr>
                        <a:t>Đáp</a:t>
                      </a:r>
                      <a:r>
                        <a:rPr lang="en-US" altLang="ko-KR" sz="900" b="0" i="0" u="none" strike="noStrike" baseline="0" smtClean="0">
                          <a:solidFill>
                            <a:srgbClr val="000000"/>
                          </a:solidFill>
                          <a:effectLst/>
                          <a:latin typeface="Times New Roman" pitchFamily="18" charset="0"/>
                          <a:cs typeface="Times New Roman" pitchFamily="18" charset="0"/>
                        </a:rPr>
                        <a:t> án</a:t>
                      </a:r>
                      <a:endParaRPr lang="ko-KR" altLang="en-US" sz="900" b="0" i="0" u="none" strike="noStrike">
                        <a:solidFill>
                          <a:srgbClr val="000000"/>
                        </a:solidFill>
                        <a:effectLst/>
                        <a:latin typeface="Times New Roman" pitchFamily="18" charset="0"/>
                        <a:cs typeface="Times New Roman" pitchFamily="18" charset="0"/>
                      </a:endParaRP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extLst>
                  <a:ext uri="{0D108BD9-81ED-4DB2-BD59-A6C34878D82A}">
                    <a16:rowId xmlns:a16="http://schemas.microsoft.com/office/drawing/2014/main" val="10000"/>
                  </a:ext>
                </a:extLst>
              </a:tr>
              <a:tr h="174185">
                <a:tc>
                  <a:txBody>
                    <a:bodyPr/>
                    <a:lstStyle/>
                    <a:p>
                      <a:pPr algn="ctr" fontAlgn="ctr"/>
                      <a:r>
                        <a:rPr lang="en-US" sz="900" b="0" i="0" u="none" strike="noStrike">
                          <a:solidFill>
                            <a:srgbClr val="000000"/>
                          </a:solidFill>
                          <a:effectLst/>
                          <a:latin typeface="Times New Roman" pitchFamily="18" charset="0"/>
                          <a:cs typeface="Times New Roman" pitchFamily="18" charset="0"/>
                        </a:rPr>
                        <a:t>1</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900" b="0" i="0" u="none" strike="noStrike">
                          <a:solidFill>
                            <a:srgbClr val="000000"/>
                          </a:solidFill>
                          <a:effectLst/>
                          <a:latin typeface="Times New Roman" pitchFamily="18" charset="0"/>
                          <a:cs typeface="Times New Roman" pitchFamily="18" charset="0"/>
                        </a:rPr>
                        <a:t>3</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74185">
                <a:tc>
                  <a:txBody>
                    <a:bodyPr/>
                    <a:lstStyle/>
                    <a:p>
                      <a:pPr algn="ctr" fontAlgn="ctr"/>
                      <a:r>
                        <a:rPr lang="en-US" sz="900" b="0" i="0" u="none" strike="noStrike">
                          <a:solidFill>
                            <a:srgbClr val="000000"/>
                          </a:solidFill>
                          <a:effectLst/>
                          <a:latin typeface="Times New Roman" pitchFamily="18" charset="0"/>
                          <a:cs typeface="Times New Roman" pitchFamily="18" charset="0"/>
                        </a:rPr>
                        <a:t>2</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900" b="0" i="0" u="none" strike="noStrike">
                          <a:solidFill>
                            <a:srgbClr val="000000"/>
                          </a:solidFill>
                          <a:effectLst/>
                          <a:latin typeface="Times New Roman" pitchFamily="18" charset="0"/>
                          <a:cs typeface="Times New Roman" pitchFamily="18" charset="0"/>
                        </a:rPr>
                        <a:t>3</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74185">
                <a:tc>
                  <a:txBody>
                    <a:bodyPr/>
                    <a:lstStyle/>
                    <a:p>
                      <a:pPr algn="ctr" fontAlgn="ctr"/>
                      <a:r>
                        <a:rPr lang="en-US" sz="900" b="0" i="0" u="none" strike="noStrike">
                          <a:solidFill>
                            <a:srgbClr val="000000"/>
                          </a:solidFill>
                          <a:effectLst/>
                          <a:latin typeface="Times New Roman" pitchFamily="18" charset="0"/>
                          <a:cs typeface="Times New Roman" pitchFamily="18" charset="0"/>
                        </a:rPr>
                        <a:t>3</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900" b="0" i="0" u="none" strike="noStrike">
                          <a:solidFill>
                            <a:srgbClr val="000000"/>
                          </a:solidFill>
                          <a:effectLst/>
                          <a:latin typeface="Times New Roman" pitchFamily="18" charset="0"/>
                          <a:cs typeface="Times New Roman" pitchFamily="18" charset="0"/>
                        </a:rPr>
                        <a:t>4</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74185">
                <a:tc>
                  <a:txBody>
                    <a:bodyPr/>
                    <a:lstStyle/>
                    <a:p>
                      <a:pPr algn="ctr" fontAlgn="ctr"/>
                      <a:r>
                        <a:rPr lang="en-US" sz="900" b="0" i="0" u="none" strike="noStrike">
                          <a:solidFill>
                            <a:srgbClr val="000000"/>
                          </a:solidFill>
                          <a:effectLst/>
                          <a:latin typeface="Times New Roman" pitchFamily="18" charset="0"/>
                          <a:cs typeface="Times New Roman" pitchFamily="18" charset="0"/>
                        </a:rPr>
                        <a:t>4</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900" b="0" i="0" u="none" strike="noStrike">
                          <a:solidFill>
                            <a:srgbClr val="000000"/>
                          </a:solidFill>
                          <a:effectLst/>
                          <a:latin typeface="Times New Roman" pitchFamily="18" charset="0"/>
                          <a:cs typeface="Times New Roman" pitchFamily="18" charset="0"/>
                        </a:rPr>
                        <a:t>1</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74185">
                <a:tc>
                  <a:txBody>
                    <a:bodyPr/>
                    <a:lstStyle/>
                    <a:p>
                      <a:pPr algn="ctr" fontAlgn="ctr"/>
                      <a:r>
                        <a:rPr lang="en-US" sz="900" b="0" i="0" u="none" strike="noStrike">
                          <a:solidFill>
                            <a:srgbClr val="000000"/>
                          </a:solidFill>
                          <a:effectLst/>
                          <a:latin typeface="Times New Roman" pitchFamily="18" charset="0"/>
                          <a:cs typeface="Times New Roman" pitchFamily="18" charset="0"/>
                        </a:rPr>
                        <a:t>5</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900" b="0" i="0" u="none" strike="noStrike">
                          <a:solidFill>
                            <a:srgbClr val="000000"/>
                          </a:solidFill>
                          <a:effectLst/>
                          <a:latin typeface="Times New Roman" pitchFamily="18" charset="0"/>
                          <a:cs typeface="Times New Roman" pitchFamily="18" charset="0"/>
                        </a:rPr>
                        <a:t>4</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74185">
                <a:tc>
                  <a:txBody>
                    <a:bodyPr/>
                    <a:lstStyle/>
                    <a:p>
                      <a:pPr algn="ctr" fontAlgn="ctr"/>
                      <a:r>
                        <a:rPr lang="en-US" sz="900" b="0" i="0" u="none" strike="noStrike">
                          <a:solidFill>
                            <a:srgbClr val="000000"/>
                          </a:solidFill>
                          <a:effectLst/>
                          <a:latin typeface="Times New Roman" pitchFamily="18" charset="0"/>
                          <a:cs typeface="Times New Roman" pitchFamily="18" charset="0"/>
                        </a:rPr>
                        <a:t>6</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900" b="0" i="0" u="none" strike="noStrike">
                          <a:solidFill>
                            <a:srgbClr val="000000"/>
                          </a:solidFill>
                          <a:effectLst/>
                          <a:latin typeface="Times New Roman" pitchFamily="18" charset="0"/>
                          <a:cs typeface="Times New Roman" pitchFamily="18" charset="0"/>
                        </a:rPr>
                        <a:t>3</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74185">
                <a:tc>
                  <a:txBody>
                    <a:bodyPr/>
                    <a:lstStyle/>
                    <a:p>
                      <a:pPr algn="ctr" fontAlgn="ctr"/>
                      <a:r>
                        <a:rPr lang="en-US" sz="900" b="0" i="0" u="none" strike="noStrike">
                          <a:solidFill>
                            <a:srgbClr val="000000"/>
                          </a:solidFill>
                          <a:effectLst/>
                          <a:latin typeface="Times New Roman" pitchFamily="18" charset="0"/>
                          <a:cs typeface="Times New Roman" pitchFamily="18" charset="0"/>
                        </a:rPr>
                        <a:t>7</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900" b="0" i="0" u="none" strike="noStrike">
                          <a:solidFill>
                            <a:srgbClr val="000000"/>
                          </a:solidFill>
                          <a:effectLst/>
                          <a:latin typeface="Times New Roman" pitchFamily="18" charset="0"/>
                          <a:cs typeface="Times New Roman" pitchFamily="18" charset="0"/>
                        </a:rPr>
                        <a:t>3</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74185">
                <a:tc>
                  <a:txBody>
                    <a:bodyPr/>
                    <a:lstStyle/>
                    <a:p>
                      <a:pPr algn="ctr" fontAlgn="ctr"/>
                      <a:r>
                        <a:rPr lang="en-US" sz="900" b="0" i="0" u="none" strike="noStrike">
                          <a:solidFill>
                            <a:srgbClr val="000000"/>
                          </a:solidFill>
                          <a:effectLst/>
                          <a:latin typeface="Times New Roman" pitchFamily="18" charset="0"/>
                          <a:cs typeface="Times New Roman" pitchFamily="18" charset="0"/>
                        </a:rPr>
                        <a:t>8</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900" b="0" i="0" u="none" strike="noStrike">
                          <a:solidFill>
                            <a:srgbClr val="000000"/>
                          </a:solidFill>
                          <a:effectLst/>
                          <a:latin typeface="Times New Roman" pitchFamily="18" charset="0"/>
                          <a:cs typeface="Times New Roman" pitchFamily="18" charset="0"/>
                        </a:rPr>
                        <a:t>2</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74185">
                <a:tc>
                  <a:txBody>
                    <a:bodyPr/>
                    <a:lstStyle/>
                    <a:p>
                      <a:pPr algn="ctr" fontAlgn="ctr"/>
                      <a:r>
                        <a:rPr lang="en-US" sz="900" b="0" i="0" u="none" strike="noStrike">
                          <a:solidFill>
                            <a:srgbClr val="000000"/>
                          </a:solidFill>
                          <a:effectLst/>
                          <a:latin typeface="Times New Roman" pitchFamily="18" charset="0"/>
                          <a:cs typeface="Times New Roman" pitchFamily="18" charset="0"/>
                        </a:rPr>
                        <a:t>9</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900" b="0" i="0" u="none" strike="noStrike">
                          <a:solidFill>
                            <a:srgbClr val="000000"/>
                          </a:solidFill>
                          <a:effectLst/>
                          <a:latin typeface="Times New Roman" pitchFamily="18" charset="0"/>
                          <a:cs typeface="Times New Roman" pitchFamily="18" charset="0"/>
                        </a:rPr>
                        <a:t>1</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74185">
                <a:tc>
                  <a:txBody>
                    <a:bodyPr/>
                    <a:lstStyle/>
                    <a:p>
                      <a:pPr algn="ctr" fontAlgn="ctr"/>
                      <a:r>
                        <a:rPr lang="en-US" sz="900" b="0" i="0" u="none" strike="noStrike">
                          <a:solidFill>
                            <a:srgbClr val="000000"/>
                          </a:solidFill>
                          <a:effectLst/>
                          <a:latin typeface="Times New Roman" pitchFamily="18" charset="0"/>
                          <a:cs typeface="Times New Roman" pitchFamily="18" charset="0"/>
                        </a:rPr>
                        <a:t>10</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900" b="0" i="0" u="none" strike="noStrike">
                          <a:solidFill>
                            <a:srgbClr val="000000"/>
                          </a:solidFill>
                          <a:effectLst/>
                          <a:latin typeface="Times New Roman" pitchFamily="18" charset="0"/>
                          <a:cs typeface="Times New Roman" pitchFamily="18" charset="0"/>
                        </a:rPr>
                        <a:t>3</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74185">
                <a:tc>
                  <a:txBody>
                    <a:bodyPr/>
                    <a:lstStyle/>
                    <a:p>
                      <a:pPr algn="ctr" fontAlgn="ctr"/>
                      <a:r>
                        <a:rPr lang="en-US" sz="900" b="0" i="0" u="none" strike="noStrike">
                          <a:solidFill>
                            <a:srgbClr val="000000"/>
                          </a:solidFill>
                          <a:effectLst/>
                          <a:latin typeface="Times New Roman" pitchFamily="18" charset="0"/>
                          <a:cs typeface="Times New Roman" pitchFamily="18" charset="0"/>
                        </a:rPr>
                        <a:t>11</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900" b="0" i="0" u="none" strike="noStrike">
                          <a:solidFill>
                            <a:srgbClr val="000000"/>
                          </a:solidFill>
                          <a:effectLst/>
                          <a:latin typeface="Times New Roman" pitchFamily="18" charset="0"/>
                          <a:cs typeface="Times New Roman" pitchFamily="18" charset="0"/>
                        </a:rPr>
                        <a:t>2</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74185">
                <a:tc>
                  <a:txBody>
                    <a:bodyPr/>
                    <a:lstStyle/>
                    <a:p>
                      <a:pPr algn="ctr" fontAlgn="ctr"/>
                      <a:r>
                        <a:rPr lang="en-US" sz="900" b="0" i="0" u="none" strike="noStrike">
                          <a:solidFill>
                            <a:srgbClr val="000000"/>
                          </a:solidFill>
                          <a:effectLst/>
                          <a:latin typeface="Times New Roman" pitchFamily="18" charset="0"/>
                          <a:cs typeface="Times New Roman" pitchFamily="18" charset="0"/>
                        </a:rPr>
                        <a:t>12</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900" b="0" i="0" u="none" strike="noStrike">
                          <a:solidFill>
                            <a:srgbClr val="000000"/>
                          </a:solidFill>
                          <a:effectLst/>
                          <a:latin typeface="Times New Roman" pitchFamily="18" charset="0"/>
                          <a:cs typeface="Times New Roman" pitchFamily="18" charset="0"/>
                        </a:rPr>
                        <a:t>4</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74185">
                <a:tc>
                  <a:txBody>
                    <a:bodyPr/>
                    <a:lstStyle/>
                    <a:p>
                      <a:pPr algn="ctr" fontAlgn="ctr"/>
                      <a:r>
                        <a:rPr lang="en-US" sz="900" b="0" i="0" u="none" strike="noStrike">
                          <a:solidFill>
                            <a:srgbClr val="000000"/>
                          </a:solidFill>
                          <a:effectLst/>
                          <a:latin typeface="Times New Roman" pitchFamily="18" charset="0"/>
                          <a:cs typeface="Times New Roman" pitchFamily="18" charset="0"/>
                        </a:rPr>
                        <a:t>13</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900" b="0" i="0" u="none" strike="noStrike">
                          <a:solidFill>
                            <a:srgbClr val="000000"/>
                          </a:solidFill>
                          <a:effectLst/>
                          <a:latin typeface="Times New Roman" pitchFamily="18" charset="0"/>
                          <a:cs typeface="Times New Roman" pitchFamily="18" charset="0"/>
                        </a:rPr>
                        <a:t>3</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74185">
                <a:tc>
                  <a:txBody>
                    <a:bodyPr/>
                    <a:lstStyle/>
                    <a:p>
                      <a:pPr algn="ctr" fontAlgn="ctr"/>
                      <a:r>
                        <a:rPr lang="en-US" sz="900" b="0" i="0" u="none" strike="noStrike">
                          <a:solidFill>
                            <a:srgbClr val="000000"/>
                          </a:solidFill>
                          <a:effectLst/>
                          <a:latin typeface="Times New Roman" pitchFamily="18" charset="0"/>
                          <a:cs typeface="Times New Roman" pitchFamily="18" charset="0"/>
                        </a:rPr>
                        <a:t>14</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900" b="0" i="0" u="none" strike="noStrike">
                          <a:solidFill>
                            <a:srgbClr val="000000"/>
                          </a:solidFill>
                          <a:effectLst/>
                          <a:latin typeface="Times New Roman" pitchFamily="18" charset="0"/>
                          <a:cs typeface="Times New Roman" pitchFamily="18" charset="0"/>
                        </a:rPr>
                        <a:t>1</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74185">
                <a:tc>
                  <a:txBody>
                    <a:bodyPr/>
                    <a:lstStyle/>
                    <a:p>
                      <a:pPr algn="ctr" fontAlgn="ctr"/>
                      <a:r>
                        <a:rPr lang="en-US" sz="900" b="0" i="0" u="none" strike="noStrike">
                          <a:solidFill>
                            <a:srgbClr val="000000"/>
                          </a:solidFill>
                          <a:effectLst/>
                          <a:latin typeface="Times New Roman" pitchFamily="18" charset="0"/>
                          <a:cs typeface="Times New Roman" pitchFamily="18" charset="0"/>
                        </a:rPr>
                        <a:t>15</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900" b="0" i="0" u="none" strike="noStrike">
                          <a:solidFill>
                            <a:srgbClr val="000000"/>
                          </a:solidFill>
                          <a:effectLst/>
                          <a:latin typeface="Times New Roman" pitchFamily="18" charset="0"/>
                          <a:cs typeface="Times New Roman" pitchFamily="18" charset="0"/>
                        </a:rPr>
                        <a:t>4</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74185">
                <a:tc>
                  <a:txBody>
                    <a:bodyPr/>
                    <a:lstStyle/>
                    <a:p>
                      <a:pPr algn="ctr" fontAlgn="ctr"/>
                      <a:r>
                        <a:rPr lang="en-US" sz="900" b="0" i="0" u="none" strike="noStrike">
                          <a:solidFill>
                            <a:srgbClr val="000000"/>
                          </a:solidFill>
                          <a:effectLst/>
                          <a:latin typeface="Times New Roman" pitchFamily="18" charset="0"/>
                          <a:cs typeface="Times New Roman" pitchFamily="18" charset="0"/>
                        </a:rPr>
                        <a:t>16</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900" b="0" i="0" u="none" strike="noStrike">
                          <a:solidFill>
                            <a:srgbClr val="000000"/>
                          </a:solidFill>
                          <a:effectLst/>
                          <a:latin typeface="Times New Roman" pitchFamily="18" charset="0"/>
                          <a:cs typeface="Times New Roman" pitchFamily="18" charset="0"/>
                        </a:rPr>
                        <a:t>1</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74185">
                <a:tc>
                  <a:txBody>
                    <a:bodyPr/>
                    <a:lstStyle/>
                    <a:p>
                      <a:pPr algn="ctr" fontAlgn="ctr"/>
                      <a:r>
                        <a:rPr lang="en-US" sz="900" b="0" i="0" u="none" strike="noStrike">
                          <a:solidFill>
                            <a:srgbClr val="000000"/>
                          </a:solidFill>
                          <a:effectLst/>
                          <a:latin typeface="Times New Roman" pitchFamily="18" charset="0"/>
                          <a:cs typeface="Times New Roman" pitchFamily="18" charset="0"/>
                        </a:rPr>
                        <a:t>17</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900" b="0" i="0" u="none" strike="noStrike">
                          <a:solidFill>
                            <a:srgbClr val="000000"/>
                          </a:solidFill>
                          <a:effectLst/>
                          <a:latin typeface="Times New Roman" pitchFamily="18" charset="0"/>
                          <a:cs typeface="Times New Roman" pitchFamily="18" charset="0"/>
                        </a:rPr>
                        <a:t>1</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174185">
                <a:tc>
                  <a:txBody>
                    <a:bodyPr/>
                    <a:lstStyle/>
                    <a:p>
                      <a:pPr algn="ctr" fontAlgn="ctr"/>
                      <a:r>
                        <a:rPr lang="en-US" sz="900" b="0" i="0" u="none" strike="noStrike">
                          <a:solidFill>
                            <a:srgbClr val="000000"/>
                          </a:solidFill>
                          <a:effectLst/>
                          <a:latin typeface="Times New Roman" pitchFamily="18" charset="0"/>
                          <a:cs typeface="Times New Roman" pitchFamily="18" charset="0"/>
                        </a:rPr>
                        <a:t>18</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900" b="0" i="0" u="none" strike="noStrike">
                          <a:solidFill>
                            <a:srgbClr val="000000"/>
                          </a:solidFill>
                          <a:effectLst/>
                          <a:latin typeface="Times New Roman" pitchFamily="18" charset="0"/>
                          <a:cs typeface="Times New Roman" pitchFamily="18" charset="0"/>
                        </a:rPr>
                        <a:t>3</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174185">
                <a:tc>
                  <a:txBody>
                    <a:bodyPr/>
                    <a:lstStyle/>
                    <a:p>
                      <a:pPr algn="ctr" fontAlgn="ctr"/>
                      <a:r>
                        <a:rPr lang="en-US" sz="900" b="0" i="0" u="none" strike="noStrike">
                          <a:solidFill>
                            <a:srgbClr val="000000"/>
                          </a:solidFill>
                          <a:effectLst/>
                          <a:latin typeface="Times New Roman" pitchFamily="18" charset="0"/>
                          <a:cs typeface="Times New Roman" pitchFamily="18" charset="0"/>
                        </a:rPr>
                        <a:t>19</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900" b="0" i="0" u="none" strike="noStrike">
                          <a:solidFill>
                            <a:srgbClr val="000000"/>
                          </a:solidFill>
                          <a:effectLst/>
                          <a:latin typeface="Times New Roman" pitchFamily="18" charset="0"/>
                          <a:cs typeface="Times New Roman" pitchFamily="18" charset="0"/>
                        </a:rPr>
                        <a:t>4</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181443">
                <a:tc>
                  <a:txBody>
                    <a:bodyPr/>
                    <a:lstStyle/>
                    <a:p>
                      <a:pPr algn="ctr" fontAlgn="ctr"/>
                      <a:r>
                        <a:rPr lang="en-US" sz="900" b="0" i="0" u="none" strike="noStrike">
                          <a:solidFill>
                            <a:srgbClr val="000000"/>
                          </a:solidFill>
                          <a:effectLst/>
                          <a:latin typeface="Times New Roman" pitchFamily="18" charset="0"/>
                          <a:cs typeface="Times New Roman" pitchFamily="18" charset="0"/>
                        </a:rPr>
                        <a:t>20</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900" b="0" i="0" u="none" strike="noStrike">
                          <a:solidFill>
                            <a:srgbClr val="000000"/>
                          </a:solidFill>
                          <a:effectLst/>
                          <a:latin typeface="Times New Roman" pitchFamily="18" charset="0"/>
                          <a:cs typeface="Times New Roman" pitchFamily="18" charset="0"/>
                        </a:rPr>
                        <a:t>2</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996847754"/>
              </p:ext>
            </p:extLst>
          </p:nvPr>
        </p:nvGraphicFramePr>
        <p:xfrm>
          <a:off x="3707924" y="416496"/>
          <a:ext cx="1161236" cy="3672401"/>
        </p:xfrm>
        <a:graphic>
          <a:graphicData uri="http://schemas.openxmlformats.org/drawingml/2006/table">
            <a:tbl>
              <a:tblPr/>
              <a:tblGrid>
                <a:gridCol w="369148">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181443">
                <a:tc>
                  <a:txBody>
                    <a:bodyPr/>
                    <a:lstStyle/>
                    <a:p>
                      <a:pPr algn="ctr" fontAlgn="ctr"/>
                      <a:r>
                        <a:rPr lang="en-US" altLang="ko-KR" sz="900" b="0" i="0" u="none" strike="noStrike" smtClean="0">
                          <a:solidFill>
                            <a:srgbClr val="000000"/>
                          </a:solidFill>
                          <a:effectLst/>
                          <a:latin typeface="Times New Roman" pitchFamily="18" charset="0"/>
                          <a:cs typeface="Times New Roman" pitchFamily="18" charset="0"/>
                        </a:rPr>
                        <a:t>Câu</a:t>
                      </a:r>
                      <a:endParaRPr lang="ko-KR" altLang="en-US" sz="900" b="0" i="0" u="none" strike="noStrike">
                        <a:solidFill>
                          <a:srgbClr val="000000"/>
                        </a:solidFill>
                        <a:effectLst/>
                        <a:latin typeface="Times New Roman" pitchFamily="18" charset="0"/>
                        <a:cs typeface="Times New Roman" pitchFamily="18" charset="0"/>
                      </a:endParaRP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ko-KR" sz="900" b="0" i="0" u="none" strike="noStrike" smtClean="0">
                          <a:solidFill>
                            <a:srgbClr val="000000"/>
                          </a:solidFill>
                          <a:effectLst/>
                          <a:latin typeface="Times New Roman" pitchFamily="18" charset="0"/>
                          <a:cs typeface="Times New Roman" pitchFamily="18" charset="0"/>
                        </a:rPr>
                        <a:t>Đáp</a:t>
                      </a:r>
                      <a:r>
                        <a:rPr lang="en-US" altLang="ko-KR" sz="900" b="0" i="0" u="none" strike="noStrike" baseline="0" smtClean="0">
                          <a:solidFill>
                            <a:srgbClr val="000000"/>
                          </a:solidFill>
                          <a:effectLst/>
                          <a:latin typeface="Times New Roman" pitchFamily="18" charset="0"/>
                          <a:cs typeface="Times New Roman" pitchFamily="18" charset="0"/>
                        </a:rPr>
                        <a:t> án</a:t>
                      </a:r>
                      <a:endParaRPr lang="ko-KR" altLang="en-US" sz="900" b="0" i="0" u="none" strike="noStrike">
                        <a:solidFill>
                          <a:srgbClr val="000000"/>
                        </a:solidFill>
                        <a:effectLst/>
                        <a:latin typeface="Times New Roman" pitchFamily="18" charset="0"/>
                        <a:cs typeface="Times New Roman" pitchFamily="18" charset="0"/>
                      </a:endParaRP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extLst>
                  <a:ext uri="{0D108BD9-81ED-4DB2-BD59-A6C34878D82A}">
                    <a16:rowId xmlns:a16="http://schemas.microsoft.com/office/drawing/2014/main" val="10000"/>
                  </a:ext>
                </a:extLst>
              </a:tr>
              <a:tr h="174185">
                <a:tc>
                  <a:txBody>
                    <a:bodyPr/>
                    <a:lstStyle/>
                    <a:p>
                      <a:pPr algn="ctr" fontAlgn="ctr"/>
                      <a:r>
                        <a:rPr lang="en-US" sz="900" b="0" i="0" u="none" strike="noStrike">
                          <a:solidFill>
                            <a:srgbClr val="000000"/>
                          </a:solidFill>
                          <a:effectLst/>
                          <a:latin typeface="Times New Roman" pitchFamily="18" charset="0"/>
                          <a:cs typeface="Times New Roman" pitchFamily="18" charset="0"/>
                        </a:rPr>
                        <a:t>1</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900" b="0" i="0" u="none" strike="noStrike">
                          <a:solidFill>
                            <a:srgbClr val="000000"/>
                          </a:solidFill>
                          <a:effectLst/>
                          <a:latin typeface="Times New Roman" pitchFamily="18" charset="0"/>
                          <a:cs typeface="Times New Roman" pitchFamily="18" charset="0"/>
                        </a:rPr>
                        <a:t>4</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74185">
                <a:tc>
                  <a:txBody>
                    <a:bodyPr/>
                    <a:lstStyle/>
                    <a:p>
                      <a:pPr algn="ctr" fontAlgn="ctr"/>
                      <a:r>
                        <a:rPr lang="en-US" sz="900" b="0" i="0" u="none" strike="noStrike">
                          <a:solidFill>
                            <a:srgbClr val="000000"/>
                          </a:solidFill>
                          <a:effectLst/>
                          <a:latin typeface="Times New Roman" pitchFamily="18" charset="0"/>
                          <a:cs typeface="Times New Roman" pitchFamily="18" charset="0"/>
                        </a:rPr>
                        <a:t>2</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900" b="0" i="0" u="none" strike="noStrike">
                          <a:solidFill>
                            <a:srgbClr val="000000"/>
                          </a:solidFill>
                          <a:effectLst/>
                          <a:latin typeface="Times New Roman" pitchFamily="18" charset="0"/>
                          <a:cs typeface="Times New Roman" pitchFamily="18" charset="0"/>
                        </a:rPr>
                        <a:t>3</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74185">
                <a:tc>
                  <a:txBody>
                    <a:bodyPr/>
                    <a:lstStyle/>
                    <a:p>
                      <a:pPr algn="ctr" fontAlgn="ctr"/>
                      <a:r>
                        <a:rPr lang="en-US" sz="900" b="0" i="0" u="none" strike="noStrike">
                          <a:solidFill>
                            <a:srgbClr val="000000"/>
                          </a:solidFill>
                          <a:effectLst/>
                          <a:latin typeface="Times New Roman" pitchFamily="18" charset="0"/>
                          <a:cs typeface="Times New Roman" pitchFamily="18" charset="0"/>
                        </a:rPr>
                        <a:t>3</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900" b="0" i="0" u="none" strike="noStrike">
                          <a:solidFill>
                            <a:srgbClr val="000000"/>
                          </a:solidFill>
                          <a:effectLst/>
                          <a:latin typeface="Times New Roman" pitchFamily="18" charset="0"/>
                          <a:cs typeface="Times New Roman" pitchFamily="18" charset="0"/>
                        </a:rPr>
                        <a:t>2</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74185">
                <a:tc>
                  <a:txBody>
                    <a:bodyPr/>
                    <a:lstStyle/>
                    <a:p>
                      <a:pPr algn="ctr" fontAlgn="ctr"/>
                      <a:r>
                        <a:rPr lang="en-US" sz="900" b="0" i="0" u="none" strike="noStrike">
                          <a:solidFill>
                            <a:srgbClr val="000000"/>
                          </a:solidFill>
                          <a:effectLst/>
                          <a:latin typeface="Times New Roman" pitchFamily="18" charset="0"/>
                          <a:cs typeface="Times New Roman" pitchFamily="18" charset="0"/>
                        </a:rPr>
                        <a:t>4</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900" b="0" i="0" u="none" strike="noStrike">
                          <a:solidFill>
                            <a:srgbClr val="000000"/>
                          </a:solidFill>
                          <a:effectLst/>
                          <a:latin typeface="Times New Roman" pitchFamily="18" charset="0"/>
                          <a:cs typeface="Times New Roman" pitchFamily="18" charset="0"/>
                        </a:rPr>
                        <a:t>3</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74185">
                <a:tc>
                  <a:txBody>
                    <a:bodyPr/>
                    <a:lstStyle/>
                    <a:p>
                      <a:pPr algn="ctr" fontAlgn="ctr"/>
                      <a:r>
                        <a:rPr lang="en-US" sz="900" b="0" i="0" u="none" strike="noStrike">
                          <a:solidFill>
                            <a:srgbClr val="000000"/>
                          </a:solidFill>
                          <a:effectLst/>
                          <a:latin typeface="Times New Roman" pitchFamily="18" charset="0"/>
                          <a:cs typeface="Times New Roman" pitchFamily="18" charset="0"/>
                        </a:rPr>
                        <a:t>5</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900" b="0" i="0" u="none" strike="noStrike">
                          <a:solidFill>
                            <a:srgbClr val="000000"/>
                          </a:solidFill>
                          <a:effectLst/>
                          <a:latin typeface="Times New Roman" pitchFamily="18" charset="0"/>
                          <a:cs typeface="Times New Roman" pitchFamily="18" charset="0"/>
                        </a:rPr>
                        <a:t>1</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74185">
                <a:tc>
                  <a:txBody>
                    <a:bodyPr/>
                    <a:lstStyle/>
                    <a:p>
                      <a:pPr algn="ctr" fontAlgn="ctr"/>
                      <a:r>
                        <a:rPr lang="en-US" sz="900" b="0" i="0" u="none" strike="noStrike">
                          <a:solidFill>
                            <a:srgbClr val="000000"/>
                          </a:solidFill>
                          <a:effectLst/>
                          <a:latin typeface="Times New Roman" pitchFamily="18" charset="0"/>
                          <a:cs typeface="Times New Roman" pitchFamily="18" charset="0"/>
                        </a:rPr>
                        <a:t>6</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900" b="0" i="0" u="none" strike="noStrike">
                          <a:solidFill>
                            <a:srgbClr val="000000"/>
                          </a:solidFill>
                          <a:effectLst/>
                          <a:latin typeface="Times New Roman" pitchFamily="18" charset="0"/>
                          <a:cs typeface="Times New Roman" pitchFamily="18" charset="0"/>
                        </a:rPr>
                        <a:t>4</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74185">
                <a:tc>
                  <a:txBody>
                    <a:bodyPr/>
                    <a:lstStyle/>
                    <a:p>
                      <a:pPr algn="ctr" fontAlgn="ctr"/>
                      <a:r>
                        <a:rPr lang="en-US" sz="900" b="0" i="0" u="none" strike="noStrike">
                          <a:solidFill>
                            <a:srgbClr val="000000"/>
                          </a:solidFill>
                          <a:effectLst/>
                          <a:latin typeface="Times New Roman" pitchFamily="18" charset="0"/>
                          <a:cs typeface="Times New Roman" pitchFamily="18" charset="0"/>
                        </a:rPr>
                        <a:t>7</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900" b="0" i="0" u="none" strike="noStrike">
                          <a:solidFill>
                            <a:srgbClr val="000000"/>
                          </a:solidFill>
                          <a:effectLst/>
                          <a:latin typeface="Times New Roman" pitchFamily="18" charset="0"/>
                          <a:cs typeface="Times New Roman" pitchFamily="18" charset="0"/>
                        </a:rPr>
                        <a:t>1</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74185">
                <a:tc>
                  <a:txBody>
                    <a:bodyPr/>
                    <a:lstStyle/>
                    <a:p>
                      <a:pPr algn="ctr" fontAlgn="ctr"/>
                      <a:r>
                        <a:rPr lang="en-US" sz="900" b="0" i="0" u="none" strike="noStrike">
                          <a:solidFill>
                            <a:srgbClr val="000000"/>
                          </a:solidFill>
                          <a:effectLst/>
                          <a:latin typeface="Times New Roman" pitchFamily="18" charset="0"/>
                          <a:cs typeface="Times New Roman" pitchFamily="18" charset="0"/>
                        </a:rPr>
                        <a:t>8</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900" b="0" i="0" u="none" strike="noStrike">
                          <a:solidFill>
                            <a:srgbClr val="000000"/>
                          </a:solidFill>
                          <a:effectLst/>
                          <a:latin typeface="Times New Roman" pitchFamily="18" charset="0"/>
                          <a:cs typeface="Times New Roman" pitchFamily="18" charset="0"/>
                        </a:rPr>
                        <a:t>2</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74185">
                <a:tc>
                  <a:txBody>
                    <a:bodyPr/>
                    <a:lstStyle/>
                    <a:p>
                      <a:pPr algn="ctr" fontAlgn="ctr"/>
                      <a:r>
                        <a:rPr lang="en-US" sz="900" b="0" i="0" u="none" strike="noStrike">
                          <a:solidFill>
                            <a:srgbClr val="000000"/>
                          </a:solidFill>
                          <a:effectLst/>
                          <a:latin typeface="Times New Roman" pitchFamily="18" charset="0"/>
                          <a:cs typeface="Times New Roman" pitchFamily="18" charset="0"/>
                        </a:rPr>
                        <a:t>9</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900" b="0" i="0" u="none" strike="noStrike">
                          <a:solidFill>
                            <a:srgbClr val="000000"/>
                          </a:solidFill>
                          <a:effectLst/>
                          <a:latin typeface="Times New Roman" pitchFamily="18" charset="0"/>
                          <a:cs typeface="Times New Roman" pitchFamily="18" charset="0"/>
                        </a:rPr>
                        <a:t>4</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74185">
                <a:tc>
                  <a:txBody>
                    <a:bodyPr/>
                    <a:lstStyle/>
                    <a:p>
                      <a:pPr algn="ctr" fontAlgn="ctr"/>
                      <a:r>
                        <a:rPr lang="en-US" sz="900" b="0" i="0" u="none" strike="noStrike">
                          <a:solidFill>
                            <a:srgbClr val="000000"/>
                          </a:solidFill>
                          <a:effectLst/>
                          <a:latin typeface="Times New Roman" pitchFamily="18" charset="0"/>
                          <a:cs typeface="Times New Roman" pitchFamily="18" charset="0"/>
                        </a:rPr>
                        <a:t>10</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900" b="0" i="0" u="none" strike="noStrike">
                          <a:solidFill>
                            <a:srgbClr val="000000"/>
                          </a:solidFill>
                          <a:effectLst/>
                          <a:latin typeface="Times New Roman" pitchFamily="18" charset="0"/>
                          <a:cs typeface="Times New Roman" pitchFamily="18" charset="0"/>
                        </a:rPr>
                        <a:t>2</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74185">
                <a:tc>
                  <a:txBody>
                    <a:bodyPr/>
                    <a:lstStyle/>
                    <a:p>
                      <a:pPr algn="ctr" fontAlgn="ctr"/>
                      <a:r>
                        <a:rPr lang="en-US" sz="900" b="0" i="0" u="none" strike="noStrike">
                          <a:solidFill>
                            <a:srgbClr val="000000"/>
                          </a:solidFill>
                          <a:effectLst/>
                          <a:latin typeface="Times New Roman" pitchFamily="18" charset="0"/>
                          <a:cs typeface="Times New Roman" pitchFamily="18" charset="0"/>
                        </a:rPr>
                        <a:t>11</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900" b="0" i="0" u="none" strike="noStrike">
                          <a:solidFill>
                            <a:srgbClr val="000000"/>
                          </a:solidFill>
                          <a:effectLst/>
                          <a:latin typeface="Times New Roman" pitchFamily="18" charset="0"/>
                          <a:cs typeface="Times New Roman" pitchFamily="18" charset="0"/>
                        </a:rPr>
                        <a:t>3</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74185">
                <a:tc>
                  <a:txBody>
                    <a:bodyPr/>
                    <a:lstStyle/>
                    <a:p>
                      <a:pPr algn="ctr" fontAlgn="ctr"/>
                      <a:r>
                        <a:rPr lang="en-US" sz="900" b="0" i="0" u="none" strike="noStrike">
                          <a:solidFill>
                            <a:srgbClr val="000000"/>
                          </a:solidFill>
                          <a:effectLst/>
                          <a:latin typeface="Times New Roman" pitchFamily="18" charset="0"/>
                          <a:cs typeface="Times New Roman" pitchFamily="18" charset="0"/>
                        </a:rPr>
                        <a:t>12</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900" b="0" i="0" u="none" strike="noStrike">
                          <a:solidFill>
                            <a:srgbClr val="000000"/>
                          </a:solidFill>
                          <a:effectLst/>
                          <a:latin typeface="Times New Roman" pitchFamily="18" charset="0"/>
                          <a:cs typeface="Times New Roman" pitchFamily="18" charset="0"/>
                        </a:rPr>
                        <a:t>4</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74185">
                <a:tc>
                  <a:txBody>
                    <a:bodyPr/>
                    <a:lstStyle/>
                    <a:p>
                      <a:pPr algn="ctr" fontAlgn="ctr"/>
                      <a:r>
                        <a:rPr lang="en-US" sz="900" b="0" i="0" u="none" strike="noStrike">
                          <a:solidFill>
                            <a:srgbClr val="000000"/>
                          </a:solidFill>
                          <a:effectLst/>
                          <a:latin typeface="Times New Roman" pitchFamily="18" charset="0"/>
                          <a:cs typeface="Times New Roman" pitchFamily="18" charset="0"/>
                        </a:rPr>
                        <a:t>13</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900" b="0" i="0" u="none" strike="noStrike">
                          <a:solidFill>
                            <a:srgbClr val="000000"/>
                          </a:solidFill>
                          <a:effectLst/>
                          <a:latin typeface="Times New Roman" pitchFamily="18" charset="0"/>
                          <a:cs typeface="Times New Roman" pitchFamily="18" charset="0"/>
                        </a:rPr>
                        <a:t>1</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74185">
                <a:tc>
                  <a:txBody>
                    <a:bodyPr/>
                    <a:lstStyle/>
                    <a:p>
                      <a:pPr algn="ctr" fontAlgn="ctr"/>
                      <a:r>
                        <a:rPr lang="en-US" sz="900" b="0" i="0" u="none" strike="noStrike">
                          <a:solidFill>
                            <a:srgbClr val="000000"/>
                          </a:solidFill>
                          <a:effectLst/>
                          <a:latin typeface="Times New Roman" pitchFamily="18" charset="0"/>
                          <a:cs typeface="Times New Roman" pitchFamily="18" charset="0"/>
                        </a:rPr>
                        <a:t>14</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900" b="0" i="0" u="none" strike="noStrike">
                          <a:solidFill>
                            <a:srgbClr val="000000"/>
                          </a:solidFill>
                          <a:effectLst/>
                          <a:latin typeface="Times New Roman" pitchFamily="18" charset="0"/>
                          <a:cs typeface="Times New Roman" pitchFamily="18" charset="0"/>
                        </a:rPr>
                        <a:t>3</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74185">
                <a:tc>
                  <a:txBody>
                    <a:bodyPr/>
                    <a:lstStyle/>
                    <a:p>
                      <a:pPr algn="ctr" fontAlgn="ctr"/>
                      <a:r>
                        <a:rPr lang="en-US" sz="900" b="0" i="0" u="none" strike="noStrike">
                          <a:solidFill>
                            <a:srgbClr val="000000"/>
                          </a:solidFill>
                          <a:effectLst/>
                          <a:latin typeface="Times New Roman" pitchFamily="18" charset="0"/>
                          <a:cs typeface="Times New Roman" pitchFamily="18" charset="0"/>
                        </a:rPr>
                        <a:t>15</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900" b="0" i="0" u="none" strike="noStrike">
                          <a:solidFill>
                            <a:srgbClr val="000000"/>
                          </a:solidFill>
                          <a:effectLst/>
                          <a:latin typeface="Times New Roman" pitchFamily="18" charset="0"/>
                          <a:cs typeface="Times New Roman" pitchFamily="18" charset="0"/>
                        </a:rPr>
                        <a:t>4</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74185">
                <a:tc>
                  <a:txBody>
                    <a:bodyPr/>
                    <a:lstStyle/>
                    <a:p>
                      <a:pPr algn="ctr" fontAlgn="ctr"/>
                      <a:r>
                        <a:rPr lang="en-US" sz="900" b="0" i="0" u="none" strike="noStrike">
                          <a:solidFill>
                            <a:srgbClr val="000000"/>
                          </a:solidFill>
                          <a:effectLst/>
                          <a:latin typeface="Times New Roman" pitchFamily="18" charset="0"/>
                          <a:cs typeface="Times New Roman" pitchFamily="18" charset="0"/>
                        </a:rPr>
                        <a:t>16</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900" b="0" i="0" u="none" strike="noStrike">
                          <a:solidFill>
                            <a:srgbClr val="000000"/>
                          </a:solidFill>
                          <a:effectLst/>
                          <a:latin typeface="Times New Roman" pitchFamily="18" charset="0"/>
                          <a:cs typeface="Times New Roman" pitchFamily="18" charset="0"/>
                        </a:rPr>
                        <a:t>2</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74185">
                <a:tc>
                  <a:txBody>
                    <a:bodyPr/>
                    <a:lstStyle/>
                    <a:p>
                      <a:pPr algn="ctr" fontAlgn="ctr"/>
                      <a:r>
                        <a:rPr lang="en-US" sz="900" b="0" i="0" u="none" strike="noStrike">
                          <a:solidFill>
                            <a:srgbClr val="000000"/>
                          </a:solidFill>
                          <a:effectLst/>
                          <a:latin typeface="Times New Roman" pitchFamily="18" charset="0"/>
                          <a:cs typeface="Times New Roman" pitchFamily="18" charset="0"/>
                        </a:rPr>
                        <a:t>17</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900" b="0" i="0" u="none" strike="noStrike">
                          <a:solidFill>
                            <a:srgbClr val="000000"/>
                          </a:solidFill>
                          <a:effectLst/>
                          <a:latin typeface="Times New Roman" pitchFamily="18" charset="0"/>
                          <a:cs typeface="Times New Roman" pitchFamily="18" charset="0"/>
                        </a:rPr>
                        <a:t>3</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174185">
                <a:tc>
                  <a:txBody>
                    <a:bodyPr/>
                    <a:lstStyle/>
                    <a:p>
                      <a:pPr algn="ctr" fontAlgn="ctr"/>
                      <a:r>
                        <a:rPr lang="en-US" sz="900" b="0" i="0" u="none" strike="noStrike">
                          <a:solidFill>
                            <a:srgbClr val="000000"/>
                          </a:solidFill>
                          <a:effectLst/>
                          <a:latin typeface="Times New Roman" pitchFamily="18" charset="0"/>
                          <a:cs typeface="Times New Roman" pitchFamily="18" charset="0"/>
                        </a:rPr>
                        <a:t>18</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900" b="0" i="0" u="none" strike="noStrike">
                          <a:solidFill>
                            <a:srgbClr val="000000"/>
                          </a:solidFill>
                          <a:effectLst/>
                          <a:latin typeface="Times New Roman" pitchFamily="18" charset="0"/>
                          <a:cs typeface="Times New Roman" pitchFamily="18" charset="0"/>
                        </a:rPr>
                        <a:t>4</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174185">
                <a:tc>
                  <a:txBody>
                    <a:bodyPr/>
                    <a:lstStyle/>
                    <a:p>
                      <a:pPr algn="ctr" fontAlgn="ctr"/>
                      <a:r>
                        <a:rPr lang="en-US" sz="900" b="0" i="0" u="none" strike="noStrike">
                          <a:solidFill>
                            <a:srgbClr val="000000"/>
                          </a:solidFill>
                          <a:effectLst/>
                          <a:latin typeface="Times New Roman" pitchFamily="18" charset="0"/>
                          <a:cs typeface="Times New Roman" pitchFamily="18" charset="0"/>
                        </a:rPr>
                        <a:t>19</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900" b="0" i="0" u="none" strike="noStrike">
                          <a:solidFill>
                            <a:srgbClr val="000000"/>
                          </a:solidFill>
                          <a:effectLst/>
                          <a:latin typeface="Times New Roman" pitchFamily="18" charset="0"/>
                          <a:cs typeface="Times New Roman" pitchFamily="18" charset="0"/>
                        </a:rPr>
                        <a:t>3</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181443">
                <a:tc>
                  <a:txBody>
                    <a:bodyPr/>
                    <a:lstStyle/>
                    <a:p>
                      <a:pPr algn="ctr" fontAlgn="ctr"/>
                      <a:r>
                        <a:rPr lang="en-US" sz="900" b="0" i="0" u="none" strike="noStrike">
                          <a:solidFill>
                            <a:srgbClr val="000000"/>
                          </a:solidFill>
                          <a:effectLst/>
                          <a:latin typeface="Times New Roman" pitchFamily="18" charset="0"/>
                          <a:cs typeface="Times New Roman" pitchFamily="18" charset="0"/>
                        </a:rPr>
                        <a:t>20</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900" b="0" i="0" u="none" strike="noStrike">
                          <a:solidFill>
                            <a:srgbClr val="000000"/>
                          </a:solidFill>
                          <a:effectLst/>
                          <a:latin typeface="Times New Roman" pitchFamily="18" charset="0"/>
                          <a:cs typeface="Times New Roman" pitchFamily="18" charset="0"/>
                        </a:rPr>
                        <a:t>1</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546613813"/>
              </p:ext>
            </p:extLst>
          </p:nvPr>
        </p:nvGraphicFramePr>
        <p:xfrm>
          <a:off x="5220092" y="416496"/>
          <a:ext cx="1161236" cy="3672401"/>
        </p:xfrm>
        <a:graphic>
          <a:graphicData uri="http://schemas.openxmlformats.org/drawingml/2006/table">
            <a:tbl>
              <a:tblPr/>
              <a:tblGrid>
                <a:gridCol w="369148">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181443">
                <a:tc>
                  <a:txBody>
                    <a:bodyPr/>
                    <a:lstStyle/>
                    <a:p>
                      <a:pPr algn="ctr" fontAlgn="ctr"/>
                      <a:r>
                        <a:rPr lang="en-US" altLang="ko-KR" sz="900" b="0" i="0" u="none" strike="noStrike" smtClean="0">
                          <a:solidFill>
                            <a:srgbClr val="000000"/>
                          </a:solidFill>
                          <a:effectLst/>
                          <a:latin typeface="Times New Roman" pitchFamily="18" charset="0"/>
                          <a:cs typeface="Times New Roman" pitchFamily="18" charset="0"/>
                        </a:rPr>
                        <a:t>Câu</a:t>
                      </a:r>
                      <a:endParaRPr lang="ko-KR" altLang="en-US" sz="900" b="0" i="0" u="none" strike="noStrike">
                        <a:solidFill>
                          <a:srgbClr val="000000"/>
                        </a:solidFill>
                        <a:effectLst/>
                        <a:latin typeface="Times New Roman" pitchFamily="18" charset="0"/>
                        <a:cs typeface="Times New Roman" pitchFamily="18" charset="0"/>
                      </a:endParaRP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ko-KR" sz="900" b="0" i="0" u="none" strike="noStrike" smtClean="0">
                          <a:solidFill>
                            <a:srgbClr val="000000"/>
                          </a:solidFill>
                          <a:effectLst/>
                          <a:latin typeface="Times New Roman" pitchFamily="18" charset="0"/>
                          <a:cs typeface="Times New Roman" pitchFamily="18" charset="0"/>
                        </a:rPr>
                        <a:t>Đáp</a:t>
                      </a:r>
                      <a:r>
                        <a:rPr lang="en-US" altLang="ko-KR" sz="900" b="0" i="0" u="none" strike="noStrike" baseline="0" smtClean="0">
                          <a:solidFill>
                            <a:srgbClr val="000000"/>
                          </a:solidFill>
                          <a:effectLst/>
                          <a:latin typeface="Times New Roman" pitchFamily="18" charset="0"/>
                          <a:cs typeface="Times New Roman" pitchFamily="18" charset="0"/>
                        </a:rPr>
                        <a:t> án</a:t>
                      </a:r>
                      <a:endParaRPr lang="ko-KR" altLang="en-US" sz="900" b="0" i="0" u="none" strike="noStrike">
                        <a:solidFill>
                          <a:srgbClr val="000000"/>
                        </a:solidFill>
                        <a:effectLst/>
                        <a:latin typeface="Times New Roman" pitchFamily="18" charset="0"/>
                        <a:cs typeface="Times New Roman" pitchFamily="18" charset="0"/>
                      </a:endParaRP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extLst>
                  <a:ext uri="{0D108BD9-81ED-4DB2-BD59-A6C34878D82A}">
                    <a16:rowId xmlns:a16="http://schemas.microsoft.com/office/drawing/2014/main" val="10000"/>
                  </a:ext>
                </a:extLst>
              </a:tr>
              <a:tr h="174185">
                <a:tc>
                  <a:txBody>
                    <a:bodyPr/>
                    <a:lstStyle/>
                    <a:p>
                      <a:pPr algn="ctr" fontAlgn="ctr"/>
                      <a:r>
                        <a:rPr lang="en-US" sz="900" b="0" i="0" u="none" strike="noStrike">
                          <a:solidFill>
                            <a:srgbClr val="000000"/>
                          </a:solidFill>
                          <a:effectLst/>
                          <a:latin typeface="Times New Roman" pitchFamily="18" charset="0"/>
                          <a:cs typeface="Times New Roman" pitchFamily="18" charset="0"/>
                        </a:rPr>
                        <a:t>1</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900" b="0" i="0" u="none" strike="noStrike">
                          <a:solidFill>
                            <a:srgbClr val="000000"/>
                          </a:solidFill>
                          <a:effectLst/>
                          <a:latin typeface="Times New Roman" pitchFamily="18" charset="0"/>
                          <a:cs typeface="Times New Roman" pitchFamily="18" charset="0"/>
                        </a:rPr>
                        <a:t>3</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74185">
                <a:tc>
                  <a:txBody>
                    <a:bodyPr/>
                    <a:lstStyle/>
                    <a:p>
                      <a:pPr algn="ctr" fontAlgn="ctr"/>
                      <a:r>
                        <a:rPr lang="en-US" sz="900" b="0" i="0" u="none" strike="noStrike">
                          <a:solidFill>
                            <a:srgbClr val="000000"/>
                          </a:solidFill>
                          <a:effectLst/>
                          <a:latin typeface="Times New Roman" pitchFamily="18" charset="0"/>
                          <a:cs typeface="Times New Roman" pitchFamily="18" charset="0"/>
                        </a:rPr>
                        <a:t>2</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900" b="0" i="0" u="none" strike="noStrike">
                          <a:solidFill>
                            <a:srgbClr val="000000"/>
                          </a:solidFill>
                          <a:effectLst/>
                          <a:latin typeface="Times New Roman" pitchFamily="18" charset="0"/>
                          <a:cs typeface="Times New Roman" pitchFamily="18" charset="0"/>
                        </a:rPr>
                        <a:t>1</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74185">
                <a:tc>
                  <a:txBody>
                    <a:bodyPr/>
                    <a:lstStyle/>
                    <a:p>
                      <a:pPr algn="ctr" fontAlgn="ctr"/>
                      <a:r>
                        <a:rPr lang="en-US" sz="900" b="0" i="0" u="none" strike="noStrike">
                          <a:solidFill>
                            <a:srgbClr val="000000"/>
                          </a:solidFill>
                          <a:effectLst/>
                          <a:latin typeface="Times New Roman" pitchFamily="18" charset="0"/>
                          <a:cs typeface="Times New Roman" pitchFamily="18" charset="0"/>
                        </a:rPr>
                        <a:t>3</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900" b="0" i="0" u="none" strike="noStrike">
                          <a:solidFill>
                            <a:srgbClr val="000000"/>
                          </a:solidFill>
                          <a:effectLst/>
                          <a:latin typeface="Times New Roman" pitchFamily="18" charset="0"/>
                          <a:cs typeface="Times New Roman" pitchFamily="18" charset="0"/>
                        </a:rPr>
                        <a:t>3</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74185">
                <a:tc>
                  <a:txBody>
                    <a:bodyPr/>
                    <a:lstStyle/>
                    <a:p>
                      <a:pPr algn="ctr" fontAlgn="ctr"/>
                      <a:r>
                        <a:rPr lang="en-US" sz="900" b="0" i="0" u="none" strike="noStrike">
                          <a:solidFill>
                            <a:srgbClr val="000000"/>
                          </a:solidFill>
                          <a:effectLst/>
                          <a:latin typeface="Times New Roman" pitchFamily="18" charset="0"/>
                          <a:cs typeface="Times New Roman" pitchFamily="18" charset="0"/>
                        </a:rPr>
                        <a:t>4</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900" b="0" i="0" u="none" strike="noStrike">
                          <a:solidFill>
                            <a:srgbClr val="000000"/>
                          </a:solidFill>
                          <a:effectLst/>
                          <a:latin typeface="Times New Roman" pitchFamily="18" charset="0"/>
                          <a:cs typeface="Times New Roman" pitchFamily="18" charset="0"/>
                        </a:rPr>
                        <a:t>1</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74185">
                <a:tc>
                  <a:txBody>
                    <a:bodyPr/>
                    <a:lstStyle/>
                    <a:p>
                      <a:pPr algn="ctr" fontAlgn="ctr"/>
                      <a:r>
                        <a:rPr lang="en-US" sz="900" b="0" i="0" u="none" strike="noStrike">
                          <a:solidFill>
                            <a:srgbClr val="000000"/>
                          </a:solidFill>
                          <a:effectLst/>
                          <a:latin typeface="Times New Roman" pitchFamily="18" charset="0"/>
                          <a:cs typeface="Times New Roman" pitchFamily="18" charset="0"/>
                        </a:rPr>
                        <a:t>5</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900" b="0" i="0" u="none" strike="noStrike">
                          <a:solidFill>
                            <a:srgbClr val="000000"/>
                          </a:solidFill>
                          <a:effectLst/>
                          <a:latin typeface="Times New Roman" pitchFamily="18" charset="0"/>
                          <a:cs typeface="Times New Roman" pitchFamily="18" charset="0"/>
                        </a:rPr>
                        <a:t>4</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74185">
                <a:tc>
                  <a:txBody>
                    <a:bodyPr/>
                    <a:lstStyle/>
                    <a:p>
                      <a:pPr algn="ctr" fontAlgn="ctr"/>
                      <a:r>
                        <a:rPr lang="en-US" sz="900" b="0" i="0" u="none" strike="noStrike">
                          <a:solidFill>
                            <a:srgbClr val="000000"/>
                          </a:solidFill>
                          <a:effectLst/>
                          <a:latin typeface="Times New Roman" pitchFamily="18" charset="0"/>
                          <a:cs typeface="Times New Roman" pitchFamily="18" charset="0"/>
                        </a:rPr>
                        <a:t>6</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900" b="0" i="0" u="none" strike="noStrike">
                          <a:solidFill>
                            <a:srgbClr val="000000"/>
                          </a:solidFill>
                          <a:effectLst/>
                          <a:latin typeface="Times New Roman" pitchFamily="18" charset="0"/>
                          <a:cs typeface="Times New Roman" pitchFamily="18" charset="0"/>
                        </a:rPr>
                        <a:t>2</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74185">
                <a:tc>
                  <a:txBody>
                    <a:bodyPr/>
                    <a:lstStyle/>
                    <a:p>
                      <a:pPr algn="ctr" fontAlgn="ctr"/>
                      <a:r>
                        <a:rPr lang="en-US" sz="900" b="0" i="0" u="none" strike="noStrike">
                          <a:solidFill>
                            <a:srgbClr val="000000"/>
                          </a:solidFill>
                          <a:effectLst/>
                          <a:latin typeface="Times New Roman" pitchFamily="18" charset="0"/>
                          <a:cs typeface="Times New Roman" pitchFamily="18" charset="0"/>
                        </a:rPr>
                        <a:t>7</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900" b="0" i="0" u="none" strike="noStrike">
                          <a:solidFill>
                            <a:srgbClr val="000000"/>
                          </a:solidFill>
                          <a:effectLst/>
                          <a:latin typeface="Times New Roman" pitchFamily="18" charset="0"/>
                          <a:cs typeface="Times New Roman" pitchFamily="18" charset="0"/>
                        </a:rPr>
                        <a:t>2</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74185">
                <a:tc>
                  <a:txBody>
                    <a:bodyPr/>
                    <a:lstStyle/>
                    <a:p>
                      <a:pPr algn="ctr" fontAlgn="ctr"/>
                      <a:r>
                        <a:rPr lang="en-US" sz="900" b="0" i="0" u="none" strike="noStrike">
                          <a:solidFill>
                            <a:srgbClr val="000000"/>
                          </a:solidFill>
                          <a:effectLst/>
                          <a:latin typeface="Times New Roman" pitchFamily="18" charset="0"/>
                          <a:cs typeface="Times New Roman" pitchFamily="18" charset="0"/>
                        </a:rPr>
                        <a:t>8</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900" b="0" i="0" u="none" strike="noStrike">
                          <a:solidFill>
                            <a:srgbClr val="000000"/>
                          </a:solidFill>
                          <a:effectLst/>
                          <a:latin typeface="Times New Roman" pitchFamily="18" charset="0"/>
                          <a:cs typeface="Times New Roman" pitchFamily="18" charset="0"/>
                        </a:rPr>
                        <a:t>1</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74185">
                <a:tc>
                  <a:txBody>
                    <a:bodyPr/>
                    <a:lstStyle/>
                    <a:p>
                      <a:pPr algn="ctr" fontAlgn="ctr"/>
                      <a:r>
                        <a:rPr lang="en-US" sz="900" b="0" i="0" u="none" strike="noStrike">
                          <a:solidFill>
                            <a:srgbClr val="000000"/>
                          </a:solidFill>
                          <a:effectLst/>
                          <a:latin typeface="Times New Roman" pitchFamily="18" charset="0"/>
                          <a:cs typeface="Times New Roman" pitchFamily="18" charset="0"/>
                        </a:rPr>
                        <a:t>9</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900" b="0" i="0" u="none" strike="noStrike">
                          <a:solidFill>
                            <a:srgbClr val="000000"/>
                          </a:solidFill>
                          <a:effectLst/>
                          <a:latin typeface="Times New Roman" pitchFamily="18" charset="0"/>
                          <a:cs typeface="Times New Roman" pitchFamily="18" charset="0"/>
                        </a:rPr>
                        <a:t>2</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74185">
                <a:tc>
                  <a:txBody>
                    <a:bodyPr/>
                    <a:lstStyle/>
                    <a:p>
                      <a:pPr algn="ctr" fontAlgn="ctr"/>
                      <a:r>
                        <a:rPr lang="en-US" sz="900" b="0" i="0" u="none" strike="noStrike">
                          <a:solidFill>
                            <a:srgbClr val="000000"/>
                          </a:solidFill>
                          <a:effectLst/>
                          <a:latin typeface="Times New Roman" pitchFamily="18" charset="0"/>
                          <a:cs typeface="Times New Roman" pitchFamily="18" charset="0"/>
                        </a:rPr>
                        <a:t>10</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900" b="0" i="0" u="none" strike="noStrike">
                          <a:solidFill>
                            <a:srgbClr val="000000"/>
                          </a:solidFill>
                          <a:effectLst/>
                          <a:latin typeface="Times New Roman" pitchFamily="18" charset="0"/>
                          <a:cs typeface="Times New Roman" pitchFamily="18" charset="0"/>
                        </a:rPr>
                        <a:t>4</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74185">
                <a:tc>
                  <a:txBody>
                    <a:bodyPr/>
                    <a:lstStyle/>
                    <a:p>
                      <a:pPr algn="ctr" fontAlgn="ctr"/>
                      <a:r>
                        <a:rPr lang="en-US" sz="900" b="0" i="0" u="none" strike="noStrike">
                          <a:solidFill>
                            <a:srgbClr val="000000"/>
                          </a:solidFill>
                          <a:effectLst/>
                          <a:latin typeface="Times New Roman" pitchFamily="18" charset="0"/>
                          <a:cs typeface="Times New Roman" pitchFamily="18" charset="0"/>
                        </a:rPr>
                        <a:t>11</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900" b="0" i="0" u="none" strike="noStrike">
                          <a:solidFill>
                            <a:srgbClr val="000000"/>
                          </a:solidFill>
                          <a:effectLst/>
                          <a:latin typeface="Times New Roman" pitchFamily="18" charset="0"/>
                          <a:cs typeface="Times New Roman" pitchFamily="18" charset="0"/>
                        </a:rPr>
                        <a:t>3</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74185">
                <a:tc>
                  <a:txBody>
                    <a:bodyPr/>
                    <a:lstStyle/>
                    <a:p>
                      <a:pPr algn="ctr" fontAlgn="ctr"/>
                      <a:r>
                        <a:rPr lang="en-US" sz="900" b="0" i="0" u="none" strike="noStrike">
                          <a:solidFill>
                            <a:srgbClr val="000000"/>
                          </a:solidFill>
                          <a:effectLst/>
                          <a:latin typeface="Times New Roman" pitchFamily="18" charset="0"/>
                          <a:cs typeface="Times New Roman" pitchFamily="18" charset="0"/>
                        </a:rPr>
                        <a:t>12</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900" b="0" i="0" u="none" strike="noStrike">
                          <a:solidFill>
                            <a:srgbClr val="000000"/>
                          </a:solidFill>
                          <a:effectLst/>
                          <a:latin typeface="Times New Roman" pitchFamily="18" charset="0"/>
                          <a:cs typeface="Times New Roman" pitchFamily="18" charset="0"/>
                        </a:rPr>
                        <a:t>2</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74185">
                <a:tc>
                  <a:txBody>
                    <a:bodyPr/>
                    <a:lstStyle/>
                    <a:p>
                      <a:pPr algn="ctr" fontAlgn="ctr"/>
                      <a:r>
                        <a:rPr lang="en-US" sz="900" b="0" i="0" u="none" strike="noStrike">
                          <a:solidFill>
                            <a:srgbClr val="000000"/>
                          </a:solidFill>
                          <a:effectLst/>
                          <a:latin typeface="Times New Roman" pitchFamily="18" charset="0"/>
                          <a:cs typeface="Times New Roman" pitchFamily="18" charset="0"/>
                        </a:rPr>
                        <a:t>13</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900" b="0" i="0" u="none" strike="noStrike">
                          <a:solidFill>
                            <a:srgbClr val="000000"/>
                          </a:solidFill>
                          <a:effectLst/>
                          <a:latin typeface="Times New Roman" pitchFamily="18" charset="0"/>
                          <a:cs typeface="Times New Roman" pitchFamily="18" charset="0"/>
                        </a:rPr>
                        <a:t>4</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74185">
                <a:tc>
                  <a:txBody>
                    <a:bodyPr/>
                    <a:lstStyle/>
                    <a:p>
                      <a:pPr algn="ctr" fontAlgn="ctr"/>
                      <a:r>
                        <a:rPr lang="en-US" sz="900" b="0" i="0" u="none" strike="noStrike">
                          <a:solidFill>
                            <a:srgbClr val="000000"/>
                          </a:solidFill>
                          <a:effectLst/>
                          <a:latin typeface="Times New Roman" pitchFamily="18" charset="0"/>
                          <a:cs typeface="Times New Roman" pitchFamily="18" charset="0"/>
                        </a:rPr>
                        <a:t>14</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900" b="0" i="0" u="none" strike="noStrike">
                          <a:solidFill>
                            <a:srgbClr val="000000"/>
                          </a:solidFill>
                          <a:effectLst/>
                          <a:latin typeface="Times New Roman" pitchFamily="18" charset="0"/>
                          <a:cs typeface="Times New Roman" pitchFamily="18" charset="0"/>
                        </a:rPr>
                        <a:t>3</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74185">
                <a:tc>
                  <a:txBody>
                    <a:bodyPr/>
                    <a:lstStyle/>
                    <a:p>
                      <a:pPr algn="ctr" fontAlgn="ctr"/>
                      <a:r>
                        <a:rPr lang="en-US" sz="900" b="0" i="0" u="none" strike="noStrike">
                          <a:solidFill>
                            <a:srgbClr val="000000"/>
                          </a:solidFill>
                          <a:effectLst/>
                          <a:latin typeface="Times New Roman" pitchFamily="18" charset="0"/>
                          <a:cs typeface="Times New Roman" pitchFamily="18" charset="0"/>
                        </a:rPr>
                        <a:t>15</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900" b="0" i="0" u="none" strike="noStrike">
                          <a:solidFill>
                            <a:srgbClr val="000000"/>
                          </a:solidFill>
                          <a:effectLst/>
                          <a:latin typeface="Times New Roman" pitchFamily="18" charset="0"/>
                          <a:cs typeface="Times New Roman" pitchFamily="18" charset="0"/>
                        </a:rPr>
                        <a:t>3</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74185">
                <a:tc>
                  <a:txBody>
                    <a:bodyPr/>
                    <a:lstStyle/>
                    <a:p>
                      <a:pPr algn="ctr" fontAlgn="ctr"/>
                      <a:r>
                        <a:rPr lang="en-US" sz="900" b="0" i="0" u="none" strike="noStrike">
                          <a:solidFill>
                            <a:srgbClr val="000000"/>
                          </a:solidFill>
                          <a:effectLst/>
                          <a:latin typeface="Times New Roman" pitchFamily="18" charset="0"/>
                          <a:cs typeface="Times New Roman" pitchFamily="18" charset="0"/>
                        </a:rPr>
                        <a:t>16</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900" b="0" i="0" u="none" strike="noStrike">
                          <a:solidFill>
                            <a:srgbClr val="000000"/>
                          </a:solidFill>
                          <a:effectLst/>
                          <a:latin typeface="Times New Roman" pitchFamily="18" charset="0"/>
                          <a:cs typeface="Times New Roman" pitchFamily="18" charset="0"/>
                        </a:rPr>
                        <a:t>2</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74185">
                <a:tc>
                  <a:txBody>
                    <a:bodyPr/>
                    <a:lstStyle/>
                    <a:p>
                      <a:pPr algn="ctr" fontAlgn="ctr"/>
                      <a:r>
                        <a:rPr lang="en-US" sz="900" b="0" i="0" u="none" strike="noStrike">
                          <a:solidFill>
                            <a:srgbClr val="000000"/>
                          </a:solidFill>
                          <a:effectLst/>
                          <a:latin typeface="Times New Roman" pitchFamily="18" charset="0"/>
                          <a:cs typeface="Times New Roman" pitchFamily="18" charset="0"/>
                        </a:rPr>
                        <a:t>17</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900" b="0" i="0" u="none" strike="noStrike">
                          <a:solidFill>
                            <a:srgbClr val="000000"/>
                          </a:solidFill>
                          <a:effectLst/>
                          <a:latin typeface="Times New Roman" pitchFamily="18" charset="0"/>
                          <a:cs typeface="Times New Roman" pitchFamily="18" charset="0"/>
                        </a:rPr>
                        <a:t>1</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174185">
                <a:tc>
                  <a:txBody>
                    <a:bodyPr/>
                    <a:lstStyle/>
                    <a:p>
                      <a:pPr algn="ctr" fontAlgn="ctr"/>
                      <a:r>
                        <a:rPr lang="en-US" sz="900" b="0" i="0" u="none" strike="noStrike">
                          <a:solidFill>
                            <a:srgbClr val="000000"/>
                          </a:solidFill>
                          <a:effectLst/>
                          <a:latin typeface="Times New Roman" pitchFamily="18" charset="0"/>
                          <a:cs typeface="Times New Roman" pitchFamily="18" charset="0"/>
                        </a:rPr>
                        <a:t>18</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900" b="0" i="0" u="none" strike="noStrike">
                          <a:solidFill>
                            <a:srgbClr val="000000"/>
                          </a:solidFill>
                          <a:effectLst/>
                          <a:latin typeface="Times New Roman" pitchFamily="18" charset="0"/>
                          <a:cs typeface="Times New Roman" pitchFamily="18" charset="0"/>
                        </a:rPr>
                        <a:t>3</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174185">
                <a:tc>
                  <a:txBody>
                    <a:bodyPr/>
                    <a:lstStyle/>
                    <a:p>
                      <a:pPr algn="ctr" fontAlgn="ctr"/>
                      <a:r>
                        <a:rPr lang="en-US" sz="900" b="0" i="0" u="none" strike="noStrike">
                          <a:solidFill>
                            <a:srgbClr val="000000"/>
                          </a:solidFill>
                          <a:effectLst/>
                          <a:latin typeface="Times New Roman" pitchFamily="18" charset="0"/>
                          <a:cs typeface="Times New Roman" pitchFamily="18" charset="0"/>
                        </a:rPr>
                        <a:t>19</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900" b="0" i="0" u="none" strike="noStrike">
                          <a:solidFill>
                            <a:srgbClr val="000000"/>
                          </a:solidFill>
                          <a:effectLst/>
                          <a:latin typeface="Times New Roman" pitchFamily="18" charset="0"/>
                          <a:cs typeface="Times New Roman" pitchFamily="18" charset="0"/>
                        </a:rPr>
                        <a:t>1</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181443">
                <a:tc>
                  <a:txBody>
                    <a:bodyPr/>
                    <a:lstStyle/>
                    <a:p>
                      <a:pPr algn="ctr" fontAlgn="ctr"/>
                      <a:r>
                        <a:rPr lang="en-US" sz="900" b="0" i="0" u="none" strike="noStrike">
                          <a:solidFill>
                            <a:srgbClr val="000000"/>
                          </a:solidFill>
                          <a:effectLst/>
                          <a:latin typeface="Times New Roman" pitchFamily="18" charset="0"/>
                          <a:cs typeface="Times New Roman" pitchFamily="18" charset="0"/>
                        </a:rPr>
                        <a:t>20</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900" b="0" i="0" u="none" strike="noStrike">
                          <a:solidFill>
                            <a:srgbClr val="000000"/>
                          </a:solidFill>
                          <a:effectLst/>
                          <a:latin typeface="Times New Roman" pitchFamily="18" charset="0"/>
                          <a:cs typeface="Times New Roman" pitchFamily="18" charset="0"/>
                        </a:rPr>
                        <a:t>4</a:t>
                      </a:r>
                    </a:p>
                  </a:txBody>
                  <a:tcPr marL="7258" marR="7258" marT="72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bl>
          </a:graphicData>
        </a:graphic>
      </p:graphicFrame>
      <p:sp>
        <p:nvSpPr>
          <p:cNvPr id="7" name="Text Box 6"/>
          <p:cNvSpPr txBox="1">
            <a:spLocks noChangeArrowheads="1"/>
          </p:cNvSpPr>
          <p:nvPr/>
        </p:nvSpPr>
        <p:spPr bwMode="auto">
          <a:xfrm>
            <a:off x="692696" y="56456"/>
            <a:ext cx="85690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900">
                <a:solidFill>
                  <a:schemeClr val="tx1"/>
                </a:solidFill>
                <a:latin typeface="돋움" pitchFamily="50" charset="-127"/>
                <a:ea typeface="돋움" pitchFamily="50" charset="-127"/>
              </a:defRPr>
            </a:lvl1pPr>
            <a:lvl2pPr marL="742950" indent="-285750" eaLnBrk="0" hangingPunct="0">
              <a:defRPr kumimoji="1" sz="900">
                <a:solidFill>
                  <a:schemeClr val="tx1"/>
                </a:solidFill>
                <a:latin typeface="돋움" pitchFamily="50" charset="-127"/>
                <a:ea typeface="돋움" pitchFamily="50" charset="-127"/>
              </a:defRPr>
            </a:lvl2pPr>
            <a:lvl3pPr marL="1143000" indent="-228600" eaLnBrk="0" hangingPunct="0">
              <a:defRPr kumimoji="1" sz="900">
                <a:solidFill>
                  <a:schemeClr val="tx1"/>
                </a:solidFill>
                <a:latin typeface="돋움" pitchFamily="50" charset="-127"/>
                <a:ea typeface="돋움" pitchFamily="50" charset="-127"/>
              </a:defRPr>
            </a:lvl3pPr>
            <a:lvl4pPr marL="1600200" indent="-228600" eaLnBrk="0" hangingPunct="0">
              <a:defRPr kumimoji="1" sz="900">
                <a:solidFill>
                  <a:schemeClr val="tx1"/>
                </a:solidFill>
                <a:latin typeface="돋움" pitchFamily="50" charset="-127"/>
                <a:ea typeface="돋움" pitchFamily="50" charset="-127"/>
              </a:defRPr>
            </a:lvl4pPr>
            <a:lvl5pPr marL="2057400" indent="-228600" eaLnBrk="0" hangingPunct="0">
              <a:defRPr kumimoji="1" sz="900">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a:solidFill>
                  <a:schemeClr val="tx1"/>
                </a:solidFill>
                <a:latin typeface="돋움" pitchFamily="50" charset="-127"/>
                <a:ea typeface="돋움" pitchFamily="50" charset="-127"/>
              </a:defRPr>
            </a:lvl9pPr>
          </a:lstStyle>
          <a:p>
            <a:pPr algn="ctr" eaLnBrk="1" hangingPunct="1">
              <a:defRPr/>
            </a:pPr>
            <a:r>
              <a:rPr lang="en-US" altLang="ko-KR" sz="1600" b="1" smtClean="0">
                <a:effectLst>
                  <a:outerShdw blurRad="38100" dist="38100" dir="2700000" algn="tl">
                    <a:srgbClr val="C0C0C0"/>
                  </a:outerShdw>
                </a:effectLst>
                <a:latin typeface="Times New Roman" panose="02020603050405020304" pitchFamily="18" charset="0"/>
                <a:ea typeface="굴림" pitchFamily="50" charset="-127"/>
                <a:cs typeface="Times New Roman" panose="02020603050405020304" pitchFamily="18" charset="0"/>
              </a:rPr>
              <a:t>Máy</a:t>
            </a:r>
            <a:endParaRPr lang="en-US" altLang="ko-KR" sz="1600" b="1" dirty="0" smtClean="0">
              <a:effectLst>
                <a:outerShdw blurRad="38100" dist="38100" dir="2700000" algn="tl">
                  <a:srgbClr val="C0C0C0"/>
                </a:outerShdw>
              </a:effectLst>
              <a:latin typeface="Times New Roman" panose="02020603050405020304" pitchFamily="18" charset="0"/>
              <a:ea typeface="굴림" pitchFamily="50" charset="-127"/>
              <a:cs typeface="Times New Roman" panose="02020603050405020304" pitchFamily="18" charset="0"/>
            </a:endParaRPr>
          </a:p>
        </p:txBody>
      </p:sp>
      <p:sp>
        <p:nvSpPr>
          <p:cNvPr id="8" name="Text Box 6"/>
          <p:cNvSpPr txBox="1">
            <a:spLocks noChangeArrowheads="1"/>
          </p:cNvSpPr>
          <p:nvPr/>
        </p:nvSpPr>
        <p:spPr bwMode="auto">
          <a:xfrm>
            <a:off x="2384284" y="56456"/>
            <a:ext cx="612668" cy="338554"/>
          </a:xfrm>
          <a:prstGeom prst="rect">
            <a:avLst/>
          </a:prstGeom>
          <a:noFill/>
          <a:ln w="9525">
            <a:noFill/>
            <a:miter lim="800000"/>
            <a:headEnd/>
            <a:tailEnd/>
          </a:ln>
          <a:effectLst/>
        </p:spPr>
        <p:txBody>
          <a:bodyPr wrap="none">
            <a:spAutoFit/>
          </a:bodyPr>
          <a:lstStyle/>
          <a:p>
            <a:pPr>
              <a:defRPr/>
            </a:pPr>
            <a:r>
              <a:rPr lang="en-US" altLang="ko-KR" sz="1600" b="1"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Điện</a:t>
            </a:r>
            <a:endParaRPr lang="ko-KR" altLang="en-US" sz="1600" b="1"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9" name="Text Box 5"/>
          <p:cNvSpPr txBox="1">
            <a:spLocks noChangeArrowheads="1"/>
          </p:cNvSpPr>
          <p:nvPr/>
        </p:nvSpPr>
        <p:spPr bwMode="auto">
          <a:xfrm>
            <a:off x="3827141" y="56456"/>
            <a:ext cx="8980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900">
                <a:solidFill>
                  <a:schemeClr val="tx1"/>
                </a:solidFill>
                <a:latin typeface="Dotum" pitchFamily="34" charset="-127"/>
                <a:ea typeface="Dotum" pitchFamily="34" charset="-127"/>
              </a:defRPr>
            </a:lvl1pPr>
            <a:lvl2pPr marL="742950" indent="-285750" eaLnBrk="0" hangingPunct="0">
              <a:defRPr kumimoji="1" sz="900">
                <a:solidFill>
                  <a:schemeClr val="tx1"/>
                </a:solidFill>
                <a:latin typeface="Dotum" pitchFamily="34" charset="-127"/>
                <a:ea typeface="Dotum" pitchFamily="34" charset="-127"/>
              </a:defRPr>
            </a:lvl2pPr>
            <a:lvl3pPr marL="1143000" indent="-228600" eaLnBrk="0" hangingPunct="0">
              <a:defRPr kumimoji="1" sz="900">
                <a:solidFill>
                  <a:schemeClr val="tx1"/>
                </a:solidFill>
                <a:latin typeface="Dotum" pitchFamily="34" charset="-127"/>
                <a:ea typeface="Dotum" pitchFamily="34" charset="-127"/>
              </a:defRPr>
            </a:lvl3pPr>
            <a:lvl4pPr marL="1600200" indent="-228600" eaLnBrk="0" hangingPunct="0">
              <a:defRPr kumimoji="1" sz="900">
                <a:solidFill>
                  <a:schemeClr val="tx1"/>
                </a:solidFill>
                <a:latin typeface="Dotum" pitchFamily="34" charset="-127"/>
                <a:ea typeface="Dotum" pitchFamily="34" charset="-127"/>
              </a:defRPr>
            </a:lvl4pPr>
            <a:lvl5pPr marL="2057400" indent="-228600" eaLnBrk="0" hangingPunct="0">
              <a:defRPr kumimoji="1" sz="900">
                <a:solidFill>
                  <a:schemeClr val="tx1"/>
                </a:solidFill>
                <a:latin typeface="Dotum" pitchFamily="34" charset="-127"/>
                <a:ea typeface="Dotum" pitchFamily="34" charset="-127"/>
              </a:defRPr>
            </a:lvl5pPr>
            <a:lvl6pPr marL="2514600" indent="-228600" eaLnBrk="0" fontAlgn="base" hangingPunct="0">
              <a:spcBef>
                <a:spcPct val="0"/>
              </a:spcBef>
              <a:spcAft>
                <a:spcPct val="0"/>
              </a:spcAft>
              <a:defRPr kumimoji="1" sz="900">
                <a:solidFill>
                  <a:schemeClr val="tx1"/>
                </a:solidFill>
                <a:latin typeface="Dotum" pitchFamily="34" charset="-127"/>
                <a:ea typeface="Dotum" pitchFamily="34" charset="-127"/>
              </a:defRPr>
            </a:lvl6pPr>
            <a:lvl7pPr marL="2971800" indent="-228600" eaLnBrk="0" fontAlgn="base" hangingPunct="0">
              <a:spcBef>
                <a:spcPct val="0"/>
              </a:spcBef>
              <a:spcAft>
                <a:spcPct val="0"/>
              </a:spcAft>
              <a:defRPr kumimoji="1" sz="900">
                <a:solidFill>
                  <a:schemeClr val="tx1"/>
                </a:solidFill>
                <a:latin typeface="Dotum" pitchFamily="34" charset="-127"/>
                <a:ea typeface="Dotum" pitchFamily="34" charset="-127"/>
              </a:defRPr>
            </a:lvl7pPr>
            <a:lvl8pPr marL="3429000" indent="-228600" eaLnBrk="0" fontAlgn="base" hangingPunct="0">
              <a:spcBef>
                <a:spcPct val="0"/>
              </a:spcBef>
              <a:spcAft>
                <a:spcPct val="0"/>
              </a:spcAft>
              <a:defRPr kumimoji="1" sz="900">
                <a:solidFill>
                  <a:schemeClr val="tx1"/>
                </a:solidFill>
                <a:latin typeface="Dotum" pitchFamily="34" charset="-127"/>
                <a:ea typeface="Dotum" pitchFamily="34" charset="-127"/>
              </a:defRPr>
            </a:lvl8pPr>
            <a:lvl9pPr marL="3886200" indent="-228600" eaLnBrk="0" fontAlgn="base" hangingPunct="0">
              <a:spcBef>
                <a:spcPct val="0"/>
              </a:spcBef>
              <a:spcAft>
                <a:spcPct val="0"/>
              </a:spcAft>
              <a:defRPr kumimoji="1" sz="900">
                <a:solidFill>
                  <a:schemeClr val="tx1"/>
                </a:solidFill>
                <a:latin typeface="Dotum" pitchFamily="34" charset="-127"/>
                <a:ea typeface="Dotum" pitchFamily="34" charset="-127"/>
              </a:defRPr>
            </a:lvl9pPr>
          </a:lstStyle>
          <a:p>
            <a:pPr eaLnBrk="1" hangingPunct="1"/>
            <a:r>
              <a:rPr lang="en-US" altLang="ko-KR" sz="1600" b="1"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Khí nén</a:t>
            </a:r>
            <a:endParaRPr lang="en-US" altLang="ko-KR" sz="1600" b="1">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10" name="Text Box 5"/>
          <p:cNvSpPr txBox="1">
            <a:spLocks noChangeArrowheads="1"/>
          </p:cNvSpPr>
          <p:nvPr/>
        </p:nvSpPr>
        <p:spPr bwMode="auto">
          <a:xfrm>
            <a:off x="5499864" y="56456"/>
            <a:ext cx="59343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900">
                <a:solidFill>
                  <a:schemeClr val="tx1"/>
                </a:solidFill>
                <a:latin typeface="Dotum" pitchFamily="34" charset="-127"/>
                <a:ea typeface="Dotum" pitchFamily="34" charset="-127"/>
              </a:defRPr>
            </a:lvl1pPr>
            <a:lvl2pPr marL="742950" indent="-285750" eaLnBrk="0" hangingPunct="0">
              <a:defRPr kumimoji="1" sz="900">
                <a:solidFill>
                  <a:schemeClr val="tx1"/>
                </a:solidFill>
                <a:latin typeface="Dotum" pitchFamily="34" charset="-127"/>
                <a:ea typeface="Dotum" pitchFamily="34" charset="-127"/>
              </a:defRPr>
            </a:lvl2pPr>
            <a:lvl3pPr marL="1143000" indent="-228600" eaLnBrk="0" hangingPunct="0">
              <a:defRPr kumimoji="1" sz="900">
                <a:solidFill>
                  <a:schemeClr val="tx1"/>
                </a:solidFill>
                <a:latin typeface="Dotum" pitchFamily="34" charset="-127"/>
                <a:ea typeface="Dotum" pitchFamily="34" charset="-127"/>
              </a:defRPr>
            </a:lvl3pPr>
            <a:lvl4pPr marL="1600200" indent="-228600" eaLnBrk="0" hangingPunct="0">
              <a:defRPr kumimoji="1" sz="900">
                <a:solidFill>
                  <a:schemeClr val="tx1"/>
                </a:solidFill>
                <a:latin typeface="Dotum" pitchFamily="34" charset="-127"/>
                <a:ea typeface="Dotum" pitchFamily="34" charset="-127"/>
              </a:defRPr>
            </a:lvl4pPr>
            <a:lvl5pPr marL="2057400" indent="-228600" eaLnBrk="0" hangingPunct="0">
              <a:defRPr kumimoji="1" sz="900">
                <a:solidFill>
                  <a:schemeClr val="tx1"/>
                </a:solidFill>
                <a:latin typeface="Dotum" pitchFamily="34" charset="-127"/>
                <a:ea typeface="Dotum" pitchFamily="34" charset="-127"/>
              </a:defRPr>
            </a:lvl5pPr>
            <a:lvl6pPr marL="2514600" indent="-228600" eaLnBrk="0" fontAlgn="base" hangingPunct="0">
              <a:spcBef>
                <a:spcPct val="0"/>
              </a:spcBef>
              <a:spcAft>
                <a:spcPct val="0"/>
              </a:spcAft>
              <a:defRPr kumimoji="1" sz="900">
                <a:solidFill>
                  <a:schemeClr val="tx1"/>
                </a:solidFill>
                <a:latin typeface="Dotum" pitchFamily="34" charset="-127"/>
                <a:ea typeface="Dotum" pitchFamily="34" charset="-127"/>
              </a:defRPr>
            </a:lvl6pPr>
            <a:lvl7pPr marL="2971800" indent="-228600" eaLnBrk="0" fontAlgn="base" hangingPunct="0">
              <a:spcBef>
                <a:spcPct val="0"/>
              </a:spcBef>
              <a:spcAft>
                <a:spcPct val="0"/>
              </a:spcAft>
              <a:defRPr kumimoji="1" sz="900">
                <a:solidFill>
                  <a:schemeClr val="tx1"/>
                </a:solidFill>
                <a:latin typeface="Dotum" pitchFamily="34" charset="-127"/>
                <a:ea typeface="Dotum" pitchFamily="34" charset="-127"/>
              </a:defRPr>
            </a:lvl7pPr>
            <a:lvl8pPr marL="3429000" indent="-228600" eaLnBrk="0" fontAlgn="base" hangingPunct="0">
              <a:spcBef>
                <a:spcPct val="0"/>
              </a:spcBef>
              <a:spcAft>
                <a:spcPct val="0"/>
              </a:spcAft>
              <a:defRPr kumimoji="1" sz="900">
                <a:solidFill>
                  <a:schemeClr val="tx1"/>
                </a:solidFill>
                <a:latin typeface="Dotum" pitchFamily="34" charset="-127"/>
                <a:ea typeface="Dotum" pitchFamily="34" charset="-127"/>
              </a:defRPr>
            </a:lvl8pPr>
            <a:lvl9pPr marL="3886200" indent="-228600" eaLnBrk="0" fontAlgn="base" hangingPunct="0">
              <a:spcBef>
                <a:spcPct val="0"/>
              </a:spcBef>
              <a:spcAft>
                <a:spcPct val="0"/>
              </a:spcAft>
              <a:defRPr kumimoji="1" sz="900">
                <a:solidFill>
                  <a:schemeClr val="tx1"/>
                </a:solidFill>
                <a:latin typeface="Dotum" pitchFamily="34" charset="-127"/>
                <a:ea typeface="Dotum" pitchFamily="34" charset="-127"/>
              </a:defRPr>
            </a:lvl9pPr>
          </a:lstStyle>
          <a:p>
            <a:pPr eaLnBrk="1" hangingPunct="1"/>
            <a:r>
              <a:rPr lang="en-US" altLang="ko-KR" sz="1600" b="1"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PLC</a:t>
            </a:r>
            <a:endParaRPr lang="en-US" altLang="ko-KR" sz="1600" b="1">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93371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528</TotalTime>
  <Words>16064</Words>
  <Application>Microsoft Office PowerPoint</Application>
  <PresentationFormat>A4 Paper (210x297 mm)</PresentationFormat>
  <Paragraphs>2820</Paragraphs>
  <Slides>37</Slides>
  <Notes>36</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7" baseType="lpstr">
      <vt:lpstr>맑은 고딕</vt:lpstr>
      <vt:lpstr>Arial</vt:lpstr>
      <vt:lpstr>Calibri</vt:lpstr>
      <vt:lpstr>돋움</vt:lpstr>
      <vt:lpstr>돋움</vt:lpstr>
      <vt:lpstr>굴림</vt:lpstr>
      <vt:lpstr>LG스마트체 Regular</vt:lpstr>
      <vt:lpstr>Times New Roman</vt:lpstr>
      <vt:lpstr>Office Theme</vt:lpstr>
      <vt:lpstr>비트맵 이미지</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Inspection</cp:lastModifiedBy>
  <cp:revision>33</cp:revision>
  <dcterms:created xsi:type="dcterms:W3CDTF">2022-02-09T23:40:01Z</dcterms:created>
  <dcterms:modified xsi:type="dcterms:W3CDTF">2023-12-14T19:02:16Z</dcterms:modified>
</cp:coreProperties>
</file>