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1558"/>
  </p:normalViewPr>
  <p:slideViewPr>
    <p:cSldViewPr snapToGrid="0" snapToObjects="1">
      <p:cViewPr varScale="1">
        <p:scale>
          <a:sx n="59" d="100"/>
          <a:sy n="59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0B882-43D6-3242-B26A-EACAEF59E9E8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40678-4FA9-D245-853D-B033369994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Fast paced life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0678-4FA9-D245-853D-B033369994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commuter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transit,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intercity railroad terminal</a:t>
            </a:r>
          </a:p>
          <a:p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busy </a:t>
            </a:r>
          </a:p>
          <a:p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 long history, was built a hundred years ago</a:t>
            </a:r>
          </a:p>
          <a:p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Witness the passing of time</a:t>
            </a:r>
          </a:p>
          <a:p>
            <a:endParaRPr kumimoji="1"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contains some elements related to time, for example ,the famous clock, the timetable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0678-4FA9-D245-853D-B033369994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9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Dimly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lighted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 the center is still</a:t>
            </a:r>
          </a:p>
          <a:p>
            <a:r>
              <a:rPr kumimoji="1" lang="en-US" altLang="zh-CN" baseline="0" dirty="0" smtClean="0"/>
              <a:t>People around him is walking</a:t>
            </a:r>
          </a:p>
          <a:p>
            <a:r>
              <a:rPr kumimoji="1" lang="en-US" altLang="zh-CN" baseline="0" dirty="0" smtClean="0"/>
              <a:t>And I capture the blurred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0678-4FA9-D245-853D-B033369994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16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6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90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6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3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5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0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4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1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52D601-B190-4A43-8E9A-C7A950C6DC6D}" type="datetimeFigureOut">
              <a:rPr kumimoji="1" lang="zh-CN" altLang="en-US" smtClean="0"/>
              <a:t>17/8/3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CDBD02-DBB6-8E4D-A330-8D378C041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Mastery 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Yin HU   02/08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Yin HU   02/08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7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319866"/>
            <a:ext cx="10058400" cy="558801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Invisible </a:t>
            </a:r>
            <a:r>
              <a:rPr kumimoji="1" lang="en-US" altLang="zh-CN" sz="3200" dirty="0" smtClean="0"/>
              <a:t>Cities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Charpter2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97280" y="3461173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Memory  </a:t>
            </a:r>
          </a:p>
          <a:p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095412" y="3461173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Desire</a:t>
            </a:r>
            <a:endParaRPr kumimoji="1" lang="zh-CN" altLang="en-US" sz="3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059681" y="3454393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Sign</a:t>
            </a:r>
            <a:endParaRPr kumimoji="1" lang="zh-CN" altLang="en-US" sz="3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700524" y="3454392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thin</a:t>
            </a:r>
            <a:endParaRPr kumimoji="1" lang="zh-CN" altLang="en-US" sz="3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80311" y="3454391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Trading</a:t>
            </a:r>
            <a:endParaRPr kumimoji="1"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880533" y="3114037"/>
            <a:ext cx="1896534" cy="12530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77067" y="3129275"/>
            <a:ext cx="1896534" cy="12530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00975" y="3129275"/>
            <a:ext cx="1896534" cy="12530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12" idx="4"/>
          </p:cNvCxnSpPr>
          <p:nvPr/>
        </p:nvCxnSpPr>
        <p:spPr>
          <a:xfrm flipH="1">
            <a:off x="3725333" y="4382342"/>
            <a:ext cx="1" cy="74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3230881" y="5130800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Fedora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14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Mindmap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" b="3151"/>
          <a:stretch/>
        </p:blipFill>
        <p:spPr>
          <a:xfrm>
            <a:off x="3050363" y="1788159"/>
            <a:ext cx="6398438" cy="4499064"/>
          </a:xfrm>
        </p:spPr>
      </p:pic>
    </p:spTree>
    <p:extLst>
      <p:ext uri="{BB962C8B-B14F-4D97-AF65-F5344CB8AC3E}">
        <p14:creationId xmlns:p14="http://schemas.microsoft.com/office/powerpoint/2010/main" val="79942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Domain map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" b="1537"/>
          <a:stretch/>
        </p:blipFill>
        <p:spPr>
          <a:xfrm>
            <a:off x="2664795" y="1788159"/>
            <a:ext cx="7004138" cy="4447515"/>
          </a:xfrm>
        </p:spPr>
      </p:pic>
    </p:spTree>
    <p:extLst>
      <p:ext uri="{BB962C8B-B14F-4D97-AF65-F5344CB8AC3E}">
        <p14:creationId xmlns:p14="http://schemas.microsoft.com/office/powerpoint/2010/main" val="96487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Precedents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997947"/>
            <a:ext cx="10058400" cy="131856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Time-lapse photography</a:t>
            </a:r>
          </a:p>
          <a:p>
            <a:r>
              <a:rPr kumimoji="1" lang="en-US" altLang="zh-CN" sz="3200" dirty="0" smtClean="0"/>
              <a:t>Long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Exposure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photography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16" y="2783540"/>
            <a:ext cx="3063689" cy="204245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097281" y="2305972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City</a:t>
            </a:r>
            <a:r>
              <a:rPr kumimoji="1" lang="zh-CN" altLang="en-US" sz="3200" dirty="0" smtClean="0"/>
              <a:t>  </a:t>
            </a:r>
            <a:endParaRPr kumimoji="1"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95340" y="2305972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Time</a:t>
            </a:r>
            <a:endParaRPr kumimoji="1" lang="zh-CN" altLang="en-US" sz="3200" dirty="0"/>
          </a:p>
        </p:txBody>
      </p:sp>
      <p:grpSp>
        <p:nvGrpSpPr>
          <p:cNvPr id="12" name="组 11"/>
          <p:cNvGrpSpPr/>
          <p:nvPr/>
        </p:nvGrpSpPr>
        <p:grpSpPr>
          <a:xfrm>
            <a:off x="2326341" y="2305972"/>
            <a:ext cx="712694" cy="515982"/>
            <a:chOff x="2326341" y="2305972"/>
            <a:chExt cx="712694" cy="515982"/>
          </a:xfrm>
        </p:grpSpPr>
        <p:cxnSp>
          <p:nvCxnSpPr>
            <p:cNvPr id="8" name="直线连接符 7"/>
            <p:cNvCxnSpPr/>
            <p:nvPr/>
          </p:nvCxnSpPr>
          <p:spPr>
            <a:xfrm>
              <a:off x="2326341" y="2305972"/>
              <a:ext cx="712694" cy="47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V="1">
              <a:off x="2362202" y="2305972"/>
              <a:ext cx="676833" cy="51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3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Design Process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97281" y="2305972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Places</a:t>
            </a:r>
            <a:r>
              <a:rPr kumimoji="1" lang="zh-CN" altLang="en-US" sz="3200" dirty="0" smtClean="0"/>
              <a:t>  </a:t>
            </a:r>
            <a:endParaRPr kumimoji="1"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95340" y="2305972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Speed</a:t>
            </a:r>
            <a:endParaRPr kumimoji="1" lang="zh-CN" altLang="en-US" sz="3200" dirty="0"/>
          </a:p>
        </p:txBody>
      </p:sp>
      <p:grpSp>
        <p:nvGrpSpPr>
          <p:cNvPr id="12" name="组 11"/>
          <p:cNvGrpSpPr/>
          <p:nvPr/>
        </p:nvGrpSpPr>
        <p:grpSpPr>
          <a:xfrm>
            <a:off x="2326341" y="2305972"/>
            <a:ext cx="712694" cy="515982"/>
            <a:chOff x="2326341" y="2305972"/>
            <a:chExt cx="712694" cy="515982"/>
          </a:xfrm>
        </p:grpSpPr>
        <p:cxnSp>
          <p:nvCxnSpPr>
            <p:cNvPr id="8" name="直线连接符 7"/>
            <p:cNvCxnSpPr/>
            <p:nvPr/>
          </p:nvCxnSpPr>
          <p:spPr>
            <a:xfrm>
              <a:off x="2326341" y="2305972"/>
              <a:ext cx="712694" cy="47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V="1">
              <a:off x="2362202" y="2305972"/>
              <a:ext cx="676833" cy="51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2"/>
          <p:cNvSpPr txBox="1">
            <a:spLocks/>
          </p:cNvSpPr>
          <p:nvPr/>
        </p:nvSpPr>
        <p:spPr>
          <a:xfrm>
            <a:off x="5977669" y="2305972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Guy</a:t>
            </a:r>
            <a:endParaRPr kumimoji="1" lang="zh-CN" altLang="en-US" sz="3200" dirty="0"/>
          </a:p>
        </p:txBody>
      </p:sp>
      <p:grpSp>
        <p:nvGrpSpPr>
          <p:cNvPr id="11" name="组 10"/>
          <p:cNvGrpSpPr/>
          <p:nvPr/>
        </p:nvGrpSpPr>
        <p:grpSpPr>
          <a:xfrm>
            <a:off x="4885765" y="2309825"/>
            <a:ext cx="712694" cy="515982"/>
            <a:chOff x="2326341" y="2305972"/>
            <a:chExt cx="712694" cy="51598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2326341" y="2305972"/>
              <a:ext cx="712694" cy="47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V="1">
              <a:off x="2362202" y="2305972"/>
              <a:ext cx="676833" cy="51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>
            <a:off x="7034610" y="2305972"/>
            <a:ext cx="712694" cy="515982"/>
            <a:chOff x="2326341" y="2305972"/>
            <a:chExt cx="712694" cy="515982"/>
          </a:xfrm>
        </p:grpSpPr>
        <p:cxnSp>
          <p:nvCxnSpPr>
            <p:cNvPr id="16" name="直线连接符 15"/>
            <p:cNvCxnSpPr/>
            <p:nvPr/>
          </p:nvCxnSpPr>
          <p:spPr>
            <a:xfrm>
              <a:off x="2326341" y="2305972"/>
              <a:ext cx="712694" cy="47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flipV="1">
              <a:off x="2362202" y="2305972"/>
              <a:ext cx="676833" cy="5159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144893" y="2265256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3200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8162374" y="2318858"/>
            <a:ext cx="1390425" cy="62548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Attitude</a:t>
            </a:r>
            <a:endParaRPr kumimoji="1" lang="zh-CN" altLang="en-US" sz="3200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137775" y="4009072"/>
            <a:ext cx="1679787" cy="558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Time</a:t>
            </a:r>
            <a:endParaRPr kumimoji="1" lang="zh-CN" altLang="en-US" sz="3200" dirty="0"/>
          </a:p>
        </p:txBody>
      </p:sp>
      <p:sp>
        <p:nvSpPr>
          <p:cNvPr id="21" name="椭圆 20"/>
          <p:cNvSpPr/>
          <p:nvPr/>
        </p:nvSpPr>
        <p:spPr>
          <a:xfrm>
            <a:off x="4650192" y="3661940"/>
            <a:ext cx="1896534" cy="12530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5580528" y="2913480"/>
            <a:ext cx="1" cy="74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3661938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97281" y="2305972"/>
            <a:ext cx="7495390" cy="37183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sz="3200" dirty="0" smtClean="0"/>
              <a:t>  Choose a place</a:t>
            </a:r>
            <a:r>
              <a:rPr kumimoji="1" lang="zh-CN" altLang="en-US" sz="3200" dirty="0" smtClean="0"/>
              <a:t> </a:t>
            </a:r>
            <a:endParaRPr kumimoji="1" lang="en-US" altLang="zh-CN" sz="3200" dirty="0" smtClean="0"/>
          </a:p>
          <a:p>
            <a:pPr>
              <a:buFont typeface="Wingdings" charset="2"/>
              <a:buChar char="l"/>
            </a:pPr>
            <a:endParaRPr kumimoji="1" lang="en-US" altLang="zh-CN" sz="3200" dirty="0"/>
          </a:p>
          <a:p>
            <a:pPr>
              <a:buFont typeface="Wingdings" charset="2"/>
              <a:buChar char="l"/>
            </a:pPr>
            <a:endParaRPr kumimoji="1" lang="en-US" altLang="zh-CN" sz="32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 Capture the moment</a:t>
            </a:r>
          </a:p>
          <a:p>
            <a:r>
              <a:rPr kumimoji="1" lang="en-US" altLang="zh-CN" sz="3200" dirty="0" smtClean="0"/>
              <a:t> </a:t>
            </a:r>
          </a:p>
          <a:p>
            <a:r>
              <a:rPr kumimoji="1" lang="zh-CN" altLang="en-US" sz="3200" dirty="0" smtClean="0"/>
              <a:t>  </a:t>
            </a:r>
            <a:endParaRPr kumimoji="1" lang="zh-CN" altLang="en-US" sz="32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911327" y="2305971"/>
            <a:ext cx="5244353" cy="3328347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 the city</a:t>
            </a:r>
          </a:p>
          <a:p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</a:t>
            </a:r>
            <a:r>
              <a:rPr kumimoji="1"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kumimoji="1"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element</a:t>
            </a:r>
            <a:r>
              <a:rPr kumimoji="1"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  <a:p>
            <a:r>
              <a:rPr kumimoji="1"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Movement</a:t>
            </a:r>
          </a:p>
          <a:p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History</a:t>
            </a:r>
          </a:p>
          <a:p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Schedule</a:t>
            </a:r>
            <a:r>
              <a:rPr kumimoji="1" lang="is-I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…..</a:t>
            </a:r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</a:p>
          <a:p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97281" y="2305972"/>
            <a:ext cx="7495390" cy="37183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en-US" altLang="zh-CN" sz="3200" dirty="0" smtClean="0"/>
              <a:t>  Choose a place</a:t>
            </a:r>
            <a:r>
              <a:rPr kumimoji="1" lang="zh-CN" altLang="en-US" sz="3200" dirty="0" smtClean="0"/>
              <a:t> </a:t>
            </a:r>
            <a:endParaRPr kumimoji="1" lang="en-US" altLang="zh-CN" sz="3200" dirty="0" smtClean="0"/>
          </a:p>
          <a:p>
            <a:pPr>
              <a:buFont typeface="Wingdings" charset="2"/>
              <a:buChar char="l"/>
            </a:pPr>
            <a:endParaRPr kumimoji="1" lang="en-US" altLang="zh-CN" sz="3200" dirty="0"/>
          </a:p>
          <a:p>
            <a:pPr>
              <a:buFont typeface="Wingdings" charset="2"/>
              <a:buChar char="l"/>
            </a:pPr>
            <a:endParaRPr kumimoji="1" lang="en-US" altLang="zh-CN" sz="32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 Capture the moment</a:t>
            </a:r>
          </a:p>
          <a:p>
            <a:r>
              <a:rPr kumimoji="1" lang="en-US" altLang="zh-CN" sz="3200" dirty="0" smtClean="0"/>
              <a:t> </a:t>
            </a:r>
          </a:p>
          <a:p>
            <a:r>
              <a:rPr kumimoji="1" lang="zh-CN" altLang="en-US" sz="3200" dirty="0" smtClean="0"/>
              <a:t>  </a:t>
            </a:r>
            <a:endParaRPr kumimoji="1" lang="zh-CN" altLang="en-US" sz="32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970494" y="4171652"/>
            <a:ext cx="5244353" cy="1099595"/>
          </a:xfrm>
        </p:spPr>
        <p:txBody>
          <a:bodyPr>
            <a:normAutofit/>
          </a:bodyPr>
          <a:lstStyle/>
          <a:p>
            <a:r>
              <a:rPr kumimoji="1" lang="en-US" altLang="zh-CN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 &amp; still</a:t>
            </a: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70493" y="2404708"/>
            <a:ext cx="5244353" cy="10995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Grand</a:t>
            </a:r>
            <a:r>
              <a:rPr kumimoji="1"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Central Terminal</a:t>
            </a: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0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5" y="286603"/>
            <a:ext cx="8956690" cy="5961797"/>
          </a:xfrm>
        </p:spPr>
      </p:pic>
    </p:spTree>
    <p:extLst>
      <p:ext uri="{BB962C8B-B14F-4D97-AF65-F5344CB8AC3E}">
        <p14:creationId xmlns:p14="http://schemas.microsoft.com/office/powerpoint/2010/main" val="987624856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152</Words>
  <Application>Microsoft Macintosh PowerPoint</Application>
  <PresentationFormat>宽屏</PresentationFormat>
  <Paragraphs>60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DengXian</vt:lpstr>
      <vt:lpstr>Wingdings</vt:lpstr>
      <vt:lpstr>宋体</vt:lpstr>
      <vt:lpstr>怀旧</vt:lpstr>
      <vt:lpstr>Mastery Project</vt:lpstr>
      <vt:lpstr>Background</vt:lpstr>
      <vt:lpstr>Mindmap</vt:lpstr>
      <vt:lpstr>Domain map</vt:lpstr>
      <vt:lpstr>Precedents</vt:lpstr>
      <vt:lpstr>Design Process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Project</dc:title>
  <dc:creator>Yin Hu</dc:creator>
  <cp:lastModifiedBy>Yin Hu</cp:lastModifiedBy>
  <cp:revision>17</cp:revision>
  <dcterms:created xsi:type="dcterms:W3CDTF">2017-08-02T10:45:27Z</dcterms:created>
  <dcterms:modified xsi:type="dcterms:W3CDTF">2017-08-02T16:53:13Z</dcterms:modified>
</cp:coreProperties>
</file>