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autoCompressPictures="0">
  <p:sldMasterIdLst>
    <p:sldMasterId id="2147484072" r:id="rId1"/>
    <p:sldMasterId id="2147484085" r:id="rId2"/>
    <p:sldMasterId id="2147484112" r:id="rId3"/>
  </p:sldMasterIdLst>
  <p:notesMasterIdLst>
    <p:notesMasterId r:id="rId28"/>
  </p:notesMasterIdLst>
  <p:handoutMasterIdLst>
    <p:handoutMasterId r:id="rId29"/>
  </p:handoutMasterIdLst>
  <p:sldIdLst>
    <p:sldId id="330" r:id="rId4"/>
    <p:sldId id="436" r:id="rId5"/>
    <p:sldId id="475" r:id="rId6"/>
    <p:sldId id="476" r:id="rId7"/>
    <p:sldId id="477" r:id="rId8"/>
    <p:sldId id="478" r:id="rId9"/>
    <p:sldId id="479" r:id="rId10"/>
    <p:sldId id="480" r:id="rId11"/>
    <p:sldId id="481" r:id="rId12"/>
    <p:sldId id="482" r:id="rId13"/>
    <p:sldId id="483" r:id="rId14"/>
    <p:sldId id="484" r:id="rId15"/>
    <p:sldId id="485" r:id="rId16"/>
    <p:sldId id="486" r:id="rId17"/>
    <p:sldId id="487" r:id="rId18"/>
    <p:sldId id="488" r:id="rId19"/>
    <p:sldId id="489" r:id="rId20"/>
    <p:sldId id="490" r:id="rId21"/>
    <p:sldId id="491" r:id="rId22"/>
    <p:sldId id="492" r:id="rId23"/>
    <p:sldId id="493" r:id="rId24"/>
    <p:sldId id="494" r:id="rId25"/>
    <p:sldId id="495" r:id="rId26"/>
    <p:sldId id="496" r:id="rId27"/>
  </p:sldIdLst>
  <p:sldSz cx="9144000" cy="6858000" type="screen4x3"/>
  <p:notesSz cx="6881813" cy="92964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816">
          <p15:clr>
            <a:srgbClr val="A4A3A4"/>
          </p15:clr>
        </p15:guide>
        <p15:guide id="2" pos="4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lberschatz, Avi" initials="SA" lastIdx="1" clrIdx="0">
    <p:extLst>
      <p:ext uri="{19B8F6BF-5375-455C-9EA6-DF929625EA0E}">
        <p15:presenceInfo xmlns:p15="http://schemas.microsoft.com/office/powerpoint/2012/main" userId="S::avi@yale.edu::016206a9-3acf-4d04-9473-be90a77fcf7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3300"/>
    <a:srgbClr val="800000"/>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33" autoAdjust="0"/>
    <p:restoredTop sz="94667"/>
  </p:normalViewPr>
  <p:slideViewPr>
    <p:cSldViewPr snapToGrid="0">
      <p:cViewPr varScale="1">
        <p:scale>
          <a:sx n="69" d="100"/>
          <a:sy n="69" d="100"/>
        </p:scale>
        <p:origin x="1308" y="66"/>
      </p:cViewPr>
      <p:guideLst>
        <p:guide orient="horz" pos="816"/>
        <p:guide pos="4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9668"/>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commentAuthors" Target="commentAuthors.xml"/><Relationship Id="rId8"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09E9D9F-E1D1-45C5-9FE6-B8E4CFBC2565}" type="doc">
      <dgm:prSet loTypeId="urn:microsoft.com/office/officeart/2005/8/layout/chevron1" loCatId="process" qsTypeId="urn:microsoft.com/office/officeart/2005/8/quickstyle/3d7" qsCatId="3D" csTypeId="urn:microsoft.com/office/officeart/2005/8/colors/colorful5" csCatId="colorful" phldr="1"/>
      <dgm:spPr/>
    </dgm:pt>
    <dgm:pt modelId="{9EFCE220-3648-470E-A70B-1DA3E3A1E636}">
      <dgm:prSet phldrT="[Text]"/>
      <dgm:spPr>
        <a:solidFill>
          <a:schemeClr val="accent3">
            <a:lumMod val="50000"/>
          </a:schemeClr>
        </a:solidFill>
      </dgm:spPr>
      <dgm:t>
        <a:bodyPr/>
        <a:lstStyle/>
        <a:p>
          <a:r>
            <a:rPr lang="en-US" dirty="0" smtClean="0"/>
            <a:t>Design Phase</a:t>
          </a:r>
          <a:endParaRPr lang="en-US" dirty="0"/>
        </a:p>
      </dgm:t>
    </dgm:pt>
    <dgm:pt modelId="{EC4B422E-301F-45A7-A215-66AE83647290}" type="parTrans" cxnId="{6B96AA7B-7315-405F-A1F7-2B32BB887BED}">
      <dgm:prSet/>
      <dgm:spPr/>
      <dgm:t>
        <a:bodyPr/>
        <a:lstStyle/>
        <a:p>
          <a:endParaRPr lang="en-US"/>
        </a:p>
      </dgm:t>
    </dgm:pt>
    <dgm:pt modelId="{14AC0735-2357-4E1F-8EBE-EA786EE40269}" type="sibTrans" cxnId="{6B96AA7B-7315-405F-A1F7-2B32BB887BED}">
      <dgm:prSet/>
      <dgm:spPr/>
      <dgm:t>
        <a:bodyPr/>
        <a:lstStyle/>
        <a:p>
          <a:endParaRPr lang="en-US"/>
        </a:p>
      </dgm:t>
    </dgm:pt>
    <dgm:pt modelId="{C0794992-8006-431C-BBA4-2BBDEC9600E2}">
      <dgm:prSet phldrT="[Text]"/>
      <dgm:spPr>
        <a:solidFill>
          <a:schemeClr val="accent6">
            <a:lumMod val="60000"/>
            <a:lumOff val="40000"/>
          </a:schemeClr>
        </a:solidFill>
      </dgm:spPr>
      <dgm:t>
        <a:bodyPr/>
        <a:lstStyle/>
        <a:p>
          <a:r>
            <a:rPr lang="en-US" dirty="0" smtClean="0"/>
            <a:t>Prototype Phase</a:t>
          </a:r>
          <a:endParaRPr lang="en-US" dirty="0"/>
        </a:p>
      </dgm:t>
    </dgm:pt>
    <dgm:pt modelId="{BD99AE13-96CF-4DA0-ACA0-0A230C2162D6}" type="parTrans" cxnId="{773B66F5-2B98-4CD4-97E7-A2516ADE72B4}">
      <dgm:prSet/>
      <dgm:spPr/>
      <dgm:t>
        <a:bodyPr/>
        <a:lstStyle/>
        <a:p>
          <a:endParaRPr lang="en-US"/>
        </a:p>
      </dgm:t>
    </dgm:pt>
    <dgm:pt modelId="{39CE533B-86B6-444E-89D6-0A7C081FE138}" type="sibTrans" cxnId="{773B66F5-2B98-4CD4-97E7-A2516ADE72B4}">
      <dgm:prSet/>
      <dgm:spPr/>
      <dgm:t>
        <a:bodyPr/>
        <a:lstStyle/>
        <a:p>
          <a:endParaRPr lang="en-US"/>
        </a:p>
      </dgm:t>
    </dgm:pt>
    <dgm:pt modelId="{3650EF0A-AC7A-4843-B2C1-DE22C9825A3B}">
      <dgm:prSet phldrT="[Text]"/>
      <dgm:spPr>
        <a:solidFill>
          <a:schemeClr val="tx2">
            <a:lumMod val="60000"/>
            <a:lumOff val="40000"/>
          </a:schemeClr>
        </a:solidFill>
      </dgm:spPr>
      <dgm:t>
        <a:bodyPr/>
        <a:lstStyle/>
        <a:p>
          <a:r>
            <a:rPr lang="en-US" dirty="0" smtClean="0"/>
            <a:t>Production Phase</a:t>
          </a:r>
          <a:endParaRPr lang="en-US" dirty="0"/>
        </a:p>
      </dgm:t>
    </dgm:pt>
    <dgm:pt modelId="{801F8DF1-5A12-41C1-9CF7-05DD572E7868}" type="parTrans" cxnId="{F49CDAB6-B0DC-4C18-A63A-953B8725C505}">
      <dgm:prSet/>
      <dgm:spPr/>
      <dgm:t>
        <a:bodyPr/>
        <a:lstStyle/>
        <a:p>
          <a:endParaRPr lang="en-US"/>
        </a:p>
      </dgm:t>
    </dgm:pt>
    <dgm:pt modelId="{81E63F09-EBB4-40A5-8719-E71FE54F7F1A}" type="sibTrans" cxnId="{F49CDAB6-B0DC-4C18-A63A-953B8725C505}">
      <dgm:prSet/>
      <dgm:spPr/>
      <dgm:t>
        <a:bodyPr/>
        <a:lstStyle/>
        <a:p>
          <a:endParaRPr lang="en-US"/>
        </a:p>
      </dgm:t>
    </dgm:pt>
    <dgm:pt modelId="{10BC4E26-6AB6-486B-A6F2-51C34EEEA89D}" type="pres">
      <dgm:prSet presAssocID="{109E9D9F-E1D1-45C5-9FE6-B8E4CFBC2565}" presName="Name0" presStyleCnt="0">
        <dgm:presLayoutVars>
          <dgm:dir/>
          <dgm:animLvl val="lvl"/>
          <dgm:resizeHandles val="exact"/>
        </dgm:presLayoutVars>
      </dgm:prSet>
      <dgm:spPr/>
    </dgm:pt>
    <dgm:pt modelId="{C5012D8C-A999-4679-B2A4-12E2C5582A3C}" type="pres">
      <dgm:prSet presAssocID="{9EFCE220-3648-470E-A70B-1DA3E3A1E636}" presName="parTxOnly" presStyleLbl="node1" presStyleIdx="0" presStyleCnt="3">
        <dgm:presLayoutVars>
          <dgm:chMax val="0"/>
          <dgm:chPref val="0"/>
          <dgm:bulletEnabled val="1"/>
        </dgm:presLayoutVars>
      </dgm:prSet>
      <dgm:spPr/>
      <dgm:t>
        <a:bodyPr/>
        <a:lstStyle/>
        <a:p>
          <a:endParaRPr lang="en-US"/>
        </a:p>
      </dgm:t>
    </dgm:pt>
    <dgm:pt modelId="{5F91B48C-B3A4-4309-BF18-169CDD409815}" type="pres">
      <dgm:prSet presAssocID="{14AC0735-2357-4E1F-8EBE-EA786EE40269}" presName="parTxOnlySpace" presStyleCnt="0"/>
      <dgm:spPr/>
    </dgm:pt>
    <dgm:pt modelId="{832EFA22-E82A-4041-B536-C2BDDA9443D4}" type="pres">
      <dgm:prSet presAssocID="{C0794992-8006-431C-BBA4-2BBDEC9600E2}" presName="parTxOnly" presStyleLbl="node1" presStyleIdx="1" presStyleCnt="3">
        <dgm:presLayoutVars>
          <dgm:chMax val="0"/>
          <dgm:chPref val="0"/>
          <dgm:bulletEnabled val="1"/>
        </dgm:presLayoutVars>
      </dgm:prSet>
      <dgm:spPr/>
      <dgm:t>
        <a:bodyPr/>
        <a:lstStyle/>
        <a:p>
          <a:endParaRPr lang="en-US"/>
        </a:p>
      </dgm:t>
    </dgm:pt>
    <dgm:pt modelId="{A0FCEE0A-34C6-4310-9252-CE1955B61CC9}" type="pres">
      <dgm:prSet presAssocID="{39CE533B-86B6-444E-89D6-0A7C081FE138}" presName="parTxOnlySpace" presStyleCnt="0"/>
      <dgm:spPr/>
    </dgm:pt>
    <dgm:pt modelId="{0ECEFB3C-3253-4657-8020-558193069316}" type="pres">
      <dgm:prSet presAssocID="{3650EF0A-AC7A-4843-B2C1-DE22C9825A3B}" presName="parTxOnly" presStyleLbl="node1" presStyleIdx="2" presStyleCnt="3">
        <dgm:presLayoutVars>
          <dgm:chMax val="0"/>
          <dgm:chPref val="0"/>
          <dgm:bulletEnabled val="1"/>
        </dgm:presLayoutVars>
      </dgm:prSet>
      <dgm:spPr/>
      <dgm:t>
        <a:bodyPr/>
        <a:lstStyle/>
        <a:p>
          <a:endParaRPr lang="en-US"/>
        </a:p>
      </dgm:t>
    </dgm:pt>
  </dgm:ptLst>
  <dgm:cxnLst>
    <dgm:cxn modelId="{6B96AA7B-7315-405F-A1F7-2B32BB887BED}" srcId="{109E9D9F-E1D1-45C5-9FE6-B8E4CFBC2565}" destId="{9EFCE220-3648-470E-A70B-1DA3E3A1E636}" srcOrd="0" destOrd="0" parTransId="{EC4B422E-301F-45A7-A215-66AE83647290}" sibTransId="{14AC0735-2357-4E1F-8EBE-EA786EE40269}"/>
    <dgm:cxn modelId="{13FF2298-C833-4737-86A2-283DE3984AFD}" type="presOf" srcId="{3650EF0A-AC7A-4843-B2C1-DE22C9825A3B}" destId="{0ECEFB3C-3253-4657-8020-558193069316}" srcOrd="0" destOrd="0" presId="urn:microsoft.com/office/officeart/2005/8/layout/chevron1"/>
    <dgm:cxn modelId="{F417DC97-3B42-477C-8CAF-62B73781C448}" type="presOf" srcId="{C0794992-8006-431C-BBA4-2BBDEC9600E2}" destId="{832EFA22-E82A-4041-B536-C2BDDA9443D4}" srcOrd="0" destOrd="0" presId="urn:microsoft.com/office/officeart/2005/8/layout/chevron1"/>
    <dgm:cxn modelId="{F49CDAB6-B0DC-4C18-A63A-953B8725C505}" srcId="{109E9D9F-E1D1-45C5-9FE6-B8E4CFBC2565}" destId="{3650EF0A-AC7A-4843-B2C1-DE22C9825A3B}" srcOrd="2" destOrd="0" parTransId="{801F8DF1-5A12-41C1-9CF7-05DD572E7868}" sibTransId="{81E63F09-EBB4-40A5-8719-E71FE54F7F1A}"/>
    <dgm:cxn modelId="{9A6C14A7-F4D6-47AE-BCDB-01019C3007E7}" type="presOf" srcId="{9EFCE220-3648-470E-A70B-1DA3E3A1E636}" destId="{C5012D8C-A999-4679-B2A4-12E2C5582A3C}" srcOrd="0" destOrd="0" presId="urn:microsoft.com/office/officeart/2005/8/layout/chevron1"/>
    <dgm:cxn modelId="{773B66F5-2B98-4CD4-97E7-A2516ADE72B4}" srcId="{109E9D9F-E1D1-45C5-9FE6-B8E4CFBC2565}" destId="{C0794992-8006-431C-BBA4-2BBDEC9600E2}" srcOrd="1" destOrd="0" parTransId="{BD99AE13-96CF-4DA0-ACA0-0A230C2162D6}" sibTransId="{39CE533B-86B6-444E-89D6-0A7C081FE138}"/>
    <dgm:cxn modelId="{C33C5649-F79D-48CE-BF68-DF55A6CAAFBE}" type="presOf" srcId="{109E9D9F-E1D1-45C5-9FE6-B8E4CFBC2565}" destId="{10BC4E26-6AB6-486B-A6F2-51C34EEEA89D}" srcOrd="0" destOrd="0" presId="urn:microsoft.com/office/officeart/2005/8/layout/chevron1"/>
    <dgm:cxn modelId="{2D2853A1-C641-44DE-BCE1-DC2F2CFF4A35}" type="presParOf" srcId="{10BC4E26-6AB6-486B-A6F2-51C34EEEA89D}" destId="{C5012D8C-A999-4679-B2A4-12E2C5582A3C}" srcOrd="0" destOrd="0" presId="urn:microsoft.com/office/officeart/2005/8/layout/chevron1"/>
    <dgm:cxn modelId="{E216E71C-5CEF-4EBA-AB1A-4B59051F8EC5}" type="presParOf" srcId="{10BC4E26-6AB6-486B-A6F2-51C34EEEA89D}" destId="{5F91B48C-B3A4-4309-BF18-169CDD409815}" srcOrd="1" destOrd="0" presId="urn:microsoft.com/office/officeart/2005/8/layout/chevron1"/>
    <dgm:cxn modelId="{151D6BA4-71BC-4070-AF0C-E9C8B2C132D9}" type="presParOf" srcId="{10BC4E26-6AB6-486B-A6F2-51C34EEEA89D}" destId="{832EFA22-E82A-4041-B536-C2BDDA9443D4}" srcOrd="2" destOrd="0" presId="urn:microsoft.com/office/officeart/2005/8/layout/chevron1"/>
    <dgm:cxn modelId="{93712683-6DD1-4221-A5B0-BF3276806450}" type="presParOf" srcId="{10BC4E26-6AB6-486B-A6F2-51C34EEEA89D}" destId="{A0FCEE0A-34C6-4310-9252-CE1955B61CC9}" srcOrd="3" destOrd="0" presId="urn:microsoft.com/office/officeart/2005/8/layout/chevron1"/>
    <dgm:cxn modelId="{DAACAC39-5C21-4582-9410-024DC917DB75}" type="presParOf" srcId="{10BC4E26-6AB6-486B-A6F2-51C34EEEA89D}" destId="{0ECEFB3C-3253-4657-8020-558193069316}"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012D8C-A999-4679-B2A4-12E2C5582A3C}">
      <dsp:nvSpPr>
        <dsp:cNvPr id="0" name=""/>
        <dsp:cNvSpPr/>
      </dsp:nvSpPr>
      <dsp:spPr>
        <a:xfrm>
          <a:off x="1963" y="1138304"/>
          <a:ext cx="2392661" cy="957064"/>
        </a:xfrm>
        <a:prstGeom prst="chevron">
          <a:avLst/>
        </a:prstGeom>
        <a:solidFill>
          <a:schemeClr val="accent3">
            <a:lumMod val="5000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84011" tIns="28004" rIns="28004" bIns="28004" numCol="1" spcCol="1270" anchor="ctr" anchorCtr="0">
          <a:noAutofit/>
        </a:bodyPr>
        <a:lstStyle/>
        <a:p>
          <a:pPr lvl="0" algn="ctr" defTabSz="933450">
            <a:lnSpc>
              <a:spcPct val="90000"/>
            </a:lnSpc>
            <a:spcBef>
              <a:spcPct val="0"/>
            </a:spcBef>
            <a:spcAft>
              <a:spcPct val="35000"/>
            </a:spcAft>
          </a:pPr>
          <a:r>
            <a:rPr lang="en-US" sz="2100" kern="1200" dirty="0" smtClean="0"/>
            <a:t>Design Phase</a:t>
          </a:r>
          <a:endParaRPr lang="en-US" sz="2100" kern="1200" dirty="0"/>
        </a:p>
      </dsp:txBody>
      <dsp:txXfrm>
        <a:off x="480495" y="1138304"/>
        <a:ext cx="1435597" cy="957064"/>
      </dsp:txXfrm>
    </dsp:sp>
    <dsp:sp modelId="{832EFA22-E82A-4041-B536-C2BDDA9443D4}">
      <dsp:nvSpPr>
        <dsp:cNvPr id="0" name=""/>
        <dsp:cNvSpPr/>
      </dsp:nvSpPr>
      <dsp:spPr>
        <a:xfrm>
          <a:off x="2155359" y="1138304"/>
          <a:ext cx="2392661" cy="957064"/>
        </a:xfrm>
        <a:prstGeom prst="chevron">
          <a:avLst/>
        </a:prstGeom>
        <a:solidFill>
          <a:schemeClr val="accent6">
            <a:lumMod val="60000"/>
            <a:lumOff val="4000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84011" tIns="28004" rIns="28004" bIns="28004" numCol="1" spcCol="1270" anchor="ctr" anchorCtr="0">
          <a:noAutofit/>
        </a:bodyPr>
        <a:lstStyle/>
        <a:p>
          <a:pPr lvl="0" algn="ctr" defTabSz="933450">
            <a:lnSpc>
              <a:spcPct val="90000"/>
            </a:lnSpc>
            <a:spcBef>
              <a:spcPct val="0"/>
            </a:spcBef>
            <a:spcAft>
              <a:spcPct val="35000"/>
            </a:spcAft>
          </a:pPr>
          <a:r>
            <a:rPr lang="en-US" sz="2100" kern="1200" dirty="0" smtClean="0"/>
            <a:t>Prototype Phase</a:t>
          </a:r>
          <a:endParaRPr lang="en-US" sz="2100" kern="1200" dirty="0"/>
        </a:p>
      </dsp:txBody>
      <dsp:txXfrm>
        <a:off x="2633891" y="1138304"/>
        <a:ext cx="1435597" cy="957064"/>
      </dsp:txXfrm>
    </dsp:sp>
    <dsp:sp modelId="{0ECEFB3C-3253-4657-8020-558193069316}">
      <dsp:nvSpPr>
        <dsp:cNvPr id="0" name=""/>
        <dsp:cNvSpPr/>
      </dsp:nvSpPr>
      <dsp:spPr>
        <a:xfrm>
          <a:off x="4308754" y="1138304"/>
          <a:ext cx="2392661" cy="957064"/>
        </a:xfrm>
        <a:prstGeom prst="chevron">
          <a:avLst/>
        </a:prstGeom>
        <a:solidFill>
          <a:schemeClr val="tx2">
            <a:lumMod val="60000"/>
            <a:lumOff val="4000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84011" tIns="28004" rIns="28004" bIns="28004" numCol="1" spcCol="1270" anchor="ctr" anchorCtr="0">
          <a:noAutofit/>
        </a:bodyPr>
        <a:lstStyle/>
        <a:p>
          <a:pPr lvl="0" algn="ctr" defTabSz="933450">
            <a:lnSpc>
              <a:spcPct val="90000"/>
            </a:lnSpc>
            <a:spcBef>
              <a:spcPct val="0"/>
            </a:spcBef>
            <a:spcAft>
              <a:spcPct val="35000"/>
            </a:spcAft>
          </a:pPr>
          <a:r>
            <a:rPr lang="en-US" sz="2100" kern="1200" dirty="0" smtClean="0"/>
            <a:t>Production Phase</a:t>
          </a:r>
          <a:endParaRPr lang="en-US" sz="2100" kern="1200" dirty="0"/>
        </a:p>
      </dsp:txBody>
      <dsp:txXfrm>
        <a:off x="4787286" y="1138304"/>
        <a:ext cx="1435597" cy="957064"/>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54292038-6B0F-2949-BFB3-4480D5926108}"/>
              </a:ext>
            </a:extLst>
          </p:cNvPr>
          <p:cNvSpPr>
            <a:spLocks noGrp="1" noChangeArrowheads="1"/>
          </p:cNvSpPr>
          <p:nvPr>
            <p:ph type="hdr" sz="quarter"/>
          </p:nvPr>
        </p:nvSpPr>
        <p:spPr bwMode="auto">
          <a:xfrm>
            <a:off x="0" y="0"/>
            <a:ext cx="3016250" cy="442913"/>
          </a:xfrm>
          <a:prstGeom prst="rect">
            <a:avLst/>
          </a:prstGeom>
          <a:noFill/>
          <a:ln w="9525">
            <a:noFill/>
            <a:miter lim="800000"/>
            <a:headEnd/>
            <a:tailEnd/>
          </a:ln>
        </p:spPr>
        <p:txBody>
          <a:bodyPr vert="horz" wrap="none" lIns="87575" tIns="43788" rIns="87575" bIns="43788" numCol="1" anchor="ctr" anchorCtr="0" compatLnSpc="1">
            <a:prstTxWarp prst="textNoShape">
              <a:avLst/>
            </a:prstTxWarp>
          </a:bodyPr>
          <a:lstStyle>
            <a:lvl1pPr defTabSz="876300">
              <a:defRPr sz="1100">
                <a:latin typeface="Helvetica" charset="0"/>
                <a:ea typeface="ＭＳ Ｐゴシック" charset="-128"/>
                <a:cs typeface="ＭＳ Ｐゴシック" charset="-128"/>
              </a:defRPr>
            </a:lvl1pPr>
          </a:lstStyle>
          <a:p>
            <a:pPr>
              <a:defRPr/>
            </a:pPr>
            <a:endParaRPr lang="en-US"/>
          </a:p>
        </p:txBody>
      </p:sp>
      <p:sp>
        <p:nvSpPr>
          <p:cNvPr id="46083" name="Rectangle 3">
            <a:extLst>
              <a:ext uri="{FF2B5EF4-FFF2-40B4-BE49-F238E27FC236}">
                <a16:creationId xmlns:a16="http://schemas.microsoft.com/office/drawing/2014/main" id="{53CBFB87-3130-8A40-8B9F-D30E7EF9A785}"/>
              </a:ext>
            </a:extLst>
          </p:cNvPr>
          <p:cNvSpPr>
            <a:spLocks noGrp="1" noChangeArrowheads="1"/>
          </p:cNvSpPr>
          <p:nvPr>
            <p:ph type="dt" sz="quarter" idx="1"/>
          </p:nvPr>
        </p:nvSpPr>
        <p:spPr bwMode="auto">
          <a:xfrm>
            <a:off x="3878263" y="0"/>
            <a:ext cx="3016250" cy="442913"/>
          </a:xfrm>
          <a:prstGeom prst="rect">
            <a:avLst/>
          </a:prstGeom>
          <a:noFill/>
          <a:ln w="9525">
            <a:noFill/>
            <a:miter lim="800000"/>
            <a:headEnd/>
            <a:tailEnd/>
          </a:ln>
        </p:spPr>
        <p:txBody>
          <a:bodyPr vert="horz" wrap="none" lIns="87575" tIns="43788" rIns="87575" bIns="43788" numCol="1" anchor="ctr" anchorCtr="0" compatLnSpc="1">
            <a:prstTxWarp prst="textNoShape">
              <a:avLst/>
            </a:prstTxWarp>
          </a:bodyPr>
          <a:lstStyle>
            <a:lvl1pPr algn="r" defTabSz="876300">
              <a:defRPr sz="1100">
                <a:latin typeface="Helvetica" charset="0"/>
                <a:ea typeface="ＭＳ Ｐゴシック" charset="-128"/>
                <a:cs typeface="ＭＳ Ｐゴシック" charset="-128"/>
              </a:defRPr>
            </a:lvl1pPr>
          </a:lstStyle>
          <a:p>
            <a:pPr>
              <a:defRPr/>
            </a:pPr>
            <a:endParaRPr lang="en-US"/>
          </a:p>
        </p:txBody>
      </p:sp>
      <p:sp>
        <p:nvSpPr>
          <p:cNvPr id="46084" name="Rectangle 4">
            <a:extLst>
              <a:ext uri="{FF2B5EF4-FFF2-40B4-BE49-F238E27FC236}">
                <a16:creationId xmlns:a16="http://schemas.microsoft.com/office/drawing/2014/main" id="{F0701F88-43FF-0741-8A3A-C0F52350229C}"/>
              </a:ext>
            </a:extLst>
          </p:cNvPr>
          <p:cNvSpPr>
            <a:spLocks noGrp="1" noChangeArrowheads="1"/>
          </p:cNvSpPr>
          <p:nvPr>
            <p:ph type="ftr" sz="quarter" idx="2"/>
          </p:nvPr>
        </p:nvSpPr>
        <p:spPr bwMode="auto">
          <a:xfrm>
            <a:off x="0" y="8866188"/>
            <a:ext cx="3016250" cy="442912"/>
          </a:xfrm>
          <a:prstGeom prst="rect">
            <a:avLst/>
          </a:prstGeom>
          <a:noFill/>
          <a:ln w="9525">
            <a:noFill/>
            <a:miter lim="800000"/>
            <a:headEnd/>
            <a:tailEnd/>
          </a:ln>
        </p:spPr>
        <p:txBody>
          <a:bodyPr vert="horz" wrap="none" lIns="87575" tIns="43788" rIns="87575" bIns="43788" numCol="1" anchor="b" anchorCtr="0" compatLnSpc="1">
            <a:prstTxWarp prst="textNoShape">
              <a:avLst/>
            </a:prstTxWarp>
          </a:bodyPr>
          <a:lstStyle>
            <a:lvl1pPr defTabSz="876300">
              <a:defRPr sz="1100">
                <a:latin typeface="Helvetica" charset="0"/>
                <a:ea typeface="ＭＳ Ｐゴシック" charset="-128"/>
                <a:cs typeface="ＭＳ Ｐゴシック" charset="-128"/>
              </a:defRPr>
            </a:lvl1pPr>
          </a:lstStyle>
          <a:p>
            <a:pPr>
              <a:defRPr/>
            </a:pPr>
            <a:endParaRPr lang="en-US"/>
          </a:p>
        </p:txBody>
      </p:sp>
      <p:sp>
        <p:nvSpPr>
          <p:cNvPr id="46085" name="Rectangle 5">
            <a:extLst>
              <a:ext uri="{FF2B5EF4-FFF2-40B4-BE49-F238E27FC236}">
                <a16:creationId xmlns:a16="http://schemas.microsoft.com/office/drawing/2014/main" id="{3A87DA65-858F-5A45-B34A-C02AA0EBFC03}"/>
              </a:ext>
            </a:extLst>
          </p:cNvPr>
          <p:cNvSpPr>
            <a:spLocks noGrp="1" noChangeArrowheads="1"/>
          </p:cNvSpPr>
          <p:nvPr>
            <p:ph type="sldNum" sz="quarter" idx="3"/>
          </p:nvPr>
        </p:nvSpPr>
        <p:spPr bwMode="auto">
          <a:xfrm>
            <a:off x="3878263" y="8866188"/>
            <a:ext cx="3016250" cy="442912"/>
          </a:xfrm>
          <a:prstGeom prst="rect">
            <a:avLst/>
          </a:prstGeom>
          <a:noFill/>
          <a:ln w="9525">
            <a:noFill/>
            <a:miter lim="800000"/>
            <a:headEnd/>
            <a:tailEnd/>
          </a:ln>
        </p:spPr>
        <p:txBody>
          <a:bodyPr vert="horz" wrap="none" lIns="87575" tIns="43788" rIns="87575" bIns="43788" numCol="1" anchor="b" anchorCtr="0" compatLnSpc="1">
            <a:prstTxWarp prst="textNoShape">
              <a:avLst/>
            </a:prstTxWarp>
          </a:bodyPr>
          <a:lstStyle>
            <a:lvl1pPr algn="r" defTabSz="876300">
              <a:defRPr sz="1100">
                <a:latin typeface="Helvetica" pitchFamily="2" charset="0"/>
              </a:defRPr>
            </a:lvl1pPr>
          </a:lstStyle>
          <a:p>
            <a:pPr>
              <a:defRPr/>
            </a:pPr>
            <a:fld id="{C746EC8E-B597-402D-9662-ABD14BABEEF8}"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3A289FF7-9133-044D-B490-8A3FD0ABAE44}"/>
              </a:ext>
            </a:extLst>
          </p:cNvPr>
          <p:cNvSpPr>
            <a:spLocks noGrp="1" noChangeArrowheads="1"/>
          </p:cNvSpPr>
          <p:nvPr>
            <p:ph type="hdr" sz="quarter"/>
          </p:nvPr>
        </p:nvSpPr>
        <p:spPr bwMode="auto">
          <a:xfrm>
            <a:off x="0" y="0"/>
            <a:ext cx="2981325" cy="463550"/>
          </a:xfrm>
          <a:prstGeom prst="rect">
            <a:avLst/>
          </a:prstGeom>
          <a:noFill/>
          <a:ln w="9525">
            <a:noFill/>
            <a:miter lim="800000"/>
            <a:headEnd/>
            <a:tailEnd/>
          </a:ln>
        </p:spPr>
        <p:txBody>
          <a:bodyPr vert="horz" wrap="none" lIns="92436" tIns="46217" rIns="92436" bIns="46217" numCol="1" anchor="ctr" anchorCtr="0" compatLnSpc="1">
            <a:prstTxWarp prst="textNoShape">
              <a:avLst/>
            </a:prstTxWarp>
          </a:bodyPr>
          <a:lstStyle>
            <a:lvl1pPr defTabSz="923925">
              <a:defRPr sz="1200">
                <a:latin typeface="Times New Roman" charset="0"/>
                <a:ea typeface="ＭＳ Ｐゴシック" charset="-128"/>
                <a:cs typeface="ＭＳ Ｐゴシック" charset="-128"/>
              </a:defRPr>
            </a:lvl1pPr>
          </a:lstStyle>
          <a:p>
            <a:pPr>
              <a:defRPr/>
            </a:pPr>
            <a:endParaRPr lang="en-US"/>
          </a:p>
        </p:txBody>
      </p:sp>
      <p:sp>
        <p:nvSpPr>
          <p:cNvPr id="6147" name="Rectangle 3">
            <a:extLst>
              <a:ext uri="{FF2B5EF4-FFF2-40B4-BE49-F238E27FC236}">
                <a16:creationId xmlns:a16="http://schemas.microsoft.com/office/drawing/2014/main" id="{E37CAAC1-3D1D-9E43-A83C-E5D89AC65067}"/>
              </a:ext>
            </a:extLst>
          </p:cNvPr>
          <p:cNvSpPr>
            <a:spLocks noGrp="1" noChangeArrowheads="1"/>
          </p:cNvSpPr>
          <p:nvPr>
            <p:ph type="dt" idx="1"/>
          </p:nvPr>
        </p:nvSpPr>
        <p:spPr bwMode="auto">
          <a:xfrm>
            <a:off x="3900488" y="0"/>
            <a:ext cx="2981325" cy="463550"/>
          </a:xfrm>
          <a:prstGeom prst="rect">
            <a:avLst/>
          </a:prstGeom>
          <a:noFill/>
          <a:ln w="9525">
            <a:noFill/>
            <a:miter lim="800000"/>
            <a:headEnd/>
            <a:tailEnd/>
          </a:ln>
        </p:spPr>
        <p:txBody>
          <a:bodyPr vert="horz" wrap="none" lIns="92436" tIns="46217" rIns="92436" bIns="46217" numCol="1" anchor="ctr" anchorCtr="0" compatLnSpc="1">
            <a:prstTxWarp prst="textNoShape">
              <a:avLst/>
            </a:prstTxWarp>
          </a:bodyPr>
          <a:lstStyle>
            <a:lvl1pPr algn="r" defTabSz="923925">
              <a:defRPr sz="1200">
                <a:latin typeface="Times New Roman" charset="0"/>
                <a:ea typeface="ＭＳ Ｐゴシック" charset="-128"/>
                <a:cs typeface="ＭＳ Ｐゴシック" charset="-128"/>
              </a:defRPr>
            </a:lvl1pPr>
          </a:lstStyle>
          <a:p>
            <a:pPr>
              <a:defRPr/>
            </a:pPr>
            <a:endParaRPr lang="en-US"/>
          </a:p>
        </p:txBody>
      </p:sp>
      <p:sp>
        <p:nvSpPr>
          <p:cNvPr id="3076" name="Rectangle 4">
            <a:extLst>
              <a:ext uri="{FF2B5EF4-FFF2-40B4-BE49-F238E27FC236}">
                <a16:creationId xmlns:a16="http://schemas.microsoft.com/office/drawing/2014/main" id="{DED26F54-2C52-46FF-BCE0-8696D7541572}"/>
              </a:ext>
            </a:extLst>
          </p:cNvPr>
          <p:cNvSpPr>
            <a:spLocks noGrp="1" noRot="1" noChangeAspect="1" noChangeArrowheads="1" noTextEdit="1"/>
          </p:cNvSpPr>
          <p:nvPr>
            <p:ph type="sldImg" idx="2"/>
          </p:nvPr>
        </p:nvSpPr>
        <p:spPr bwMode="auto">
          <a:xfrm>
            <a:off x="1117600" y="698500"/>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180789FC-DD11-5542-803A-9516EB334E31}"/>
              </a:ext>
            </a:extLst>
          </p:cNvPr>
          <p:cNvSpPr>
            <a:spLocks noGrp="1" noChangeArrowheads="1"/>
          </p:cNvSpPr>
          <p:nvPr>
            <p:ph type="body" sz="quarter" idx="3"/>
          </p:nvPr>
        </p:nvSpPr>
        <p:spPr bwMode="auto">
          <a:xfrm>
            <a:off x="917575" y="4416425"/>
            <a:ext cx="5046663" cy="4181475"/>
          </a:xfrm>
          <a:prstGeom prst="rect">
            <a:avLst/>
          </a:prstGeom>
          <a:noFill/>
          <a:ln w="9525">
            <a:noFill/>
            <a:miter lim="800000"/>
            <a:headEnd/>
            <a:tailEnd/>
          </a:ln>
        </p:spPr>
        <p:txBody>
          <a:bodyPr vert="horz" wrap="none" lIns="92436" tIns="46217" rIns="92436" bIns="46217"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a16="http://schemas.microsoft.com/office/drawing/2014/main" id="{58A87854-4AA0-1349-AAA1-90BFC8DE2E9F}"/>
              </a:ext>
            </a:extLst>
          </p:cNvPr>
          <p:cNvSpPr>
            <a:spLocks noGrp="1" noChangeArrowheads="1"/>
          </p:cNvSpPr>
          <p:nvPr>
            <p:ph type="ftr" sz="quarter" idx="4"/>
          </p:nvPr>
        </p:nvSpPr>
        <p:spPr bwMode="auto">
          <a:xfrm>
            <a:off x="0" y="8832850"/>
            <a:ext cx="2981325" cy="463550"/>
          </a:xfrm>
          <a:prstGeom prst="rect">
            <a:avLst/>
          </a:prstGeom>
          <a:noFill/>
          <a:ln w="9525">
            <a:noFill/>
            <a:miter lim="800000"/>
            <a:headEnd/>
            <a:tailEnd/>
          </a:ln>
        </p:spPr>
        <p:txBody>
          <a:bodyPr vert="horz" wrap="none" lIns="92436" tIns="46217" rIns="92436" bIns="46217" numCol="1" anchor="b" anchorCtr="0" compatLnSpc="1">
            <a:prstTxWarp prst="textNoShape">
              <a:avLst/>
            </a:prstTxWarp>
          </a:bodyPr>
          <a:lstStyle>
            <a:lvl1pPr defTabSz="923925">
              <a:defRPr sz="1200">
                <a:latin typeface="Times New Roman" charset="0"/>
                <a:ea typeface="ＭＳ Ｐゴシック" charset="-128"/>
                <a:cs typeface="ＭＳ Ｐゴシック" charset="-128"/>
              </a:defRPr>
            </a:lvl1pPr>
          </a:lstStyle>
          <a:p>
            <a:pPr>
              <a:defRPr/>
            </a:pPr>
            <a:endParaRPr lang="en-US"/>
          </a:p>
        </p:txBody>
      </p:sp>
      <p:sp>
        <p:nvSpPr>
          <p:cNvPr id="6151" name="Rectangle 7">
            <a:extLst>
              <a:ext uri="{FF2B5EF4-FFF2-40B4-BE49-F238E27FC236}">
                <a16:creationId xmlns:a16="http://schemas.microsoft.com/office/drawing/2014/main" id="{97C6A482-1B06-854B-9B2C-D5CE05B6625A}"/>
              </a:ext>
            </a:extLst>
          </p:cNvPr>
          <p:cNvSpPr>
            <a:spLocks noGrp="1" noChangeArrowheads="1"/>
          </p:cNvSpPr>
          <p:nvPr>
            <p:ph type="sldNum" sz="quarter" idx="5"/>
          </p:nvPr>
        </p:nvSpPr>
        <p:spPr bwMode="auto">
          <a:xfrm>
            <a:off x="3900488" y="8832850"/>
            <a:ext cx="2981325" cy="463550"/>
          </a:xfrm>
          <a:prstGeom prst="rect">
            <a:avLst/>
          </a:prstGeom>
          <a:noFill/>
          <a:ln w="9525">
            <a:noFill/>
            <a:miter lim="800000"/>
            <a:headEnd/>
            <a:tailEnd/>
          </a:ln>
        </p:spPr>
        <p:txBody>
          <a:bodyPr vert="horz" wrap="none" lIns="92436" tIns="46217" rIns="92436" bIns="46217" numCol="1" anchor="b" anchorCtr="0" compatLnSpc="1">
            <a:prstTxWarp prst="textNoShape">
              <a:avLst/>
            </a:prstTxWarp>
          </a:bodyPr>
          <a:lstStyle>
            <a:lvl1pPr algn="r" defTabSz="923925">
              <a:defRPr sz="1200">
                <a:latin typeface="Times New Roman" panose="02020603050405020304" pitchFamily="18" charset="0"/>
              </a:defRPr>
            </a:lvl1pPr>
          </a:lstStyle>
          <a:p>
            <a:pPr>
              <a:defRPr/>
            </a:pPr>
            <a:fld id="{F8DDF7C7-3008-4DC4-9F8B-1490BCFC99E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D6E874EA-6D46-4D5A-A67E-32C6E4712BC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DDC88E0-05A8-4892-B21E-9326A8D3E05F}" type="slidenum">
              <a:rPr lang="en-US" altLang="en-US" smtClean="0">
                <a:latin typeface="Times New Roman" panose="02020603050405020304" pitchFamily="18" charset="0"/>
              </a:rPr>
              <a:pPr/>
              <a:t>0</a:t>
            </a:fld>
            <a:endParaRPr lang="en-US" altLang="en-US">
              <a:latin typeface="Times New Roman" panose="02020603050405020304" pitchFamily="18" charset="0"/>
            </a:endParaRPr>
          </a:p>
        </p:txBody>
      </p:sp>
      <p:sp>
        <p:nvSpPr>
          <p:cNvPr id="6147" name="Rectangle 2">
            <a:extLst>
              <a:ext uri="{FF2B5EF4-FFF2-40B4-BE49-F238E27FC236}">
                <a16:creationId xmlns:a16="http://schemas.microsoft.com/office/drawing/2014/main" id="{76CF1BC6-EF44-430B-853A-1916C3A57333}"/>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53BC5144-BC73-40F2-9D46-6DC1B56AC66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marL="0" marR="0" lvl="0" indent="0" algn="r" defTabSz="903288" rtl="0" eaLnBrk="0" fontAlgn="base" latinLnBrk="0" hangingPunct="0">
              <a:lnSpc>
                <a:spcPct val="100000"/>
              </a:lnSpc>
              <a:spcBef>
                <a:spcPct val="0"/>
              </a:spcBef>
              <a:spcAft>
                <a:spcPct val="0"/>
              </a:spcAft>
              <a:buClrTx/>
              <a:buSzTx/>
              <a:buFontTx/>
              <a:buNone/>
              <a:tabLst/>
              <a:defRPr/>
            </a:pPr>
            <a:fld id="{3997A419-355F-A04A-96E0-21643AF8E9FF}" type="slidenum">
              <a:rPr kumimoji="0" lang="en-US" sz="800" b="0" i="0" u="none" strike="noStrike" kern="1200" cap="none" spc="0" normalizeH="0" baseline="0" noProof="0">
                <a:ln>
                  <a:noFill/>
                </a:ln>
                <a:solidFill>
                  <a:srgbClr val="000000"/>
                </a:solidFill>
                <a:effectLst/>
                <a:uLnTx/>
                <a:uFillTx/>
                <a:latin typeface="Arial" charset="0"/>
                <a:ea typeface="ＭＳ Ｐゴシック" charset="0"/>
              </a:rPr>
              <a:pPr marL="0" marR="0" lvl="0" indent="0" algn="r" defTabSz="903288" rtl="0" eaLnBrk="0" fontAlgn="base" latinLnBrk="0" hangingPunct="0">
                <a:lnSpc>
                  <a:spcPct val="100000"/>
                </a:lnSpc>
                <a:spcBef>
                  <a:spcPct val="0"/>
                </a:spcBef>
                <a:spcAft>
                  <a:spcPct val="0"/>
                </a:spcAft>
                <a:buClrTx/>
                <a:buSzTx/>
                <a:buFontTx/>
                <a:buNone/>
                <a:tabLst/>
                <a:defRPr/>
              </a:pPr>
              <a:t>9</a:t>
            </a:fld>
            <a:endParaRPr kumimoji="0" lang="en-US" sz="800" b="0" i="0" u="none" strike="noStrike" kern="1200" cap="none" spc="0" normalizeH="0" baseline="0" noProof="0">
              <a:ln>
                <a:noFill/>
              </a:ln>
              <a:solidFill>
                <a:srgbClr val="000000"/>
              </a:solidFill>
              <a:effectLst/>
              <a:uLnTx/>
              <a:uFillTx/>
              <a:latin typeface="Arial" charset="0"/>
              <a:ea typeface="ＭＳ Ｐゴシック" charset="0"/>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2.1</a:t>
            </a:r>
            <a:r>
              <a:rPr lang="en-US" sz="1200" kern="1200" baseline="0" dirty="0" smtClean="0">
                <a:solidFill>
                  <a:schemeClr val="tx1"/>
                </a:solidFill>
                <a:latin typeface="Arial" charset="0"/>
                <a:ea typeface="ＭＳ Ｐゴシック" charset="0"/>
                <a:cs typeface="ＭＳ Ｐゴシック" charset="0"/>
              </a:rPr>
              <a:t> </a:t>
            </a:r>
            <a:r>
              <a:rPr lang="en-US" sz="1200" kern="1200" dirty="0" smtClean="0">
                <a:solidFill>
                  <a:schemeClr val="tx1"/>
                </a:solidFill>
                <a:latin typeface="Arial" charset="0"/>
                <a:ea typeface="ＭＳ Ｐゴシック" charset="0"/>
                <a:cs typeface="ＭＳ Ｐゴシック" charset="0"/>
              </a:rPr>
              <a:t>–</a:t>
            </a:r>
            <a:r>
              <a:rPr lang="en-US" sz="1200" kern="1200" baseline="0" dirty="0" smtClean="0">
                <a:solidFill>
                  <a:schemeClr val="tx1"/>
                </a:solidFill>
                <a:latin typeface="Arial" charset="0"/>
                <a:ea typeface="ＭＳ Ｐゴシック" charset="0"/>
                <a:cs typeface="ＭＳ Ｐゴシック" charset="0"/>
              </a:rPr>
              <a:t> </a:t>
            </a:r>
            <a:r>
              <a:rPr lang="en-CA" sz="1200" kern="1200" baseline="0" dirty="0" smtClean="0">
                <a:solidFill>
                  <a:schemeClr val="tx1"/>
                </a:solidFill>
                <a:latin typeface="Arial" charset="0"/>
                <a:ea typeface="ＭＳ Ｐゴシック" charset="0"/>
                <a:cs typeface="ＭＳ Ｐゴシック" charset="0"/>
              </a:rPr>
              <a:t>Learn Electronics</a:t>
            </a:r>
            <a:endParaRPr lang="en-CA" dirty="0" smtClean="0"/>
          </a:p>
          <a:p>
            <a:pPr>
              <a:lnSpc>
                <a:spcPct val="80000"/>
              </a:lnSpc>
              <a:buFontTx/>
              <a:buNone/>
            </a:pPr>
            <a:r>
              <a:rPr lang="en-US" dirty="0" smtClean="0">
                <a:latin typeface="Arial" charset="0"/>
              </a:rPr>
              <a:t>2.1.2 –</a:t>
            </a:r>
            <a:r>
              <a:rPr lang="en-US" baseline="0" dirty="0" smtClean="0">
                <a:latin typeface="Arial" charset="0"/>
              </a:rPr>
              <a:t> Advanced Electronic Terminology and Concepts</a:t>
            </a:r>
            <a:endParaRPr lang="en-US" dirty="0" smtClean="0"/>
          </a:p>
          <a:p>
            <a:pPr>
              <a:lnSpc>
                <a:spcPct val="80000"/>
              </a:lnSpc>
              <a:buFontTx/>
              <a:buNone/>
            </a:pPr>
            <a:endParaRPr lang="en-US" dirty="0"/>
          </a:p>
        </p:txBody>
      </p:sp>
    </p:spTree>
    <p:extLst>
      <p:ext uri="{BB962C8B-B14F-4D97-AF65-F5344CB8AC3E}">
        <p14:creationId xmlns:p14="http://schemas.microsoft.com/office/powerpoint/2010/main" val="38570744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marL="0" marR="0" lvl="0" indent="0" algn="r" defTabSz="903288" rtl="0" eaLnBrk="0" fontAlgn="base" latinLnBrk="0" hangingPunct="0">
              <a:lnSpc>
                <a:spcPct val="100000"/>
              </a:lnSpc>
              <a:spcBef>
                <a:spcPct val="0"/>
              </a:spcBef>
              <a:spcAft>
                <a:spcPct val="0"/>
              </a:spcAft>
              <a:buClrTx/>
              <a:buSzTx/>
              <a:buFontTx/>
              <a:buNone/>
              <a:tabLst/>
              <a:defRPr/>
            </a:pPr>
            <a:fld id="{3997A419-355F-A04A-96E0-21643AF8E9FF}" type="slidenum">
              <a:rPr kumimoji="0" lang="en-US" sz="800" b="0" i="0" u="none" strike="noStrike" kern="1200" cap="none" spc="0" normalizeH="0" baseline="0" noProof="0">
                <a:ln>
                  <a:noFill/>
                </a:ln>
                <a:solidFill>
                  <a:srgbClr val="000000"/>
                </a:solidFill>
                <a:effectLst/>
                <a:uLnTx/>
                <a:uFillTx/>
                <a:latin typeface="Arial" charset="0"/>
                <a:ea typeface="ＭＳ Ｐゴシック" charset="0"/>
              </a:rPr>
              <a:pPr marL="0" marR="0" lvl="0" indent="0" algn="r" defTabSz="903288" rtl="0" eaLnBrk="0" fontAlgn="base" latinLnBrk="0" hangingPunct="0">
                <a:lnSpc>
                  <a:spcPct val="100000"/>
                </a:lnSpc>
                <a:spcBef>
                  <a:spcPct val="0"/>
                </a:spcBef>
                <a:spcAft>
                  <a:spcPct val="0"/>
                </a:spcAft>
                <a:buClrTx/>
                <a:buSzTx/>
                <a:buFontTx/>
                <a:buNone/>
                <a:tabLst/>
                <a:defRPr/>
              </a:pPr>
              <a:t>10</a:t>
            </a:fld>
            <a:endParaRPr kumimoji="0" lang="en-US" sz="800" b="0" i="0" u="none" strike="noStrike" kern="1200" cap="none" spc="0" normalizeH="0" baseline="0" noProof="0">
              <a:ln>
                <a:noFill/>
              </a:ln>
              <a:solidFill>
                <a:srgbClr val="000000"/>
              </a:solidFill>
              <a:effectLst/>
              <a:uLnTx/>
              <a:uFillTx/>
              <a:latin typeface="Arial" charset="0"/>
              <a:ea typeface="ＭＳ Ｐゴシック" charset="0"/>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2.1</a:t>
            </a:r>
            <a:r>
              <a:rPr lang="en-US" sz="1200" kern="1200" baseline="0" dirty="0" smtClean="0">
                <a:solidFill>
                  <a:schemeClr val="tx1"/>
                </a:solidFill>
                <a:latin typeface="Arial" charset="0"/>
                <a:ea typeface="ＭＳ Ｐゴシック" charset="0"/>
                <a:cs typeface="ＭＳ Ｐゴシック" charset="0"/>
              </a:rPr>
              <a:t> </a:t>
            </a:r>
            <a:r>
              <a:rPr lang="en-US" sz="1200" kern="1200" dirty="0" smtClean="0">
                <a:solidFill>
                  <a:schemeClr val="tx1"/>
                </a:solidFill>
                <a:latin typeface="Arial" charset="0"/>
                <a:ea typeface="ＭＳ Ｐゴシック" charset="0"/>
                <a:cs typeface="ＭＳ Ｐゴシック" charset="0"/>
              </a:rPr>
              <a:t>–</a:t>
            </a:r>
            <a:r>
              <a:rPr lang="en-US" sz="1200" kern="1200" baseline="0" dirty="0" smtClean="0">
                <a:solidFill>
                  <a:schemeClr val="tx1"/>
                </a:solidFill>
                <a:latin typeface="Arial" charset="0"/>
                <a:ea typeface="ＭＳ Ｐゴシック" charset="0"/>
                <a:cs typeface="ＭＳ Ｐゴシック" charset="0"/>
              </a:rPr>
              <a:t> </a:t>
            </a:r>
            <a:r>
              <a:rPr lang="en-CA" sz="1200" kern="1200" baseline="0" dirty="0" smtClean="0">
                <a:solidFill>
                  <a:schemeClr val="tx1"/>
                </a:solidFill>
                <a:latin typeface="Arial" charset="0"/>
                <a:ea typeface="ＭＳ Ｐゴシック" charset="0"/>
                <a:cs typeface="ＭＳ Ｐゴシック" charset="0"/>
              </a:rPr>
              <a:t>Learn Electronics</a:t>
            </a:r>
            <a:endParaRPr lang="en-CA" dirty="0" smtClean="0"/>
          </a:p>
          <a:p>
            <a:pPr>
              <a:lnSpc>
                <a:spcPct val="80000"/>
              </a:lnSpc>
              <a:buFontTx/>
              <a:buNone/>
            </a:pPr>
            <a:r>
              <a:rPr lang="en-US" dirty="0" smtClean="0">
                <a:latin typeface="Arial" charset="0"/>
              </a:rPr>
              <a:t>2.1.2 –</a:t>
            </a:r>
            <a:r>
              <a:rPr lang="en-US" baseline="0" dirty="0" smtClean="0">
                <a:latin typeface="Arial" charset="0"/>
              </a:rPr>
              <a:t> Advanced Electronic Terminology and Concepts</a:t>
            </a:r>
            <a:endParaRPr lang="en-US" dirty="0" smtClean="0"/>
          </a:p>
          <a:p>
            <a:pPr>
              <a:lnSpc>
                <a:spcPct val="80000"/>
              </a:lnSpc>
              <a:buFontTx/>
              <a:buNone/>
            </a:pPr>
            <a:endParaRPr lang="en-US" dirty="0"/>
          </a:p>
        </p:txBody>
      </p:sp>
    </p:spTree>
    <p:extLst>
      <p:ext uri="{BB962C8B-B14F-4D97-AF65-F5344CB8AC3E}">
        <p14:creationId xmlns:p14="http://schemas.microsoft.com/office/powerpoint/2010/main" val="12680941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marL="0" marR="0" lvl="0" indent="0" algn="r" defTabSz="903288" rtl="0" eaLnBrk="0" fontAlgn="base" latinLnBrk="0" hangingPunct="0">
              <a:lnSpc>
                <a:spcPct val="100000"/>
              </a:lnSpc>
              <a:spcBef>
                <a:spcPct val="0"/>
              </a:spcBef>
              <a:spcAft>
                <a:spcPct val="0"/>
              </a:spcAft>
              <a:buClrTx/>
              <a:buSzTx/>
              <a:buFontTx/>
              <a:buNone/>
              <a:tabLst/>
              <a:defRPr/>
            </a:pPr>
            <a:fld id="{3997A419-355F-A04A-96E0-21643AF8E9FF}" type="slidenum">
              <a:rPr kumimoji="0" lang="en-US" sz="800" b="0" i="0" u="none" strike="noStrike" kern="1200" cap="none" spc="0" normalizeH="0" baseline="0" noProof="0">
                <a:ln>
                  <a:noFill/>
                </a:ln>
                <a:solidFill>
                  <a:srgbClr val="000000"/>
                </a:solidFill>
                <a:effectLst/>
                <a:uLnTx/>
                <a:uFillTx/>
                <a:latin typeface="Arial" charset="0"/>
                <a:ea typeface="ＭＳ Ｐゴシック" charset="0"/>
              </a:rPr>
              <a:pPr marL="0" marR="0" lvl="0" indent="0" algn="r" defTabSz="903288" rtl="0" eaLnBrk="0" fontAlgn="base" latinLnBrk="0" hangingPunct="0">
                <a:lnSpc>
                  <a:spcPct val="100000"/>
                </a:lnSpc>
                <a:spcBef>
                  <a:spcPct val="0"/>
                </a:spcBef>
                <a:spcAft>
                  <a:spcPct val="0"/>
                </a:spcAft>
                <a:buClrTx/>
                <a:buSzTx/>
                <a:buFontTx/>
                <a:buNone/>
                <a:tabLst/>
                <a:defRPr/>
              </a:pPr>
              <a:t>11</a:t>
            </a:fld>
            <a:endParaRPr kumimoji="0" lang="en-US" sz="800" b="0" i="0" u="none" strike="noStrike" kern="1200" cap="none" spc="0" normalizeH="0" baseline="0" noProof="0">
              <a:ln>
                <a:noFill/>
              </a:ln>
              <a:solidFill>
                <a:srgbClr val="000000"/>
              </a:solidFill>
              <a:effectLst/>
              <a:uLnTx/>
              <a:uFillTx/>
              <a:latin typeface="Arial" charset="0"/>
              <a:ea typeface="ＭＳ Ｐゴシック" charset="0"/>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2.1</a:t>
            </a:r>
            <a:r>
              <a:rPr lang="en-US" sz="1200" kern="1200" baseline="0" dirty="0" smtClean="0">
                <a:solidFill>
                  <a:schemeClr val="tx1"/>
                </a:solidFill>
                <a:latin typeface="Arial" charset="0"/>
                <a:ea typeface="ＭＳ Ｐゴシック" charset="0"/>
                <a:cs typeface="ＭＳ Ｐゴシック" charset="0"/>
              </a:rPr>
              <a:t> </a:t>
            </a:r>
            <a:r>
              <a:rPr lang="en-US" sz="1200" kern="1200" dirty="0" smtClean="0">
                <a:solidFill>
                  <a:schemeClr val="tx1"/>
                </a:solidFill>
                <a:latin typeface="Arial" charset="0"/>
                <a:ea typeface="ＭＳ Ｐゴシック" charset="0"/>
                <a:cs typeface="ＭＳ Ｐゴシック" charset="0"/>
              </a:rPr>
              <a:t>–</a:t>
            </a:r>
            <a:r>
              <a:rPr lang="en-US" sz="1200" kern="1200" baseline="0" dirty="0" smtClean="0">
                <a:solidFill>
                  <a:schemeClr val="tx1"/>
                </a:solidFill>
                <a:latin typeface="Arial" charset="0"/>
                <a:ea typeface="ＭＳ Ｐゴシック" charset="0"/>
                <a:cs typeface="ＭＳ Ｐゴシック" charset="0"/>
              </a:rPr>
              <a:t> </a:t>
            </a:r>
            <a:r>
              <a:rPr lang="en-CA" sz="1200" kern="1200" baseline="0" dirty="0" smtClean="0">
                <a:solidFill>
                  <a:schemeClr val="tx1"/>
                </a:solidFill>
                <a:latin typeface="Arial" charset="0"/>
                <a:ea typeface="ＭＳ Ｐゴシック" charset="0"/>
                <a:cs typeface="ＭＳ Ｐゴシック" charset="0"/>
              </a:rPr>
              <a:t>Learn Electronics</a:t>
            </a:r>
            <a:endParaRPr lang="en-CA" dirty="0" smtClean="0"/>
          </a:p>
          <a:p>
            <a:pPr>
              <a:lnSpc>
                <a:spcPct val="80000"/>
              </a:lnSpc>
              <a:buFontTx/>
              <a:buNone/>
            </a:pPr>
            <a:r>
              <a:rPr lang="en-US" dirty="0" smtClean="0">
                <a:latin typeface="Arial" charset="0"/>
              </a:rPr>
              <a:t>2.1.3 –</a:t>
            </a:r>
            <a:r>
              <a:rPr lang="en-US" baseline="0" dirty="0" smtClean="0">
                <a:latin typeface="Arial" charset="0"/>
              </a:rPr>
              <a:t> From Schematic Diagram to Breadboard to Soldered PCB</a:t>
            </a:r>
            <a:endParaRPr lang="en-US" dirty="0" smtClean="0"/>
          </a:p>
          <a:p>
            <a:pPr>
              <a:lnSpc>
                <a:spcPct val="80000"/>
              </a:lnSpc>
              <a:buFontTx/>
              <a:buNone/>
            </a:pPr>
            <a:endParaRPr lang="en-US" dirty="0"/>
          </a:p>
        </p:txBody>
      </p:sp>
    </p:spTree>
    <p:extLst>
      <p:ext uri="{BB962C8B-B14F-4D97-AF65-F5344CB8AC3E}">
        <p14:creationId xmlns:p14="http://schemas.microsoft.com/office/powerpoint/2010/main" val="4011061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pPr marL="0" marR="0" lvl="0" indent="0" algn="r" defTabSz="903288" rtl="0" eaLnBrk="0" fontAlgn="base" latinLnBrk="0" hangingPunct="0">
              <a:lnSpc>
                <a:spcPct val="100000"/>
              </a:lnSpc>
              <a:spcBef>
                <a:spcPct val="0"/>
              </a:spcBef>
              <a:spcAft>
                <a:spcPct val="0"/>
              </a:spcAft>
              <a:buClrTx/>
              <a:buSzTx/>
              <a:buFontTx/>
              <a:buNone/>
              <a:tabLst/>
              <a:defRPr/>
            </a:pPr>
            <a:fld id="{F602A389-8690-465F-BB28-DC61C90E42E7}" type="slidenum">
              <a:rPr kumimoji="0" lang="en-US" sz="800" b="0" i="0" u="none" strike="noStrike" kern="1200" cap="none" spc="0" normalizeH="0" baseline="0" noProof="0" smtClean="0">
                <a:ln>
                  <a:noFill/>
                </a:ln>
                <a:solidFill>
                  <a:srgbClr val="000000"/>
                </a:solidFill>
                <a:effectLst/>
                <a:uLnTx/>
                <a:uFillTx/>
                <a:latin typeface="Arial" charset="0"/>
                <a:ea typeface="ＭＳ Ｐゴシック" charset="0"/>
                <a:cs typeface="+mn-cs"/>
              </a:rPr>
              <a:pPr marL="0" marR="0" lvl="0" indent="0" algn="r" defTabSz="903288" rtl="0" eaLnBrk="0" fontAlgn="base" latinLnBrk="0" hangingPunct="0">
                <a:lnSpc>
                  <a:spcPct val="100000"/>
                </a:lnSpc>
                <a:spcBef>
                  <a:spcPct val="0"/>
                </a:spcBef>
                <a:spcAft>
                  <a:spcPct val="0"/>
                </a:spcAft>
                <a:buClrTx/>
                <a:buSzTx/>
                <a:buFontTx/>
                <a:buNone/>
                <a:tabLst/>
                <a:defRPr/>
              </a:pPr>
              <a:t>12</a:t>
            </a:fld>
            <a:endParaRPr kumimoji="0" lang="en-US" sz="800" b="0" i="0" u="none" strike="noStrike" kern="1200" cap="none" spc="0" normalizeH="0" baseline="0" noProof="0" dirty="0" smtClean="0">
              <a:ln>
                <a:noFill/>
              </a:ln>
              <a:solidFill>
                <a:srgbClr val="000000"/>
              </a:solidFill>
              <a:effectLst/>
              <a:uLnTx/>
              <a:uFillTx/>
              <a:latin typeface="Arial" charset="0"/>
              <a:ea typeface="ＭＳ Ｐゴシック" charset="0"/>
              <a:cs typeface="+mn-cs"/>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smtClean="0"/>
              <a:t>Cisco Networking Academy Program</a:t>
            </a:r>
          </a:p>
          <a:p>
            <a:pPr marL="0" indent="0" eaLnBrk="1" hangingPunct="1">
              <a:buFontTx/>
              <a:buNone/>
            </a:pPr>
            <a:r>
              <a:rPr lang="en-US" dirty="0" smtClean="0">
                <a:solidFill>
                  <a:schemeClr val="tx1"/>
                </a:solidFill>
                <a:latin typeface="Arial" charset="0"/>
              </a:rPr>
              <a:t>Connecting Things</a:t>
            </a:r>
          </a:p>
          <a:p>
            <a:pPr>
              <a:buFontTx/>
              <a:buNone/>
            </a:pPr>
            <a:r>
              <a:rPr lang="en-US" sz="1200" b="0" dirty="0" smtClean="0"/>
              <a:t>Chapter 2: </a:t>
            </a:r>
            <a:r>
              <a:rPr lang="en-US" sz="1200" dirty="0" smtClean="0">
                <a:latin typeface="Arial" charset="0"/>
              </a:rPr>
              <a:t>Sensors, Actuators, and Microcontrollers</a:t>
            </a:r>
            <a:endParaRPr lang="en-GB" b="0" dirty="0"/>
          </a:p>
        </p:txBody>
      </p:sp>
    </p:spTree>
    <p:extLst>
      <p:ext uri="{BB962C8B-B14F-4D97-AF65-F5344CB8AC3E}">
        <p14:creationId xmlns:p14="http://schemas.microsoft.com/office/powerpoint/2010/main" val="36102509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marL="0" marR="0" lvl="0" indent="0" algn="r" defTabSz="903288" rtl="0" eaLnBrk="0" fontAlgn="base" latinLnBrk="0" hangingPunct="0">
              <a:lnSpc>
                <a:spcPct val="100000"/>
              </a:lnSpc>
              <a:spcBef>
                <a:spcPct val="0"/>
              </a:spcBef>
              <a:spcAft>
                <a:spcPct val="0"/>
              </a:spcAft>
              <a:buClrTx/>
              <a:buSzTx/>
              <a:buFontTx/>
              <a:buNone/>
              <a:tabLst/>
              <a:defRPr/>
            </a:pPr>
            <a:fld id="{3997A419-355F-A04A-96E0-21643AF8E9FF}" type="slidenum">
              <a:rPr kumimoji="0" lang="en-US" sz="800" b="0" i="0" u="none" strike="noStrike" kern="1200" cap="none" spc="0" normalizeH="0" baseline="0" noProof="0">
                <a:ln>
                  <a:noFill/>
                </a:ln>
                <a:solidFill>
                  <a:srgbClr val="000000"/>
                </a:solidFill>
                <a:effectLst/>
                <a:uLnTx/>
                <a:uFillTx/>
                <a:latin typeface="Arial" charset="0"/>
                <a:ea typeface="ＭＳ Ｐゴシック" charset="0"/>
              </a:rPr>
              <a:pPr marL="0" marR="0" lvl="0" indent="0" algn="r" defTabSz="903288" rtl="0" eaLnBrk="0" fontAlgn="base" latinLnBrk="0" hangingPunct="0">
                <a:lnSpc>
                  <a:spcPct val="100000"/>
                </a:lnSpc>
                <a:spcBef>
                  <a:spcPct val="0"/>
                </a:spcBef>
                <a:spcAft>
                  <a:spcPct val="0"/>
                </a:spcAft>
                <a:buClrTx/>
                <a:buSzTx/>
                <a:buFontTx/>
                <a:buNone/>
                <a:tabLst/>
                <a:defRPr/>
              </a:pPr>
              <a:t>13</a:t>
            </a:fld>
            <a:endParaRPr kumimoji="0" lang="en-US" sz="800" b="0" i="0" u="none" strike="noStrike" kern="1200" cap="none" spc="0" normalizeH="0" baseline="0" noProof="0">
              <a:ln>
                <a:noFill/>
              </a:ln>
              <a:solidFill>
                <a:srgbClr val="000000"/>
              </a:solidFill>
              <a:effectLst/>
              <a:uLnTx/>
              <a:uFillTx/>
              <a:latin typeface="Arial" charset="0"/>
              <a:ea typeface="ＭＳ Ｐゴシック" charset="0"/>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2.2</a:t>
            </a:r>
            <a:r>
              <a:rPr lang="en-US" sz="1200" kern="1200" baseline="0" dirty="0" smtClean="0">
                <a:solidFill>
                  <a:schemeClr val="tx1"/>
                </a:solidFill>
                <a:latin typeface="Arial" charset="0"/>
                <a:ea typeface="ＭＳ Ｐゴシック" charset="0"/>
                <a:cs typeface="ＭＳ Ｐゴシック" charset="0"/>
              </a:rPr>
              <a:t> </a:t>
            </a:r>
            <a:r>
              <a:rPr lang="en-US" sz="1200" kern="1200" dirty="0" smtClean="0">
                <a:solidFill>
                  <a:schemeClr val="tx1"/>
                </a:solidFill>
                <a:latin typeface="Arial" charset="0"/>
                <a:ea typeface="ＭＳ Ｐゴシック" charset="0"/>
                <a:cs typeface="ＭＳ Ｐゴシック" charset="0"/>
              </a:rPr>
              <a:t>–</a:t>
            </a:r>
            <a:r>
              <a:rPr lang="en-US" sz="1200" kern="1200" baseline="0" dirty="0" smtClean="0">
                <a:solidFill>
                  <a:schemeClr val="tx1"/>
                </a:solidFill>
                <a:latin typeface="Arial" charset="0"/>
                <a:ea typeface="ＭＳ Ｐゴシック" charset="0"/>
                <a:cs typeface="ＭＳ Ｐゴシック" charset="0"/>
              </a:rPr>
              <a:t> Microcontrollers: The SparkFun Inventors Kit</a:t>
            </a:r>
            <a:endParaRPr lang="en-CA" dirty="0" smtClean="0"/>
          </a:p>
          <a:p>
            <a:pPr>
              <a:lnSpc>
                <a:spcPct val="80000"/>
              </a:lnSpc>
              <a:buFontTx/>
              <a:buNone/>
            </a:pPr>
            <a:r>
              <a:rPr lang="en-US" dirty="0" smtClean="0">
                <a:latin typeface="Arial" charset="0"/>
              </a:rPr>
              <a:t>2.2.1 –</a:t>
            </a:r>
            <a:r>
              <a:rPr lang="en-US" baseline="0" dirty="0" smtClean="0">
                <a:latin typeface="Arial" charset="0"/>
              </a:rPr>
              <a:t> Introducing the Kit</a:t>
            </a:r>
            <a:endParaRPr lang="en-US" dirty="0" smtClean="0"/>
          </a:p>
          <a:p>
            <a:pPr>
              <a:lnSpc>
                <a:spcPct val="80000"/>
              </a:lnSpc>
              <a:buFontTx/>
              <a:buNone/>
            </a:pPr>
            <a:endParaRPr lang="en-US" dirty="0"/>
          </a:p>
        </p:txBody>
      </p:sp>
    </p:spTree>
    <p:extLst>
      <p:ext uri="{BB962C8B-B14F-4D97-AF65-F5344CB8AC3E}">
        <p14:creationId xmlns:p14="http://schemas.microsoft.com/office/powerpoint/2010/main" val="5762806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marL="0" marR="0" lvl="0" indent="0" algn="r" defTabSz="903288" rtl="0" eaLnBrk="0" fontAlgn="base" latinLnBrk="0" hangingPunct="0">
              <a:lnSpc>
                <a:spcPct val="100000"/>
              </a:lnSpc>
              <a:spcBef>
                <a:spcPct val="0"/>
              </a:spcBef>
              <a:spcAft>
                <a:spcPct val="0"/>
              </a:spcAft>
              <a:buClrTx/>
              <a:buSzTx/>
              <a:buFontTx/>
              <a:buNone/>
              <a:tabLst/>
              <a:defRPr/>
            </a:pPr>
            <a:fld id="{3997A419-355F-A04A-96E0-21643AF8E9FF}" type="slidenum">
              <a:rPr kumimoji="0" lang="en-US" sz="800" b="0" i="0" u="none" strike="noStrike" kern="1200" cap="none" spc="0" normalizeH="0" baseline="0" noProof="0">
                <a:ln>
                  <a:noFill/>
                </a:ln>
                <a:solidFill>
                  <a:srgbClr val="000000"/>
                </a:solidFill>
                <a:effectLst/>
                <a:uLnTx/>
                <a:uFillTx/>
                <a:latin typeface="Arial" charset="0"/>
                <a:ea typeface="ＭＳ Ｐゴシック" charset="0"/>
              </a:rPr>
              <a:pPr marL="0" marR="0" lvl="0" indent="0" algn="r" defTabSz="903288" rtl="0" eaLnBrk="0" fontAlgn="base" latinLnBrk="0" hangingPunct="0">
                <a:lnSpc>
                  <a:spcPct val="100000"/>
                </a:lnSpc>
                <a:spcBef>
                  <a:spcPct val="0"/>
                </a:spcBef>
                <a:spcAft>
                  <a:spcPct val="0"/>
                </a:spcAft>
                <a:buClrTx/>
                <a:buSzTx/>
                <a:buFontTx/>
                <a:buNone/>
                <a:tabLst/>
                <a:defRPr/>
              </a:pPr>
              <a:t>14</a:t>
            </a:fld>
            <a:endParaRPr kumimoji="0" lang="en-US" sz="800" b="0" i="0" u="none" strike="noStrike" kern="1200" cap="none" spc="0" normalizeH="0" baseline="0" noProof="0">
              <a:ln>
                <a:noFill/>
              </a:ln>
              <a:solidFill>
                <a:srgbClr val="000000"/>
              </a:solidFill>
              <a:effectLst/>
              <a:uLnTx/>
              <a:uFillTx/>
              <a:latin typeface="Arial" charset="0"/>
              <a:ea typeface="ＭＳ Ｐゴシック" charset="0"/>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2.2</a:t>
            </a:r>
            <a:r>
              <a:rPr lang="en-US" sz="1200" kern="1200" baseline="0" dirty="0" smtClean="0">
                <a:solidFill>
                  <a:schemeClr val="tx1"/>
                </a:solidFill>
                <a:latin typeface="Arial" charset="0"/>
                <a:ea typeface="ＭＳ Ｐゴシック" charset="0"/>
                <a:cs typeface="ＭＳ Ｐゴシック" charset="0"/>
              </a:rPr>
              <a:t> </a:t>
            </a:r>
            <a:r>
              <a:rPr lang="en-US" sz="1200" kern="1200" dirty="0" smtClean="0">
                <a:solidFill>
                  <a:schemeClr val="tx1"/>
                </a:solidFill>
                <a:latin typeface="Arial" charset="0"/>
                <a:ea typeface="ＭＳ Ｐゴシック" charset="0"/>
                <a:cs typeface="ＭＳ Ｐゴシック" charset="0"/>
              </a:rPr>
              <a:t>–</a:t>
            </a:r>
            <a:r>
              <a:rPr lang="en-US" sz="1200" kern="1200" baseline="0" dirty="0" smtClean="0">
                <a:solidFill>
                  <a:schemeClr val="tx1"/>
                </a:solidFill>
                <a:latin typeface="Arial" charset="0"/>
                <a:ea typeface="ＭＳ Ｐゴシック" charset="0"/>
                <a:cs typeface="ＭＳ Ｐゴシック" charset="0"/>
              </a:rPr>
              <a:t> Microcontrollers: The SparkFun Inventors Kit</a:t>
            </a:r>
            <a:endParaRPr lang="en-CA" dirty="0" smtClean="0"/>
          </a:p>
          <a:p>
            <a:pPr>
              <a:lnSpc>
                <a:spcPct val="80000"/>
              </a:lnSpc>
              <a:buFontTx/>
              <a:buNone/>
            </a:pPr>
            <a:r>
              <a:rPr lang="en-US" dirty="0" smtClean="0">
                <a:latin typeface="Arial" charset="0"/>
              </a:rPr>
              <a:t>2.2.2 –</a:t>
            </a:r>
            <a:r>
              <a:rPr lang="en-US" baseline="0" dirty="0" smtClean="0">
                <a:latin typeface="Arial" charset="0"/>
              </a:rPr>
              <a:t> Simple Circuits</a:t>
            </a:r>
            <a:endParaRPr lang="en-US" dirty="0" smtClean="0"/>
          </a:p>
          <a:p>
            <a:pPr>
              <a:lnSpc>
                <a:spcPct val="80000"/>
              </a:lnSpc>
              <a:buFontTx/>
              <a:buNone/>
            </a:pPr>
            <a:endParaRPr lang="en-US" dirty="0"/>
          </a:p>
        </p:txBody>
      </p:sp>
    </p:spTree>
    <p:extLst>
      <p:ext uri="{BB962C8B-B14F-4D97-AF65-F5344CB8AC3E}">
        <p14:creationId xmlns:p14="http://schemas.microsoft.com/office/powerpoint/2010/main" val="8881539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marL="0" marR="0" lvl="0" indent="0" algn="r" defTabSz="903288" rtl="0" eaLnBrk="0" fontAlgn="base" latinLnBrk="0" hangingPunct="0">
              <a:lnSpc>
                <a:spcPct val="100000"/>
              </a:lnSpc>
              <a:spcBef>
                <a:spcPct val="0"/>
              </a:spcBef>
              <a:spcAft>
                <a:spcPct val="0"/>
              </a:spcAft>
              <a:buClrTx/>
              <a:buSzTx/>
              <a:buFontTx/>
              <a:buNone/>
              <a:tabLst/>
              <a:defRPr/>
            </a:pPr>
            <a:fld id="{3997A419-355F-A04A-96E0-21643AF8E9FF}" type="slidenum">
              <a:rPr kumimoji="0" lang="en-US" sz="800" b="0" i="0" u="none" strike="noStrike" kern="1200" cap="none" spc="0" normalizeH="0" baseline="0" noProof="0">
                <a:ln>
                  <a:noFill/>
                </a:ln>
                <a:solidFill>
                  <a:srgbClr val="000000"/>
                </a:solidFill>
                <a:effectLst/>
                <a:uLnTx/>
                <a:uFillTx/>
                <a:latin typeface="Arial" charset="0"/>
                <a:ea typeface="ＭＳ Ｐゴシック" charset="0"/>
              </a:rPr>
              <a:pPr marL="0" marR="0" lvl="0" indent="0" algn="r" defTabSz="903288" rtl="0" eaLnBrk="0" fontAlgn="base" latinLnBrk="0" hangingPunct="0">
                <a:lnSpc>
                  <a:spcPct val="100000"/>
                </a:lnSpc>
                <a:spcBef>
                  <a:spcPct val="0"/>
                </a:spcBef>
                <a:spcAft>
                  <a:spcPct val="0"/>
                </a:spcAft>
                <a:buClrTx/>
                <a:buSzTx/>
                <a:buFontTx/>
                <a:buNone/>
                <a:tabLst/>
                <a:defRPr/>
              </a:pPr>
              <a:t>15</a:t>
            </a:fld>
            <a:endParaRPr kumimoji="0" lang="en-US" sz="800" b="0" i="0" u="none" strike="noStrike" kern="1200" cap="none" spc="0" normalizeH="0" baseline="0" noProof="0">
              <a:ln>
                <a:noFill/>
              </a:ln>
              <a:solidFill>
                <a:srgbClr val="000000"/>
              </a:solidFill>
              <a:effectLst/>
              <a:uLnTx/>
              <a:uFillTx/>
              <a:latin typeface="Arial" charset="0"/>
              <a:ea typeface="ＭＳ Ｐゴシック" charset="0"/>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2.2</a:t>
            </a:r>
            <a:r>
              <a:rPr lang="en-US" sz="1200" kern="1200" baseline="0" dirty="0" smtClean="0">
                <a:solidFill>
                  <a:schemeClr val="tx1"/>
                </a:solidFill>
                <a:latin typeface="Arial" charset="0"/>
                <a:ea typeface="ＭＳ Ｐゴシック" charset="0"/>
                <a:cs typeface="ＭＳ Ｐゴシック" charset="0"/>
              </a:rPr>
              <a:t> </a:t>
            </a:r>
            <a:r>
              <a:rPr lang="en-US" sz="1200" kern="1200" dirty="0" smtClean="0">
                <a:solidFill>
                  <a:schemeClr val="tx1"/>
                </a:solidFill>
                <a:latin typeface="Arial" charset="0"/>
                <a:ea typeface="ＭＳ Ｐゴシック" charset="0"/>
                <a:cs typeface="ＭＳ Ｐゴシック" charset="0"/>
              </a:rPr>
              <a:t>–</a:t>
            </a:r>
            <a:r>
              <a:rPr lang="en-US" sz="1200" kern="1200" baseline="0" dirty="0" smtClean="0">
                <a:solidFill>
                  <a:schemeClr val="tx1"/>
                </a:solidFill>
                <a:latin typeface="Arial" charset="0"/>
                <a:ea typeface="ＭＳ Ｐゴシック" charset="0"/>
                <a:cs typeface="ＭＳ Ｐゴシック" charset="0"/>
              </a:rPr>
              <a:t> Microcontrollers: The SparkFun Inventors Kit</a:t>
            </a:r>
            <a:endParaRPr lang="en-CA" dirty="0" smtClean="0"/>
          </a:p>
          <a:p>
            <a:pPr>
              <a:lnSpc>
                <a:spcPct val="80000"/>
              </a:lnSpc>
              <a:buFontTx/>
              <a:buNone/>
            </a:pPr>
            <a:r>
              <a:rPr lang="en-US" dirty="0" smtClean="0">
                <a:latin typeface="Arial" charset="0"/>
              </a:rPr>
              <a:t>2.2.2 –</a:t>
            </a:r>
            <a:r>
              <a:rPr lang="en-US" baseline="0" dirty="0" smtClean="0">
                <a:latin typeface="Arial" charset="0"/>
              </a:rPr>
              <a:t> Simple Circuits</a:t>
            </a:r>
            <a:endParaRPr lang="en-US" dirty="0" smtClean="0"/>
          </a:p>
          <a:p>
            <a:pPr>
              <a:lnSpc>
                <a:spcPct val="80000"/>
              </a:lnSpc>
              <a:buFontTx/>
              <a:buNone/>
            </a:pPr>
            <a:endParaRPr lang="en-US" dirty="0"/>
          </a:p>
        </p:txBody>
      </p:sp>
    </p:spTree>
    <p:extLst>
      <p:ext uri="{BB962C8B-B14F-4D97-AF65-F5344CB8AC3E}">
        <p14:creationId xmlns:p14="http://schemas.microsoft.com/office/powerpoint/2010/main" val="37004605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marL="0" marR="0" lvl="0" indent="0" algn="r" defTabSz="903288" rtl="0" eaLnBrk="0" fontAlgn="base" latinLnBrk="0" hangingPunct="0">
              <a:lnSpc>
                <a:spcPct val="100000"/>
              </a:lnSpc>
              <a:spcBef>
                <a:spcPct val="0"/>
              </a:spcBef>
              <a:spcAft>
                <a:spcPct val="0"/>
              </a:spcAft>
              <a:buClrTx/>
              <a:buSzTx/>
              <a:buFontTx/>
              <a:buNone/>
              <a:tabLst/>
              <a:defRPr/>
            </a:pPr>
            <a:fld id="{3997A419-355F-A04A-96E0-21643AF8E9FF}" type="slidenum">
              <a:rPr kumimoji="0" lang="en-US" sz="800" b="0" i="0" u="none" strike="noStrike" kern="1200" cap="none" spc="0" normalizeH="0" baseline="0" noProof="0">
                <a:ln>
                  <a:noFill/>
                </a:ln>
                <a:solidFill>
                  <a:srgbClr val="000000"/>
                </a:solidFill>
                <a:effectLst/>
                <a:uLnTx/>
                <a:uFillTx/>
                <a:latin typeface="Arial" charset="0"/>
                <a:ea typeface="ＭＳ Ｐゴシック" charset="0"/>
              </a:rPr>
              <a:pPr marL="0" marR="0" lvl="0" indent="0" algn="r" defTabSz="903288" rtl="0" eaLnBrk="0" fontAlgn="base" latinLnBrk="0" hangingPunct="0">
                <a:lnSpc>
                  <a:spcPct val="100000"/>
                </a:lnSpc>
                <a:spcBef>
                  <a:spcPct val="0"/>
                </a:spcBef>
                <a:spcAft>
                  <a:spcPct val="0"/>
                </a:spcAft>
                <a:buClrTx/>
                <a:buSzTx/>
                <a:buFontTx/>
                <a:buNone/>
                <a:tabLst/>
                <a:defRPr/>
              </a:pPr>
              <a:t>16</a:t>
            </a:fld>
            <a:endParaRPr kumimoji="0" lang="en-US" sz="800" b="0" i="0" u="none" strike="noStrike" kern="1200" cap="none" spc="0" normalizeH="0" baseline="0" noProof="0">
              <a:ln>
                <a:noFill/>
              </a:ln>
              <a:solidFill>
                <a:srgbClr val="000000"/>
              </a:solidFill>
              <a:effectLst/>
              <a:uLnTx/>
              <a:uFillTx/>
              <a:latin typeface="Arial" charset="0"/>
              <a:ea typeface="ＭＳ Ｐゴシック" charset="0"/>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2.2</a:t>
            </a:r>
            <a:r>
              <a:rPr lang="en-US" sz="1200" kern="1200" baseline="0" dirty="0" smtClean="0">
                <a:solidFill>
                  <a:schemeClr val="tx1"/>
                </a:solidFill>
                <a:latin typeface="Arial" charset="0"/>
                <a:ea typeface="ＭＳ Ｐゴシック" charset="0"/>
                <a:cs typeface="ＭＳ Ｐゴシック" charset="0"/>
              </a:rPr>
              <a:t> </a:t>
            </a:r>
            <a:r>
              <a:rPr lang="en-US" sz="1200" kern="1200" dirty="0" smtClean="0">
                <a:solidFill>
                  <a:schemeClr val="tx1"/>
                </a:solidFill>
                <a:latin typeface="Arial" charset="0"/>
                <a:ea typeface="ＭＳ Ｐゴシック" charset="0"/>
                <a:cs typeface="ＭＳ Ｐゴシック" charset="0"/>
              </a:rPr>
              <a:t>–</a:t>
            </a:r>
            <a:r>
              <a:rPr lang="en-US" sz="1200" kern="1200" baseline="0" dirty="0" smtClean="0">
                <a:solidFill>
                  <a:schemeClr val="tx1"/>
                </a:solidFill>
                <a:latin typeface="Arial" charset="0"/>
                <a:ea typeface="ＭＳ Ｐゴシック" charset="0"/>
                <a:cs typeface="ＭＳ Ｐゴシック" charset="0"/>
              </a:rPr>
              <a:t> Microcontrollers: The SparkFun Inventors Kit</a:t>
            </a:r>
            <a:endParaRPr lang="en-CA" dirty="0" smtClean="0"/>
          </a:p>
          <a:p>
            <a:pPr>
              <a:lnSpc>
                <a:spcPct val="80000"/>
              </a:lnSpc>
              <a:buFontTx/>
              <a:buNone/>
            </a:pPr>
            <a:r>
              <a:rPr lang="en-US" dirty="0" smtClean="0">
                <a:latin typeface="Arial" charset="0"/>
              </a:rPr>
              <a:t>2.2.3 –</a:t>
            </a:r>
            <a:r>
              <a:rPr lang="en-US" baseline="0" dirty="0" smtClean="0">
                <a:latin typeface="Arial" charset="0"/>
              </a:rPr>
              <a:t> Sensing the Environment</a:t>
            </a:r>
            <a:endParaRPr lang="en-US" dirty="0" smtClean="0"/>
          </a:p>
          <a:p>
            <a:pPr>
              <a:lnSpc>
                <a:spcPct val="80000"/>
              </a:lnSpc>
              <a:buFontTx/>
              <a:buNone/>
            </a:pPr>
            <a:endParaRPr lang="en-US" dirty="0"/>
          </a:p>
        </p:txBody>
      </p:sp>
    </p:spTree>
    <p:extLst>
      <p:ext uri="{BB962C8B-B14F-4D97-AF65-F5344CB8AC3E}">
        <p14:creationId xmlns:p14="http://schemas.microsoft.com/office/powerpoint/2010/main" val="37299013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marL="0" marR="0" lvl="0" indent="0" algn="r" defTabSz="903288" rtl="0" eaLnBrk="0" fontAlgn="base" latinLnBrk="0" hangingPunct="0">
              <a:lnSpc>
                <a:spcPct val="100000"/>
              </a:lnSpc>
              <a:spcBef>
                <a:spcPct val="0"/>
              </a:spcBef>
              <a:spcAft>
                <a:spcPct val="0"/>
              </a:spcAft>
              <a:buClrTx/>
              <a:buSzTx/>
              <a:buFontTx/>
              <a:buNone/>
              <a:tabLst/>
              <a:defRPr/>
            </a:pPr>
            <a:fld id="{3997A419-355F-A04A-96E0-21643AF8E9FF}" type="slidenum">
              <a:rPr kumimoji="0" lang="en-US" sz="800" b="0" i="0" u="none" strike="noStrike" kern="1200" cap="none" spc="0" normalizeH="0" baseline="0" noProof="0">
                <a:ln>
                  <a:noFill/>
                </a:ln>
                <a:solidFill>
                  <a:srgbClr val="000000"/>
                </a:solidFill>
                <a:effectLst/>
                <a:uLnTx/>
                <a:uFillTx/>
                <a:latin typeface="Arial" charset="0"/>
                <a:ea typeface="ＭＳ Ｐゴシック" charset="0"/>
              </a:rPr>
              <a:pPr marL="0" marR="0" lvl="0" indent="0" algn="r" defTabSz="903288" rtl="0" eaLnBrk="0" fontAlgn="base" latinLnBrk="0" hangingPunct="0">
                <a:lnSpc>
                  <a:spcPct val="100000"/>
                </a:lnSpc>
                <a:spcBef>
                  <a:spcPct val="0"/>
                </a:spcBef>
                <a:spcAft>
                  <a:spcPct val="0"/>
                </a:spcAft>
                <a:buClrTx/>
                <a:buSzTx/>
                <a:buFontTx/>
                <a:buNone/>
                <a:tabLst/>
                <a:defRPr/>
              </a:pPr>
              <a:t>17</a:t>
            </a:fld>
            <a:endParaRPr kumimoji="0" lang="en-US" sz="800" b="0" i="0" u="none" strike="noStrike" kern="1200" cap="none" spc="0" normalizeH="0" baseline="0" noProof="0">
              <a:ln>
                <a:noFill/>
              </a:ln>
              <a:solidFill>
                <a:srgbClr val="000000"/>
              </a:solidFill>
              <a:effectLst/>
              <a:uLnTx/>
              <a:uFillTx/>
              <a:latin typeface="Arial" charset="0"/>
              <a:ea typeface="ＭＳ Ｐゴシック" charset="0"/>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2.2</a:t>
            </a:r>
            <a:r>
              <a:rPr lang="en-US" sz="1200" kern="1200" baseline="0" dirty="0" smtClean="0">
                <a:solidFill>
                  <a:schemeClr val="tx1"/>
                </a:solidFill>
                <a:latin typeface="Arial" charset="0"/>
                <a:ea typeface="ＭＳ Ｐゴシック" charset="0"/>
                <a:cs typeface="ＭＳ Ｐゴシック" charset="0"/>
              </a:rPr>
              <a:t> </a:t>
            </a:r>
            <a:r>
              <a:rPr lang="en-US" sz="1200" kern="1200" dirty="0" smtClean="0">
                <a:solidFill>
                  <a:schemeClr val="tx1"/>
                </a:solidFill>
                <a:latin typeface="Arial" charset="0"/>
                <a:ea typeface="ＭＳ Ｐゴシック" charset="0"/>
                <a:cs typeface="ＭＳ Ｐゴシック" charset="0"/>
              </a:rPr>
              <a:t>–</a:t>
            </a:r>
            <a:r>
              <a:rPr lang="en-US" sz="1200" kern="1200" baseline="0" dirty="0" smtClean="0">
                <a:solidFill>
                  <a:schemeClr val="tx1"/>
                </a:solidFill>
                <a:latin typeface="Arial" charset="0"/>
                <a:ea typeface="ＭＳ Ｐゴシック" charset="0"/>
                <a:cs typeface="ＭＳ Ｐゴシック" charset="0"/>
              </a:rPr>
              <a:t> Microcontrollers: The SparkFun Inventors Kit</a:t>
            </a:r>
            <a:endParaRPr lang="en-CA" dirty="0" smtClean="0"/>
          </a:p>
          <a:p>
            <a:pPr>
              <a:lnSpc>
                <a:spcPct val="80000"/>
              </a:lnSpc>
              <a:buFontTx/>
              <a:buNone/>
            </a:pPr>
            <a:r>
              <a:rPr lang="en-US" dirty="0" smtClean="0">
                <a:latin typeface="Arial" charset="0"/>
              </a:rPr>
              <a:t>2.2.3 –</a:t>
            </a:r>
            <a:r>
              <a:rPr lang="en-US" baseline="0" dirty="0" smtClean="0">
                <a:latin typeface="Arial" charset="0"/>
              </a:rPr>
              <a:t> Sensing the Environment</a:t>
            </a:r>
            <a:endParaRPr lang="en-US" dirty="0" smtClean="0"/>
          </a:p>
          <a:p>
            <a:pPr>
              <a:lnSpc>
                <a:spcPct val="80000"/>
              </a:lnSpc>
              <a:buFontTx/>
              <a:buNone/>
            </a:pPr>
            <a:endParaRPr lang="en-US" dirty="0"/>
          </a:p>
        </p:txBody>
      </p:sp>
    </p:spTree>
    <p:extLst>
      <p:ext uri="{BB962C8B-B14F-4D97-AF65-F5344CB8AC3E}">
        <p14:creationId xmlns:p14="http://schemas.microsoft.com/office/powerpoint/2010/main" val="22021055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pPr marL="0" marR="0" lvl="0" indent="0" algn="r" defTabSz="903288" rtl="0" eaLnBrk="0" fontAlgn="base" latinLnBrk="0" hangingPunct="0">
              <a:lnSpc>
                <a:spcPct val="100000"/>
              </a:lnSpc>
              <a:spcBef>
                <a:spcPct val="0"/>
              </a:spcBef>
              <a:spcAft>
                <a:spcPct val="0"/>
              </a:spcAft>
              <a:buClrTx/>
              <a:buSzTx/>
              <a:buFontTx/>
              <a:buNone/>
              <a:tabLst/>
              <a:defRPr/>
            </a:pPr>
            <a:fld id="{F602A389-8690-465F-BB28-DC61C90E42E7}" type="slidenum">
              <a:rPr kumimoji="0" lang="en-US" sz="800" b="0" i="0" u="none" strike="noStrike" kern="1200" cap="none" spc="0" normalizeH="0" baseline="0" noProof="0" smtClean="0">
                <a:ln>
                  <a:noFill/>
                </a:ln>
                <a:solidFill>
                  <a:srgbClr val="000000"/>
                </a:solidFill>
                <a:effectLst/>
                <a:uLnTx/>
                <a:uFillTx/>
                <a:latin typeface="Arial" charset="0"/>
                <a:ea typeface="ＭＳ Ｐゴシック" charset="0"/>
                <a:cs typeface="+mn-cs"/>
              </a:rPr>
              <a:pPr marL="0" marR="0" lvl="0" indent="0" algn="r" defTabSz="903288" rtl="0" eaLnBrk="0" fontAlgn="base" latinLnBrk="0" hangingPunct="0">
                <a:lnSpc>
                  <a:spcPct val="100000"/>
                </a:lnSpc>
                <a:spcBef>
                  <a:spcPct val="0"/>
                </a:spcBef>
                <a:spcAft>
                  <a:spcPct val="0"/>
                </a:spcAft>
                <a:buClrTx/>
                <a:buSzTx/>
                <a:buFontTx/>
                <a:buNone/>
                <a:tabLst/>
                <a:defRPr/>
              </a:pPr>
              <a:t>18</a:t>
            </a:fld>
            <a:endParaRPr kumimoji="0" lang="en-US" sz="800" b="0" i="0" u="none" strike="noStrike" kern="1200" cap="none" spc="0" normalizeH="0" baseline="0" noProof="0" dirty="0" smtClean="0">
              <a:ln>
                <a:noFill/>
              </a:ln>
              <a:solidFill>
                <a:srgbClr val="000000"/>
              </a:solidFill>
              <a:effectLst/>
              <a:uLnTx/>
              <a:uFillTx/>
              <a:latin typeface="Arial" charset="0"/>
              <a:ea typeface="ＭＳ Ｐゴシック" charset="0"/>
              <a:cs typeface="+mn-cs"/>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smtClean="0"/>
              <a:t>Cisco Networking Academy Program</a:t>
            </a:r>
          </a:p>
          <a:p>
            <a:pPr marL="0" indent="0" eaLnBrk="1" hangingPunct="1">
              <a:buFontTx/>
              <a:buNone/>
            </a:pPr>
            <a:r>
              <a:rPr lang="en-US" dirty="0" smtClean="0">
                <a:solidFill>
                  <a:schemeClr val="tx1"/>
                </a:solidFill>
                <a:latin typeface="Arial" charset="0"/>
              </a:rPr>
              <a:t>Connecting Things</a:t>
            </a:r>
          </a:p>
          <a:p>
            <a:pPr>
              <a:buFontTx/>
              <a:buNone/>
            </a:pPr>
            <a:r>
              <a:rPr lang="en-US" sz="1200" b="0" dirty="0" smtClean="0"/>
              <a:t>Chapter 2: </a:t>
            </a:r>
            <a:r>
              <a:rPr lang="en-US" sz="1200" dirty="0" smtClean="0">
                <a:latin typeface="Arial" charset="0"/>
              </a:rPr>
              <a:t>Sensors, Actuators, and Microcontrollers</a:t>
            </a:r>
            <a:endParaRPr lang="en-GB" b="0" dirty="0"/>
          </a:p>
        </p:txBody>
      </p:sp>
    </p:spTree>
    <p:extLst>
      <p:ext uri="{BB962C8B-B14F-4D97-AF65-F5344CB8AC3E}">
        <p14:creationId xmlns:p14="http://schemas.microsoft.com/office/powerpoint/2010/main" val="41728674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225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
        <p:nvSpPr>
          <p:cNvPr id="225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Verdana" panose="020B0604030504040204" pitchFamily="34" charset="0"/>
                <a:ea typeface="ＭＳ Ｐゴシック" panose="020B0600070205080204" pitchFamily="34" charset="-128"/>
              </a:defRPr>
            </a:lvl1pPr>
            <a:lvl2pPr marL="742950" indent="-285750" defTabSz="965200">
              <a:defRPr>
                <a:solidFill>
                  <a:schemeClr val="tx1"/>
                </a:solidFill>
                <a:latin typeface="Verdana" panose="020B0604030504040204" pitchFamily="34" charset="0"/>
                <a:ea typeface="ＭＳ Ｐゴシック" panose="020B0600070205080204" pitchFamily="34" charset="-128"/>
              </a:defRPr>
            </a:lvl2pPr>
            <a:lvl3pPr marL="1143000" indent="-228600" defTabSz="965200">
              <a:defRPr>
                <a:solidFill>
                  <a:schemeClr val="tx1"/>
                </a:solidFill>
                <a:latin typeface="Verdana" panose="020B0604030504040204" pitchFamily="34" charset="0"/>
                <a:ea typeface="ＭＳ Ｐゴシック" panose="020B0600070205080204" pitchFamily="34" charset="-128"/>
              </a:defRPr>
            </a:lvl3pPr>
            <a:lvl4pPr marL="1600200" indent="-228600" defTabSz="965200">
              <a:defRPr>
                <a:solidFill>
                  <a:schemeClr val="tx1"/>
                </a:solidFill>
                <a:latin typeface="Verdana" panose="020B0604030504040204" pitchFamily="34" charset="0"/>
                <a:ea typeface="ＭＳ Ｐゴシック" panose="020B0600070205080204" pitchFamily="34" charset="-128"/>
              </a:defRPr>
            </a:lvl4pPr>
            <a:lvl5pPr marL="2057400" indent="-228600" defTabSz="965200">
              <a:defRPr>
                <a:solidFill>
                  <a:schemeClr val="tx1"/>
                </a:solidFill>
                <a:latin typeface="Verdana" panose="020B0604030504040204" pitchFamily="34" charset="0"/>
                <a:ea typeface="ＭＳ Ｐゴシック" panose="020B0600070205080204" pitchFamily="34" charset="-128"/>
              </a:defRPr>
            </a:lvl5pPr>
            <a:lvl6pPr marL="2514600" indent="-228600" defTabSz="9652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defTabSz="9652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defTabSz="9652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defTabSz="9652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pPr marL="0" marR="0" lvl="0" indent="0" algn="r" defTabSz="965200" rtl="0" eaLnBrk="0" fontAlgn="base" latinLnBrk="0" hangingPunct="0">
              <a:lnSpc>
                <a:spcPct val="100000"/>
              </a:lnSpc>
              <a:spcBef>
                <a:spcPct val="0"/>
              </a:spcBef>
              <a:spcAft>
                <a:spcPct val="0"/>
              </a:spcAft>
              <a:buClrTx/>
              <a:buSzTx/>
              <a:buFontTx/>
              <a:buNone/>
              <a:tabLst/>
              <a:defRPr/>
            </a:pPr>
            <a:fld id="{5AEA9A87-D43C-494E-9536-2E067C610143}" type="slidenum">
              <a:rPr kumimoji="0" lang="en-US" altLang="en-US" sz="1300" b="0" i="0" u="none" strike="noStrike" kern="1200" cap="none" spc="0" normalizeH="0" baseline="0" noProof="0" smtClean="0">
                <a:ln>
                  <a:noFill/>
                </a:ln>
                <a:solidFill>
                  <a:srgbClr val="000000"/>
                </a:solidFill>
                <a:effectLst/>
                <a:uLnTx/>
                <a:uFillTx/>
                <a:latin typeface="Times New Roman" panose="02020603050405020304" pitchFamily="18" charset="0"/>
                <a:ea typeface="ＭＳ Ｐゴシック" panose="020B0600070205080204" pitchFamily="34" charset="-128"/>
                <a:cs typeface="+mn-cs"/>
              </a:rPr>
              <a:pPr marL="0" marR="0" lvl="0" indent="0" algn="r" defTabSz="965200" rtl="0" eaLnBrk="0" fontAlgn="base" latinLnBrk="0" hangingPunct="0">
                <a:lnSpc>
                  <a:spcPct val="100000"/>
                </a:lnSpc>
                <a:spcBef>
                  <a:spcPct val="0"/>
                </a:spcBef>
                <a:spcAft>
                  <a:spcPct val="0"/>
                </a:spcAft>
                <a:buClrTx/>
                <a:buSzTx/>
                <a:buFontTx/>
                <a:buNone/>
                <a:tabLst/>
                <a:defRPr/>
              </a:pPr>
              <a:t>1</a:t>
            </a:fld>
            <a:endParaRPr kumimoji="0" lang="en-US" altLang="en-US" sz="1300" b="0" i="0" u="none" strike="noStrike" kern="1200" cap="none" spc="0" normalizeH="0" baseline="0" noProof="0" smtClean="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Tree>
    <p:extLst>
      <p:ext uri="{BB962C8B-B14F-4D97-AF65-F5344CB8AC3E}">
        <p14:creationId xmlns:p14="http://schemas.microsoft.com/office/powerpoint/2010/main" val="24269112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marL="0" marR="0" lvl="0" indent="0" algn="r" defTabSz="903288" rtl="0" eaLnBrk="0" fontAlgn="base" latinLnBrk="0" hangingPunct="0">
              <a:lnSpc>
                <a:spcPct val="100000"/>
              </a:lnSpc>
              <a:spcBef>
                <a:spcPct val="0"/>
              </a:spcBef>
              <a:spcAft>
                <a:spcPct val="0"/>
              </a:spcAft>
              <a:buClrTx/>
              <a:buSzTx/>
              <a:buFontTx/>
              <a:buNone/>
              <a:tabLst/>
              <a:defRPr/>
            </a:pPr>
            <a:fld id="{3997A419-355F-A04A-96E0-21643AF8E9FF}" type="slidenum">
              <a:rPr kumimoji="0" lang="en-US" sz="800" b="0" i="0" u="none" strike="noStrike" kern="1200" cap="none" spc="0" normalizeH="0" baseline="0" noProof="0">
                <a:ln>
                  <a:noFill/>
                </a:ln>
                <a:solidFill>
                  <a:srgbClr val="000000"/>
                </a:solidFill>
                <a:effectLst/>
                <a:uLnTx/>
                <a:uFillTx/>
                <a:latin typeface="Arial" charset="0"/>
                <a:ea typeface="ＭＳ Ｐゴシック" charset="0"/>
              </a:rPr>
              <a:pPr marL="0" marR="0" lvl="0" indent="0" algn="r" defTabSz="903288" rtl="0" eaLnBrk="0" fontAlgn="base" latinLnBrk="0" hangingPunct="0">
                <a:lnSpc>
                  <a:spcPct val="100000"/>
                </a:lnSpc>
                <a:spcBef>
                  <a:spcPct val="0"/>
                </a:spcBef>
                <a:spcAft>
                  <a:spcPct val="0"/>
                </a:spcAft>
                <a:buClrTx/>
                <a:buSzTx/>
                <a:buFontTx/>
                <a:buNone/>
                <a:tabLst/>
                <a:defRPr/>
              </a:pPr>
              <a:t>19</a:t>
            </a:fld>
            <a:endParaRPr kumimoji="0" lang="en-US" sz="800" b="0" i="0" u="none" strike="noStrike" kern="1200" cap="none" spc="0" normalizeH="0" baseline="0" noProof="0">
              <a:ln>
                <a:noFill/>
              </a:ln>
              <a:solidFill>
                <a:srgbClr val="000000"/>
              </a:solidFill>
              <a:effectLst/>
              <a:uLnTx/>
              <a:uFillTx/>
              <a:latin typeface="Arial" charset="0"/>
              <a:ea typeface="ＭＳ Ｐゴシック" charset="0"/>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2.2</a:t>
            </a:r>
            <a:r>
              <a:rPr lang="en-US" sz="1200" kern="1200" baseline="0" dirty="0" smtClean="0">
                <a:solidFill>
                  <a:schemeClr val="tx1"/>
                </a:solidFill>
                <a:latin typeface="Arial" charset="0"/>
                <a:ea typeface="ＭＳ Ｐゴシック" charset="0"/>
                <a:cs typeface="ＭＳ Ｐゴシック" charset="0"/>
              </a:rPr>
              <a:t> </a:t>
            </a:r>
            <a:r>
              <a:rPr lang="en-US" sz="1200" kern="1200" dirty="0" smtClean="0">
                <a:solidFill>
                  <a:schemeClr val="tx1"/>
                </a:solidFill>
                <a:latin typeface="Arial" charset="0"/>
                <a:ea typeface="ＭＳ Ｐゴシック" charset="0"/>
                <a:cs typeface="ＭＳ Ｐゴシック" charset="0"/>
              </a:rPr>
              <a:t>–</a:t>
            </a:r>
            <a:r>
              <a:rPr lang="en-US" sz="1200" kern="1200" baseline="0" dirty="0" smtClean="0">
                <a:solidFill>
                  <a:schemeClr val="tx1"/>
                </a:solidFill>
                <a:latin typeface="Arial" charset="0"/>
                <a:ea typeface="ＭＳ Ｐゴシック" charset="0"/>
                <a:cs typeface="ＭＳ Ｐゴシック" charset="0"/>
              </a:rPr>
              <a:t> Microcontrollers: The SparkFun Inventors Kit</a:t>
            </a:r>
            <a:endParaRPr lang="en-CA" dirty="0" smtClean="0"/>
          </a:p>
          <a:p>
            <a:pPr>
              <a:lnSpc>
                <a:spcPct val="80000"/>
              </a:lnSpc>
              <a:buFontTx/>
              <a:buNone/>
            </a:pPr>
            <a:r>
              <a:rPr lang="en-US" dirty="0" smtClean="0">
                <a:latin typeface="Arial" charset="0"/>
              </a:rPr>
              <a:t>2.2.4 –</a:t>
            </a:r>
            <a:r>
              <a:rPr lang="en-US" baseline="0" dirty="0" smtClean="0">
                <a:latin typeface="Arial" charset="0"/>
              </a:rPr>
              <a:t> </a:t>
            </a:r>
            <a:r>
              <a:rPr lang="da-DK" baseline="0" dirty="0" smtClean="0">
                <a:latin typeface="Arial" charset="0"/>
              </a:rPr>
              <a:t>PT 7.x – End-to-End IoT System Model</a:t>
            </a:r>
            <a:endParaRPr lang="en-US" dirty="0"/>
          </a:p>
        </p:txBody>
      </p:sp>
    </p:spTree>
    <p:extLst>
      <p:ext uri="{BB962C8B-B14F-4D97-AF65-F5344CB8AC3E}">
        <p14:creationId xmlns:p14="http://schemas.microsoft.com/office/powerpoint/2010/main" val="42152769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pPr marL="0" marR="0" lvl="0" indent="0" algn="r" defTabSz="903288" rtl="0" eaLnBrk="0" fontAlgn="base" latinLnBrk="0" hangingPunct="0">
              <a:lnSpc>
                <a:spcPct val="100000"/>
              </a:lnSpc>
              <a:spcBef>
                <a:spcPct val="0"/>
              </a:spcBef>
              <a:spcAft>
                <a:spcPct val="0"/>
              </a:spcAft>
              <a:buClrTx/>
              <a:buSzTx/>
              <a:buFontTx/>
              <a:buNone/>
              <a:tabLst/>
              <a:defRPr/>
            </a:pPr>
            <a:fld id="{F602A389-8690-465F-BB28-DC61C90E42E7}" type="slidenum">
              <a:rPr kumimoji="0" lang="en-US" sz="800" b="0" i="0" u="none" strike="noStrike" kern="1200" cap="none" spc="0" normalizeH="0" baseline="0" noProof="0" smtClean="0">
                <a:ln>
                  <a:noFill/>
                </a:ln>
                <a:solidFill>
                  <a:srgbClr val="000000"/>
                </a:solidFill>
                <a:effectLst/>
                <a:uLnTx/>
                <a:uFillTx/>
                <a:latin typeface="Arial" charset="0"/>
                <a:ea typeface="ＭＳ Ｐゴシック" charset="0"/>
                <a:cs typeface="+mn-cs"/>
              </a:rPr>
              <a:pPr marL="0" marR="0" lvl="0" indent="0" algn="r" defTabSz="903288" rtl="0" eaLnBrk="0" fontAlgn="base" latinLnBrk="0" hangingPunct="0">
                <a:lnSpc>
                  <a:spcPct val="100000"/>
                </a:lnSpc>
                <a:spcBef>
                  <a:spcPct val="0"/>
                </a:spcBef>
                <a:spcAft>
                  <a:spcPct val="0"/>
                </a:spcAft>
                <a:buClrTx/>
                <a:buSzTx/>
                <a:buFontTx/>
                <a:buNone/>
                <a:tabLst/>
                <a:defRPr/>
              </a:pPr>
              <a:t>20</a:t>
            </a:fld>
            <a:endParaRPr kumimoji="0" lang="en-US" sz="800" b="0" i="0" u="none" strike="noStrike" kern="1200" cap="none" spc="0" normalizeH="0" baseline="0" noProof="0" dirty="0" smtClean="0">
              <a:ln>
                <a:noFill/>
              </a:ln>
              <a:solidFill>
                <a:srgbClr val="000000"/>
              </a:solidFill>
              <a:effectLst/>
              <a:uLnTx/>
              <a:uFillTx/>
              <a:latin typeface="Arial" charset="0"/>
              <a:ea typeface="ＭＳ Ｐゴシック" charset="0"/>
              <a:cs typeface="+mn-cs"/>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smtClean="0"/>
              <a:t>Cisco Networking Academy Program</a:t>
            </a:r>
          </a:p>
          <a:p>
            <a:pPr marL="0" indent="0" eaLnBrk="1" hangingPunct="1">
              <a:buNone/>
            </a:pPr>
            <a:r>
              <a:rPr lang="en-US" dirty="0" smtClean="0">
                <a:solidFill>
                  <a:schemeClr val="tx1"/>
                </a:solidFill>
                <a:latin typeface="Arial" charset="0"/>
              </a:rPr>
              <a:t>Connecting Things</a:t>
            </a:r>
          </a:p>
          <a:p>
            <a:pPr>
              <a:buFontTx/>
              <a:buNone/>
            </a:pPr>
            <a:r>
              <a:rPr lang="en-US" sz="1300" b="0" dirty="0" smtClean="0"/>
              <a:t>Chapter 2: </a:t>
            </a:r>
            <a:r>
              <a:rPr lang="en-US" sz="1400" dirty="0" smtClean="0">
                <a:latin typeface="Arial" charset="0"/>
              </a:rPr>
              <a:t>Things and Connections</a:t>
            </a:r>
            <a:endParaRPr lang="en-GB" b="0" dirty="0"/>
          </a:p>
        </p:txBody>
      </p:sp>
    </p:spTree>
    <p:extLst>
      <p:ext uri="{BB962C8B-B14F-4D97-AF65-F5344CB8AC3E}">
        <p14:creationId xmlns:p14="http://schemas.microsoft.com/office/powerpoint/2010/main" val="41492965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marL="0" marR="0" lvl="0" indent="0" algn="r" defTabSz="903288" rtl="0" eaLnBrk="0" fontAlgn="base" latinLnBrk="0" hangingPunct="0">
              <a:lnSpc>
                <a:spcPct val="100000"/>
              </a:lnSpc>
              <a:spcBef>
                <a:spcPct val="0"/>
              </a:spcBef>
              <a:spcAft>
                <a:spcPct val="0"/>
              </a:spcAft>
              <a:buClrTx/>
              <a:buSzTx/>
              <a:buFontTx/>
              <a:buNone/>
              <a:tabLst/>
              <a:defRPr/>
            </a:pPr>
            <a:fld id="{3997A419-355F-A04A-96E0-21643AF8E9FF}" type="slidenum">
              <a:rPr kumimoji="0" lang="en-US" sz="800" b="0" i="0" u="none" strike="noStrike" kern="1200" cap="none" spc="0" normalizeH="0" baseline="0" noProof="0">
                <a:ln>
                  <a:noFill/>
                </a:ln>
                <a:solidFill>
                  <a:srgbClr val="000000"/>
                </a:solidFill>
                <a:effectLst/>
                <a:uLnTx/>
                <a:uFillTx/>
                <a:latin typeface="Arial" charset="0"/>
                <a:ea typeface="ＭＳ Ｐゴシック" charset="0"/>
              </a:rPr>
              <a:pPr marL="0" marR="0" lvl="0" indent="0" algn="r" defTabSz="903288" rtl="0" eaLnBrk="0" fontAlgn="base" latinLnBrk="0" hangingPunct="0">
                <a:lnSpc>
                  <a:spcPct val="100000"/>
                </a:lnSpc>
                <a:spcBef>
                  <a:spcPct val="0"/>
                </a:spcBef>
                <a:spcAft>
                  <a:spcPct val="0"/>
                </a:spcAft>
                <a:buClrTx/>
                <a:buSzTx/>
                <a:buFontTx/>
                <a:buNone/>
                <a:tabLst/>
                <a:defRPr/>
              </a:pPr>
              <a:t>21</a:t>
            </a:fld>
            <a:endParaRPr kumimoji="0" lang="en-US" sz="800" b="0" i="0" u="none" strike="noStrike" kern="1200" cap="none" spc="0" normalizeH="0" baseline="0" noProof="0">
              <a:ln>
                <a:noFill/>
              </a:ln>
              <a:solidFill>
                <a:srgbClr val="000000"/>
              </a:solidFill>
              <a:effectLst/>
              <a:uLnTx/>
              <a:uFillTx/>
              <a:latin typeface="Arial" charset="0"/>
              <a:ea typeface="ＭＳ Ｐゴシック" charset="0"/>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28040536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 name="Slide Number Placeholder 3"/>
          <p:cNvSpPr>
            <a:spLocks noGrp="1"/>
          </p:cNvSpPr>
          <p:nvPr>
            <p:ph type="sldNum" sz="quarter" idx="5"/>
          </p:nvPr>
        </p:nvSpPr>
        <p:spPr/>
        <p:txBody>
          <a:bodyPr/>
          <a:lstStyle/>
          <a:p>
            <a:pPr marL="0" marR="0" lvl="0" indent="0" algn="r" defTabSz="903288" rtl="0" eaLnBrk="0" fontAlgn="base" latinLnBrk="0" hangingPunct="0">
              <a:lnSpc>
                <a:spcPct val="100000"/>
              </a:lnSpc>
              <a:spcBef>
                <a:spcPct val="0"/>
              </a:spcBef>
              <a:spcAft>
                <a:spcPct val="0"/>
              </a:spcAft>
              <a:buClrTx/>
              <a:buSzTx/>
              <a:buFontTx/>
              <a:buNone/>
              <a:tabLst/>
              <a:defRPr/>
            </a:pPr>
            <a:fld id="{2AC3B40C-7774-46A0-8FD7-D0857136B166}" type="slidenum">
              <a:rPr kumimoji="0" lang="en-US" sz="800" b="0" i="0" u="none" strike="noStrike" kern="1200" cap="none" spc="0" normalizeH="0" baseline="0" noProof="0" smtClean="0">
                <a:ln>
                  <a:noFill/>
                </a:ln>
                <a:solidFill>
                  <a:srgbClr val="000000"/>
                </a:solidFill>
                <a:effectLst/>
                <a:uLnTx/>
                <a:uFillTx/>
                <a:latin typeface="Arial" charset="0"/>
                <a:ea typeface="ＭＳ Ｐゴシック" charset="0"/>
                <a:cs typeface="+mn-cs"/>
              </a:rPr>
              <a:pPr marL="0" marR="0" lvl="0" indent="0" algn="r" defTabSz="903288" rtl="0" eaLnBrk="0" fontAlgn="base" latinLnBrk="0" hangingPunct="0">
                <a:lnSpc>
                  <a:spcPct val="100000"/>
                </a:lnSpc>
                <a:spcBef>
                  <a:spcPct val="0"/>
                </a:spcBef>
                <a:spcAft>
                  <a:spcPct val="0"/>
                </a:spcAft>
                <a:buClrTx/>
                <a:buSzTx/>
                <a:buFontTx/>
                <a:buNone/>
                <a:tabLst/>
                <a:defRPr/>
              </a:pPr>
              <a:t>23</a:t>
            </a:fld>
            <a:endParaRPr kumimoji="0" lang="en-US" sz="800" b="0" i="0" u="none" strike="noStrike" kern="1200" cap="none" spc="0" normalizeH="0" baseline="0" noProof="0">
              <a:ln>
                <a:noFill/>
              </a:ln>
              <a:solidFill>
                <a:srgbClr val="000000"/>
              </a:solidFill>
              <a:effectLst/>
              <a:uLnTx/>
              <a:uFillTx/>
              <a:latin typeface="Arial" charset="0"/>
              <a:ea typeface="ＭＳ Ｐゴシック" charset="0"/>
              <a:cs typeface="+mn-cs"/>
            </a:endParaRPr>
          </a:p>
        </p:txBody>
      </p:sp>
    </p:spTree>
    <p:extLst>
      <p:ext uri="{BB962C8B-B14F-4D97-AF65-F5344CB8AC3E}">
        <p14:creationId xmlns:p14="http://schemas.microsoft.com/office/powerpoint/2010/main" val="40671613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marL="0" marR="0" lvl="0" indent="0" algn="r" defTabSz="903288" rtl="0" eaLnBrk="0" fontAlgn="base" latinLnBrk="0" hangingPunct="0">
              <a:lnSpc>
                <a:spcPct val="100000"/>
              </a:lnSpc>
              <a:spcBef>
                <a:spcPct val="0"/>
              </a:spcBef>
              <a:spcAft>
                <a:spcPct val="0"/>
              </a:spcAft>
              <a:buClrTx/>
              <a:buSzTx/>
              <a:buFontTx/>
              <a:buNone/>
              <a:tabLst/>
              <a:defRPr/>
            </a:pPr>
            <a:fld id="{CD9030C1-C977-B14B-8EB7-BA2B30FCDB63}" type="slidenum">
              <a:rPr kumimoji="0" lang="en-US" sz="800" b="0" i="0" u="none" strike="noStrike" kern="1200" cap="none" spc="0" normalizeH="0" baseline="0" noProof="0">
                <a:ln>
                  <a:noFill/>
                </a:ln>
                <a:solidFill>
                  <a:srgbClr val="000000"/>
                </a:solidFill>
                <a:effectLst/>
                <a:uLnTx/>
                <a:uFillTx/>
                <a:latin typeface="Arial" charset="0"/>
                <a:ea typeface="ＭＳ Ｐゴシック" charset="0"/>
              </a:rPr>
              <a:pPr marL="0" marR="0" lvl="0" indent="0" algn="r" defTabSz="903288" rtl="0" eaLnBrk="0" fontAlgn="base" latinLnBrk="0" hangingPunct="0">
                <a:lnSpc>
                  <a:spcPct val="100000"/>
                </a:lnSpc>
                <a:spcBef>
                  <a:spcPct val="0"/>
                </a:spcBef>
                <a:spcAft>
                  <a:spcPct val="0"/>
                </a:spcAft>
                <a:buClrTx/>
                <a:buSzTx/>
                <a:buFontTx/>
                <a:buNone/>
                <a:tabLst/>
                <a:defRPr/>
              </a:pPr>
              <a:t>2</a:t>
            </a:fld>
            <a:endParaRPr kumimoji="0" lang="en-US" sz="800" b="0" i="0" u="none" strike="noStrike" kern="1200" cap="none" spc="0" normalizeH="0" baseline="0" noProof="0">
              <a:ln>
                <a:noFill/>
              </a:ln>
              <a:solidFill>
                <a:srgbClr val="000000"/>
              </a:solidFill>
              <a:effectLst/>
              <a:uLnTx/>
              <a:uFillTx/>
              <a:latin typeface="Arial" charset="0"/>
              <a:ea typeface="ＭＳ Ｐゴシック" charset="0"/>
            </a:endParaRPr>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b="0" dirty="0" smtClean="0"/>
              <a:t>Cisco Networking Academy Program</a:t>
            </a:r>
          </a:p>
          <a:p>
            <a:pPr marL="0" indent="0" eaLnBrk="1" hangingPunct="1">
              <a:buFontTx/>
              <a:buNone/>
            </a:pPr>
            <a:r>
              <a:rPr lang="en-US" dirty="0" smtClean="0">
                <a:solidFill>
                  <a:schemeClr val="tx1"/>
                </a:solidFill>
                <a:latin typeface="Arial" charset="0"/>
              </a:rPr>
              <a:t>Connecting Things</a:t>
            </a:r>
          </a:p>
          <a:p>
            <a:pPr>
              <a:buFontTx/>
              <a:buNone/>
            </a:pPr>
            <a:r>
              <a:rPr lang="en-US" sz="1200" b="0" dirty="0" smtClean="0"/>
              <a:t>Chapter 2: Things and Connections</a:t>
            </a:r>
            <a:endParaRPr lang="en-GB" b="0" dirty="0"/>
          </a:p>
        </p:txBody>
      </p:sp>
    </p:spTree>
    <p:extLst>
      <p:ext uri="{BB962C8B-B14F-4D97-AF65-F5344CB8AC3E}">
        <p14:creationId xmlns:p14="http://schemas.microsoft.com/office/powerpoint/2010/main" val="31394798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marL="0" marR="0" lvl="0" indent="0" algn="r" defTabSz="903288" rtl="0" eaLnBrk="0" fontAlgn="base" latinLnBrk="0" hangingPunct="0">
              <a:lnSpc>
                <a:spcPct val="90000"/>
              </a:lnSpc>
              <a:spcBef>
                <a:spcPct val="0"/>
              </a:spcBef>
              <a:spcAft>
                <a:spcPct val="0"/>
              </a:spcAft>
              <a:buClrTx/>
              <a:buSzTx/>
              <a:buFontTx/>
              <a:buNone/>
              <a:tabLst/>
              <a:defRPr/>
            </a:pPr>
            <a:fld id="{7C839C26-801B-42B6-A101-60F37FE2B0A8}" type="slidenum">
              <a:rPr kumimoji="0" lang="en-US" sz="800" b="0" i="0" u="none" strike="noStrike" kern="1200" cap="none" spc="0" normalizeH="0" baseline="0" noProof="0">
                <a:ln>
                  <a:noFill/>
                </a:ln>
                <a:solidFill>
                  <a:srgbClr val="000000"/>
                </a:solidFill>
                <a:effectLst/>
                <a:uLnTx/>
                <a:uFillTx/>
                <a:latin typeface="Arial" charset="0"/>
                <a:ea typeface="ＭＳ Ｐゴシック" charset="0"/>
                <a:cs typeface="Arial" charset="0"/>
              </a:rPr>
              <a:pPr marL="0" marR="0" lvl="0" indent="0" algn="r" defTabSz="903288" rtl="0" eaLnBrk="0" fontAlgn="base" latinLnBrk="0" hangingPunct="0">
                <a:lnSpc>
                  <a:spcPct val="90000"/>
                </a:lnSpc>
                <a:spcBef>
                  <a:spcPct val="0"/>
                </a:spcBef>
                <a:spcAft>
                  <a:spcPct val="0"/>
                </a:spcAft>
                <a:buClrTx/>
                <a:buSzTx/>
                <a:buFontTx/>
                <a:buNone/>
                <a:tabLst/>
                <a:defRPr/>
              </a:pPr>
              <a:t>3</a:t>
            </a:fld>
            <a:endParaRPr kumimoji="0" lang="en-US" sz="800" b="0" i="0" u="none" strike="noStrike" kern="1200" cap="none" spc="0" normalizeH="0" baseline="0" noProof="0">
              <a:ln>
                <a:noFill/>
              </a:ln>
              <a:solidFill>
                <a:srgbClr val="000000"/>
              </a:solidFill>
              <a:effectLst/>
              <a:uLnTx/>
              <a:uFillTx/>
              <a:latin typeface="Arial" charset="0"/>
              <a:ea typeface="ＭＳ Ｐゴシック" charset="0"/>
              <a:cs typeface="Arial" charset="0"/>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16589403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pPr marL="0" marR="0" lvl="0" indent="0" algn="r" defTabSz="903288" rtl="0" eaLnBrk="0" fontAlgn="base" latinLnBrk="0" hangingPunct="0">
              <a:lnSpc>
                <a:spcPct val="100000"/>
              </a:lnSpc>
              <a:spcBef>
                <a:spcPct val="0"/>
              </a:spcBef>
              <a:spcAft>
                <a:spcPct val="0"/>
              </a:spcAft>
              <a:buClrTx/>
              <a:buSzTx/>
              <a:buFontTx/>
              <a:buNone/>
              <a:tabLst/>
              <a:defRPr/>
            </a:pPr>
            <a:fld id="{F602A389-8690-465F-BB28-DC61C90E42E7}" type="slidenum">
              <a:rPr kumimoji="0" lang="en-US" sz="800" b="0" i="0" u="none" strike="noStrike" kern="1200" cap="none" spc="0" normalizeH="0" baseline="0" noProof="0" smtClean="0">
                <a:ln>
                  <a:noFill/>
                </a:ln>
                <a:solidFill>
                  <a:srgbClr val="000000"/>
                </a:solidFill>
                <a:effectLst/>
                <a:uLnTx/>
                <a:uFillTx/>
                <a:latin typeface="Arial" charset="0"/>
                <a:ea typeface="ＭＳ Ｐゴシック" charset="0"/>
                <a:cs typeface="+mn-cs"/>
              </a:rPr>
              <a:pPr marL="0" marR="0" lvl="0" indent="0" algn="r" defTabSz="903288" rtl="0" eaLnBrk="0" fontAlgn="base" latinLnBrk="0" hangingPunct="0">
                <a:lnSpc>
                  <a:spcPct val="100000"/>
                </a:lnSpc>
                <a:spcBef>
                  <a:spcPct val="0"/>
                </a:spcBef>
                <a:spcAft>
                  <a:spcPct val="0"/>
                </a:spcAft>
                <a:buClrTx/>
                <a:buSzTx/>
                <a:buFontTx/>
                <a:buNone/>
                <a:tabLst/>
                <a:defRPr/>
              </a:pPr>
              <a:t>4</a:t>
            </a:fld>
            <a:endParaRPr kumimoji="0" lang="en-US" sz="800" b="0" i="0" u="none" strike="noStrike" kern="1200" cap="none" spc="0" normalizeH="0" baseline="0" noProof="0" dirty="0" smtClean="0">
              <a:ln>
                <a:noFill/>
              </a:ln>
              <a:solidFill>
                <a:srgbClr val="000000"/>
              </a:solidFill>
              <a:effectLst/>
              <a:uLnTx/>
              <a:uFillTx/>
              <a:latin typeface="Arial" charset="0"/>
              <a:ea typeface="ＭＳ Ｐゴシック" charset="0"/>
              <a:cs typeface="+mn-cs"/>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smtClean="0"/>
              <a:t>Cisco Networking Academy Program</a:t>
            </a:r>
          </a:p>
          <a:p>
            <a:pPr marL="0" indent="0" eaLnBrk="1" hangingPunct="1">
              <a:buFontTx/>
              <a:buNone/>
            </a:pPr>
            <a:r>
              <a:rPr lang="en-US" dirty="0" smtClean="0">
                <a:solidFill>
                  <a:schemeClr val="tx1"/>
                </a:solidFill>
                <a:latin typeface="Arial" charset="0"/>
              </a:rPr>
              <a:t>Connecting Things</a:t>
            </a:r>
          </a:p>
          <a:p>
            <a:pPr>
              <a:buFontTx/>
              <a:buNone/>
            </a:pPr>
            <a:r>
              <a:rPr lang="en-US" sz="1200" b="0" dirty="0" smtClean="0"/>
              <a:t>Chapter 2: </a:t>
            </a:r>
            <a:r>
              <a:rPr lang="en-US" sz="1200" dirty="0" smtClean="0">
                <a:latin typeface="Arial" charset="0"/>
              </a:rPr>
              <a:t>Sensors, Actuators, and Microcontrollers</a:t>
            </a:r>
            <a:endParaRPr lang="en-GB" b="0" dirty="0"/>
          </a:p>
        </p:txBody>
      </p:sp>
    </p:spTree>
    <p:extLst>
      <p:ext uri="{BB962C8B-B14F-4D97-AF65-F5344CB8AC3E}">
        <p14:creationId xmlns:p14="http://schemas.microsoft.com/office/powerpoint/2010/main" val="38179113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marL="0" marR="0" lvl="0" indent="0" algn="r" defTabSz="903288" rtl="0" eaLnBrk="0" fontAlgn="base" latinLnBrk="0" hangingPunct="0">
              <a:lnSpc>
                <a:spcPct val="100000"/>
              </a:lnSpc>
              <a:spcBef>
                <a:spcPct val="0"/>
              </a:spcBef>
              <a:spcAft>
                <a:spcPct val="0"/>
              </a:spcAft>
              <a:buClrTx/>
              <a:buSzTx/>
              <a:buFontTx/>
              <a:buNone/>
              <a:tabLst/>
              <a:defRPr/>
            </a:pPr>
            <a:fld id="{3997A419-355F-A04A-96E0-21643AF8E9FF}" type="slidenum">
              <a:rPr kumimoji="0" lang="en-US" sz="800" b="0" i="0" u="none" strike="noStrike" kern="1200" cap="none" spc="0" normalizeH="0" baseline="0" noProof="0">
                <a:ln>
                  <a:noFill/>
                </a:ln>
                <a:solidFill>
                  <a:srgbClr val="000000"/>
                </a:solidFill>
                <a:effectLst/>
                <a:uLnTx/>
                <a:uFillTx/>
                <a:latin typeface="Arial" charset="0"/>
                <a:ea typeface="ＭＳ Ｐゴシック" charset="0"/>
              </a:rPr>
              <a:pPr marL="0" marR="0" lvl="0" indent="0" algn="r" defTabSz="903288" rtl="0" eaLnBrk="0" fontAlgn="base" latinLnBrk="0" hangingPunct="0">
                <a:lnSpc>
                  <a:spcPct val="100000"/>
                </a:lnSpc>
                <a:spcBef>
                  <a:spcPct val="0"/>
                </a:spcBef>
                <a:spcAft>
                  <a:spcPct val="0"/>
                </a:spcAft>
                <a:buClrTx/>
                <a:buSzTx/>
                <a:buFontTx/>
                <a:buNone/>
                <a:tabLst/>
                <a:defRPr/>
              </a:pPr>
              <a:t>5</a:t>
            </a:fld>
            <a:endParaRPr kumimoji="0" lang="en-US" sz="800" b="0" i="0" u="none" strike="noStrike" kern="1200" cap="none" spc="0" normalizeH="0" baseline="0" noProof="0">
              <a:ln>
                <a:noFill/>
              </a:ln>
              <a:solidFill>
                <a:srgbClr val="000000"/>
              </a:solidFill>
              <a:effectLst/>
              <a:uLnTx/>
              <a:uFillTx/>
              <a:latin typeface="Arial" charset="0"/>
              <a:ea typeface="ＭＳ Ｐゴシック" charset="0"/>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2.1</a:t>
            </a:r>
            <a:r>
              <a:rPr lang="en-US" sz="1200" kern="1200" baseline="0" dirty="0" smtClean="0">
                <a:solidFill>
                  <a:schemeClr val="tx1"/>
                </a:solidFill>
                <a:latin typeface="Arial" charset="0"/>
                <a:ea typeface="ＭＳ Ｐゴシック" charset="0"/>
                <a:cs typeface="ＭＳ Ｐゴシック" charset="0"/>
              </a:rPr>
              <a:t> </a:t>
            </a:r>
            <a:r>
              <a:rPr lang="en-US" sz="1200" kern="1200" dirty="0" smtClean="0">
                <a:solidFill>
                  <a:schemeClr val="tx1"/>
                </a:solidFill>
                <a:latin typeface="Arial" charset="0"/>
                <a:ea typeface="ＭＳ Ｐゴシック" charset="0"/>
                <a:cs typeface="ＭＳ Ｐゴシック" charset="0"/>
              </a:rPr>
              <a:t>–</a:t>
            </a:r>
            <a:r>
              <a:rPr lang="en-US" sz="1200" kern="1200" baseline="0" dirty="0" smtClean="0">
                <a:solidFill>
                  <a:schemeClr val="tx1"/>
                </a:solidFill>
                <a:latin typeface="Arial" charset="0"/>
                <a:ea typeface="ＭＳ Ｐゴシック" charset="0"/>
                <a:cs typeface="ＭＳ Ｐゴシック" charset="0"/>
              </a:rPr>
              <a:t> </a:t>
            </a:r>
            <a:r>
              <a:rPr lang="en-CA" sz="1200" kern="1200" baseline="0" dirty="0" smtClean="0">
                <a:solidFill>
                  <a:schemeClr val="tx1"/>
                </a:solidFill>
                <a:latin typeface="Arial" charset="0"/>
                <a:ea typeface="ＭＳ Ｐゴシック" charset="0"/>
                <a:cs typeface="ＭＳ Ｐゴシック" charset="0"/>
              </a:rPr>
              <a:t>Learn Electronics</a:t>
            </a:r>
            <a:endParaRPr lang="en-CA" dirty="0" smtClean="0"/>
          </a:p>
          <a:p>
            <a:pPr>
              <a:lnSpc>
                <a:spcPct val="80000"/>
              </a:lnSpc>
              <a:buFontTx/>
              <a:buNone/>
            </a:pPr>
            <a:r>
              <a:rPr lang="en-US" dirty="0" smtClean="0">
                <a:latin typeface="Arial" charset="0"/>
              </a:rPr>
              <a:t>2.1.1 –</a:t>
            </a:r>
            <a:r>
              <a:rPr lang="en-US" baseline="0" dirty="0" smtClean="0">
                <a:latin typeface="Arial" charset="0"/>
              </a:rPr>
              <a:t> Basic Electronics Terminology and Concepts</a:t>
            </a:r>
            <a:endParaRPr lang="en-US" dirty="0" smtClean="0"/>
          </a:p>
          <a:p>
            <a:pPr>
              <a:lnSpc>
                <a:spcPct val="80000"/>
              </a:lnSpc>
              <a:buFontTx/>
              <a:buNone/>
            </a:pPr>
            <a:endParaRPr lang="en-US" dirty="0"/>
          </a:p>
        </p:txBody>
      </p:sp>
    </p:spTree>
    <p:extLst>
      <p:ext uri="{BB962C8B-B14F-4D97-AF65-F5344CB8AC3E}">
        <p14:creationId xmlns:p14="http://schemas.microsoft.com/office/powerpoint/2010/main" val="10804396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marL="0" marR="0" lvl="0" indent="0" algn="r" defTabSz="903288" rtl="0" eaLnBrk="0" fontAlgn="base" latinLnBrk="0" hangingPunct="0">
              <a:lnSpc>
                <a:spcPct val="100000"/>
              </a:lnSpc>
              <a:spcBef>
                <a:spcPct val="0"/>
              </a:spcBef>
              <a:spcAft>
                <a:spcPct val="0"/>
              </a:spcAft>
              <a:buClrTx/>
              <a:buSzTx/>
              <a:buFontTx/>
              <a:buNone/>
              <a:tabLst/>
              <a:defRPr/>
            </a:pPr>
            <a:fld id="{3997A419-355F-A04A-96E0-21643AF8E9FF}" type="slidenum">
              <a:rPr kumimoji="0" lang="en-US" sz="800" b="0" i="0" u="none" strike="noStrike" kern="1200" cap="none" spc="0" normalizeH="0" baseline="0" noProof="0">
                <a:ln>
                  <a:noFill/>
                </a:ln>
                <a:solidFill>
                  <a:srgbClr val="000000"/>
                </a:solidFill>
                <a:effectLst/>
                <a:uLnTx/>
                <a:uFillTx/>
                <a:latin typeface="Arial" charset="0"/>
                <a:ea typeface="ＭＳ Ｐゴシック" charset="0"/>
              </a:rPr>
              <a:pPr marL="0" marR="0" lvl="0" indent="0" algn="r" defTabSz="903288" rtl="0" eaLnBrk="0" fontAlgn="base" latinLnBrk="0" hangingPunct="0">
                <a:lnSpc>
                  <a:spcPct val="100000"/>
                </a:lnSpc>
                <a:spcBef>
                  <a:spcPct val="0"/>
                </a:spcBef>
                <a:spcAft>
                  <a:spcPct val="0"/>
                </a:spcAft>
                <a:buClrTx/>
                <a:buSzTx/>
                <a:buFontTx/>
                <a:buNone/>
                <a:tabLst/>
                <a:defRPr/>
              </a:pPr>
              <a:t>6</a:t>
            </a:fld>
            <a:endParaRPr kumimoji="0" lang="en-US" sz="800" b="0" i="0" u="none" strike="noStrike" kern="1200" cap="none" spc="0" normalizeH="0" baseline="0" noProof="0">
              <a:ln>
                <a:noFill/>
              </a:ln>
              <a:solidFill>
                <a:srgbClr val="000000"/>
              </a:solidFill>
              <a:effectLst/>
              <a:uLnTx/>
              <a:uFillTx/>
              <a:latin typeface="Arial" charset="0"/>
              <a:ea typeface="ＭＳ Ｐゴシック" charset="0"/>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2.1</a:t>
            </a:r>
            <a:r>
              <a:rPr lang="en-US" sz="1200" kern="1200" baseline="0" dirty="0" smtClean="0">
                <a:solidFill>
                  <a:schemeClr val="tx1"/>
                </a:solidFill>
                <a:latin typeface="Arial" charset="0"/>
                <a:ea typeface="ＭＳ Ｐゴシック" charset="0"/>
                <a:cs typeface="ＭＳ Ｐゴシック" charset="0"/>
              </a:rPr>
              <a:t> </a:t>
            </a:r>
            <a:r>
              <a:rPr lang="en-US" sz="1200" kern="1200" dirty="0" smtClean="0">
                <a:solidFill>
                  <a:schemeClr val="tx1"/>
                </a:solidFill>
                <a:latin typeface="Arial" charset="0"/>
                <a:ea typeface="ＭＳ Ｐゴシック" charset="0"/>
                <a:cs typeface="ＭＳ Ｐゴシック" charset="0"/>
              </a:rPr>
              <a:t>–</a:t>
            </a:r>
            <a:r>
              <a:rPr lang="en-US" sz="1200" kern="1200" baseline="0" dirty="0" smtClean="0">
                <a:solidFill>
                  <a:schemeClr val="tx1"/>
                </a:solidFill>
                <a:latin typeface="Arial" charset="0"/>
                <a:ea typeface="ＭＳ Ｐゴシック" charset="0"/>
                <a:cs typeface="ＭＳ Ｐゴシック" charset="0"/>
              </a:rPr>
              <a:t> </a:t>
            </a:r>
            <a:r>
              <a:rPr lang="en-CA" sz="1200" kern="1200" baseline="0" dirty="0" smtClean="0">
                <a:solidFill>
                  <a:schemeClr val="tx1"/>
                </a:solidFill>
                <a:latin typeface="Arial" charset="0"/>
                <a:ea typeface="ＭＳ Ｐゴシック" charset="0"/>
                <a:cs typeface="ＭＳ Ｐゴシック" charset="0"/>
              </a:rPr>
              <a:t>Learn Electronics</a:t>
            </a:r>
            <a:endParaRPr lang="en-CA" dirty="0" smtClean="0"/>
          </a:p>
          <a:p>
            <a:pPr>
              <a:lnSpc>
                <a:spcPct val="80000"/>
              </a:lnSpc>
              <a:buFontTx/>
              <a:buNone/>
            </a:pPr>
            <a:r>
              <a:rPr lang="en-US" dirty="0" smtClean="0">
                <a:latin typeface="Arial" charset="0"/>
              </a:rPr>
              <a:t>2.1.1 –</a:t>
            </a:r>
            <a:r>
              <a:rPr lang="en-US" baseline="0" dirty="0" smtClean="0">
                <a:latin typeface="Arial" charset="0"/>
              </a:rPr>
              <a:t> Basic Electronics Terminology and Concepts</a:t>
            </a:r>
            <a:endParaRPr lang="en-US" dirty="0" smtClean="0"/>
          </a:p>
          <a:p>
            <a:pPr>
              <a:lnSpc>
                <a:spcPct val="80000"/>
              </a:lnSpc>
              <a:buFontTx/>
              <a:buNone/>
            </a:pPr>
            <a:endParaRPr lang="en-US" dirty="0"/>
          </a:p>
        </p:txBody>
      </p:sp>
    </p:spTree>
    <p:extLst>
      <p:ext uri="{BB962C8B-B14F-4D97-AF65-F5344CB8AC3E}">
        <p14:creationId xmlns:p14="http://schemas.microsoft.com/office/powerpoint/2010/main" val="18509489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marL="0" marR="0" lvl="0" indent="0" algn="r" defTabSz="903288" rtl="0" eaLnBrk="0" fontAlgn="base" latinLnBrk="0" hangingPunct="0">
              <a:lnSpc>
                <a:spcPct val="100000"/>
              </a:lnSpc>
              <a:spcBef>
                <a:spcPct val="0"/>
              </a:spcBef>
              <a:spcAft>
                <a:spcPct val="0"/>
              </a:spcAft>
              <a:buClrTx/>
              <a:buSzTx/>
              <a:buFontTx/>
              <a:buNone/>
              <a:tabLst/>
              <a:defRPr/>
            </a:pPr>
            <a:fld id="{3997A419-355F-A04A-96E0-21643AF8E9FF}" type="slidenum">
              <a:rPr kumimoji="0" lang="en-US" sz="800" b="0" i="0" u="none" strike="noStrike" kern="1200" cap="none" spc="0" normalizeH="0" baseline="0" noProof="0">
                <a:ln>
                  <a:noFill/>
                </a:ln>
                <a:solidFill>
                  <a:srgbClr val="000000"/>
                </a:solidFill>
                <a:effectLst/>
                <a:uLnTx/>
                <a:uFillTx/>
                <a:latin typeface="Arial" charset="0"/>
                <a:ea typeface="ＭＳ Ｐゴシック" charset="0"/>
              </a:rPr>
              <a:pPr marL="0" marR="0" lvl="0" indent="0" algn="r" defTabSz="903288" rtl="0" eaLnBrk="0" fontAlgn="base" latinLnBrk="0" hangingPunct="0">
                <a:lnSpc>
                  <a:spcPct val="100000"/>
                </a:lnSpc>
                <a:spcBef>
                  <a:spcPct val="0"/>
                </a:spcBef>
                <a:spcAft>
                  <a:spcPct val="0"/>
                </a:spcAft>
                <a:buClrTx/>
                <a:buSzTx/>
                <a:buFontTx/>
                <a:buNone/>
                <a:tabLst/>
                <a:defRPr/>
              </a:pPr>
              <a:t>7</a:t>
            </a:fld>
            <a:endParaRPr kumimoji="0" lang="en-US" sz="800" b="0" i="0" u="none" strike="noStrike" kern="1200" cap="none" spc="0" normalizeH="0" baseline="0" noProof="0">
              <a:ln>
                <a:noFill/>
              </a:ln>
              <a:solidFill>
                <a:srgbClr val="000000"/>
              </a:solidFill>
              <a:effectLst/>
              <a:uLnTx/>
              <a:uFillTx/>
              <a:latin typeface="Arial" charset="0"/>
              <a:ea typeface="ＭＳ Ｐゴシック" charset="0"/>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2.1</a:t>
            </a:r>
            <a:r>
              <a:rPr lang="en-US" sz="1200" kern="1200" baseline="0" dirty="0" smtClean="0">
                <a:solidFill>
                  <a:schemeClr val="tx1"/>
                </a:solidFill>
                <a:latin typeface="Arial" charset="0"/>
                <a:ea typeface="ＭＳ Ｐゴシック" charset="0"/>
                <a:cs typeface="ＭＳ Ｐゴシック" charset="0"/>
              </a:rPr>
              <a:t> </a:t>
            </a:r>
            <a:r>
              <a:rPr lang="en-US" sz="1200" kern="1200" dirty="0" smtClean="0">
                <a:solidFill>
                  <a:schemeClr val="tx1"/>
                </a:solidFill>
                <a:latin typeface="Arial" charset="0"/>
                <a:ea typeface="ＭＳ Ｐゴシック" charset="0"/>
                <a:cs typeface="ＭＳ Ｐゴシック" charset="0"/>
              </a:rPr>
              <a:t>–</a:t>
            </a:r>
            <a:r>
              <a:rPr lang="en-US" sz="1200" kern="1200" baseline="0" dirty="0" smtClean="0">
                <a:solidFill>
                  <a:schemeClr val="tx1"/>
                </a:solidFill>
                <a:latin typeface="Arial" charset="0"/>
                <a:ea typeface="ＭＳ Ｐゴシック" charset="0"/>
                <a:cs typeface="ＭＳ Ｐゴシック" charset="0"/>
              </a:rPr>
              <a:t> </a:t>
            </a:r>
            <a:r>
              <a:rPr lang="en-CA" sz="1200" kern="1200" baseline="0" dirty="0" smtClean="0">
                <a:solidFill>
                  <a:schemeClr val="tx1"/>
                </a:solidFill>
                <a:latin typeface="Arial" charset="0"/>
                <a:ea typeface="ＭＳ Ｐゴシック" charset="0"/>
                <a:cs typeface="ＭＳ Ｐゴシック" charset="0"/>
              </a:rPr>
              <a:t>Learn Electronics</a:t>
            </a:r>
            <a:endParaRPr lang="en-CA" dirty="0" smtClean="0"/>
          </a:p>
          <a:p>
            <a:pPr>
              <a:lnSpc>
                <a:spcPct val="80000"/>
              </a:lnSpc>
              <a:buFontTx/>
              <a:buNone/>
            </a:pPr>
            <a:r>
              <a:rPr lang="en-US" dirty="0" smtClean="0">
                <a:latin typeface="Arial" charset="0"/>
              </a:rPr>
              <a:t>2.1.1 –</a:t>
            </a:r>
            <a:r>
              <a:rPr lang="en-US" baseline="0" dirty="0" smtClean="0">
                <a:latin typeface="Arial" charset="0"/>
              </a:rPr>
              <a:t> Basic Electronics Terminology and Concepts</a:t>
            </a:r>
            <a:endParaRPr lang="en-US" dirty="0" smtClean="0"/>
          </a:p>
          <a:p>
            <a:pPr>
              <a:lnSpc>
                <a:spcPct val="80000"/>
              </a:lnSpc>
              <a:buFontTx/>
              <a:buNone/>
            </a:pPr>
            <a:endParaRPr lang="en-US" dirty="0"/>
          </a:p>
        </p:txBody>
      </p:sp>
    </p:spTree>
    <p:extLst>
      <p:ext uri="{BB962C8B-B14F-4D97-AF65-F5344CB8AC3E}">
        <p14:creationId xmlns:p14="http://schemas.microsoft.com/office/powerpoint/2010/main" val="32537656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marL="0" marR="0" lvl="0" indent="0" algn="r" defTabSz="903288" rtl="0" eaLnBrk="0" fontAlgn="base" latinLnBrk="0" hangingPunct="0">
              <a:lnSpc>
                <a:spcPct val="100000"/>
              </a:lnSpc>
              <a:spcBef>
                <a:spcPct val="0"/>
              </a:spcBef>
              <a:spcAft>
                <a:spcPct val="0"/>
              </a:spcAft>
              <a:buClrTx/>
              <a:buSzTx/>
              <a:buFontTx/>
              <a:buNone/>
              <a:tabLst/>
              <a:defRPr/>
            </a:pPr>
            <a:fld id="{3997A419-355F-A04A-96E0-21643AF8E9FF}" type="slidenum">
              <a:rPr kumimoji="0" lang="en-US" sz="800" b="0" i="0" u="none" strike="noStrike" kern="1200" cap="none" spc="0" normalizeH="0" baseline="0" noProof="0">
                <a:ln>
                  <a:noFill/>
                </a:ln>
                <a:solidFill>
                  <a:srgbClr val="000000"/>
                </a:solidFill>
                <a:effectLst/>
                <a:uLnTx/>
                <a:uFillTx/>
                <a:latin typeface="Arial" charset="0"/>
                <a:ea typeface="ＭＳ Ｐゴシック" charset="0"/>
              </a:rPr>
              <a:pPr marL="0" marR="0" lvl="0" indent="0" algn="r" defTabSz="903288" rtl="0" eaLnBrk="0" fontAlgn="base" latinLnBrk="0" hangingPunct="0">
                <a:lnSpc>
                  <a:spcPct val="100000"/>
                </a:lnSpc>
                <a:spcBef>
                  <a:spcPct val="0"/>
                </a:spcBef>
                <a:spcAft>
                  <a:spcPct val="0"/>
                </a:spcAft>
                <a:buClrTx/>
                <a:buSzTx/>
                <a:buFontTx/>
                <a:buNone/>
                <a:tabLst/>
                <a:defRPr/>
              </a:pPr>
              <a:t>8</a:t>
            </a:fld>
            <a:endParaRPr kumimoji="0" lang="en-US" sz="800" b="0" i="0" u="none" strike="noStrike" kern="1200" cap="none" spc="0" normalizeH="0" baseline="0" noProof="0">
              <a:ln>
                <a:noFill/>
              </a:ln>
              <a:solidFill>
                <a:srgbClr val="000000"/>
              </a:solidFill>
              <a:effectLst/>
              <a:uLnTx/>
              <a:uFillTx/>
              <a:latin typeface="Arial" charset="0"/>
              <a:ea typeface="ＭＳ Ｐゴシック" charset="0"/>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2.1</a:t>
            </a:r>
            <a:r>
              <a:rPr lang="en-US" sz="1200" kern="1200" baseline="0" dirty="0" smtClean="0">
                <a:solidFill>
                  <a:schemeClr val="tx1"/>
                </a:solidFill>
                <a:latin typeface="Arial" charset="0"/>
                <a:ea typeface="ＭＳ Ｐゴシック" charset="0"/>
                <a:cs typeface="ＭＳ Ｐゴシック" charset="0"/>
              </a:rPr>
              <a:t> </a:t>
            </a:r>
            <a:r>
              <a:rPr lang="en-US" sz="1200" kern="1200" dirty="0" smtClean="0">
                <a:solidFill>
                  <a:schemeClr val="tx1"/>
                </a:solidFill>
                <a:latin typeface="Arial" charset="0"/>
                <a:ea typeface="ＭＳ Ｐゴシック" charset="0"/>
                <a:cs typeface="ＭＳ Ｐゴシック" charset="0"/>
              </a:rPr>
              <a:t>–</a:t>
            </a:r>
            <a:r>
              <a:rPr lang="en-US" sz="1200" kern="1200" baseline="0" dirty="0" smtClean="0">
                <a:solidFill>
                  <a:schemeClr val="tx1"/>
                </a:solidFill>
                <a:latin typeface="Arial" charset="0"/>
                <a:ea typeface="ＭＳ Ｐゴシック" charset="0"/>
                <a:cs typeface="ＭＳ Ｐゴシック" charset="0"/>
              </a:rPr>
              <a:t> </a:t>
            </a:r>
            <a:r>
              <a:rPr lang="en-CA" sz="1200" kern="1200" baseline="0" dirty="0" smtClean="0">
                <a:solidFill>
                  <a:schemeClr val="tx1"/>
                </a:solidFill>
                <a:latin typeface="Arial" charset="0"/>
                <a:ea typeface="ＭＳ Ｐゴシック" charset="0"/>
                <a:cs typeface="ＭＳ Ｐゴシック" charset="0"/>
              </a:rPr>
              <a:t>Learn Electronics</a:t>
            </a:r>
            <a:endParaRPr lang="en-CA" dirty="0" smtClean="0"/>
          </a:p>
          <a:p>
            <a:pPr>
              <a:lnSpc>
                <a:spcPct val="80000"/>
              </a:lnSpc>
              <a:buFontTx/>
              <a:buNone/>
            </a:pPr>
            <a:r>
              <a:rPr lang="en-US" dirty="0" smtClean="0">
                <a:latin typeface="Arial" charset="0"/>
              </a:rPr>
              <a:t>2.1.2 –</a:t>
            </a:r>
            <a:r>
              <a:rPr lang="en-US" baseline="0" dirty="0" smtClean="0">
                <a:latin typeface="Arial" charset="0"/>
              </a:rPr>
              <a:t> Advanced Electronic Terminology and Concepts</a:t>
            </a:r>
            <a:endParaRPr lang="en-US" dirty="0" smtClean="0"/>
          </a:p>
          <a:p>
            <a:pPr>
              <a:lnSpc>
                <a:spcPct val="80000"/>
              </a:lnSpc>
              <a:buFontTx/>
              <a:buNone/>
            </a:pPr>
            <a:endParaRPr lang="en-US" dirty="0"/>
          </a:p>
        </p:txBody>
      </p:sp>
    </p:spTree>
    <p:extLst>
      <p:ext uri="{BB962C8B-B14F-4D97-AF65-F5344CB8AC3E}">
        <p14:creationId xmlns:p14="http://schemas.microsoft.com/office/powerpoint/2010/main" val="4523127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3.xml"/><Relationship Id="rId4" Type="http://schemas.openxmlformats.org/officeDocument/2006/relationships/image" Target="../media/image7.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0831996E-9F0F-42C3-A9F5-3C7179970A39}" type="datetime1">
              <a:rPr lang="en-US" altLang="en-US"/>
              <a:pPr>
                <a:defRPr/>
              </a:pPr>
              <a:t>9/4/2020</a:t>
            </a:fld>
            <a:endParaRPr lang="en-US" altLang="en-US"/>
          </a:p>
        </p:txBody>
      </p:sp>
      <p:sp>
        <p:nvSpPr>
          <p:cNvPr id="5" name="Slide Number Placeholder 5"/>
          <p:cNvSpPr>
            <a:spLocks noGrp="1"/>
          </p:cNvSpPr>
          <p:nvPr>
            <p:ph type="sldNum" sz="quarter" idx="11"/>
          </p:nvPr>
        </p:nvSpPr>
        <p:spPr/>
        <p:txBody>
          <a:bodyPr/>
          <a:lstStyle>
            <a:lvl1pPr>
              <a:defRPr/>
            </a:lvl1pPr>
          </a:lstStyle>
          <a:p>
            <a:fld id="{25749BC9-424E-47E8-8FDA-D0699DA88B79}" type="slidenum">
              <a:rPr lang="en-US" altLang="en-US"/>
              <a:pPr/>
              <a:t>‹#›</a:t>
            </a:fld>
            <a:endParaRPr lang="en-US" altLang="en-US"/>
          </a:p>
        </p:txBody>
      </p:sp>
      <p:sp>
        <p:nvSpPr>
          <p:cNvPr id="6" name="Footer Placeholder 8"/>
          <p:cNvSpPr>
            <a:spLocks noGrp="1"/>
          </p:cNvSpPr>
          <p:nvPr>
            <p:ph type="ftr" sz="quarter" idx="12"/>
          </p:nvPr>
        </p:nvSpPr>
        <p:spPr/>
        <p:txBody>
          <a:bodyPr/>
          <a:lstStyle>
            <a:lvl1pPr>
              <a:defRPr/>
            </a:lvl1pPr>
          </a:lstStyle>
          <a:p>
            <a:pPr>
              <a:defRPr/>
            </a:pPr>
            <a:r>
              <a:rPr lang="en-US"/>
              <a:t>502047 – About this course</a:t>
            </a:r>
            <a:endParaRPr lang="en-US" dirty="0"/>
          </a:p>
        </p:txBody>
      </p:sp>
    </p:spTree>
    <p:extLst>
      <p:ext uri="{BB962C8B-B14F-4D97-AF65-F5344CB8AC3E}">
        <p14:creationId xmlns:p14="http://schemas.microsoft.com/office/powerpoint/2010/main" val="4173777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128C164-57AD-4018-862C-6CB1E6F0F05C}" type="datetime1">
              <a:rPr lang="en-US" altLang="en-US"/>
              <a:pPr>
                <a:defRPr/>
              </a:pPr>
              <a:t>9/4/2020</a:t>
            </a:fld>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en-US"/>
              <a:t>502047 – About this course</a:t>
            </a:r>
          </a:p>
        </p:txBody>
      </p:sp>
      <p:sp>
        <p:nvSpPr>
          <p:cNvPr id="6" name="Slide Number Placeholder 5"/>
          <p:cNvSpPr>
            <a:spLocks noGrp="1"/>
          </p:cNvSpPr>
          <p:nvPr>
            <p:ph type="sldNum" sz="quarter" idx="12"/>
          </p:nvPr>
        </p:nvSpPr>
        <p:spPr/>
        <p:txBody>
          <a:bodyPr/>
          <a:lstStyle>
            <a:lvl1pPr>
              <a:defRPr/>
            </a:lvl1pPr>
          </a:lstStyle>
          <a:p>
            <a:fld id="{D833CF59-DEC2-4913-9E25-40B8C70E1A02}" type="slidenum">
              <a:rPr lang="en-US" altLang="en-US"/>
              <a:pPr/>
              <a:t>‹#›</a:t>
            </a:fld>
            <a:endParaRPr lang="en-US" altLang="en-US"/>
          </a:p>
        </p:txBody>
      </p:sp>
    </p:spTree>
    <p:extLst>
      <p:ext uri="{BB962C8B-B14F-4D97-AF65-F5344CB8AC3E}">
        <p14:creationId xmlns:p14="http://schemas.microsoft.com/office/powerpoint/2010/main" val="929372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2265E301-7D40-4F6F-A893-DBD132BE28ED}" type="datetime1">
              <a:rPr lang="en-US" altLang="en-US"/>
              <a:pPr>
                <a:defRPr/>
              </a:pPr>
              <a:t>9/4/2020</a:t>
            </a:fld>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en-US"/>
              <a:t>502047 – About this course</a:t>
            </a:r>
          </a:p>
        </p:txBody>
      </p:sp>
      <p:sp>
        <p:nvSpPr>
          <p:cNvPr id="6" name="Slide Number Placeholder 5"/>
          <p:cNvSpPr>
            <a:spLocks noGrp="1"/>
          </p:cNvSpPr>
          <p:nvPr>
            <p:ph type="sldNum" sz="quarter" idx="12"/>
          </p:nvPr>
        </p:nvSpPr>
        <p:spPr/>
        <p:txBody>
          <a:bodyPr/>
          <a:lstStyle>
            <a:lvl1pPr>
              <a:defRPr/>
            </a:lvl1pPr>
          </a:lstStyle>
          <a:p>
            <a:fld id="{6C19D079-1E98-401A-853E-ECB1F0798F2C}" type="slidenum">
              <a:rPr lang="en-US" altLang="en-US"/>
              <a:pPr/>
              <a:t>‹#›</a:t>
            </a:fld>
            <a:endParaRPr lang="en-US" altLang="en-US"/>
          </a:p>
        </p:txBody>
      </p:sp>
    </p:spTree>
    <p:extLst>
      <p:ext uri="{BB962C8B-B14F-4D97-AF65-F5344CB8AC3E}">
        <p14:creationId xmlns:p14="http://schemas.microsoft.com/office/powerpoint/2010/main" val="17099588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a:t>Click to edit Master title style</a:t>
            </a:r>
          </a:p>
        </p:txBody>
      </p:sp>
    </p:spTree>
    <p:extLst>
      <p:ext uri="{BB962C8B-B14F-4D97-AF65-F5344CB8AC3E}">
        <p14:creationId xmlns:p14="http://schemas.microsoft.com/office/powerpoint/2010/main" val="41721432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16" name="Subtitle 2"/>
          <p:cNvSpPr>
            <a:spLocks noGrp="1"/>
          </p:cNvSpPr>
          <p:nvPr>
            <p:ph type="subTitle" idx="1"/>
          </p:nvPr>
        </p:nvSpPr>
        <p:spPr>
          <a:xfrm>
            <a:off x="469497" y="5079369"/>
            <a:ext cx="4319105" cy="384175"/>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7" y="5399365"/>
            <a:ext cx="4319105" cy="384175"/>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7" y="5719361"/>
            <a:ext cx="4319105" cy="384175"/>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3829649"/>
            <a:ext cx="5925246" cy="398668"/>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20" name="Title 1"/>
          <p:cNvSpPr>
            <a:spLocks noGrp="1"/>
          </p:cNvSpPr>
          <p:nvPr>
            <p:ph type="ctrTitle"/>
          </p:nvPr>
        </p:nvSpPr>
        <p:spPr>
          <a:xfrm>
            <a:off x="425766" y="3067667"/>
            <a:ext cx="5955513" cy="85964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grpSp>
        <p:nvGrpSpPr>
          <p:cNvPr id="6" name="Group 4"/>
          <p:cNvGrpSpPr>
            <a:grpSpLocks noChangeAspect="1"/>
          </p:cNvGrpSpPr>
          <p:nvPr userDrawn="1"/>
        </p:nvGrpSpPr>
        <p:grpSpPr bwMode="auto">
          <a:xfrm>
            <a:off x="492125" y="527051"/>
            <a:ext cx="796924" cy="565151"/>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496374240"/>
      </p:ext>
    </p:extLst>
  </p:cSld>
  <p:clrMapOvr>
    <a:masterClrMapping/>
  </p:clrMapOvr>
  <p:transition spd="slow">
    <p:wipe/>
  </p:transition>
  <p:extLst mod="1">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7" y="5079369"/>
            <a:ext cx="4319105" cy="384175"/>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7" y="5399365"/>
            <a:ext cx="4319105" cy="384175"/>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7" y="5719361"/>
            <a:ext cx="4319105" cy="384175"/>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527051"/>
            <a:ext cx="796924" cy="565151"/>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3829649"/>
            <a:ext cx="5925246" cy="398668"/>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6" y="3067667"/>
            <a:ext cx="5955513" cy="85964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217595598"/>
      </p:ext>
    </p:extLst>
  </p:cSld>
  <p:clrMapOvr>
    <a:masterClrMapping/>
  </p:clrMapOvr>
  <p:transition spd="slow">
    <p:wipe/>
  </p:transition>
  <p:extLst mod="1">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7" y="5079369"/>
            <a:ext cx="4319105" cy="384175"/>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7" y="5399365"/>
            <a:ext cx="4319105" cy="384175"/>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7" y="5719361"/>
            <a:ext cx="4319105" cy="384175"/>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527051"/>
            <a:ext cx="796924" cy="565151"/>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3829649"/>
            <a:ext cx="5925246" cy="398668"/>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6" y="3067667"/>
            <a:ext cx="5955513" cy="85964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1775001476"/>
      </p:ext>
    </p:extLst>
  </p:cSld>
  <p:clrMapOvr>
    <a:masterClrMapping/>
  </p:clrMapOvr>
  <p:transition spd="slow">
    <p:wipe/>
  </p:transition>
  <p:extLst mod="1">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1"/>
            <a:ext cx="9144000" cy="68579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1220545"/>
            <a:ext cx="7598042" cy="3426595"/>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dirty="0"/>
              <a:t>Click to edit Master title style</a:t>
            </a:r>
          </a:p>
        </p:txBody>
      </p:sp>
      <p:sp>
        <p:nvSpPr>
          <p:cNvPr id="8" name="Rectangle 7"/>
          <p:cNvSpPr>
            <a:spLocks noChangeArrowheads="1"/>
          </p:cNvSpPr>
          <p:nvPr userDrawn="1"/>
        </p:nvSpPr>
        <p:spPr bwMode="ltGray">
          <a:xfrm>
            <a:off x="8515168" y="6375382"/>
            <a:ext cx="218953"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6373710"/>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40" y="6286929"/>
            <a:ext cx="340257" cy="241299"/>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720961246"/>
      </p:ext>
    </p:extLst>
  </p:cSld>
  <p:clrMapOvr>
    <a:masterClrMapping/>
  </p:clrMapOvr>
  <p:transition spd="slow">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3" y="1797051"/>
            <a:ext cx="8280057" cy="4098595"/>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455085"/>
            <a:ext cx="8345488" cy="975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3537713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591246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0" y="3403400"/>
            <a:ext cx="698624" cy="931499"/>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902143"/>
            <a:ext cx="698624" cy="931499"/>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4870791"/>
            <a:ext cx="698624" cy="931499"/>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910030"/>
            <a:ext cx="5473700" cy="924508"/>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365250" y="3410391"/>
            <a:ext cx="5473700" cy="924508"/>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4870791"/>
            <a:ext cx="5473700" cy="924508"/>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3403401"/>
            <a:ext cx="698624" cy="924508"/>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4868187"/>
            <a:ext cx="698624" cy="924508"/>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902998"/>
            <a:ext cx="698624" cy="924508"/>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2824661192"/>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3100" y="168676"/>
            <a:ext cx="6743700" cy="1201337"/>
          </a:xfrm>
        </p:spPr>
        <p:txBody>
          <a:bodyPr/>
          <a:lstStyle>
            <a:lvl1pPr>
              <a:defRPr>
                <a:latin typeface="Arial" panose="020B0604020202020204" pitchFamily="34" charset="0"/>
                <a:cs typeface="Arial" panose="020B0604020202020204" pitchFamily="34" charset="0"/>
              </a:defRPr>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DB236D5-E197-4FDE-8E35-67630B82C9D2}" type="datetime1">
              <a:rPr lang="en-US" altLang="en-US"/>
              <a:pPr>
                <a:defRPr/>
              </a:pPr>
              <a:t>9/4/2020</a:t>
            </a:fld>
            <a:endParaRPr lang="en-US" altLang="en-US"/>
          </a:p>
        </p:txBody>
      </p:sp>
      <p:sp>
        <p:nvSpPr>
          <p:cNvPr id="5" name="Slide Number Placeholder 5"/>
          <p:cNvSpPr>
            <a:spLocks noGrp="1"/>
          </p:cNvSpPr>
          <p:nvPr>
            <p:ph type="sldNum" sz="quarter" idx="11"/>
          </p:nvPr>
        </p:nvSpPr>
        <p:spPr/>
        <p:txBody>
          <a:bodyPr/>
          <a:lstStyle>
            <a:lvl1pPr>
              <a:defRPr/>
            </a:lvl1pPr>
          </a:lstStyle>
          <a:p>
            <a:fld id="{EBC84266-53A6-4827-941E-1BF675F039DB}" type="slidenum">
              <a:rPr lang="en-US" altLang="en-US"/>
              <a:pPr/>
              <a:t>‹#›</a:t>
            </a:fld>
            <a:endParaRPr lang="en-US" altLang="en-US"/>
          </a:p>
        </p:txBody>
      </p:sp>
      <p:sp>
        <p:nvSpPr>
          <p:cNvPr id="6" name="Footer Placeholder 8"/>
          <p:cNvSpPr>
            <a:spLocks noGrp="1"/>
          </p:cNvSpPr>
          <p:nvPr>
            <p:ph type="ftr" sz="quarter" idx="12"/>
          </p:nvPr>
        </p:nvSpPr>
        <p:spPr/>
        <p:txBody>
          <a:bodyPr/>
          <a:lstStyle>
            <a:lvl1pPr>
              <a:defRPr/>
            </a:lvl1pPr>
          </a:lstStyle>
          <a:p>
            <a:pPr>
              <a:defRPr/>
            </a:pPr>
            <a:r>
              <a:rPr lang="en-US"/>
              <a:t>502047 – Welcome</a:t>
            </a:r>
            <a:endParaRPr lang="en-US" dirty="0"/>
          </a:p>
        </p:txBody>
      </p:sp>
    </p:spTree>
    <p:extLst>
      <p:ext uri="{BB962C8B-B14F-4D97-AF65-F5344CB8AC3E}">
        <p14:creationId xmlns:p14="http://schemas.microsoft.com/office/powerpoint/2010/main" val="24023997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2" y="2639092"/>
            <a:ext cx="464815" cy="619753"/>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1" y="1771904"/>
            <a:ext cx="464815" cy="619753"/>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2" y="3503262"/>
            <a:ext cx="464815" cy="619753"/>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779790"/>
            <a:ext cx="5678748" cy="615103"/>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172385" y="2646082"/>
            <a:ext cx="5678748" cy="615103"/>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3503262"/>
            <a:ext cx="5678748" cy="615103"/>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2" y="1770029"/>
            <a:ext cx="464815" cy="615103"/>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2" y="2639091"/>
            <a:ext cx="464815" cy="615103"/>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3" y="3500658"/>
            <a:ext cx="464815" cy="615103"/>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3" y="4366109"/>
            <a:ext cx="464815" cy="619753"/>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4366109"/>
            <a:ext cx="5678748" cy="615103"/>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4" y="4363505"/>
            <a:ext cx="464815" cy="615103"/>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4" y="5228956"/>
            <a:ext cx="464815" cy="619753"/>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5228955"/>
            <a:ext cx="5678748" cy="615103"/>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5" y="5226351"/>
            <a:ext cx="464815" cy="615103"/>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450749613"/>
      </p:ext>
    </p:extLst>
  </p:cSld>
  <p:clrMapOvr>
    <a:masterClrMapping/>
  </p:clrMapOvr>
  <p:transition spd="slow">
    <p:wip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dirty="0"/>
              <a:t>Click to edit Master title style</a:t>
            </a:r>
          </a:p>
        </p:txBody>
      </p:sp>
      <p:sp>
        <p:nvSpPr>
          <p:cNvPr id="42" name="Oval 41"/>
          <p:cNvSpPr/>
          <p:nvPr/>
        </p:nvSpPr>
        <p:spPr>
          <a:xfrm>
            <a:off x="575612" y="2639092"/>
            <a:ext cx="464815" cy="619753"/>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1" y="1771904"/>
            <a:ext cx="464815" cy="619753"/>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2" y="3503262"/>
            <a:ext cx="464815" cy="619753"/>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779790"/>
            <a:ext cx="2175886" cy="615103"/>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46" name="Text Placeholder 17"/>
          <p:cNvSpPr>
            <a:spLocks noGrp="1"/>
          </p:cNvSpPr>
          <p:nvPr>
            <p:ph type="body" sz="quarter" idx="14"/>
          </p:nvPr>
        </p:nvSpPr>
        <p:spPr>
          <a:xfrm>
            <a:off x="1172385" y="2646082"/>
            <a:ext cx="2175886" cy="615103"/>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3503262"/>
            <a:ext cx="2175886" cy="615103"/>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2" y="1770029"/>
            <a:ext cx="464815" cy="615103"/>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2" y="2639091"/>
            <a:ext cx="464815" cy="615103"/>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3" y="3500658"/>
            <a:ext cx="464815" cy="615103"/>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3" y="4366109"/>
            <a:ext cx="464815" cy="619753"/>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4366109"/>
            <a:ext cx="2175886" cy="615103"/>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4" y="4363505"/>
            <a:ext cx="464815" cy="615103"/>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4" y="5228956"/>
            <a:ext cx="464815" cy="619753"/>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5228955"/>
            <a:ext cx="2175886" cy="615103"/>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5" y="5226351"/>
            <a:ext cx="464815" cy="615103"/>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7" y="2644113"/>
            <a:ext cx="464815" cy="619753"/>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6" y="1776925"/>
            <a:ext cx="464815" cy="619753"/>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7" y="3508284"/>
            <a:ext cx="464815" cy="619753"/>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784811"/>
            <a:ext cx="2175886" cy="615103"/>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2651103"/>
            <a:ext cx="2175886" cy="615103"/>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3508283"/>
            <a:ext cx="2175886" cy="615103"/>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7" y="1775050"/>
            <a:ext cx="464815" cy="615103"/>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7" y="2644113"/>
            <a:ext cx="464815" cy="615103"/>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8" y="3505679"/>
            <a:ext cx="464815" cy="615103"/>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8" y="4371130"/>
            <a:ext cx="464815" cy="619753"/>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4371130"/>
            <a:ext cx="2175886" cy="615103"/>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9" y="4368526"/>
            <a:ext cx="464815" cy="615103"/>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9" y="5233977"/>
            <a:ext cx="464815" cy="619753"/>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5233977"/>
            <a:ext cx="2175886" cy="615103"/>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80" y="5231373"/>
            <a:ext cx="464815" cy="615103"/>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791942780"/>
      </p:ext>
    </p:extLst>
  </p:cSld>
  <p:clrMapOvr>
    <a:masterClrMapping/>
  </p:clrMapOvr>
  <p:transition spd="slow">
    <p:wip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 y="1"/>
            <a:ext cx="9143999" cy="6887832"/>
          </a:xfrm>
          <a:prstGeom prst="rect">
            <a:avLst/>
          </a:prstGeom>
        </p:spPr>
      </p:pic>
      <p:grpSp>
        <p:nvGrpSpPr>
          <p:cNvPr id="4" name="Group 4"/>
          <p:cNvGrpSpPr>
            <a:grpSpLocks noChangeAspect="1"/>
          </p:cNvGrpSpPr>
          <p:nvPr userDrawn="1"/>
        </p:nvGrpSpPr>
        <p:grpSpPr bwMode="auto">
          <a:xfrm>
            <a:off x="3746294" y="2839808"/>
            <a:ext cx="1617944" cy="1147389"/>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977557281"/>
      </p:ext>
    </p:extLst>
  </p:cSld>
  <p:clrMapOvr>
    <a:masterClrMapping/>
  </p:clrMapOvr>
  <p:transition spd="slow">
    <p:wip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68580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839808"/>
            <a:ext cx="1617944" cy="1147389"/>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751096635"/>
      </p:ext>
    </p:extLst>
  </p:cSld>
  <p:clrMapOvr>
    <a:masterClrMapping/>
  </p:clrMapOvr>
  <p:transition spd="slow">
    <p:wip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839808"/>
            <a:ext cx="1617944" cy="1147389"/>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590036920"/>
      </p:ext>
    </p:extLst>
  </p:cSld>
  <p:clrMapOvr>
    <a:masterClrMapping/>
  </p:clrMapOvr>
  <p:transition spd="slow">
    <p:wip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8263670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PPt_4face_021208.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911350"/>
            <a:ext cx="9144000"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78"/>
          <p:cNvSpPr>
            <a:spLocks noChangeArrowheads="1"/>
          </p:cNvSpPr>
          <p:nvPr/>
        </p:nvSpPr>
        <p:spPr bwMode="auto">
          <a:xfrm>
            <a:off x="4498975" y="6672263"/>
            <a:ext cx="20224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2008 Cisco Systems, Inc. All rights reserved.</a:t>
            </a:r>
          </a:p>
        </p:txBody>
      </p:sp>
      <p:sp>
        <p:nvSpPr>
          <p:cNvPr id="6" name="Rectangle 279"/>
          <p:cNvSpPr>
            <a:spLocks noChangeArrowheads="1"/>
          </p:cNvSpPr>
          <p:nvPr/>
        </p:nvSpPr>
        <p:spPr bwMode="auto">
          <a:xfrm>
            <a:off x="6896100" y="6672263"/>
            <a:ext cx="877888"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Confidential</a:t>
            </a:r>
          </a:p>
        </p:txBody>
      </p:sp>
      <p:sp>
        <p:nvSpPr>
          <p:cNvPr id="7" name="Rectangle 280"/>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Presentation_ID</a:t>
            </a:r>
          </a:p>
        </p:txBody>
      </p:sp>
      <p:sp>
        <p:nvSpPr>
          <p:cNvPr id="8" name="Rectangle 281"/>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7F1BC4EF-034A-F647-AA58-B71D58802FDB}" type="slidenum">
              <a:rPr lang="en-US" sz="1000">
                <a:solidFill>
                  <a:srgbClr val="D3D3D3"/>
                </a:solidFill>
              </a:rPr>
              <a:pPr algn="r" defTabSz="814388">
                <a:lnSpc>
                  <a:spcPct val="100000"/>
                </a:lnSpc>
              </a:pPr>
              <a:t>‹#›</a:t>
            </a:fld>
            <a:endParaRPr lang="en-US" sz="1000">
              <a:solidFill>
                <a:srgbClr val="D3D3D3"/>
              </a:solidFill>
            </a:endParaRPr>
          </a:p>
        </p:txBody>
      </p:sp>
      <p:pic>
        <p:nvPicPr>
          <p:cNvPr id="9" name="Picture 331" descr="Cisco_New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33" descr="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9873" name="Rectangle 209"/>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dirty="0" smtClean="0"/>
              <a:t>Click to edit Master title style</a:t>
            </a:r>
            <a:endParaRPr lang="en-US" dirty="0"/>
          </a:p>
        </p:txBody>
      </p:sp>
      <p:sp>
        <p:nvSpPr>
          <p:cNvPr id="369874" name="Rectangle 210"/>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dirty="0" smtClean="0"/>
              <a:t>Click to edit Master subtitle style</a:t>
            </a:r>
            <a:endParaRPr lang="en-US" dirty="0"/>
          </a:p>
        </p:txBody>
      </p:sp>
    </p:spTree>
    <p:extLst>
      <p:ext uri="{BB962C8B-B14F-4D97-AF65-F5344CB8AC3E}">
        <p14:creationId xmlns:p14="http://schemas.microsoft.com/office/powerpoint/2010/main" val="361636722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2pPr marL="457200" indent="-228600">
              <a:buFont typeface="Arial" panose="020B0604020202020204" pitchFamily="34" charset="0"/>
              <a:buChar char="•"/>
              <a:defRPr/>
            </a:lvl2pPr>
            <a:lvl3pPr marL="914400" indent="-225425">
              <a:buSzPct val="75000"/>
              <a:buFont typeface="Courier New" panose="02070309020205020404" pitchFamily="49" charset="0"/>
              <a:buChar char="o"/>
              <a:defRPr/>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36463029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93764244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19191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A7151C4D-8CEB-4831-BAC2-97C93A082711}" type="datetime1">
              <a:rPr lang="en-US" altLang="en-US"/>
              <a:pPr>
                <a:defRPr/>
              </a:pPr>
              <a:t>9/4/2020</a:t>
            </a:fld>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en-US"/>
              <a:t>502047 – Welcome</a:t>
            </a:r>
            <a:endParaRPr lang="en-US" dirty="0"/>
          </a:p>
        </p:txBody>
      </p:sp>
      <p:sp>
        <p:nvSpPr>
          <p:cNvPr id="6" name="Slide Number Placeholder 5"/>
          <p:cNvSpPr>
            <a:spLocks noGrp="1"/>
          </p:cNvSpPr>
          <p:nvPr>
            <p:ph type="sldNum" sz="quarter" idx="12"/>
          </p:nvPr>
        </p:nvSpPr>
        <p:spPr/>
        <p:txBody>
          <a:bodyPr/>
          <a:lstStyle>
            <a:lvl1pPr>
              <a:defRPr/>
            </a:lvl1pPr>
          </a:lstStyle>
          <a:p>
            <a:fld id="{6A251030-7C7C-4BC4-AB75-EAA9FA9AA248}" type="slidenum">
              <a:rPr lang="en-US" altLang="en-US"/>
              <a:pPr/>
              <a:t>‹#›</a:t>
            </a:fld>
            <a:endParaRPr lang="en-US" altLang="en-US"/>
          </a:p>
        </p:txBody>
      </p:sp>
    </p:spTree>
    <p:extLst>
      <p:ext uri="{BB962C8B-B14F-4D97-AF65-F5344CB8AC3E}">
        <p14:creationId xmlns:p14="http://schemas.microsoft.com/office/powerpoint/2010/main" val="49501539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098210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3576304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283945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0801707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7564377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5249842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67501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BC7EAEF8-A79F-48F3-97BC-34E900A2E25D}" type="datetime1">
              <a:rPr lang="en-US" altLang="en-US"/>
              <a:pPr>
                <a:defRPr/>
              </a:pPr>
              <a:t>9/4/2020</a:t>
            </a:fld>
            <a:endParaRPr lang="en-US" altLang="en-US"/>
          </a:p>
        </p:txBody>
      </p:sp>
      <p:sp>
        <p:nvSpPr>
          <p:cNvPr id="6" name="Footer Placeholder 4"/>
          <p:cNvSpPr>
            <a:spLocks noGrp="1"/>
          </p:cNvSpPr>
          <p:nvPr>
            <p:ph type="ftr" sz="quarter" idx="11"/>
          </p:nvPr>
        </p:nvSpPr>
        <p:spPr/>
        <p:txBody>
          <a:bodyPr/>
          <a:lstStyle>
            <a:lvl1pPr>
              <a:defRPr/>
            </a:lvl1pPr>
          </a:lstStyle>
          <a:p>
            <a:pPr>
              <a:defRPr/>
            </a:pPr>
            <a:r>
              <a:rPr lang="en-US"/>
              <a:t>502047 – About this course</a:t>
            </a:r>
          </a:p>
        </p:txBody>
      </p:sp>
      <p:sp>
        <p:nvSpPr>
          <p:cNvPr id="7" name="Slide Number Placeholder 5"/>
          <p:cNvSpPr>
            <a:spLocks noGrp="1"/>
          </p:cNvSpPr>
          <p:nvPr>
            <p:ph type="sldNum" sz="quarter" idx="12"/>
          </p:nvPr>
        </p:nvSpPr>
        <p:spPr/>
        <p:txBody>
          <a:bodyPr/>
          <a:lstStyle>
            <a:lvl1pPr>
              <a:defRPr/>
            </a:lvl1pPr>
          </a:lstStyle>
          <a:p>
            <a:fld id="{7893C35E-C2F3-464D-8FDB-09A047883412}" type="slidenum">
              <a:rPr lang="en-US" altLang="en-US"/>
              <a:pPr/>
              <a:t>‹#›</a:t>
            </a:fld>
            <a:endParaRPr lang="en-US" altLang="en-US"/>
          </a:p>
        </p:txBody>
      </p:sp>
    </p:spTree>
    <p:extLst>
      <p:ext uri="{BB962C8B-B14F-4D97-AF65-F5344CB8AC3E}">
        <p14:creationId xmlns:p14="http://schemas.microsoft.com/office/powerpoint/2010/main" val="1095631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D89397B4-FE50-432B-A1BC-EFDDDED7FD0B}" type="datetime1">
              <a:rPr lang="en-US" altLang="en-US"/>
              <a:pPr>
                <a:defRPr/>
              </a:pPr>
              <a:t>9/4/2020</a:t>
            </a:fld>
            <a:endParaRPr lang="en-US" altLang="en-US"/>
          </a:p>
        </p:txBody>
      </p:sp>
      <p:sp>
        <p:nvSpPr>
          <p:cNvPr id="8" name="Footer Placeholder 4"/>
          <p:cNvSpPr>
            <a:spLocks noGrp="1"/>
          </p:cNvSpPr>
          <p:nvPr>
            <p:ph type="ftr" sz="quarter" idx="11"/>
          </p:nvPr>
        </p:nvSpPr>
        <p:spPr/>
        <p:txBody>
          <a:bodyPr/>
          <a:lstStyle>
            <a:lvl1pPr>
              <a:defRPr/>
            </a:lvl1pPr>
          </a:lstStyle>
          <a:p>
            <a:pPr>
              <a:defRPr/>
            </a:pPr>
            <a:r>
              <a:rPr lang="en-US"/>
              <a:t>502047 – About this course</a:t>
            </a:r>
          </a:p>
        </p:txBody>
      </p:sp>
      <p:sp>
        <p:nvSpPr>
          <p:cNvPr id="9" name="Slide Number Placeholder 5"/>
          <p:cNvSpPr>
            <a:spLocks noGrp="1"/>
          </p:cNvSpPr>
          <p:nvPr>
            <p:ph type="sldNum" sz="quarter" idx="12"/>
          </p:nvPr>
        </p:nvSpPr>
        <p:spPr/>
        <p:txBody>
          <a:bodyPr/>
          <a:lstStyle>
            <a:lvl1pPr>
              <a:defRPr/>
            </a:lvl1pPr>
          </a:lstStyle>
          <a:p>
            <a:fld id="{F850666D-691C-44E5-8070-1C9A8AB135B4}" type="slidenum">
              <a:rPr lang="en-US" altLang="en-US"/>
              <a:pPr/>
              <a:t>‹#›</a:t>
            </a:fld>
            <a:endParaRPr lang="en-US" altLang="en-US"/>
          </a:p>
        </p:txBody>
      </p:sp>
    </p:spTree>
    <p:extLst>
      <p:ext uri="{BB962C8B-B14F-4D97-AF65-F5344CB8AC3E}">
        <p14:creationId xmlns:p14="http://schemas.microsoft.com/office/powerpoint/2010/main" val="4223920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5F785246-EA50-473E-9068-73894A5535CE}" type="datetime1">
              <a:rPr lang="en-US" altLang="en-US"/>
              <a:pPr>
                <a:defRPr/>
              </a:pPr>
              <a:t>9/4/2020</a:t>
            </a:fld>
            <a:endParaRPr lang="en-US" altLang="en-US"/>
          </a:p>
        </p:txBody>
      </p:sp>
      <p:sp>
        <p:nvSpPr>
          <p:cNvPr id="4" name="Footer Placeholder 4"/>
          <p:cNvSpPr>
            <a:spLocks noGrp="1"/>
          </p:cNvSpPr>
          <p:nvPr>
            <p:ph type="ftr" sz="quarter" idx="11"/>
          </p:nvPr>
        </p:nvSpPr>
        <p:spPr/>
        <p:txBody>
          <a:bodyPr/>
          <a:lstStyle>
            <a:lvl1pPr>
              <a:defRPr/>
            </a:lvl1pPr>
          </a:lstStyle>
          <a:p>
            <a:pPr>
              <a:defRPr/>
            </a:pPr>
            <a:r>
              <a:rPr lang="en-US"/>
              <a:t>502047 – About this course</a:t>
            </a:r>
          </a:p>
        </p:txBody>
      </p:sp>
      <p:sp>
        <p:nvSpPr>
          <p:cNvPr id="5" name="Slide Number Placeholder 5"/>
          <p:cNvSpPr>
            <a:spLocks noGrp="1"/>
          </p:cNvSpPr>
          <p:nvPr>
            <p:ph type="sldNum" sz="quarter" idx="12"/>
          </p:nvPr>
        </p:nvSpPr>
        <p:spPr/>
        <p:txBody>
          <a:bodyPr/>
          <a:lstStyle>
            <a:lvl1pPr>
              <a:defRPr/>
            </a:lvl1pPr>
          </a:lstStyle>
          <a:p>
            <a:fld id="{2D462827-AECE-43B5-8E15-362826D27963}" type="slidenum">
              <a:rPr lang="en-US" altLang="en-US"/>
              <a:pPr/>
              <a:t>‹#›</a:t>
            </a:fld>
            <a:endParaRPr lang="en-US" altLang="en-US"/>
          </a:p>
        </p:txBody>
      </p:sp>
    </p:spTree>
    <p:extLst>
      <p:ext uri="{BB962C8B-B14F-4D97-AF65-F5344CB8AC3E}">
        <p14:creationId xmlns:p14="http://schemas.microsoft.com/office/powerpoint/2010/main" val="1300791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64F847EC-1A73-4F81-9DD9-36511A27F8F7}" type="datetime1">
              <a:rPr lang="en-US" altLang="en-US"/>
              <a:pPr>
                <a:defRPr/>
              </a:pPr>
              <a:t>9/4/2020</a:t>
            </a:fld>
            <a:endParaRPr lang="en-US" altLang="en-US"/>
          </a:p>
        </p:txBody>
      </p:sp>
      <p:sp>
        <p:nvSpPr>
          <p:cNvPr id="3" name="Footer Placeholder 4"/>
          <p:cNvSpPr>
            <a:spLocks noGrp="1"/>
          </p:cNvSpPr>
          <p:nvPr>
            <p:ph type="ftr" sz="quarter" idx="11"/>
          </p:nvPr>
        </p:nvSpPr>
        <p:spPr/>
        <p:txBody>
          <a:bodyPr/>
          <a:lstStyle>
            <a:lvl1pPr>
              <a:defRPr/>
            </a:lvl1pPr>
          </a:lstStyle>
          <a:p>
            <a:pPr>
              <a:defRPr/>
            </a:pPr>
            <a:r>
              <a:rPr lang="en-US"/>
              <a:t>502047 – About this course</a:t>
            </a:r>
          </a:p>
        </p:txBody>
      </p:sp>
      <p:sp>
        <p:nvSpPr>
          <p:cNvPr id="4" name="Slide Number Placeholder 5"/>
          <p:cNvSpPr>
            <a:spLocks noGrp="1"/>
          </p:cNvSpPr>
          <p:nvPr>
            <p:ph type="sldNum" sz="quarter" idx="12"/>
          </p:nvPr>
        </p:nvSpPr>
        <p:spPr/>
        <p:txBody>
          <a:bodyPr/>
          <a:lstStyle>
            <a:lvl1pPr>
              <a:defRPr/>
            </a:lvl1pPr>
          </a:lstStyle>
          <a:p>
            <a:fld id="{FE31680B-D404-436B-8E32-78660050C274}" type="slidenum">
              <a:rPr lang="en-US" altLang="en-US"/>
              <a:pPr/>
              <a:t>‹#›</a:t>
            </a:fld>
            <a:endParaRPr lang="en-US" altLang="en-US"/>
          </a:p>
        </p:txBody>
      </p:sp>
    </p:spTree>
    <p:extLst>
      <p:ext uri="{BB962C8B-B14F-4D97-AF65-F5344CB8AC3E}">
        <p14:creationId xmlns:p14="http://schemas.microsoft.com/office/powerpoint/2010/main" val="2570548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03AC71B-6E07-4F8E-BC79-F396C85BF371}" type="datetime1">
              <a:rPr lang="en-US" altLang="en-US"/>
              <a:pPr>
                <a:defRPr/>
              </a:pPr>
              <a:t>9/4/2020</a:t>
            </a:fld>
            <a:endParaRPr lang="en-US" altLang="en-US"/>
          </a:p>
        </p:txBody>
      </p:sp>
      <p:sp>
        <p:nvSpPr>
          <p:cNvPr id="6" name="Footer Placeholder 4"/>
          <p:cNvSpPr>
            <a:spLocks noGrp="1"/>
          </p:cNvSpPr>
          <p:nvPr>
            <p:ph type="ftr" sz="quarter" idx="11"/>
          </p:nvPr>
        </p:nvSpPr>
        <p:spPr/>
        <p:txBody>
          <a:bodyPr/>
          <a:lstStyle>
            <a:lvl1pPr>
              <a:defRPr/>
            </a:lvl1pPr>
          </a:lstStyle>
          <a:p>
            <a:pPr>
              <a:defRPr/>
            </a:pPr>
            <a:r>
              <a:rPr lang="en-US"/>
              <a:t>502047 – About this course</a:t>
            </a:r>
          </a:p>
        </p:txBody>
      </p:sp>
      <p:sp>
        <p:nvSpPr>
          <p:cNvPr id="7" name="Slide Number Placeholder 5"/>
          <p:cNvSpPr>
            <a:spLocks noGrp="1"/>
          </p:cNvSpPr>
          <p:nvPr>
            <p:ph type="sldNum" sz="quarter" idx="12"/>
          </p:nvPr>
        </p:nvSpPr>
        <p:spPr/>
        <p:txBody>
          <a:bodyPr/>
          <a:lstStyle>
            <a:lvl1pPr>
              <a:defRPr/>
            </a:lvl1pPr>
          </a:lstStyle>
          <a:p>
            <a:fld id="{5CA66B29-477E-476A-9819-CC74DAC11ADE}" type="slidenum">
              <a:rPr lang="en-US" altLang="en-US"/>
              <a:pPr/>
              <a:t>‹#›</a:t>
            </a:fld>
            <a:endParaRPr lang="en-US" altLang="en-US"/>
          </a:p>
        </p:txBody>
      </p:sp>
    </p:spTree>
    <p:extLst>
      <p:ext uri="{BB962C8B-B14F-4D97-AF65-F5344CB8AC3E}">
        <p14:creationId xmlns:p14="http://schemas.microsoft.com/office/powerpoint/2010/main" val="2681875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7F4E29E-ABAE-497E-9323-51F2135538E8}" type="datetime1">
              <a:rPr lang="en-US" altLang="en-US"/>
              <a:pPr>
                <a:defRPr/>
              </a:pPr>
              <a:t>9/4/2020</a:t>
            </a:fld>
            <a:endParaRPr lang="en-US" altLang="en-US"/>
          </a:p>
        </p:txBody>
      </p:sp>
      <p:sp>
        <p:nvSpPr>
          <p:cNvPr id="6" name="Footer Placeholder 4"/>
          <p:cNvSpPr>
            <a:spLocks noGrp="1"/>
          </p:cNvSpPr>
          <p:nvPr>
            <p:ph type="ftr" sz="quarter" idx="11"/>
          </p:nvPr>
        </p:nvSpPr>
        <p:spPr/>
        <p:txBody>
          <a:bodyPr/>
          <a:lstStyle>
            <a:lvl1pPr>
              <a:defRPr/>
            </a:lvl1pPr>
          </a:lstStyle>
          <a:p>
            <a:pPr>
              <a:defRPr/>
            </a:pPr>
            <a:r>
              <a:rPr lang="en-US"/>
              <a:t>502047 – About this course</a:t>
            </a:r>
          </a:p>
        </p:txBody>
      </p:sp>
      <p:sp>
        <p:nvSpPr>
          <p:cNvPr id="7" name="Slide Number Placeholder 5"/>
          <p:cNvSpPr>
            <a:spLocks noGrp="1"/>
          </p:cNvSpPr>
          <p:nvPr>
            <p:ph type="sldNum" sz="quarter" idx="12"/>
          </p:nvPr>
        </p:nvSpPr>
        <p:spPr/>
        <p:txBody>
          <a:bodyPr/>
          <a:lstStyle>
            <a:lvl1pPr>
              <a:defRPr/>
            </a:lvl1pPr>
          </a:lstStyle>
          <a:p>
            <a:fld id="{EF5A671F-079A-4B20-9705-31891BF2215D}" type="slidenum">
              <a:rPr lang="en-US" altLang="en-US"/>
              <a:pPr/>
              <a:t>‹#›</a:t>
            </a:fld>
            <a:endParaRPr lang="en-US" altLang="en-US"/>
          </a:p>
        </p:txBody>
      </p:sp>
    </p:spTree>
    <p:extLst>
      <p:ext uri="{BB962C8B-B14F-4D97-AF65-F5344CB8AC3E}">
        <p14:creationId xmlns:p14="http://schemas.microsoft.com/office/powerpoint/2010/main" val="2530869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image" Target="../media/image4.png"/><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3.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943100" y="274638"/>
            <a:ext cx="6743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pPr>
              <a:defRPr/>
            </a:pPr>
            <a:fld id="{1008F76A-1518-4C20-A518-9EEADD1E9C6B}" type="datetime1">
              <a:rPr lang="en-US" altLang="en-US"/>
              <a:pPr>
                <a:defRPr/>
              </a:pPr>
              <a:t>9/4/2020</a:t>
            </a:fld>
            <a:endParaRPr lang="en-US"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Verdana" panose="020B0604030504040204" pitchFamily="34" charset="0"/>
                <a:ea typeface="MS PGothic" pitchFamily="34" charset="-128"/>
              </a:defRPr>
            </a:lvl1pPr>
          </a:lstStyle>
          <a:p>
            <a:pPr>
              <a:defRPr/>
            </a:pPr>
            <a:r>
              <a:rPr lang="en-US"/>
              <a:t>502047 – About this course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565653B6-218D-4DA2-88DE-D35848E65ADB}" type="slidenum">
              <a:rPr lang="en-US" altLang="en-US"/>
              <a:pPr/>
              <a:t>‹#›</a:t>
            </a:fld>
            <a:endParaRPr lang="en-US" altLang="en-US"/>
          </a:p>
        </p:txBody>
      </p:sp>
      <p:grpSp>
        <p:nvGrpSpPr>
          <p:cNvPr id="1031" name="Group 4"/>
          <p:cNvGrpSpPr>
            <a:grpSpLocks/>
          </p:cNvGrpSpPr>
          <p:nvPr userDrawn="1"/>
        </p:nvGrpSpPr>
        <p:grpSpPr bwMode="auto">
          <a:xfrm>
            <a:off x="368300" y="50800"/>
            <a:ext cx="8394700" cy="1333500"/>
            <a:chOff x="0" y="0"/>
            <a:chExt cx="5520" cy="960"/>
          </a:xfrm>
        </p:grpSpPr>
        <p:cxnSp>
          <p:nvCxnSpPr>
            <p:cNvPr id="8" name="Straight Connector 7"/>
            <p:cNvCxnSpPr>
              <a:cxnSpLocks noChangeShapeType="1"/>
            </p:cNvCxnSpPr>
            <p:nvPr/>
          </p:nvCxnSpPr>
          <p:spPr bwMode="auto">
            <a:xfrm>
              <a:off x="672" y="816"/>
              <a:ext cx="4848" cy="1"/>
            </a:xfrm>
            <a:prstGeom prst="line">
              <a:avLst/>
            </a:prstGeom>
            <a:noFill/>
            <a:ln w="38100">
              <a:solidFill>
                <a:srgbClr val="C00000"/>
              </a:solidFill>
              <a:round/>
              <a:headEnd/>
              <a:tailEnd/>
            </a:ln>
            <a:effectLst>
              <a:outerShdw blurRad="40000" dist="23000" dir="5400000" rotWithShape="0">
                <a:srgbClr val="808080">
                  <a:alpha val="34998"/>
                </a:srgbClr>
              </a:outerShdw>
            </a:effectLst>
            <a:extLst/>
          </p:spPr>
        </p:cxnSp>
        <p:cxnSp>
          <p:nvCxnSpPr>
            <p:cNvPr id="9" name="Straight Connector 8"/>
            <p:cNvCxnSpPr>
              <a:cxnSpLocks noChangeShapeType="1"/>
            </p:cNvCxnSpPr>
            <p:nvPr/>
          </p:nvCxnSpPr>
          <p:spPr bwMode="auto">
            <a:xfrm rot="5400000">
              <a:off x="913" y="719"/>
              <a:ext cx="480" cy="1"/>
            </a:xfrm>
            <a:prstGeom prst="line">
              <a:avLst/>
            </a:prstGeom>
            <a:noFill/>
            <a:ln w="38100">
              <a:solidFill>
                <a:srgbClr val="C00000"/>
              </a:solidFill>
              <a:round/>
              <a:headEnd/>
              <a:tailEnd/>
            </a:ln>
            <a:effectLst>
              <a:outerShdw blurRad="40000" dist="23000" dir="5400000" rotWithShape="0">
                <a:srgbClr val="808080">
                  <a:alpha val="34998"/>
                </a:srgbClr>
              </a:outerShdw>
            </a:effectLst>
            <a:extLst/>
          </p:spPr>
        </p:cxnSp>
        <p:pic>
          <p:nvPicPr>
            <p:cNvPr id="1034" name="Picture 2" descr="logoTDT-banquyen"/>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1104" cy="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423232957"/>
      </p:ext>
    </p:extLst>
  </p:cSld>
  <p:clrMap bg1="lt1" tx1="dk1" bg2="lt2" tx2="dk2" accent1="accent1" accent2="accent2" accent3="accent3" accent4="accent4" accent5="accent5" accent6="accent6" hlink="hlink" folHlink="folHlink"/>
  <p:sldLayoutIdLst>
    <p:sldLayoutId id="2147484073" r:id="rId1"/>
    <p:sldLayoutId id="2147484074" r:id="rId2"/>
    <p:sldLayoutId id="2147484075" r:id="rId3"/>
    <p:sldLayoutId id="2147484076" r:id="rId4"/>
    <p:sldLayoutId id="2147484077" r:id="rId5"/>
    <p:sldLayoutId id="2147484078" r:id="rId6"/>
    <p:sldLayoutId id="2147484079" r:id="rId7"/>
    <p:sldLayoutId id="2147484080" r:id="rId8"/>
    <p:sldLayoutId id="2147484081" r:id="rId9"/>
    <p:sldLayoutId id="2147484082" r:id="rId10"/>
    <p:sldLayoutId id="2147484083" r:id="rId11"/>
    <p:sldLayoutId id="2147484084" r:id="rId12"/>
  </p:sldLayoutIdLst>
  <p:hf hdr="0"/>
  <p:txStyles>
    <p:titleStyle>
      <a:lvl1pPr algn="ctr" rtl="0" eaLnBrk="0" fontAlgn="base" hangingPunct="0">
        <a:spcBef>
          <a:spcPct val="0"/>
        </a:spcBef>
        <a:spcAft>
          <a:spcPct val="0"/>
        </a:spcAft>
        <a:defRPr sz="4000" kern="1200">
          <a:solidFill>
            <a:schemeClr val="tx1"/>
          </a:solidFill>
          <a:latin typeface="+mj-lt"/>
          <a:ea typeface="+mj-ea"/>
          <a:cs typeface="+mj-cs"/>
        </a:defRPr>
      </a:lvl1pPr>
      <a:lvl2pPr algn="ctr" rtl="0" eaLnBrk="0" fontAlgn="base" hangingPunct="0">
        <a:spcBef>
          <a:spcPct val="0"/>
        </a:spcBef>
        <a:spcAft>
          <a:spcPct val="0"/>
        </a:spcAft>
        <a:defRPr sz="4000">
          <a:solidFill>
            <a:schemeClr val="tx1"/>
          </a:solidFill>
          <a:latin typeface="Calibri" pitchFamily="34" charset="0"/>
        </a:defRPr>
      </a:lvl2pPr>
      <a:lvl3pPr algn="ctr" rtl="0" eaLnBrk="0" fontAlgn="base" hangingPunct="0">
        <a:spcBef>
          <a:spcPct val="0"/>
        </a:spcBef>
        <a:spcAft>
          <a:spcPct val="0"/>
        </a:spcAft>
        <a:defRPr sz="4000">
          <a:solidFill>
            <a:schemeClr val="tx1"/>
          </a:solidFill>
          <a:latin typeface="Calibri" pitchFamily="34" charset="0"/>
        </a:defRPr>
      </a:lvl3pPr>
      <a:lvl4pPr algn="ctr" rtl="0" eaLnBrk="0" fontAlgn="base" hangingPunct="0">
        <a:spcBef>
          <a:spcPct val="0"/>
        </a:spcBef>
        <a:spcAft>
          <a:spcPct val="0"/>
        </a:spcAft>
        <a:defRPr sz="4000">
          <a:solidFill>
            <a:schemeClr val="tx1"/>
          </a:solidFill>
          <a:latin typeface="Calibri" pitchFamily="34" charset="0"/>
        </a:defRPr>
      </a:lvl4pPr>
      <a:lvl5pPr algn="ctr" rtl="0" eaLnBrk="0" fontAlgn="base" hangingPunct="0">
        <a:spcBef>
          <a:spcPct val="0"/>
        </a:spcBef>
        <a:spcAft>
          <a:spcPct val="0"/>
        </a:spcAft>
        <a:defRPr sz="4000">
          <a:solidFill>
            <a:schemeClr val="tx1"/>
          </a:solidFill>
          <a:latin typeface="Calibri" pitchFamily="34" charset="0"/>
        </a:defRPr>
      </a:lvl5pPr>
      <a:lvl6pPr marL="457200" algn="ctr" rtl="0" fontAlgn="base">
        <a:spcBef>
          <a:spcPct val="0"/>
        </a:spcBef>
        <a:spcAft>
          <a:spcPct val="0"/>
        </a:spcAft>
        <a:defRPr sz="4000">
          <a:solidFill>
            <a:schemeClr val="tx1"/>
          </a:solidFill>
          <a:latin typeface="Calibri" pitchFamily="34" charset="0"/>
        </a:defRPr>
      </a:lvl6pPr>
      <a:lvl7pPr marL="914400" algn="ctr" rtl="0" fontAlgn="base">
        <a:spcBef>
          <a:spcPct val="0"/>
        </a:spcBef>
        <a:spcAft>
          <a:spcPct val="0"/>
        </a:spcAft>
        <a:defRPr sz="4000">
          <a:solidFill>
            <a:schemeClr val="tx1"/>
          </a:solidFill>
          <a:latin typeface="Calibri" pitchFamily="34" charset="0"/>
        </a:defRPr>
      </a:lvl7pPr>
      <a:lvl8pPr marL="1371600" algn="ctr" rtl="0" fontAlgn="base">
        <a:spcBef>
          <a:spcPct val="0"/>
        </a:spcBef>
        <a:spcAft>
          <a:spcPct val="0"/>
        </a:spcAft>
        <a:defRPr sz="4000">
          <a:solidFill>
            <a:schemeClr val="tx1"/>
          </a:solidFill>
          <a:latin typeface="Calibri" pitchFamily="34" charset="0"/>
        </a:defRPr>
      </a:lvl8pPr>
      <a:lvl9pPr marL="1828800" algn="ctr" rtl="0" fontAlgn="base">
        <a:spcBef>
          <a:spcPct val="0"/>
        </a:spcBef>
        <a:spcAft>
          <a:spcPct val="0"/>
        </a:spcAft>
        <a:defRPr sz="40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455085"/>
            <a:ext cx="8345488" cy="975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168" y="6375382"/>
            <a:ext cx="218953"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6373710"/>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40" y="6286929"/>
            <a:ext cx="340257" cy="241299"/>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764266712"/>
      </p:ext>
    </p:extLst>
  </p:cSld>
  <p:clrMap bg1="lt1" tx1="dk1" bg2="lt2" tx2="dk2" accent1="accent1" accent2="accent2" accent3="accent3" accent4="accent4" accent5="accent5" accent6="accent6" hlink="hlink" folHlink="folHlink"/>
  <p:sldLayoutIdLst>
    <p:sldLayoutId id="2147484086" r:id="rId1"/>
    <p:sldLayoutId id="2147484087" r:id="rId2"/>
    <p:sldLayoutId id="2147484088" r:id="rId3"/>
    <p:sldLayoutId id="2147484089" r:id="rId4"/>
    <p:sldLayoutId id="2147484090" r:id="rId5"/>
    <p:sldLayoutId id="2147484091" r:id="rId6"/>
    <p:sldLayoutId id="2147484092" r:id="rId7"/>
    <p:sldLayoutId id="2147484093" r:id="rId8"/>
    <p:sldLayoutId id="2147484094" r:id="rId9"/>
    <p:sldLayoutId id="2147484095" r:id="rId10"/>
    <p:sldLayoutId id="2147484096" r:id="rId11"/>
    <p:sldLayoutId id="2147484097" r:id="rId12"/>
    <p:sldLayoutId id="2147484099" r:id="rId13"/>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p15:clr>
            <a:srgbClr val="F26B43"/>
          </p15:clr>
        </p15:guide>
        <p15:guide id="2" pos="33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6146"/>
          <p:cNvSpPr>
            <a:spLocks noGrp="1" noChangeArrowheads="1"/>
          </p:cNvSpPr>
          <p:nvPr>
            <p:ph type="title"/>
          </p:nvPr>
        </p:nvSpPr>
        <p:spPr bwMode="auto">
          <a:xfrm>
            <a:off x="193868" y="394392"/>
            <a:ext cx="8772157"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3075" name="Rectangle 6281"/>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Presentation_ID</a:t>
            </a:r>
          </a:p>
        </p:txBody>
      </p:sp>
      <p:sp>
        <p:nvSpPr>
          <p:cNvPr id="3076" name="Rectangle 6282"/>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6084AB3D-AE30-934E-B0BC-A74C2CCEE444}" type="slidenum">
              <a:rPr lang="en-US" sz="1000">
                <a:solidFill>
                  <a:srgbClr val="D3D3D3"/>
                </a:solidFill>
              </a:rPr>
              <a:pPr algn="r" defTabSz="814388">
                <a:lnSpc>
                  <a:spcPct val="100000"/>
                </a:lnSpc>
              </a:pPr>
              <a:t>‹#›</a:t>
            </a:fld>
            <a:endParaRPr lang="en-US" sz="1000">
              <a:solidFill>
                <a:srgbClr val="D3D3D3"/>
              </a:solidFill>
            </a:endParaRPr>
          </a:p>
        </p:txBody>
      </p:sp>
      <p:sp>
        <p:nvSpPr>
          <p:cNvPr id="3077" name="Rectangle 6284"/>
          <p:cNvSpPr>
            <a:spLocks noGrp="1" noChangeArrowheads="1"/>
          </p:cNvSpPr>
          <p:nvPr>
            <p:ph type="body" idx="1"/>
          </p:nvPr>
        </p:nvSpPr>
        <p:spPr bwMode="auto">
          <a:xfrm>
            <a:off x="213109" y="1539502"/>
            <a:ext cx="8733677" cy="4926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78" name="Rectangle 6312"/>
          <p:cNvSpPr>
            <a:spLocks noChangeArrowheads="1"/>
          </p:cNvSpPr>
          <p:nvPr/>
        </p:nvSpPr>
        <p:spPr bwMode="auto">
          <a:xfrm>
            <a:off x="4498975" y="6672263"/>
            <a:ext cx="20224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2008 Cisco Systems, Inc. All rights reserved.</a:t>
            </a:r>
          </a:p>
        </p:txBody>
      </p:sp>
      <p:sp>
        <p:nvSpPr>
          <p:cNvPr id="3079" name="Rectangle 6313"/>
          <p:cNvSpPr>
            <a:spLocks noChangeArrowheads="1"/>
          </p:cNvSpPr>
          <p:nvPr/>
        </p:nvSpPr>
        <p:spPr bwMode="auto">
          <a:xfrm>
            <a:off x="6896100" y="6672263"/>
            <a:ext cx="877888"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Confidential</a:t>
            </a:r>
          </a:p>
        </p:txBody>
      </p:sp>
      <p:pic>
        <p:nvPicPr>
          <p:cNvPr id="3080" name="Picture 8" descr="Rev08_Cisco_BrandBar10_060408.png"/>
          <p:cNvPicPr>
            <a:picLocks noChangeAspect="1"/>
          </p:cNvPicPr>
          <p:nvPr/>
        </p:nvPicPr>
        <p:blipFill>
          <a:blip r:embed="rId13" cstate="email">
            <a:extLst>
              <a:ext uri="{28A0092B-C50C-407E-A947-70E740481C1C}">
                <a14:useLocalDpi xmlns:a14="http://schemas.microsoft.com/office/drawing/2010/main" val="0"/>
              </a:ext>
            </a:extLst>
          </a:blip>
          <a:srcRect/>
          <a:stretch>
            <a:fillRect/>
          </a:stretch>
        </p:blipFill>
        <p:spPr bwMode="auto">
          <a:xfrm>
            <a:off x="0" y="0"/>
            <a:ext cx="91440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69700268"/>
      </p:ext>
    </p:extLst>
  </p:cSld>
  <p:clrMap bg1="lt1" tx1="dk1" bg2="lt2" tx2="dk2" accent1="accent1" accent2="accent2" accent3="accent3" accent4="accent4" accent5="accent5" accent6="accent6" hlink="hlink" folHlink="folHlink"/>
  <p:sldLayoutIdLst>
    <p:sldLayoutId id="2147484113" r:id="rId1"/>
    <p:sldLayoutId id="2147484114" r:id="rId2"/>
    <p:sldLayoutId id="2147484115" r:id="rId3"/>
    <p:sldLayoutId id="2147484116" r:id="rId4"/>
    <p:sldLayoutId id="2147484117" r:id="rId5"/>
    <p:sldLayoutId id="2147484118" r:id="rId6"/>
    <p:sldLayoutId id="2147484119" r:id="rId7"/>
    <p:sldLayoutId id="2147484120" r:id="rId8"/>
    <p:sldLayoutId id="2147484121" r:id="rId9"/>
    <p:sldLayoutId id="2147484122" r:id="rId10"/>
    <p:sldLayoutId id="2147484123" r:id="rId11"/>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7.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7.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2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7.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0.xml"/><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a:extLst>
              <a:ext uri="{FF2B5EF4-FFF2-40B4-BE49-F238E27FC236}">
                <a16:creationId xmlns:a16="http://schemas.microsoft.com/office/drawing/2014/main" id="{6267CC3E-EC1E-46E0-9E0F-27020BA348BD}"/>
              </a:ext>
            </a:extLst>
          </p:cNvPr>
          <p:cNvSpPr>
            <a:spLocks noGrp="1" noChangeArrowheads="1"/>
          </p:cNvSpPr>
          <p:nvPr>
            <p:ph type="ctrTitle"/>
          </p:nvPr>
        </p:nvSpPr>
        <p:spPr>
          <a:noFill/>
        </p:spPr>
        <p:txBody>
          <a:bodyPr/>
          <a:lstStyle/>
          <a:p>
            <a:pPr lvl="0" defTabSz="814388">
              <a:lnSpc>
                <a:spcPct val="90000"/>
              </a:lnSpc>
              <a:defRPr/>
            </a:pPr>
            <a:r>
              <a:rPr lang="en-US"/>
              <a:t>Chapter </a:t>
            </a:r>
            <a:r>
              <a:rPr lang="en-US" smtClean="0"/>
              <a:t>6: </a:t>
            </a:r>
            <a:r>
              <a:rPr lang="en-US">
                <a:latin typeface="Arial" charset="0"/>
              </a:rPr>
              <a:t>Sensors, Actuators, and Microcontrollers</a:t>
            </a:r>
            <a:endParaRPr lang="en-US" kern="0" dirty="0">
              <a:latin typeface="Arial"/>
              <a:ea typeface="ＭＳ Ｐゴシック" charset="0"/>
            </a:endParaRPr>
          </a:p>
        </p:txBody>
      </p:sp>
      <p:sp>
        <p:nvSpPr>
          <p:cNvPr id="2" name="Subtitle 1"/>
          <p:cNvSpPr>
            <a:spLocks noGrp="1"/>
          </p:cNvSpPr>
          <p:nvPr>
            <p:ph type="subTitle" idx="1"/>
          </p:nvPr>
        </p:nvSpPr>
        <p:spPr/>
        <p:txBody>
          <a:bodyPr/>
          <a:lstStyle/>
          <a:p>
            <a:r>
              <a:rPr lang="en-US" smtClean="0"/>
              <a:t>IOT CƠ BẢN</a:t>
            </a:r>
          </a:p>
          <a:p>
            <a:r>
              <a:rPr lang="en-US" smtClean="0"/>
              <a:t>502068</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dirty="0" smtClean="0"/>
              <a:t/>
            </a:r>
            <a:br>
              <a:rPr lang="en-US" dirty="0" smtClean="0"/>
            </a:br>
            <a:r>
              <a:rPr lang="en-US" sz="2000" dirty="0" smtClean="0"/>
              <a:t>Learn Electronics</a:t>
            </a:r>
            <a:r>
              <a:rPr lang="en-US" dirty="0"/>
              <a:t/>
            </a:r>
            <a:br>
              <a:rPr lang="en-US" dirty="0"/>
            </a:br>
            <a:r>
              <a:rPr lang="en-US" dirty="0"/>
              <a:t>Advanced Electronic </a:t>
            </a:r>
            <a:r>
              <a:rPr lang="en-US" dirty="0" smtClean="0"/>
              <a:t>Terminology/Concepts (cont’d)</a:t>
            </a:r>
            <a:endParaRPr lang="en-US" dirty="0"/>
          </a:p>
        </p:txBody>
      </p:sp>
      <p:sp>
        <p:nvSpPr>
          <p:cNvPr id="3" name="Content Placeholder 2"/>
          <p:cNvSpPr>
            <a:spLocks noGrp="1"/>
          </p:cNvSpPr>
          <p:nvPr>
            <p:ph idx="1"/>
          </p:nvPr>
        </p:nvSpPr>
        <p:spPr>
          <a:xfrm>
            <a:off x="213110" y="1457206"/>
            <a:ext cx="5812786" cy="4926405"/>
          </a:xfrm>
        </p:spPr>
        <p:txBody>
          <a:bodyPr/>
          <a:lstStyle/>
          <a:p>
            <a:r>
              <a:rPr lang="en-US" sz="2000" dirty="0"/>
              <a:t>Passive, Active, Linear, and Nonlinear Circuits </a:t>
            </a:r>
          </a:p>
          <a:p>
            <a:pPr lvl="1"/>
            <a:r>
              <a:rPr lang="en-US" sz="1600" dirty="0"/>
              <a:t>Active circuits contain active components; components that rely on external power source to control current flow. </a:t>
            </a:r>
          </a:p>
          <a:p>
            <a:pPr lvl="1"/>
            <a:r>
              <a:rPr lang="en-US" sz="1600" dirty="0"/>
              <a:t>Passive circuits contain passive components; components incapable of controlling current flow.</a:t>
            </a:r>
          </a:p>
          <a:p>
            <a:pPr lvl="1"/>
            <a:r>
              <a:rPr lang="en-US" sz="1600" dirty="0"/>
              <a:t>Analog circuits are circuits where the signal is </a:t>
            </a:r>
            <a:r>
              <a:rPr lang="en-US" sz="1600" dirty="0" smtClean="0"/>
              <a:t>contiguous.</a:t>
            </a:r>
            <a:endParaRPr lang="en-US" sz="1600" dirty="0"/>
          </a:p>
          <a:p>
            <a:r>
              <a:rPr lang="en-US" sz="2000" dirty="0"/>
              <a:t>Direct Current vs. Alternating Current</a:t>
            </a:r>
          </a:p>
          <a:p>
            <a:pPr lvl="1"/>
            <a:r>
              <a:rPr lang="en-US" sz="1600" dirty="0" smtClean="0"/>
              <a:t>In DC current, electron flow is only </a:t>
            </a:r>
            <a:r>
              <a:rPr lang="en-US" sz="1600" dirty="0"/>
              <a:t>in </a:t>
            </a:r>
            <a:r>
              <a:rPr lang="en-US" sz="1600" dirty="0" smtClean="0"/>
              <a:t>one direction.</a:t>
            </a:r>
            <a:endParaRPr lang="en-US" sz="1600" dirty="0"/>
          </a:p>
          <a:p>
            <a:pPr lvl="1"/>
            <a:r>
              <a:rPr lang="en-US" sz="1600" dirty="0" smtClean="0"/>
              <a:t>Batteries</a:t>
            </a:r>
            <a:r>
              <a:rPr lang="en-US" sz="1600" dirty="0"/>
              <a:t>, power supplies, thermocouples, solar cells, or </a:t>
            </a:r>
            <a:r>
              <a:rPr lang="en-US" sz="1600" dirty="0" smtClean="0"/>
              <a:t>dynamos</a:t>
            </a:r>
            <a:r>
              <a:rPr lang="en-US" sz="1600" dirty="0"/>
              <a:t> </a:t>
            </a:r>
            <a:r>
              <a:rPr lang="en-US" sz="1600" dirty="0" smtClean="0"/>
              <a:t>generate DC.</a:t>
            </a:r>
            <a:endParaRPr lang="en-US" sz="1600" dirty="0"/>
          </a:p>
          <a:p>
            <a:pPr lvl="1"/>
            <a:r>
              <a:rPr lang="en-US" sz="1600" dirty="0" smtClean="0"/>
              <a:t>In AC current, electron flow periodically </a:t>
            </a:r>
            <a:r>
              <a:rPr lang="en-US" sz="1600" dirty="0"/>
              <a:t>reverses direction. </a:t>
            </a:r>
          </a:p>
          <a:p>
            <a:pPr lvl="1"/>
            <a:r>
              <a:rPr lang="en-US" sz="1600" dirty="0" smtClean="0"/>
              <a:t>Hydroelectric plants generate AC.</a:t>
            </a:r>
            <a:endParaRPr lang="en-US" sz="1600" dirty="0"/>
          </a:p>
        </p:txBody>
      </p:sp>
      <p:pic>
        <p:nvPicPr>
          <p:cNvPr id="3074"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152279" y="5423154"/>
            <a:ext cx="2813746" cy="9768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6165202" y="4334257"/>
            <a:ext cx="2776509" cy="961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07425113"/>
      </p:ext>
    </p:extLst>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dirty="0" smtClean="0"/>
              <a:t/>
            </a:r>
            <a:br>
              <a:rPr lang="en-US" dirty="0" smtClean="0"/>
            </a:br>
            <a:r>
              <a:rPr lang="en-US" sz="1800" dirty="0" smtClean="0"/>
              <a:t>Learn Electronics</a:t>
            </a:r>
            <a:r>
              <a:rPr lang="en-US" sz="2000" dirty="0" smtClean="0"/>
              <a:t/>
            </a:r>
            <a:br>
              <a:rPr lang="en-US" sz="2000" dirty="0" smtClean="0"/>
            </a:br>
            <a:r>
              <a:rPr lang="en-US" sz="2800" dirty="0"/>
              <a:t>Advanced Electronic </a:t>
            </a:r>
            <a:r>
              <a:rPr lang="en-US" sz="2800" dirty="0" smtClean="0"/>
              <a:t>Terminology/Concepts (cont’d)</a:t>
            </a:r>
            <a:endParaRPr lang="en-US" sz="2800" dirty="0"/>
          </a:p>
        </p:txBody>
      </p:sp>
      <p:sp>
        <p:nvSpPr>
          <p:cNvPr id="3" name="Content Placeholder 2"/>
          <p:cNvSpPr>
            <a:spLocks noGrp="1"/>
          </p:cNvSpPr>
          <p:nvPr>
            <p:ph idx="1"/>
          </p:nvPr>
        </p:nvSpPr>
        <p:spPr>
          <a:xfrm>
            <a:off x="213109" y="1303454"/>
            <a:ext cx="6178547" cy="4926405"/>
          </a:xfrm>
        </p:spPr>
        <p:txBody>
          <a:bodyPr/>
          <a:lstStyle/>
          <a:p>
            <a:r>
              <a:rPr lang="fr-FR" sz="2000" dirty="0" err="1"/>
              <a:t>Analog</a:t>
            </a:r>
            <a:r>
              <a:rPr lang="fr-FR" sz="2000" dirty="0"/>
              <a:t> Circuits vs. Digital Circuits </a:t>
            </a:r>
          </a:p>
          <a:p>
            <a:pPr lvl="1"/>
            <a:r>
              <a:rPr lang="en-US" sz="1600" dirty="0"/>
              <a:t>Analog Circuits</a:t>
            </a:r>
            <a:r>
              <a:rPr lang="en-US" sz="1600" b="1" dirty="0"/>
              <a:t>: </a:t>
            </a:r>
            <a:r>
              <a:rPr lang="en-US" sz="1600" dirty="0"/>
              <a:t>Circuits in which signals vary continuously with time. </a:t>
            </a:r>
          </a:p>
          <a:p>
            <a:pPr lvl="1"/>
            <a:r>
              <a:rPr lang="en-US" sz="1600" dirty="0"/>
              <a:t>Digital circuits:</a:t>
            </a:r>
            <a:r>
              <a:rPr lang="en-US" sz="1600" b="1" dirty="0"/>
              <a:t> </a:t>
            </a:r>
            <a:r>
              <a:rPr lang="en-US" sz="1600" dirty="0"/>
              <a:t>Circuits in which signals that take one of two discrete values. </a:t>
            </a:r>
            <a:endParaRPr lang="fr-FR" sz="2000" dirty="0" smtClean="0"/>
          </a:p>
          <a:p>
            <a:r>
              <a:rPr lang="en-US" sz="2000" dirty="0"/>
              <a:t>Components</a:t>
            </a:r>
          </a:p>
          <a:p>
            <a:pPr lvl="1"/>
            <a:r>
              <a:rPr lang="en-US" sz="1600" dirty="0"/>
              <a:t>Electronic components are specialized devices used in a circuit to control </a:t>
            </a:r>
            <a:r>
              <a:rPr lang="en-US" sz="1600" dirty="0" smtClean="0"/>
              <a:t>current.</a:t>
            </a:r>
          </a:p>
          <a:p>
            <a:pPr lvl="1"/>
            <a:r>
              <a:rPr lang="en-US" sz="1600" dirty="0" smtClean="0"/>
              <a:t>Components </a:t>
            </a:r>
            <a:r>
              <a:rPr lang="en-US" sz="1600" dirty="0"/>
              <a:t>have two or more electrical terminals (leads) that enable them to connect to an electronic circuit. </a:t>
            </a:r>
          </a:p>
          <a:p>
            <a:r>
              <a:rPr lang="en-US" sz="2000" dirty="0"/>
              <a:t>Larger Electronic Building Blocks</a:t>
            </a:r>
          </a:p>
          <a:p>
            <a:pPr lvl="1"/>
            <a:r>
              <a:rPr lang="en-US" sz="1600" dirty="0" smtClean="0"/>
              <a:t>Solenoids can </a:t>
            </a:r>
            <a:r>
              <a:rPr lang="en-US" sz="1600" dirty="0"/>
              <a:t>be used to electrically open door latches, open or shut valves, move robotic limbs, and even actuate electric switch mechanisms</a:t>
            </a:r>
            <a:r>
              <a:rPr lang="en-US" sz="1600" dirty="0" smtClean="0"/>
              <a:t>.</a:t>
            </a:r>
          </a:p>
          <a:p>
            <a:pPr lvl="1"/>
            <a:r>
              <a:rPr lang="en-US" sz="1600" dirty="0"/>
              <a:t>Relays </a:t>
            </a:r>
            <a:r>
              <a:rPr lang="en-US" sz="1600" dirty="0" smtClean="0"/>
              <a:t>allow for controlling </a:t>
            </a:r>
            <a:r>
              <a:rPr lang="en-US" sz="1600" dirty="0"/>
              <a:t>a large amount of current and/or voltage with a small electrical signal.</a:t>
            </a:r>
          </a:p>
          <a:p>
            <a:pPr marL="228600" lvl="1" indent="0">
              <a:buNone/>
            </a:pPr>
            <a:endParaRPr lang="en-US" sz="1600" dirty="0"/>
          </a:p>
        </p:txBody>
      </p:sp>
      <p:pic>
        <p:nvPicPr>
          <p:cNvPr id="4098"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394864" y="4119806"/>
            <a:ext cx="2675864" cy="8911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6391656" y="5163154"/>
            <a:ext cx="2679072" cy="8253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01527180"/>
      </p:ext>
    </p:extLst>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04500" y="702736"/>
            <a:ext cx="8772157" cy="838200"/>
          </a:xfrm>
        </p:spPr>
        <p:txBody>
          <a:bodyPr/>
          <a:lstStyle/>
          <a:p>
            <a:r>
              <a:rPr lang="en-US" dirty="0" smtClean="0"/>
              <a:t/>
            </a:r>
            <a:br>
              <a:rPr lang="en-US" dirty="0" smtClean="0"/>
            </a:br>
            <a:r>
              <a:rPr lang="en-US" sz="1800" dirty="0" smtClean="0"/>
              <a:t>Learn Electronics</a:t>
            </a:r>
            <a:r>
              <a:rPr lang="en-US" sz="2000" dirty="0" smtClean="0"/>
              <a:t/>
            </a:r>
            <a:br>
              <a:rPr lang="en-US" sz="2000" dirty="0" smtClean="0"/>
            </a:br>
            <a:r>
              <a:rPr lang="en-US" sz="2800" dirty="0" smtClean="0"/>
              <a:t>2.1.3 From </a:t>
            </a:r>
            <a:r>
              <a:rPr lang="en-US" sz="2800" dirty="0"/>
              <a:t>Schematic Diagram to Breadboard to Soldered PCB</a:t>
            </a:r>
          </a:p>
        </p:txBody>
      </p:sp>
      <p:sp>
        <p:nvSpPr>
          <p:cNvPr id="2" name="Content Placeholder 1"/>
          <p:cNvSpPr>
            <a:spLocks noGrp="1"/>
          </p:cNvSpPr>
          <p:nvPr>
            <p:ph idx="1"/>
          </p:nvPr>
        </p:nvSpPr>
        <p:spPr>
          <a:xfrm>
            <a:off x="213109" y="1539502"/>
            <a:ext cx="5821931" cy="4000061"/>
          </a:xfrm>
        </p:spPr>
        <p:txBody>
          <a:bodyPr/>
          <a:lstStyle/>
          <a:p>
            <a:r>
              <a:rPr lang="en-US" sz="2000" dirty="0"/>
              <a:t>Design Phase:</a:t>
            </a:r>
          </a:p>
          <a:p>
            <a:pPr lvl="1"/>
            <a:r>
              <a:rPr lang="en-US" sz="1600" dirty="0"/>
              <a:t>Consists of three steps: Concept, Research, Circuit Design.</a:t>
            </a:r>
          </a:p>
          <a:p>
            <a:pPr lvl="1"/>
            <a:r>
              <a:rPr lang="en-US" sz="1600" dirty="0"/>
              <a:t>A circuit diagram shows the components and interconnections of the circuit using standardized symbolic representations.</a:t>
            </a:r>
            <a:endParaRPr lang="en-US" sz="1600" dirty="0" smtClean="0"/>
          </a:p>
          <a:p>
            <a:r>
              <a:rPr lang="en-US" sz="2000" dirty="0" smtClean="0"/>
              <a:t>Prototype </a:t>
            </a:r>
            <a:r>
              <a:rPr lang="en-US" sz="2000" dirty="0"/>
              <a:t>Phase:</a:t>
            </a:r>
          </a:p>
          <a:p>
            <a:pPr lvl="1"/>
            <a:r>
              <a:rPr lang="en-US" sz="1600" dirty="0" smtClean="0"/>
              <a:t>Consists </a:t>
            </a:r>
            <a:r>
              <a:rPr lang="en-US" sz="1600" dirty="0"/>
              <a:t>of </a:t>
            </a:r>
            <a:r>
              <a:rPr lang="en-US" sz="1600" dirty="0" smtClean="0"/>
              <a:t>four steps: Hardware</a:t>
            </a:r>
            <a:r>
              <a:rPr lang="en-US" sz="1600" dirty="0"/>
              <a:t>, Mechanical, and Software </a:t>
            </a:r>
            <a:r>
              <a:rPr lang="en-US" sz="1600" dirty="0" smtClean="0"/>
              <a:t>Development, PCB layout, Build prototypes, Product Testing</a:t>
            </a:r>
          </a:p>
          <a:p>
            <a:pPr lvl="1"/>
            <a:r>
              <a:rPr lang="en-US" sz="1600" dirty="0"/>
              <a:t>A solderless breadboard is a tool commonly used in electronic </a:t>
            </a:r>
            <a:r>
              <a:rPr lang="en-US" sz="1600" dirty="0" smtClean="0"/>
              <a:t>prototyping.</a:t>
            </a:r>
          </a:p>
          <a:p>
            <a:r>
              <a:rPr lang="en-US" sz="2000" dirty="0" smtClean="0"/>
              <a:t>Production Phase:</a:t>
            </a:r>
          </a:p>
          <a:p>
            <a:pPr lvl="1"/>
            <a:r>
              <a:rPr lang="en-US" sz="1600" dirty="0" smtClean="0"/>
              <a:t>Consists of three steps</a:t>
            </a:r>
            <a:r>
              <a:rPr lang="en-US" sz="1600" dirty="0"/>
              <a:t>: </a:t>
            </a:r>
            <a:r>
              <a:rPr lang="en-US" sz="1600" dirty="0" smtClean="0"/>
              <a:t>Production </a:t>
            </a:r>
            <a:r>
              <a:rPr lang="en-US" sz="1600" dirty="0"/>
              <a:t>Readiness </a:t>
            </a:r>
            <a:r>
              <a:rPr lang="en-US" sz="1600" dirty="0" smtClean="0"/>
              <a:t>Review, Production, On-going </a:t>
            </a:r>
            <a:r>
              <a:rPr lang="en-US" sz="1600" dirty="0"/>
              <a:t>Maintenance</a:t>
            </a:r>
            <a:r>
              <a:rPr lang="en-US" sz="1600" dirty="0" smtClean="0"/>
              <a:t>.</a:t>
            </a:r>
          </a:p>
          <a:p>
            <a:pPr lvl="1"/>
            <a:r>
              <a:rPr lang="en-US" sz="1600" dirty="0" smtClean="0"/>
              <a:t>Often employ on printed circuit boards (PCBs).</a:t>
            </a:r>
          </a:p>
        </p:txBody>
      </p:sp>
      <p:graphicFrame>
        <p:nvGraphicFramePr>
          <p:cNvPr id="4" name="Diagram 3"/>
          <p:cNvGraphicFramePr/>
          <p:nvPr>
            <p:extLst/>
          </p:nvPr>
        </p:nvGraphicFramePr>
        <p:xfrm>
          <a:off x="3675060" y="6376329"/>
          <a:ext cx="6703380" cy="32336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p:cNvPicPr>
            <a:picLocks noChangeAspect="1"/>
          </p:cNvPicPr>
          <p:nvPr/>
        </p:nvPicPr>
        <p:blipFill>
          <a:blip r:embed="rId8"/>
          <a:stretch>
            <a:fillRect/>
          </a:stretch>
        </p:blipFill>
        <p:spPr>
          <a:xfrm>
            <a:off x="5913659" y="2779776"/>
            <a:ext cx="3062998" cy="3596552"/>
          </a:xfrm>
          <a:prstGeom prst="rect">
            <a:avLst/>
          </a:prstGeom>
        </p:spPr>
      </p:pic>
    </p:spTree>
    <p:extLst>
      <p:ext uri="{BB962C8B-B14F-4D97-AF65-F5344CB8AC3E}">
        <p14:creationId xmlns:p14="http://schemas.microsoft.com/office/powerpoint/2010/main" val="352411180"/>
      </p:ext>
    </p:extLst>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en-US" sz="2400" dirty="0" smtClean="0"/>
              <a:t>2.2 </a:t>
            </a:r>
            <a:r>
              <a:rPr lang="en-CA" sz="2400" dirty="0" smtClean="0"/>
              <a:t>Microcontrollers: The </a:t>
            </a:r>
            <a:r>
              <a:rPr lang="en-CA" sz="2400" dirty="0" err="1" smtClean="0"/>
              <a:t>SparkFun</a:t>
            </a:r>
            <a:r>
              <a:rPr lang="en-CA" sz="2400" dirty="0" smtClean="0"/>
              <a:t> Inventors Kit</a:t>
            </a:r>
            <a:endParaRPr lang="en-US" sz="2400" dirty="0">
              <a:solidFill>
                <a:srgbClr val="00B0F0"/>
              </a:solidFill>
            </a:endParaRPr>
          </a:p>
        </p:txBody>
      </p:sp>
    </p:spTree>
    <p:extLst>
      <p:ext uri="{BB962C8B-B14F-4D97-AF65-F5344CB8AC3E}">
        <p14:creationId xmlns:p14="http://schemas.microsoft.com/office/powerpoint/2010/main" val="2188934634"/>
      </p:ext>
    </p:extLst>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dirty="0" smtClean="0"/>
              <a:t/>
            </a:r>
            <a:br>
              <a:rPr lang="en-US" dirty="0" smtClean="0"/>
            </a:br>
            <a:r>
              <a:rPr lang="en-US" sz="1800" dirty="0"/>
              <a:t>Microcontrollers: The SparkFun Inventors Kit</a:t>
            </a:r>
            <a:r>
              <a:rPr lang="en-US" sz="2000" dirty="0" smtClean="0"/>
              <a:t/>
            </a:r>
            <a:br>
              <a:rPr lang="en-US" sz="2000" dirty="0" smtClean="0"/>
            </a:br>
            <a:r>
              <a:rPr lang="en-US" sz="2800" dirty="0" smtClean="0"/>
              <a:t>2.2.1 Introducing the Kit</a:t>
            </a:r>
            <a:endParaRPr lang="en-US" sz="2800" dirty="0"/>
          </a:p>
        </p:txBody>
      </p:sp>
      <p:sp>
        <p:nvSpPr>
          <p:cNvPr id="2" name="Content Placeholder 1"/>
          <p:cNvSpPr>
            <a:spLocks noGrp="1"/>
          </p:cNvSpPr>
          <p:nvPr>
            <p:ph idx="1"/>
          </p:nvPr>
        </p:nvSpPr>
        <p:spPr>
          <a:xfrm>
            <a:off x="213109" y="1539502"/>
            <a:ext cx="5538467" cy="4926405"/>
          </a:xfrm>
        </p:spPr>
        <p:txBody>
          <a:bodyPr/>
          <a:lstStyle/>
          <a:p>
            <a:r>
              <a:rPr lang="en-US" sz="2000" dirty="0" smtClean="0"/>
              <a:t>Introduction </a:t>
            </a:r>
            <a:r>
              <a:rPr lang="en-US" sz="2000" dirty="0"/>
              <a:t>to the SparkFun Inventor’s Kit (SIK)</a:t>
            </a:r>
            <a:endParaRPr lang="en-US" sz="2000" dirty="0" smtClean="0"/>
          </a:p>
          <a:p>
            <a:pPr lvl="1"/>
            <a:r>
              <a:rPr lang="en-US" sz="1600" dirty="0" smtClean="0"/>
              <a:t>This is a starter kit for building circuits and includes:</a:t>
            </a:r>
          </a:p>
          <a:p>
            <a:pPr lvl="2"/>
            <a:r>
              <a:rPr lang="en-US" sz="1600" dirty="0" smtClean="0"/>
              <a:t>Solderless </a:t>
            </a:r>
            <a:r>
              <a:rPr lang="en-US" sz="1600" dirty="0"/>
              <a:t>breadboard</a:t>
            </a:r>
          </a:p>
          <a:p>
            <a:pPr lvl="2"/>
            <a:r>
              <a:rPr lang="en-US" sz="1600" dirty="0" smtClean="0"/>
              <a:t>SparkFun RedBoard (Arduino-like board)</a:t>
            </a:r>
            <a:endParaRPr lang="en-US" sz="1600" dirty="0"/>
          </a:p>
          <a:p>
            <a:pPr lvl="2"/>
            <a:r>
              <a:rPr lang="en-US" sz="1600" dirty="0"/>
              <a:t>Various r</a:t>
            </a:r>
            <a:r>
              <a:rPr lang="en-US" sz="1600" dirty="0" smtClean="0"/>
              <a:t>esistors, diodes, LEDs, sensors and actuators</a:t>
            </a:r>
          </a:p>
          <a:p>
            <a:pPr lvl="2"/>
            <a:r>
              <a:rPr lang="en-US" sz="1600" dirty="0" smtClean="0"/>
              <a:t>Connecting wires (jumper wires, mini-B cable, …)</a:t>
            </a:r>
          </a:p>
          <a:p>
            <a:r>
              <a:rPr lang="en-US" sz="2000" dirty="0" smtClean="0"/>
              <a:t>Arduino Microcontroller</a:t>
            </a:r>
          </a:p>
          <a:p>
            <a:pPr lvl="1"/>
            <a:r>
              <a:rPr lang="en-US" sz="1600" dirty="0"/>
              <a:t>The </a:t>
            </a:r>
            <a:r>
              <a:rPr lang="en-US" sz="1600" dirty="0" smtClean="0"/>
              <a:t>Arduino is </a:t>
            </a:r>
            <a:r>
              <a:rPr lang="en-US" sz="1600" dirty="0"/>
              <a:t>a popular </a:t>
            </a:r>
            <a:r>
              <a:rPr lang="en-US" sz="1600" dirty="0" smtClean="0"/>
              <a:t>microcontroller for prototyping. </a:t>
            </a:r>
          </a:p>
          <a:p>
            <a:pPr lvl="1"/>
            <a:r>
              <a:rPr lang="en-US" sz="1600" dirty="0" smtClean="0"/>
              <a:t>Instructions for the Arduino are programmed using the </a:t>
            </a:r>
            <a:r>
              <a:rPr lang="en-US" sz="1600" dirty="0"/>
              <a:t>Arduino integrated development environment (IDE</a:t>
            </a:r>
            <a:r>
              <a:rPr lang="en-US" sz="1600" dirty="0" smtClean="0"/>
              <a:t>).</a:t>
            </a:r>
          </a:p>
          <a:p>
            <a:pPr lvl="1"/>
            <a:r>
              <a:rPr lang="en-US" sz="1600" dirty="0" smtClean="0"/>
              <a:t>The SparkFun RedBoard is an Arduino-like board that can be programmed using Arduino IDE.</a:t>
            </a:r>
          </a:p>
          <a:p>
            <a:pPr lvl="1"/>
            <a:endParaRPr lang="en-US" dirty="0"/>
          </a:p>
        </p:txBody>
      </p:sp>
      <p:pic>
        <p:nvPicPr>
          <p:cNvPr id="3" name="Picture 2"/>
          <p:cNvPicPr>
            <a:picLocks noChangeAspect="1"/>
          </p:cNvPicPr>
          <p:nvPr/>
        </p:nvPicPr>
        <p:blipFill>
          <a:blip r:embed="rId3"/>
          <a:stretch>
            <a:fillRect/>
          </a:stretch>
        </p:blipFill>
        <p:spPr>
          <a:xfrm>
            <a:off x="5910151" y="3813048"/>
            <a:ext cx="3036636" cy="2652859"/>
          </a:xfrm>
          <a:prstGeom prst="rect">
            <a:avLst/>
          </a:prstGeom>
        </p:spPr>
      </p:pic>
    </p:spTree>
    <p:extLst>
      <p:ext uri="{BB962C8B-B14F-4D97-AF65-F5344CB8AC3E}">
        <p14:creationId xmlns:p14="http://schemas.microsoft.com/office/powerpoint/2010/main" val="2006111311"/>
      </p:ext>
    </p:extLst>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dirty="0" smtClean="0"/>
              <a:t/>
            </a:r>
            <a:br>
              <a:rPr lang="en-US" dirty="0" smtClean="0"/>
            </a:br>
            <a:r>
              <a:rPr lang="en-US" sz="1800" dirty="0"/>
              <a:t>Microcontrollers: The SparkFun Inventors Kit</a:t>
            </a:r>
            <a:r>
              <a:rPr lang="en-US" sz="2000" dirty="0" smtClean="0"/>
              <a:t/>
            </a:r>
            <a:br>
              <a:rPr lang="en-US" sz="2000" dirty="0" smtClean="0"/>
            </a:br>
            <a:r>
              <a:rPr lang="en-US" sz="2800" dirty="0" smtClean="0"/>
              <a:t>2.2.2 Simple </a:t>
            </a:r>
            <a:r>
              <a:rPr lang="en-US" sz="2800" dirty="0"/>
              <a:t>Circuits</a:t>
            </a:r>
          </a:p>
        </p:txBody>
      </p:sp>
      <p:sp>
        <p:nvSpPr>
          <p:cNvPr id="2" name="Content Placeholder 1"/>
          <p:cNvSpPr>
            <a:spLocks noGrp="1"/>
          </p:cNvSpPr>
          <p:nvPr>
            <p:ph idx="1"/>
          </p:nvPr>
        </p:nvSpPr>
        <p:spPr>
          <a:xfrm>
            <a:off x="193868" y="1433760"/>
            <a:ext cx="6992363" cy="4926405"/>
          </a:xfrm>
        </p:spPr>
        <p:txBody>
          <a:bodyPr/>
          <a:lstStyle/>
          <a:p>
            <a:r>
              <a:rPr lang="en-US" sz="2000" dirty="0"/>
              <a:t>Building a Circuit</a:t>
            </a:r>
          </a:p>
          <a:p>
            <a:pPr lvl="1"/>
            <a:r>
              <a:rPr lang="en-US" sz="1600" dirty="0"/>
              <a:t>A simple circuit can be created by:</a:t>
            </a:r>
          </a:p>
          <a:p>
            <a:pPr lvl="2"/>
            <a:r>
              <a:rPr lang="en-US" sz="1600" dirty="0"/>
              <a:t>Connecting electronic components (LED, resistor, and jumper wires) in series along a row on the breadboard. </a:t>
            </a:r>
          </a:p>
          <a:p>
            <a:pPr lvl="2"/>
            <a:r>
              <a:rPr lang="en-US" sz="1600" dirty="0"/>
              <a:t>Connecting the power source to the lower red and black jumper wires. </a:t>
            </a:r>
          </a:p>
          <a:p>
            <a:pPr lvl="2"/>
            <a:r>
              <a:rPr lang="en-US" sz="1600" dirty="0"/>
              <a:t>This should complete the circuit and light the LED.</a:t>
            </a:r>
            <a:endParaRPr lang="en-US" dirty="0" smtClean="0"/>
          </a:p>
          <a:p>
            <a:r>
              <a:rPr lang="en-US" sz="2000" dirty="0"/>
              <a:t>The Arduino IDE</a:t>
            </a:r>
          </a:p>
          <a:p>
            <a:pPr lvl="1"/>
            <a:r>
              <a:rPr lang="en-US" sz="1600" dirty="0"/>
              <a:t>Free, downloadable software used to interact with the Arduino board.</a:t>
            </a:r>
          </a:p>
          <a:p>
            <a:r>
              <a:rPr lang="en-US" sz="2000" dirty="0"/>
              <a:t>Writing code</a:t>
            </a:r>
          </a:p>
          <a:p>
            <a:pPr lvl="1"/>
            <a:r>
              <a:rPr lang="en-US" sz="1600" dirty="0"/>
              <a:t>Programs written using the Arduino IDE are called sketches and are saved with the file extension of .</a:t>
            </a:r>
            <a:r>
              <a:rPr lang="en-US" sz="1600" dirty="0" err="1"/>
              <a:t>ino</a:t>
            </a:r>
            <a:r>
              <a:rPr lang="en-US" sz="1600" dirty="0"/>
              <a:t>. </a:t>
            </a:r>
          </a:p>
          <a:p>
            <a:pPr lvl="1"/>
            <a:r>
              <a:rPr lang="en-US" sz="1600" dirty="0"/>
              <a:t>Arduino sketch keywords can be divided in three main category types: structures, values (variables and constants), and functions.</a:t>
            </a:r>
          </a:p>
          <a:p>
            <a:pPr lvl="1"/>
            <a:r>
              <a:rPr lang="en-US" sz="1600" dirty="0"/>
              <a:t>Keywords used include void, setup(), loop() function, and more</a:t>
            </a:r>
            <a:r>
              <a:rPr lang="en-US" sz="1600" dirty="0" smtClean="0"/>
              <a:t>.</a:t>
            </a:r>
            <a:endParaRPr lang="en-US" sz="1600" dirty="0"/>
          </a:p>
        </p:txBody>
      </p:sp>
      <p:pic>
        <p:nvPicPr>
          <p:cNvPr id="7170"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138919" y="4466681"/>
            <a:ext cx="1827106" cy="19992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39941260"/>
      </p:ext>
    </p:extLst>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dirty="0" smtClean="0"/>
              <a:t/>
            </a:r>
            <a:br>
              <a:rPr lang="en-US" dirty="0" smtClean="0"/>
            </a:br>
            <a:r>
              <a:rPr lang="en-US" sz="1800" dirty="0"/>
              <a:t>Microcontrollers: The SparkFun Inventors Kit</a:t>
            </a:r>
            <a:r>
              <a:rPr lang="en-US" sz="2000" dirty="0" smtClean="0"/>
              <a:t/>
            </a:r>
            <a:br>
              <a:rPr lang="en-US" sz="2000" dirty="0" smtClean="0"/>
            </a:br>
            <a:r>
              <a:rPr lang="en-US" sz="2800" dirty="0"/>
              <a:t>Simple </a:t>
            </a:r>
            <a:r>
              <a:rPr lang="en-US" sz="2800" dirty="0" smtClean="0"/>
              <a:t>Circuits (cont’d)</a:t>
            </a:r>
            <a:endParaRPr lang="en-US" sz="2800" dirty="0"/>
          </a:p>
        </p:txBody>
      </p:sp>
      <p:sp>
        <p:nvSpPr>
          <p:cNvPr id="2" name="Content Placeholder 1"/>
          <p:cNvSpPr>
            <a:spLocks noGrp="1"/>
          </p:cNvSpPr>
          <p:nvPr>
            <p:ph idx="1"/>
          </p:nvPr>
        </p:nvSpPr>
        <p:spPr>
          <a:xfrm>
            <a:off x="193868" y="1433760"/>
            <a:ext cx="7331644" cy="4926405"/>
          </a:xfrm>
        </p:spPr>
        <p:txBody>
          <a:bodyPr/>
          <a:lstStyle/>
          <a:p>
            <a:r>
              <a:rPr lang="en-US" sz="2000" dirty="0"/>
              <a:t>Testing</a:t>
            </a:r>
          </a:p>
          <a:p>
            <a:pPr lvl="1"/>
            <a:r>
              <a:rPr lang="en-US" sz="1600" dirty="0"/>
              <a:t>To test and verify the sketch code, click on the checkmark toolbar icon. </a:t>
            </a:r>
          </a:p>
          <a:p>
            <a:pPr lvl="1"/>
            <a:r>
              <a:rPr lang="en-US" sz="1600" dirty="0"/>
              <a:t>The IDE compiles the code and checks for syntax errors. </a:t>
            </a:r>
          </a:p>
          <a:p>
            <a:pPr lvl="1"/>
            <a:r>
              <a:rPr lang="en-US" sz="1600" dirty="0"/>
              <a:t>To upload the sketch to the Arduino and test the code, click on the second toolbar icon (</a:t>
            </a:r>
            <a:r>
              <a:rPr lang="en-US" sz="1600" dirty="0">
                <a:sym typeface="Wingdings"/>
              </a:rPr>
              <a:t>)</a:t>
            </a:r>
          </a:p>
        </p:txBody>
      </p:sp>
      <p:pic>
        <p:nvPicPr>
          <p:cNvPr id="3" name="Picture 2"/>
          <p:cNvPicPr>
            <a:picLocks noChangeAspect="1"/>
          </p:cNvPicPr>
          <p:nvPr/>
        </p:nvPicPr>
        <p:blipFill>
          <a:blip r:embed="rId3"/>
          <a:stretch>
            <a:fillRect/>
          </a:stretch>
        </p:blipFill>
        <p:spPr>
          <a:xfrm>
            <a:off x="4343400" y="3091063"/>
            <a:ext cx="4622625" cy="3269102"/>
          </a:xfrm>
          <a:prstGeom prst="rect">
            <a:avLst/>
          </a:prstGeom>
        </p:spPr>
      </p:pic>
    </p:spTree>
    <p:extLst>
      <p:ext uri="{BB962C8B-B14F-4D97-AF65-F5344CB8AC3E}">
        <p14:creationId xmlns:p14="http://schemas.microsoft.com/office/powerpoint/2010/main" val="1487878430"/>
      </p:ext>
    </p:extLst>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dirty="0" smtClean="0"/>
              <a:t/>
            </a:r>
            <a:br>
              <a:rPr lang="en-US" dirty="0" smtClean="0"/>
            </a:br>
            <a:r>
              <a:rPr lang="en-US" sz="1800" dirty="0"/>
              <a:t>Microcontrollers: The SparkFun Inventors Kit</a:t>
            </a:r>
            <a:r>
              <a:rPr lang="en-US" sz="1800" dirty="0" smtClean="0"/>
              <a:t/>
            </a:r>
            <a:br>
              <a:rPr lang="en-US" sz="1800" dirty="0" smtClean="0"/>
            </a:br>
            <a:r>
              <a:rPr lang="en-US" sz="2800" dirty="0" smtClean="0"/>
              <a:t>2.2.3 Sensing </a:t>
            </a:r>
            <a:r>
              <a:rPr lang="en-US" sz="2800" dirty="0"/>
              <a:t>the Environment</a:t>
            </a:r>
          </a:p>
        </p:txBody>
      </p:sp>
      <p:sp>
        <p:nvSpPr>
          <p:cNvPr id="2" name="Content Placeholder 1"/>
          <p:cNvSpPr>
            <a:spLocks noGrp="1"/>
          </p:cNvSpPr>
          <p:nvPr>
            <p:ph idx="1"/>
          </p:nvPr>
        </p:nvSpPr>
        <p:spPr>
          <a:xfrm>
            <a:off x="213109" y="1539502"/>
            <a:ext cx="5876795" cy="4926405"/>
          </a:xfrm>
        </p:spPr>
        <p:txBody>
          <a:bodyPr/>
          <a:lstStyle/>
          <a:p>
            <a:r>
              <a:rPr lang="en-US" sz="2000" dirty="0"/>
              <a:t>Sensors</a:t>
            </a:r>
          </a:p>
          <a:p>
            <a:pPr lvl="1"/>
            <a:r>
              <a:rPr lang="en-US" sz="1600" dirty="0"/>
              <a:t>Devices that detect an event from the physical environment and respond with electrical or optical signals as output.</a:t>
            </a:r>
          </a:p>
          <a:p>
            <a:pPr lvl="1"/>
            <a:r>
              <a:rPr lang="en-US" sz="1600" dirty="0"/>
              <a:t>The SIK contains various sensors including Soft potentiometer, Flex sensor, Photo resistor and Temperature sensor</a:t>
            </a:r>
            <a:r>
              <a:rPr lang="en-US" sz="1600" dirty="0" smtClean="0"/>
              <a:t>.</a:t>
            </a:r>
            <a:endParaRPr lang="en-US" sz="2000"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5243" y="3449224"/>
            <a:ext cx="4410075" cy="2990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96203376"/>
      </p:ext>
    </p:extLst>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dirty="0" smtClean="0"/>
              <a:t/>
            </a:r>
            <a:br>
              <a:rPr lang="en-US" dirty="0" smtClean="0"/>
            </a:br>
            <a:r>
              <a:rPr lang="en-US" sz="1800" dirty="0"/>
              <a:t>Microcontrollers: The SparkFun Inventors Kit</a:t>
            </a:r>
            <a:r>
              <a:rPr lang="en-US" sz="1800" dirty="0" smtClean="0"/>
              <a:t/>
            </a:r>
            <a:br>
              <a:rPr lang="en-US" sz="1800" dirty="0" smtClean="0"/>
            </a:br>
            <a:r>
              <a:rPr lang="en-US" sz="2800" dirty="0" smtClean="0"/>
              <a:t>2.2.4 Making it Happen</a:t>
            </a:r>
            <a:endParaRPr lang="en-US" sz="2800" dirty="0"/>
          </a:p>
        </p:txBody>
      </p:sp>
      <p:sp>
        <p:nvSpPr>
          <p:cNvPr id="2" name="Content Placeholder 1"/>
          <p:cNvSpPr>
            <a:spLocks noGrp="1"/>
          </p:cNvSpPr>
          <p:nvPr>
            <p:ph idx="1"/>
          </p:nvPr>
        </p:nvSpPr>
        <p:spPr>
          <a:xfrm>
            <a:off x="213109" y="1539502"/>
            <a:ext cx="5876795" cy="4926405"/>
          </a:xfrm>
        </p:spPr>
        <p:txBody>
          <a:bodyPr/>
          <a:lstStyle/>
          <a:p>
            <a:r>
              <a:rPr lang="en-US" sz="2000" dirty="0" smtClean="0"/>
              <a:t>Actuators </a:t>
            </a:r>
            <a:r>
              <a:rPr lang="en-US" sz="2000" dirty="0"/>
              <a:t>and Relays</a:t>
            </a:r>
          </a:p>
          <a:p>
            <a:pPr lvl="1"/>
            <a:r>
              <a:rPr lang="en-US" sz="1600" dirty="0"/>
              <a:t>An actuator is a type of motor that is responsible for creating movement. </a:t>
            </a:r>
          </a:p>
          <a:p>
            <a:pPr lvl="1"/>
            <a:r>
              <a:rPr lang="en-US" sz="1600" dirty="0"/>
              <a:t>The SIK includes two types of electric actuators that convert electrical energy into mechanical torque. </a:t>
            </a:r>
          </a:p>
          <a:p>
            <a:pPr lvl="1"/>
            <a:r>
              <a:rPr lang="en-US" sz="1600" dirty="0"/>
              <a:t>A relay is an electrically controlled mechanical switch. </a:t>
            </a:r>
          </a:p>
          <a:p>
            <a:pPr lvl="1"/>
            <a:r>
              <a:rPr lang="en-US" sz="1600" dirty="0"/>
              <a:t>The SIK includes a plastic box that contains an electromagnet that causes a switch to trip </a:t>
            </a:r>
            <a:r>
              <a:rPr lang="en-US" sz="1600" dirty="0" smtClean="0"/>
              <a:t>when</a:t>
            </a:r>
            <a:br>
              <a:rPr lang="en-US" sz="1600" dirty="0" smtClean="0"/>
            </a:br>
            <a:r>
              <a:rPr lang="en-US" sz="1600" dirty="0" smtClean="0"/>
              <a:t> </a:t>
            </a:r>
            <a:r>
              <a:rPr lang="en-US" sz="1600" dirty="0"/>
              <a:t>it receives a current</a:t>
            </a:r>
            <a:r>
              <a:rPr lang="en-US" sz="1600" dirty="0" smtClean="0"/>
              <a:t>.</a:t>
            </a:r>
            <a:endParaRPr lang="en-US" dirty="0" smtClean="0"/>
          </a:p>
        </p:txBody>
      </p:sp>
      <p:pic>
        <p:nvPicPr>
          <p:cNvPr id="3" name="Picture 2"/>
          <p:cNvPicPr>
            <a:picLocks noChangeAspect="1"/>
          </p:cNvPicPr>
          <p:nvPr/>
        </p:nvPicPr>
        <p:blipFill>
          <a:blip r:embed="rId3"/>
          <a:stretch>
            <a:fillRect/>
          </a:stretch>
        </p:blipFill>
        <p:spPr>
          <a:xfrm>
            <a:off x="5084556" y="3670126"/>
            <a:ext cx="3944100" cy="2770730"/>
          </a:xfrm>
          <a:prstGeom prst="rect">
            <a:avLst/>
          </a:prstGeom>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0990" y="4541859"/>
            <a:ext cx="2152650" cy="1657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86529155"/>
      </p:ext>
    </p:extLst>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en-US" sz="2400" dirty="0" smtClean="0"/>
              <a:t>2.3 </a:t>
            </a:r>
            <a:r>
              <a:rPr lang="en-CA" sz="2400" dirty="0" smtClean="0"/>
              <a:t>Packet Tracer 7.x and the IoT</a:t>
            </a:r>
            <a:endParaRPr lang="en-US" sz="2400" dirty="0">
              <a:solidFill>
                <a:srgbClr val="00B0F0"/>
              </a:solidFill>
            </a:endParaRPr>
          </a:p>
        </p:txBody>
      </p:sp>
    </p:spTree>
    <p:extLst>
      <p:ext uri="{BB962C8B-B14F-4D97-AF65-F5344CB8AC3E}">
        <p14:creationId xmlns:p14="http://schemas.microsoft.com/office/powerpoint/2010/main" val="117478244"/>
      </p:ext>
    </p:extLst>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1943100" y="168275"/>
            <a:ext cx="6743700" cy="1201738"/>
          </a:xfrm>
        </p:spPr>
        <p:txBody>
          <a:bodyPr/>
          <a:lstStyle/>
          <a:p>
            <a:r>
              <a:rPr lang="en-US" altLang="en-US" smtClean="0">
                <a:solidFill>
                  <a:srgbClr val="FF0000"/>
                </a:solidFill>
              </a:rPr>
              <a:t>Ghi chú về bản quyền</a:t>
            </a:r>
          </a:p>
        </p:txBody>
      </p:sp>
      <p:sp>
        <p:nvSpPr>
          <p:cNvPr id="12291" name="Content Placeholder 2"/>
          <p:cNvSpPr>
            <a:spLocks noGrp="1"/>
          </p:cNvSpPr>
          <p:nvPr>
            <p:ph idx="1"/>
          </p:nvPr>
        </p:nvSpPr>
        <p:spPr>
          <a:xfrm>
            <a:off x="185738" y="1493838"/>
            <a:ext cx="8501062" cy="4862512"/>
          </a:xfrm>
        </p:spPr>
        <p:txBody>
          <a:bodyPr/>
          <a:lstStyle/>
          <a:p>
            <a:pPr algn="just"/>
            <a:r>
              <a:rPr lang="en-US" altLang="en-US" smtClean="0"/>
              <a:t>Toàn bộ nội dung bài giảng là của CISCO</a:t>
            </a:r>
            <a:r>
              <a:rPr lang="en-US" smtClean="0"/>
              <a:t>, sinh viên có quyền tải về, lưu trữ, in ấn, tham khảo cho mục đích học tập. Sinh viên không được phát hành lại hay thay đổi nội dung slide nếu chưa có sự đồng ý của chủ sở hữu.</a:t>
            </a:r>
          </a:p>
          <a:p>
            <a:pPr algn="just"/>
            <a:r>
              <a:rPr lang="en-US" altLang="en-US" smtClean="0"/>
              <a:t>Phần ghi chú ở cuối slide (nếu có) là do các thầy cô ghi chú lại trong quá trình giảng dạy.</a:t>
            </a:r>
          </a:p>
        </p:txBody>
      </p:sp>
      <p:sp>
        <p:nvSpPr>
          <p:cNvPr id="12292"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ＭＳ Ｐゴシック" panose="020B0600070205080204" pitchFamily="34" charset="-128"/>
              </a:defRPr>
            </a:lvl1pPr>
            <a:lvl2pPr marL="742950" indent="-285750">
              <a:defRPr>
                <a:solidFill>
                  <a:schemeClr val="tx1"/>
                </a:solidFill>
                <a:latin typeface="Verdana" panose="020B0604030504040204" pitchFamily="34" charset="0"/>
                <a:ea typeface="ＭＳ Ｐゴシック" panose="020B0600070205080204" pitchFamily="34" charset="-128"/>
              </a:defRPr>
            </a:lvl2pPr>
            <a:lvl3pPr marL="1143000" indent="-228600">
              <a:defRPr>
                <a:solidFill>
                  <a:schemeClr val="tx1"/>
                </a:solidFill>
                <a:latin typeface="Verdana" panose="020B0604030504040204" pitchFamily="34" charset="0"/>
                <a:ea typeface="ＭＳ Ｐゴシック" panose="020B0600070205080204" pitchFamily="34" charset="-128"/>
              </a:defRPr>
            </a:lvl3pPr>
            <a:lvl4pPr marL="1600200" indent="-228600">
              <a:defRPr>
                <a:solidFill>
                  <a:schemeClr val="tx1"/>
                </a:solidFill>
                <a:latin typeface="Verdana" panose="020B0604030504040204" pitchFamily="34" charset="0"/>
                <a:ea typeface="ＭＳ Ｐゴシック" panose="020B0600070205080204" pitchFamily="34" charset="-128"/>
              </a:defRPr>
            </a:lvl4pPr>
            <a:lvl5pPr marL="2057400" indent="-228600">
              <a:defRPr>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fld id="{0924A24C-D40B-46F8-84C7-E6F17ABCC236}" type="datetime1">
              <a:rPr kumimoji="0" lang="en-US" altLang="en-US" sz="1200" b="0" i="0" u="none" strike="noStrike" kern="1200" cap="none" spc="0" normalizeH="0" baseline="0" noProof="0" smtClean="0">
                <a:ln>
                  <a:noFill/>
                </a:ln>
                <a:solidFill>
                  <a:srgbClr val="898989"/>
                </a:solidFill>
                <a:effectLst/>
                <a:uLnTx/>
                <a:uFillTx/>
                <a:latin typeface="Verdana" panose="020B0604030504040204" pitchFamily="34" charset="0"/>
                <a:ea typeface="ＭＳ Ｐゴシック" panose="020B0600070205080204"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9/4/2020</a:t>
            </a:fld>
            <a:endParaRPr kumimoji="0" lang="en-US" altLang="en-US" sz="1200" b="0" i="0" u="none" strike="noStrike" kern="1200" cap="none" spc="0" normalizeH="0" baseline="0" noProof="0" smtClean="0">
              <a:ln>
                <a:noFill/>
              </a:ln>
              <a:solidFill>
                <a:srgbClr val="898989"/>
              </a:solidFill>
              <a:effectLst/>
              <a:uLnTx/>
              <a:uFillTx/>
              <a:latin typeface="Verdana" panose="020B0604030504040204" pitchFamily="34" charset="0"/>
              <a:ea typeface="ＭＳ Ｐゴシック" panose="020B0600070205080204" pitchFamily="34" charset="-128"/>
              <a:cs typeface="+mn-cs"/>
            </a:endParaRPr>
          </a:p>
        </p:txBody>
      </p:sp>
      <p:sp>
        <p:nvSpPr>
          <p:cNvPr id="12293" name="Slide Number Placeholder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ＭＳ Ｐゴシック" panose="020B0600070205080204" pitchFamily="34" charset="-128"/>
              </a:defRPr>
            </a:lvl1pPr>
            <a:lvl2pPr marL="742950" indent="-285750">
              <a:defRPr>
                <a:solidFill>
                  <a:schemeClr val="tx1"/>
                </a:solidFill>
                <a:latin typeface="Verdana" panose="020B0604030504040204" pitchFamily="34" charset="0"/>
                <a:ea typeface="ＭＳ Ｐゴシック" panose="020B0600070205080204" pitchFamily="34" charset="-128"/>
              </a:defRPr>
            </a:lvl2pPr>
            <a:lvl3pPr marL="1143000" indent="-228600">
              <a:defRPr>
                <a:solidFill>
                  <a:schemeClr val="tx1"/>
                </a:solidFill>
                <a:latin typeface="Verdana" panose="020B0604030504040204" pitchFamily="34" charset="0"/>
                <a:ea typeface="ＭＳ Ｐゴシック" panose="020B0600070205080204" pitchFamily="34" charset="-128"/>
              </a:defRPr>
            </a:lvl3pPr>
            <a:lvl4pPr marL="1600200" indent="-228600">
              <a:defRPr>
                <a:solidFill>
                  <a:schemeClr val="tx1"/>
                </a:solidFill>
                <a:latin typeface="Verdana" panose="020B0604030504040204" pitchFamily="34" charset="0"/>
                <a:ea typeface="ＭＳ Ｐゴシック" panose="020B0600070205080204" pitchFamily="34" charset="-128"/>
              </a:defRPr>
            </a:lvl4pPr>
            <a:lvl5pPr marL="2057400" indent="-228600">
              <a:defRPr>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7FB647D9-B66C-49E2-8372-2104A2DAB964}" type="slidenum">
              <a:rPr kumimoji="0" lang="en-US" altLang="en-US" sz="1200" b="0" i="0" u="none" strike="noStrike" kern="1200" cap="none" spc="0" normalizeH="0" baseline="0" noProof="0" smtClean="0">
                <a:ln>
                  <a:noFill/>
                </a:ln>
                <a:solidFill>
                  <a:srgbClr val="898989"/>
                </a:solidFill>
                <a:effectLst/>
                <a:uLnTx/>
                <a:uFillTx/>
                <a:latin typeface="Verdana" panose="020B0604030504040204" pitchFamily="34"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1</a:t>
            </a:fld>
            <a:endParaRPr kumimoji="0" lang="en-US" altLang="en-US" sz="1200" b="0" i="0" u="none" strike="noStrike" kern="1200" cap="none" spc="0" normalizeH="0" baseline="0" noProof="0" smtClean="0">
              <a:ln>
                <a:noFill/>
              </a:ln>
              <a:solidFill>
                <a:srgbClr val="898989"/>
              </a:solidFill>
              <a:effectLst/>
              <a:uLnTx/>
              <a:uFillTx/>
              <a:latin typeface="Verdana" panose="020B0604030504040204" pitchFamily="34" charset="0"/>
              <a:ea typeface="ＭＳ Ｐゴシック" panose="020B0600070205080204" pitchFamily="34" charset="-128"/>
              <a:cs typeface="+mn-cs"/>
            </a:endParaRPr>
          </a:p>
        </p:txBody>
      </p:sp>
      <p:sp>
        <p:nvSpPr>
          <p:cNvPr id="7" name="Footer Placeholder 8"/>
          <p:cNvSpPr>
            <a:spLocks noGrp="1"/>
          </p:cNvSpPr>
          <p:nvPr>
            <p:ph type="ftr" sz="quarter" idx="12"/>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Verdana" panose="020B0604030504040204" pitchFamily="34" charset="0"/>
                <a:ea typeface="MS PGothic" pitchFamily="34" charset="-128"/>
                <a:cs typeface="+mn-cs"/>
              </a:rPr>
              <a:t>502068 – IOT</a:t>
            </a:r>
            <a:r>
              <a:rPr kumimoji="0" lang="en-US" sz="1200" b="0" i="0" u="none" strike="noStrike" kern="1200" cap="none" spc="0" normalizeH="0" noProof="0" smtClean="0">
                <a:ln>
                  <a:noFill/>
                </a:ln>
                <a:solidFill>
                  <a:prstClr val="black">
                    <a:tint val="75000"/>
                  </a:prstClr>
                </a:solidFill>
                <a:effectLst/>
                <a:uLnTx/>
                <a:uFillTx/>
                <a:latin typeface="Verdana" panose="020B0604030504040204" pitchFamily="34" charset="0"/>
                <a:ea typeface="MS PGothic" pitchFamily="34" charset="-128"/>
                <a:cs typeface="+mn-cs"/>
              </a:rPr>
              <a:t> Cơ bản</a:t>
            </a:r>
          </a:p>
        </p:txBody>
      </p:sp>
    </p:spTree>
    <p:extLst>
      <p:ext uri="{BB962C8B-B14F-4D97-AF65-F5344CB8AC3E}">
        <p14:creationId xmlns:p14="http://schemas.microsoft.com/office/powerpoint/2010/main" val="21316374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dirty="0" smtClean="0"/>
              <a:t/>
            </a:r>
            <a:br>
              <a:rPr lang="en-US" dirty="0" smtClean="0"/>
            </a:br>
            <a:r>
              <a:rPr lang="en-US" sz="1800" dirty="0"/>
              <a:t>Packet Tracer </a:t>
            </a:r>
            <a:r>
              <a:rPr lang="en-US" sz="1800" dirty="0" smtClean="0"/>
              <a:t>7.x </a:t>
            </a:r>
            <a:r>
              <a:rPr lang="en-US" sz="1800" dirty="0"/>
              <a:t>and the IoT</a:t>
            </a:r>
            <a:r>
              <a:rPr lang="en-US" sz="2000" dirty="0" smtClean="0"/>
              <a:t/>
            </a:r>
            <a:br>
              <a:rPr lang="en-US" sz="2000" dirty="0" smtClean="0"/>
            </a:br>
            <a:r>
              <a:rPr lang="en-US" sz="2800" dirty="0" smtClean="0"/>
              <a:t>PT 7.x – End-to-End IoT System Model</a:t>
            </a:r>
            <a:endParaRPr lang="en-US" sz="2800" dirty="0"/>
          </a:p>
        </p:txBody>
      </p:sp>
      <p:sp>
        <p:nvSpPr>
          <p:cNvPr id="2" name="Content Placeholder 1"/>
          <p:cNvSpPr>
            <a:spLocks noGrp="1"/>
          </p:cNvSpPr>
          <p:nvPr>
            <p:ph idx="1"/>
          </p:nvPr>
        </p:nvSpPr>
        <p:spPr>
          <a:xfrm>
            <a:off x="213109" y="1539502"/>
            <a:ext cx="4285739" cy="4926405"/>
          </a:xfrm>
        </p:spPr>
        <p:txBody>
          <a:bodyPr/>
          <a:lstStyle/>
          <a:p>
            <a:r>
              <a:rPr lang="en-US" sz="2000" dirty="0"/>
              <a:t>How Everything Connects in </a:t>
            </a:r>
            <a:r>
              <a:rPr lang="en-US" sz="2000" dirty="0" smtClean="0"/>
              <a:t>PT</a:t>
            </a:r>
          </a:p>
          <a:p>
            <a:pPr lvl="1"/>
            <a:r>
              <a:rPr lang="en-US" sz="1600" dirty="0" smtClean="0"/>
              <a:t>Packet Tracer 7.x can be used as a prototyping tool.</a:t>
            </a:r>
          </a:p>
          <a:p>
            <a:pPr lvl="1"/>
            <a:r>
              <a:rPr lang="en-US" sz="1600" dirty="0"/>
              <a:t>There is a new group icon contained in Packet Tracer version </a:t>
            </a:r>
            <a:r>
              <a:rPr lang="en-US" sz="1600" dirty="0" smtClean="0"/>
              <a:t>7.1 </a:t>
            </a:r>
            <a:r>
              <a:rPr lang="en-US" sz="1600" dirty="0"/>
              <a:t>that is labeled </a:t>
            </a:r>
            <a:r>
              <a:rPr lang="en-US" sz="1600" dirty="0" smtClean="0"/>
              <a:t>Components.</a:t>
            </a:r>
          </a:p>
          <a:p>
            <a:pPr lvl="1"/>
            <a:r>
              <a:rPr lang="en-US" sz="1600" dirty="0"/>
              <a:t>The </a:t>
            </a:r>
            <a:r>
              <a:rPr lang="en-US" sz="1600" dirty="0" smtClean="0"/>
              <a:t>PT </a:t>
            </a:r>
            <a:r>
              <a:rPr lang="en-US" sz="1600" dirty="0" err="1" smtClean="0"/>
              <a:t>IoT</a:t>
            </a:r>
            <a:r>
              <a:rPr lang="en-US" sz="1600" dirty="0" smtClean="0"/>
              <a:t> boards contains </a:t>
            </a:r>
            <a:r>
              <a:rPr lang="en-US" sz="1600" dirty="0"/>
              <a:t>an </a:t>
            </a:r>
            <a:r>
              <a:rPr lang="en-US" sz="1600" dirty="0" smtClean="0"/>
              <a:t>MCU </a:t>
            </a:r>
            <a:r>
              <a:rPr lang="en-US" sz="1600" dirty="0"/>
              <a:t>and a </a:t>
            </a:r>
            <a:r>
              <a:rPr lang="en-US" sz="1600" dirty="0" smtClean="0"/>
              <a:t>SBC.</a:t>
            </a:r>
          </a:p>
          <a:p>
            <a:pPr lvl="1"/>
            <a:r>
              <a:rPr lang="en-US" sz="1600" dirty="0" smtClean="0"/>
              <a:t>The MCU and SBC are similar to an Arduino and a Raspberry Pi, respectively.</a:t>
            </a:r>
            <a:endParaRPr lang="en-US" sz="1600" dirty="0"/>
          </a:p>
          <a:p>
            <a:pPr lvl="1"/>
            <a:r>
              <a:rPr lang="en-US" sz="1600" dirty="0" smtClean="0"/>
              <a:t>There are also actuators </a:t>
            </a:r>
            <a:r>
              <a:rPr lang="en-US" sz="1600" dirty="0"/>
              <a:t>and </a:t>
            </a:r>
            <a:r>
              <a:rPr lang="en-US" sz="1600" dirty="0" smtClean="0"/>
              <a:t>sensors that can be used in prototypes.</a:t>
            </a:r>
            <a:endParaRPr lang="en-US" sz="1600" dirty="0"/>
          </a:p>
          <a:p>
            <a:pPr lvl="1"/>
            <a:r>
              <a:rPr lang="en-US" sz="1600" dirty="0" smtClean="0"/>
              <a:t>The </a:t>
            </a:r>
            <a:r>
              <a:rPr lang="en-US" sz="1600" dirty="0"/>
              <a:t>IoE Custom Cable found in the Connections </a:t>
            </a:r>
            <a:r>
              <a:rPr lang="en-US" sz="1600" dirty="0" smtClean="0"/>
              <a:t>group can be used to connect </a:t>
            </a:r>
            <a:r>
              <a:rPr lang="en-US" sz="1600" dirty="0" err="1"/>
              <a:t>IoT</a:t>
            </a:r>
            <a:r>
              <a:rPr lang="en-US" sz="1600" dirty="0"/>
              <a:t> things to an MCU </a:t>
            </a:r>
            <a:r>
              <a:rPr lang="en-US" sz="1600" dirty="0" smtClean="0"/>
              <a:t>board</a:t>
            </a:r>
            <a:r>
              <a:rPr lang="en-US" sz="1600" dirty="0"/>
              <a:t>.</a:t>
            </a:r>
          </a:p>
        </p:txBody>
      </p:sp>
      <p:pic>
        <p:nvPicPr>
          <p:cNvPr id="9218"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532717" y="2990089"/>
            <a:ext cx="4433307" cy="34758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42330065"/>
      </p:ext>
    </p:extLst>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05836" y="2263775"/>
            <a:ext cx="4358524" cy="1481138"/>
          </a:xfrm>
        </p:spPr>
        <p:txBody>
          <a:bodyPr/>
          <a:lstStyle/>
          <a:p>
            <a:pPr eaLnBrk="1" hangingPunct="1"/>
            <a:r>
              <a:rPr lang="en-US" sz="2400" dirty="0" smtClean="0">
                <a:solidFill>
                  <a:schemeClr val="bg1"/>
                </a:solidFill>
              </a:rPr>
              <a:t>2.4</a:t>
            </a:r>
            <a:r>
              <a:rPr lang="en-US" sz="2400" dirty="0" smtClean="0"/>
              <a:t>  Chapter Summary</a:t>
            </a:r>
            <a:endParaRPr lang="en-US" sz="2400" dirty="0"/>
          </a:p>
        </p:txBody>
      </p:sp>
    </p:spTree>
    <p:extLst>
      <p:ext uri="{BB962C8B-B14F-4D97-AF65-F5344CB8AC3E}">
        <p14:creationId xmlns:p14="http://schemas.microsoft.com/office/powerpoint/2010/main" val="3301248855"/>
      </p:ext>
    </p:extLst>
  </p:cSld>
  <p:clrMapOvr>
    <a:masterClrMapping/>
  </p:clrMapOvr>
  <p:transition>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1"/>
          <p:cNvSpPr txBox="1">
            <a:spLocks/>
          </p:cNvSpPr>
          <p:nvPr/>
        </p:nvSpPr>
        <p:spPr bwMode="auto">
          <a:xfrm>
            <a:off x="365508" y="1539501"/>
            <a:ext cx="8600517" cy="5082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t" anchorCtr="0" compatLnSpc="1">
            <a:prstTxWarp prst="textNoShape">
              <a:avLst/>
            </a:prstTxWarp>
            <a:normAutofit/>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236538" marR="0" lvl="0" indent="-236538" algn="l" defTabSz="814388" rtl="0" eaLnBrk="0" fontAlgn="base" latinLnBrk="0" hangingPunct="0">
              <a:lnSpc>
                <a:spcPct val="95000"/>
              </a:lnSpc>
              <a:spcBef>
                <a:spcPct val="50000"/>
              </a:spcBef>
              <a:spcAft>
                <a:spcPct val="0"/>
              </a:spcAft>
              <a:buClr>
                <a:srgbClr val="708CA1"/>
              </a:buClr>
              <a:buSzTx/>
              <a:buFont typeface="Wingdings" charset="0"/>
              <a:buChar char="§"/>
              <a:tabLst/>
              <a:defRPr/>
            </a:pPr>
            <a:r>
              <a:rPr kumimoji="0" lang="en-US" sz="1600" b="0" i="0" u="none" strike="noStrike" kern="1200" cap="none" spc="0" normalizeH="0" baseline="0" noProof="0" dirty="0">
                <a:ln>
                  <a:noFill/>
                </a:ln>
                <a:solidFill>
                  <a:srgbClr val="000000"/>
                </a:solidFill>
                <a:effectLst/>
                <a:uLnTx/>
                <a:uFillTx/>
                <a:latin typeface="Arial"/>
                <a:ea typeface="ＭＳ Ｐゴシック" charset="0"/>
              </a:rPr>
              <a:t>Electronics is an important part of the </a:t>
            </a:r>
            <a:r>
              <a:rPr kumimoji="0" lang="en-US" sz="1600" b="0" i="0" u="none" strike="noStrike" kern="1200" cap="none" spc="0" normalizeH="0" baseline="0" noProof="0" dirty="0" err="1" smtClean="0">
                <a:ln>
                  <a:noFill/>
                </a:ln>
                <a:solidFill>
                  <a:srgbClr val="000000"/>
                </a:solidFill>
                <a:effectLst/>
                <a:uLnTx/>
                <a:uFillTx/>
                <a:latin typeface="Arial"/>
                <a:ea typeface="ＭＳ Ｐゴシック" charset="0"/>
              </a:rPr>
              <a:t>IoT</a:t>
            </a:r>
            <a:r>
              <a:rPr kumimoji="0" lang="en-US" sz="1600" b="0" i="0" u="none" strike="noStrike" kern="1200" cap="none" spc="0" normalizeH="0" baseline="0" noProof="0" dirty="0" smtClean="0">
                <a:ln>
                  <a:noFill/>
                </a:ln>
                <a:solidFill>
                  <a:srgbClr val="000000"/>
                </a:solidFill>
                <a:effectLst/>
                <a:uLnTx/>
                <a:uFillTx/>
                <a:latin typeface="Arial"/>
                <a:ea typeface="ＭＳ Ｐゴシック" charset="0"/>
              </a:rPr>
              <a:t>.</a:t>
            </a:r>
          </a:p>
          <a:p>
            <a:pPr marL="236538" marR="0" lvl="0" indent="-236538" algn="l" defTabSz="814388" rtl="0" eaLnBrk="0" fontAlgn="base" latinLnBrk="0" hangingPunct="0">
              <a:lnSpc>
                <a:spcPct val="95000"/>
              </a:lnSpc>
              <a:spcBef>
                <a:spcPct val="50000"/>
              </a:spcBef>
              <a:spcAft>
                <a:spcPct val="0"/>
              </a:spcAft>
              <a:buClr>
                <a:srgbClr val="708CA1"/>
              </a:buClr>
              <a:buSzTx/>
              <a:buFont typeface="Wingdings" charset="0"/>
              <a:buChar char="§"/>
              <a:tabLst/>
              <a:defRPr/>
            </a:pPr>
            <a:r>
              <a:rPr kumimoji="0" lang="en-US" sz="1600" b="0" i="0" u="none" strike="noStrike" kern="1200" cap="none" spc="0" normalizeH="0" baseline="0" noProof="0" dirty="0" err="1" smtClean="0">
                <a:ln>
                  <a:noFill/>
                </a:ln>
                <a:solidFill>
                  <a:srgbClr val="000000"/>
                </a:solidFill>
                <a:effectLst/>
                <a:uLnTx/>
                <a:uFillTx/>
                <a:latin typeface="Arial"/>
                <a:ea typeface="ＭＳ Ｐゴシック" charset="0"/>
              </a:rPr>
              <a:t>IoT</a:t>
            </a:r>
            <a:r>
              <a:rPr kumimoji="0" lang="en-US" sz="1600" b="0" i="0" u="none" strike="noStrike" kern="1200" cap="none" spc="0" normalizeH="0" baseline="0" noProof="0" dirty="0" smtClean="0">
                <a:ln>
                  <a:noFill/>
                </a:ln>
                <a:solidFill>
                  <a:srgbClr val="000000"/>
                </a:solidFill>
                <a:effectLst/>
                <a:uLnTx/>
                <a:uFillTx/>
                <a:latin typeface="Arial"/>
                <a:ea typeface="ＭＳ Ｐゴシック" charset="0"/>
              </a:rPr>
              <a:t> </a:t>
            </a:r>
            <a:r>
              <a:rPr kumimoji="0" lang="en-US" sz="1600" b="0" i="0" u="none" strike="noStrike" kern="1200" cap="none" spc="0" normalizeH="0" baseline="0" noProof="0" dirty="0">
                <a:ln>
                  <a:noFill/>
                </a:ln>
                <a:solidFill>
                  <a:srgbClr val="000000"/>
                </a:solidFill>
                <a:effectLst/>
                <a:uLnTx/>
                <a:uFillTx/>
                <a:latin typeface="Arial"/>
                <a:ea typeface="ＭＳ Ｐゴシック" charset="0"/>
              </a:rPr>
              <a:t>devices are often built from scratch; therefore, understanding electronics concepts, components and terminology is critical. It is also important for an </a:t>
            </a:r>
            <a:r>
              <a:rPr kumimoji="0" lang="en-US" sz="1600" b="0" i="0" u="none" strike="noStrike" kern="1200" cap="none" spc="0" normalizeH="0" baseline="0" noProof="0" dirty="0" err="1">
                <a:ln>
                  <a:noFill/>
                </a:ln>
                <a:solidFill>
                  <a:srgbClr val="000000"/>
                </a:solidFill>
                <a:effectLst/>
                <a:uLnTx/>
                <a:uFillTx/>
                <a:latin typeface="Arial"/>
                <a:ea typeface="ＭＳ Ｐゴシック" charset="0"/>
              </a:rPr>
              <a:t>IoT</a:t>
            </a:r>
            <a:r>
              <a:rPr kumimoji="0" lang="en-US" sz="1600" b="0" i="0" u="none" strike="noStrike" kern="1200" cap="none" spc="0" normalizeH="0" baseline="0" noProof="0" dirty="0">
                <a:ln>
                  <a:noFill/>
                </a:ln>
                <a:solidFill>
                  <a:srgbClr val="000000"/>
                </a:solidFill>
                <a:effectLst/>
                <a:uLnTx/>
                <a:uFillTx/>
                <a:latin typeface="Arial"/>
                <a:ea typeface="ＭＳ Ｐゴシック" charset="0"/>
              </a:rPr>
              <a:t> professional to be able to read and create electronics schematics.</a:t>
            </a:r>
          </a:p>
          <a:p>
            <a:pPr marL="236538" marR="0" lvl="0" indent="-236538" algn="l" defTabSz="814388" rtl="0" eaLnBrk="0" fontAlgn="base" latinLnBrk="0" hangingPunct="0">
              <a:lnSpc>
                <a:spcPct val="95000"/>
              </a:lnSpc>
              <a:spcBef>
                <a:spcPct val="50000"/>
              </a:spcBef>
              <a:spcAft>
                <a:spcPct val="0"/>
              </a:spcAft>
              <a:buClr>
                <a:srgbClr val="708CA1"/>
              </a:buClr>
              <a:buSzTx/>
              <a:buFont typeface="Wingdings" charset="0"/>
              <a:buChar char="§"/>
              <a:tabLst/>
              <a:defRPr/>
            </a:pPr>
            <a:r>
              <a:rPr kumimoji="0" lang="en-US" sz="1600" b="0" i="0" u="none" strike="noStrike" kern="1200" cap="none" spc="0" normalizeH="0" baseline="0" noProof="0" dirty="0">
                <a:ln>
                  <a:noFill/>
                </a:ln>
                <a:solidFill>
                  <a:srgbClr val="000000"/>
                </a:solidFill>
                <a:effectLst/>
                <a:uLnTx/>
                <a:uFillTx/>
                <a:latin typeface="Arial"/>
                <a:ea typeface="ＭＳ Ｐゴシック" charset="0"/>
              </a:rPr>
              <a:t>The </a:t>
            </a:r>
            <a:r>
              <a:rPr kumimoji="0" lang="en-US" sz="1600" b="0" i="0" u="none" strike="noStrike" kern="1200" cap="none" spc="0" normalizeH="0" baseline="0" noProof="0" dirty="0" err="1">
                <a:ln>
                  <a:noFill/>
                </a:ln>
                <a:solidFill>
                  <a:srgbClr val="000000"/>
                </a:solidFill>
                <a:effectLst/>
                <a:uLnTx/>
                <a:uFillTx/>
                <a:latin typeface="Arial"/>
                <a:ea typeface="ＭＳ Ｐゴシック" charset="0"/>
              </a:rPr>
              <a:t>SparkFun</a:t>
            </a:r>
            <a:r>
              <a:rPr kumimoji="0" lang="en-US" sz="1600" b="0" i="0" u="none" strike="noStrike" kern="1200" cap="none" spc="0" normalizeH="0" baseline="0" noProof="0" dirty="0">
                <a:ln>
                  <a:noFill/>
                </a:ln>
                <a:solidFill>
                  <a:srgbClr val="000000"/>
                </a:solidFill>
                <a:effectLst/>
                <a:uLnTx/>
                <a:uFillTx/>
                <a:latin typeface="Arial"/>
                <a:ea typeface="ＭＳ Ｐゴシック" charset="0"/>
              </a:rPr>
              <a:t> kit contains a number of devices and parts to help a beginner to get started with electronics and microcontrollers. It also introduces important concepts such as electronic circuits and how to program Arduino microcontrollers. Working with the kit, a beginner can also learn how to program sensors to monitor the environment. Actuators and relays are often used to influence the environment or create action.</a:t>
            </a:r>
          </a:p>
          <a:p>
            <a:pPr marL="236538" marR="0" lvl="0" indent="-236538" algn="l" defTabSz="814388" rtl="0" eaLnBrk="0" fontAlgn="base" latinLnBrk="0" hangingPunct="0">
              <a:lnSpc>
                <a:spcPct val="95000"/>
              </a:lnSpc>
              <a:spcBef>
                <a:spcPct val="50000"/>
              </a:spcBef>
              <a:spcAft>
                <a:spcPct val="0"/>
              </a:spcAft>
              <a:buClr>
                <a:srgbClr val="708CA1"/>
              </a:buClr>
              <a:buSzTx/>
              <a:buFont typeface="Wingdings" charset="0"/>
              <a:buChar char="§"/>
              <a:tabLst/>
              <a:defRPr/>
            </a:pPr>
            <a:r>
              <a:rPr kumimoji="0" lang="en-US" sz="1600" b="0" i="0" u="none" strike="noStrike" kern="1200" cap="none" spc="0" normalizeH="0" baseline="0" noProof="0" dirty="0">
                <a:ln>
                  <a:noFill/>
                </a:ln>
                <a:solidFill>
                  <a:srgbClr val="000000"/>
                </a:solidFill>
                <a:effectLst/>
                <a:uLnTx/>
                <a:uFillTx/>
                <a:latin typeface="Arial"/>
                <a:ea typeface="ＭＳ Ｐゴシック" charset="0"/>
              </a:rPr>
              <a:t>Students can use Cisco Packet Tracer </a:t>
            </a:r>
            <a:r>
              <a:rPr kumimoji="0" lang="en-US" sz="1600" b="0" i="0" u="none" strike="noStrike" kern="1200" cap="none" spc="0" normalizeH="0" baseline="0" noProof="0" dirty="0" smtClean="0">
                <a:ln>
                  <a:noFill/>
                </a:ln>
                <a:solidFill>
                  <a:srgbClr val="000000"/>
                </a:solidFill>
                <a:effectLst/>
                <a:uLnTx/>
                <a:uFillTx/>
                <a:latin typeface="Arial"/>
                <a:ea typeface="ＭＳ Ｐゴシック" charset="0"/>
              </a:rPr>
              <a:t>7.x as </a:t>
            </a:r>
            <a:r>
              <a:rPr kumimoji="0" lang="en-US" sz="1600" b="0" i="0" u="none" strike="noStrike" kern="1200" cap="none" spc="0" normalizeH="0" baseline="0" noProof="0" dirty="0">
                <a:ln>
                  <a:noFill/>
                </a:ln>
                <a:solidFill>
                  <a:srgbClr val="000000"/>
                </a:solidFill>
                <a:effectLst/>
                <a:uLnTx/>
                <a:uFillTx/>
                <a:latin typeface="Arial"/>
                <a:ea typeface="ＭＳ Ｐゴシック" charset="0"/>
              </a:rPr>
              <a:t>a tool for modeling and prototyping </a:t>
            </a:r>
            <a:r>
              <a:rPr kumimoji="0" lang="en-US" sz="1600" b="0" i="0" u="none" strike="noStrike" kern="1200" cap="none" spc="0" normalizeH="0" baseline="0" noProof="0" dirty="0" err="1">
                <a:ln>
                  <a:noFill/>
                </a:ln>
                <a:solidFill>
                  <a:srgbClr val="000000"/>
                </a:solidFill>
                <a:effectLst/>
                <a:uLnTx/>
                <a:uFillTx/>
                <a:latin typeface="Arial"/>
                <a:ea typeface="ＭＳ Ｐゴシック" charset="0"/>
              </a:rPr>
              <a:t>IoT</a:t>
            </a:r>
            <a:r>
              <a:rPr kumimoji="0" lang="en-US" sz="1600" b="0" i="0" u="none" strike="noStrike" kern="1200" cap="none" spc="0" normalizeH="0" baseline="0" noProof="0" dirty="0">
                <a:ln>
                  <a:noFill/>
                </a:ln>
                <a:solidFill>
                  <a:srgbClr val="000000"/>
                </a:solidFill>
                <a:effectLst/>
                <a:uLnTx/>
                <a:uFillTx/>
                <a:latin typeface="Arial"/>
                <a:ea typeface="ＭＳ Ｐゴシック" charset="0"/>
              </a:rPr>
              <a:t> systems.</a:t>
            </a:r>
            <a:endParaRPr kumimoji="0" lang="en-US" sz="1600" b="0" i="0" u="none" strike="noStrike" kern="1200" cap="none" spc="0" normalizeH="0" baseline="0" noProof="0" dirty="0">
              <a:ln>
                <a:noFill/>
              </a:ln>
              <a:solidFill>
                <a:srgbClr val="FF0000"/>
              </a:solidFill>
              <a:effectLst/>
              <a:uLnTx/>
              <a:uFillTx/>
              <a:latin typeface="Arial"/>
              <a:ea typeface="ＭＳ Ｐゴシック" charset="0"/>
            </a:endParaRPr>
          </a:p>
        </p:txBody>
      </p:sp>
      <p:sp>
        <p:nvSpPr>
          <p:cNvPr id="21505" name="Rectangle 2"/>
          <p:cNvSpPr>
            <a:spLocks noGrp="1" noChangeArrowheads="1"/>
          </p:cNvSpPr>
          <p:nvPr>
            <p:ph type="title"/>
          </p:nvPr>
        </p:nvSpPr>
        <p:spPr/>
        <p:txBody>
          <a:bodyPr/>
          <a:lstStyle/>
          <a:p>
            <a:pPr eaLnBrk="1" hangingPunct="1"/>
            <a:r>
              <a:rPr lang="en-US" sz="1800" dirty="0" smtClean="0">
                <a:latin typeface="Arial" charset="0"/>
              </a:rPr>
              <a:t>Chapter Summary</a:t>
            </a:r>
            <a:r>
              <a:rPr lang="en-US" dirty="0" smtClean="0">
                <a:latin typeface="Arial" charset="0"/>
              </a:rPr>
              <a:t/>
            </a:r>
            <a:br>
              <a:rPr lang="en-US" dirty="0" smtClean="0">
                <a:latin typeface="Arial" charset="0"/>
              </a:rPr>
            </a:br>
            <a:r>
              <a:rPr lang="en-US" dirty="0" smtClean="0">
                <a:latin typeface="Arial" charset="0"/>
              </a:rPr>
              <a:t>Summary</a:t>
            </a:r>
            <a:endParaRPr lang="en-US" dirty="0">
              <a:latin typeface="Arial" charset="0"/>
            </a:endParaRPr>
          </a:p>
        </p:txBody>
      </p:sp>
    </p:spTree>
    <p:extLst>
      <p:ext uri="{BB962C8B-B14F-4D97-AF65-F5344CB8AC3E}">
        <p14:creationId xmlns:p14="http://schemas.microsoft.com/office/powerpoint/2010/main" val="2378872375"/>
      </p:ext>
    </p:extLst>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ct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0"/>
            </a:endParaRPr>
          </a:p>
        </p:txBody>
      </p:sp>
      <p:pic>
        <p:nvPicPr>
          <p:cNvPr id="121858" name="Picture 3" descr="CNA_largo-onwhite"/>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508125" y="2741613"/>
            <a:ext cx="609758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79385205"/>
      </p:ext>
    </p:extLst>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9" descr="Cisco_WHT_Logo.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2619375"/>
            <a:ext cx="2400300"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Rectangle 70"/>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ct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0"/>
            </a:endParaRPr>
          </a:p>
        </p:txBody>
      </p:sp>
    </p:spTree>
    <p:extLst>
      <p:ext uri="{BB962C8B-B14F-4D97-AF65-F5344CB8AC3E}">
        <p14:creationId xmlns:p14="http://schemas.microsoft.com/office/powerpoint/2010/main" val="4147751037"/>
      </p:ext>
    </p:extLst>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ctrTitle"/>
          </p:nvPr>
        </p:nvSpPr>
        <p:spPr>
          <a:xfrm>
            <a:off x="311150" y="2263775"/>
            <a:ext cx="3854450" cy="1481138"/>
          </a:xfrm>
        </p:spPr>
        <p:txBody>
          <a:bodyPr/>
          <a:lstStyle/>
          <a:p>
            <a:pPr eaLnBrk="1" hangingPunct="1"/>
            <a:r>
              <a:rPr lang="en-US" sz="2400" dirty="0" smtClean="0">
                <a:latin typeface="Arial" charset="0"/>
              </a:rPr>
              <a:t>Chapter 2: </a:t>
            </a:r>
            <a:r>
              <a:rPr lang="en-US" sz="2400" dirty="0">
                <a:latin typeface="Arial" charset="0"/>
              </a:rPr>
              <a:t>Sensors, Actuators, and Microcontrollers</a:t>
            </a:r>
            <a:endParaRPr lang="en-US" sz="2400" dirty="0">
              <a:solidFill>
                <a:srgbClr val="00B0F0"/>
              </a:solidFill>
              <a:latin typeface="Arial" charset="0"/>
            </a:endParaRPr>
          </a:p>
        </p:txBody>
      </p:sp>
      <p:sp>
        <p:nvSpPr>
          <p:cNvPr id="7170" name="Rectangle 3"/>
          <p:cNvSpPr>
            <a:spLocks noGrp="1" noChangeArrowheads="1"/>
          </p:cNvSpPr>
          <p:nvPr>
            <p:ph type="subTitle" idx="1"/>
          </p:nvPr>
        </p:nvSpPr>
        <p:spPr>
          <a:xfrm>
            <a:off x="340646" y="4672012"/>
            <a:ext cx="5041900" cy="1183097"/>
          </a:xfrm>
        </p:spPr>
        <p:txBody>
          <a:bodyPr/>
          <a:lstStyle/>
          <a:p>
            <a:pPr eaLnBrk="1" hangingPunct="1"/>
            <a:r>
              <a:rPr lang="en-US" dirty="0" err="1" smtClean="0">
                <a:solidFill>
                  <a:schemeClr val="tx1"/>
                </a:solidFill>
                <a:latin typeface="Arial" charset="0"/>
              </a:rPr>
              <a:t>IoT</a:t>
            </a:r>
            <a:r>
              <a:rPr lang="en-US" dirty="0" smtClean="0">
                <a:solidFill>
                  <a:schemeClr val="tx1"/>
                </a:solidFill>
                <a:latin typeface="Arial" charset="0"/>
              </a:rPr>
              <a:t> Fundamentals</a:t>
            </a:r>
          </a:p>
          <a:p>
            <a:pPr eaLnBrk="1" hangingPunct="1"/>
            <a:r>
              <a:rPr lang="en-US" dirty="0" smtClean="0">
                <a:solidFill>
                  <a:schemeClr val="tx1"/>
                </a:solidFill>
                <a:latin typeface="Arial" charset="0"/>
              </a:rPr>
              <a:t>Connecting Things 2.01</a:t>
            </a:r>
            <a:endParaRPr lang="en-US" dirty="0">
              <a:solidFill>
                <a:schemeClr val="tx1"/>
              </a:solidFill>
              <a:latin typeface="Arial" charset="0"/>
            </a:endParaRPr>
          </a:p>
        </p:txBody>
      </p:sp>
    </p:spTree>
    <p:extLst>
      <p:ext uri="{BB962C8B-B14F-4D97-AF65-F5344CB8AC3E}">
        <p14:creationId xmlns:p14="http://schemas.microsoft.com/office/powerpoint/2010/main" val="3633090527"/>
      </p:ext>
    </p:extLst>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r>
              <a:rPr lang="en-US" sz="2800" dirty="0" smtClean="0"/>
              <a:t>Chapter 2 - Sections &amp; Objectives</a:t>
            </a:r>
          </a:p>
        </p:txBody>
      </p:sp>
      <p:sp>
        <p:nvSpPr>
          <p:cNvPr id="4099" name="Rectangle 34"/>
          <p:cNvSpPr>
            <a:spLocks noGrp="1" noChangeArrowheads="1"/>
          </p:cNvSpPr>
          <p:nvPr>
            <p:ph idx="1"/>
          </p:nvPr>
        </p:nvSpPr>
        <p:spPr/>
        <p:txBody>
          <a:bodyPr/>
          <a:lstStyle/>
          <a:p>
            <a:r>
              <a:rPr lang="en-CA" dirty="0" smtClean="0"/>
              <a:t>2.1 Learn Electronics</a:t>
            </a:r>
          </a:p>
          <a:p>
            <a:pPr lvl="1"/>
            <a:r>
              <a:rPr lang="en-US" dirty="0" smtClean="0"/>
              <a:t>Explain </a:t>
            </a:r>
            <a:r>
              <a:rPr lang="en-US" dirty="0"/>
              <a:t>how components and devices are used to build and measure values in electronic circuits.</a:t>
            </a:r>
            <a:endParaRPr lang="en-US" dirty="0" smtClean="0"/>
          </a:p>
          <a:p>
            <a:r>
              <a:rPr lang="en-CA" dirty="0" smtClean="0"/>
              <a:t>2.2 Microcontrollers: The </a:t>
            </a:r>
            <a:r>
              <a:rPr lang="en-CA" dirty="0" err="1" smtClean="0"/>
              <a:t>SparkFun</a:t>
            </a:r>
            <a:r>
              <a:rPr lang="en-CA" dirty="0" smtClean="0"/>
              <a:t> Inventor’s Kit</a:t>
            </a:r>
          </a:p>
          <a:p>
            <a:pPr lvl="1"/>
            <a:r>
              <a:rPr lang="en-US" dirty="0"/>
              <a:t>Create circuits and microcontroller programs with the Arduino and a variety of components.</a:t>
            </a:r>
            <a:endParaRPr lang="en-US" dirty="0" smtClean="0"/>
          </a:p>
          <a:p>
            <a:r>
              <a:rPr lang="en-US" dirty="0" smtClean="0"/>
              <a:t>2.3 Packet Tracer 7.0 and the IoT</a:t>
            </a:r>
          </a:p>
          <a:p>
            <a:pPr lvl="1"/>
            <a:r>
              <a:rPr lang="en-US" dirty="0"/>
              <a:t>Explain how Packet Tracer models IoT systems.</a:t>
            </a:r>
          </a:p>
        </p:txBody>
      </p:sp>
    </p:spTree>
    <p:extLst>
      <p:ext uri="{BB962C8B-B14F-4D97-AF65-F5344CB8AC3E}">
        <p14:creationId xmlns:p14="http://schemas.microsoft.com/office/powerpoint/2010/main" val="3703332853"/>
      </p:ext>
    </p:extLst>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en-US" sz="2400" dirty="0" smtClean="0"/>
              <a:t>2.1 </a:t>
            </a:r>
            <a:r>
              <a:rPr lang="en-CA" sz="2400" dirty="0" smtClean="0"/>
              <a:t>Learn Electronics</a:t>
            </a:r>
            <a:endParaRPr lang="en-US" sz="2400" dirty="0">
              <a:solidFill>
                <a:srgbClr val="00B0F0"/>
              </a:solidFill>
            </a:endParaRPr>
          </a:p>
        </p:txBody>
      </p:sp>
    </p:spTree>
    <p:extLst>
      <p:ext uri="{BB962C8B-B14F-4D97-AF65-F5344CB8AC3E}">
        <p14:creationId xmlns:p14="http://schemas.microsoft.com/office/powerpoint/2010/main" val="3708451745"/>
      </p:ext>
    </p:extLst>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dirty="0" smtClean="0"/>
              <a:t/>
            </a:r>
            <a:br>
              <a:rPr lang="en-US" dirty="0" smtClean="0"/>
            </a:br>
            <a:r>
              <a:rPr lang="en-US" sz="1800" dirty="0" smtClean="0"/>
              <a:t>Learn Electronics</a:t>
            </a:r>
            <a:r>
              <a:rPr lang="en-US" sz="2000" dirty="0" smtClean="0"/>
              <a:t/>
            </a:r>
            <a:br>
              <a:rPr lang="en-US" sz="2000" dirty="0" smtClean="0"/>
            </a:br>
            <a:r>
              <a:rPr lang="en-US" sz="2800" dirty="0" smtClean="0"/>
              <a:t>2.1.1 Basic Electronic Terminology &amp; Concepts</a:t>
            </a:r>
            <a:endParaRPr lang="en-US" sz="2800" dirty="0"/>
          </a:p>
        </p:txBody>
      </p:sp>
      <p:pic>
        <p:nvPicPr>
          <p:cNvPr id="3" name="Picture 2"/>
          <p:cNvPicPr>
            <a:picLocks noChangeAspect="1"/>
          </p:cNvPicPr>
          <p:nvPr/>
        </p:nvPicPr>
        <p:blipFill>
          <a:blip r:embed="rId3"/>
          <a:stretch>
            <a:fillRect/>
          </a:stretch>
        </p:blipFill>
        <p:spPr>
          <a:xfrm>
            <a:off x="5585471" y="3282696"/>
            <a:ext cx="3380553" cy="3183211"/>
          </a:xfrm>
          <a:prstGeom prst="rect">
            <a:avLst/>
          </a:prstGeom>
        </p:spPr>
      </p:pic>
      <p:sp>
        <p:nvSpPr>
          <p:cNvPr id="2" name="Content Placeholder 1"/>
          <p:cNvSpPr>
            <a:spLocks noGrp="1"/>
          </p:cNvSpPr>
          <p:nvPr>
            <p:ph idx="1"/>
          </p:nvPr>
        </p:nvSpPr>
        <p:spPr>
          <a:xfrm>
            <a:off x="213109" y="1539502"/>
            <a:ext cx="5693915" cy="4926405"/>
          </a:xfrm>
        </p:spPr>
        <p:txBody>
          <a:bodyPr/>
          <a:lstStyle/>
          <a:p>
            <a:r>
              <a:rPr lang="en-US" dirty="0" smtClean="0"/>
              <a:t>What is Electronics?</a:t>
            </a:r>
          </a:p>
          <a:p>
            <a:pPr lvl="1"/>
            <a:r>
              <a:rPr lang="en-US" dirty="0" smtClean="0"/>
              <a:t>Electronics </a:t>
            </a:r>
            <a:r>
              <a:rPr lang="en-US" dirty="0"/>
              <a:t>is the field of study focused on the control of electricity and the physical components and circuits that help direct electrical energy</a:t>
            </a:r>
            <a:r>
              <a:rPr lang="en-US" dirty="0" smtClean="0"/>
              <a:t>.</a:t>
            </a:r>
            <a:endParaRPr lang="en-US" dirty="0"/>
          </a:p>
          <a:p>
            <a:r>
              <a:rPr lang="en-US" dirty="0" smtClean="0"/>
              <a:t>Definitions</a:t>
            </a:r>
          </a:p>
          <a:p>
            <a:pPr lvl="1"/>
            <a:r>
              <a:rPr lang="en-US" dirty="0" smtClean="0"/>
              <a:t>Terms commonly used in electronics include:</a:t>
            </a:r>
          </a:p>
          <a:p>
            <a:pPr lvl="2"/>
            <a:r>
              <a:rPr lang="en-US" dirty="0" smtClean="0"/>
              <a:t>Electrons, atoms, and chemical elements </a:t>
            </a:r>
          </a:p>
          <a:p>
            <a:pPr lvl="2"/>
            <a:r>
              <a:rPr lang="en-US" dirty="0" smtClean="0"/>
              <a:t>Electric current</a:t>
            </a:r>
          </a:p>
          <a:p>
            <a:pPr lvl="2"/>
            <a:r>
              <a:rPr lang="en-US" dirty="0" smtClean="0"/>
              <a:t>Electrical conductors, insulators, and circuits</a:t>
            </a:r>
          </a:p>
          <a:p>
            <a:pPr lvl="2"/>
            <a:r>
              <a:rPr lang="en-US" dirty="0" smtClean="0"/>
              <a:t>Voltage, Amperes (amps), and Power </a:t>
            </a:r>
          </a:p>
        </p:txBody>
      </p:sp>
    </p:spTree>
    <p:extLst>
      <p:ext uri="{BB962C8B-B14F-4D97-AF65-F5344CB8AC3E}">
        <p14:creationId xmlns:p14="http://schemas.microsoft.com/office/powerpoint/2010/main" val="2541110759"/>
      </p:ext>
    </p:extLst>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dirty="0" smtClean="0"/>
              <a:t/>
            </a:r>
            <a:br>
              <a:rPr lang="en-US" dirty="0" smtClean="0"/>
            </a:br>
            <a:r>
              <a:rPr lang="en-US" sz="1800" dirty="0" smtClean="0"/>
              <a:t>Learn Electronics</a:t>
            </a:r>
            <a:r>
              <a:rPr lang="en-US" sz="2000" dirty="0" smtClean="0"/>
              <a:t/>
            </a:r>
            <a:br>
              <a:rPr lang="en-US" sz="2000" dirty="0" smtClean="0"/>
            </a:br>
            <a:r>
              <a:rPr lang="en-US" sz="2800" dirty="0" smtClean="0"/>
              <a:t>Basic </a:t>
            </a:r>
            <a:r>
              <a:rPr lang="en-US" sz="2800" dirty="0"/>
              <a:t>Electronic Terminology / </a:t>
            </a:r>
            <a:r>
              <a:rPr lang="en-US" sz="2800" dirty="0" smtClean="0"/>
              <a:t>Concepts (cont’d)</a:t>
            </a:r>
            <a:endParaRPr lang="en-US" sz="2800" dirty="0"/>
          </a:p>
        </p:txBody>
      </p:sp>
      <p:sp>
        <p:nvSpPr>
          <p:cNvPr id="2" name="Content Placeholder 1"/>
          <p:cNvSpPr>
            <a:spLocks noGrp="1"/>
          </p:cNvSpPr>
          <p:nvPr>
            <p:ph idx="1"/>
          </p:nvPr>
        </p:nvSpPr>
        <p:spPr>
          <a:xfrm>
            <a:off x="213109" y="1539502"/>
            <a:ext cx="5492747" cy="4926405"/>
          </a:xfrm>
        </p:spPr>
        <p:txBody>
          <a:bodyPr/>
          <a:lstStyle/>
          <a:p>
            <a:r>
              <a:rPr lang="en-US" sz="2000" dirty="0"/>
              <a:t>Ohm’s Law</a:t>
            </a:r>
          </a:p>
          <a:p>
            <a:pPr lvl="1"/>
            <a:r>
              <a:rPr lang="en-US" sz="1600" dirty="0"/>
              <a:t>Ohm’s Law states that within a circuit, voltage (V) is directly proportional to the strength of current (I) multiplied by resistance (R).</a:t>
            </a:r>
          </a:p>
          <a:p>
            <a:pPr lvl="1"/>
            <a:r>
              <a:rPr lang="en-US" sz="1600" dirty="0"/>
              <a:t>Resistance is measured in ohms (</a:t>
            </a:r>
            <a:r>
              <a:rPr lang="el-GR" sz="1600" dirty="0"/>
              <a:t>Ω</a:t>
            </a:r>
            <a:r>
              <a:rPr lang="en-US" sz="1600" dirty="0"/>
              <a:t>)</a:t>
            </a:r>
          </a:p>
          <a:p>
            <a:r>
              <a:rPr lang="en-US" sz="2000" dirty="0"/>
              <a:t>Basic Circuit</a:t>
            </a:r>
          </a:p>
          <a:p>
            <a:pPr lvl="1"/>
            <a:r>
              <a:rPr lang="en-US" sz="1600" dirty="0"/>
              <a:t>An electrical circuit is a closed conductive path that allows electrons to flow and create an electric current. </a:t>
            </a:r>
          </a:p>
          <a:p>
            <a:pPr lvl="1"/>
            <a:r>
              <a:rPr lang="en-US" sz="1600" dirty="0" smtClean="0"/>
              <a:t>A circuit </a:t>
            </a:r>
            <a:r>
              <a:rPr lang="en-US" sz="1600" dirty="0"/>
              <a:t>also needs an electrical energy source like a battery to start the flow of electricity</a:t>
            </a:r>
            <a:r>
              <a:rPr lang="en-US" sz="1600" dirty="0" smtClean="0"/>
              <a:t>.</a:t>
            </a:r>
            <a:endParaRPr lang="en-US" sz="1600" dirty="0"/>
          </a:p>
        </p:txBody>
      </p:sp>
      <p:sp>
        <p:nvSpPr>
          <p:cNvPr id="3" name="Rectangle 2"/>
          <p:cNvSpPr/>
          <p:nvPr/>
        </p:nvSpPr>
        <p:spPr>
          <a:xfrm>
            <a:off x="6261438" y="4493785"/>
            <a:ext cx="2704587" cy="840230"/>
          </a:xfrm>
          <a:prstGeom prst="rect">
            <a:avLst/>
          </a:prstGeom>
          <a:noFill/>
          <a:ln>
            <a:solidFill>
              <a:schemeClr val="accent1"/>
            </a:solidFill>
          </a:ln>
        </p:spPr>
        <p:txBody>
          <a:bodyPr wrap="none" lIns="91440" tIns="45720" rIns="91440" bIns="45720">
            <a:spAutoFit/>
          </a:body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5400" b="1" i="0" u="none" strike="noStrike" kern="1200" cap="none" spc="0" normalizeH="0" baseline="0" noProof="0" dirty="0" smtClean="0">
                <a:ln w="17780" cmpd="sng">
                  <a:solidFill>
                    <a:srgbClr val="0183B7">
                      <a:tint val="3000"/>
                    </a:srgbClr>
                  </a:solidFill>
                  <a:prstDash val="solid"/>
                  <a:miter lim="800000"/>
                </a:ln>
                <a:gradFill>
                  <a:gsLst>
                    <a:gs pos="10000">
                      <a:srgbClr val="0183B7">
                        <a:tint val="63000"/>
                        <a:sat val="105000"/>
                      </a:srgbClr>
                    </a:gs>
                    <a:gs pos="90000">
                      <a:srgbClr val="0183B7">
                        <a:shade val="50000"/>
                        <a:satMod val="100000"/>
                      </a:srgbClr>
                    </a:gs>
                  </a:gsLst>
                  <a:lin ang="5400000"/>
                </a:gradFill>
                <a:effectLst>
                  <a:outerShdw blurRad="55000" dist="50800" dir="5400000" algn="tl">
                    <a:srgbClr val="000000">
                      <a:alpha val="33000"/>
                    </a:srgbClr>
                  </a:outerShdw>
                </a:effectLst>
                <a:uLnTx/>
                <a:uFillTx/>
                <a:latin typeface="Arial" charset="0"/>
                <a:ea typeface="ＭＳ Ｐゴシック" charset="0"/>
              </a:rPr>
              <a:t>R = V / I</a:t>
            </a:r>
          </a:p>
        </p:txBody>
      </p:sp>
      <p:sp>
        <p:nvSpPr>
          <p:cNvPr id="5" name="Rectangle 4"/>
          <p:cNvSpPr/>
          <p:nvPr/>
        </p:nvSpPr>
        <p:spPr>
          <a:xfrm>
            <a:off x="6261437" y="3361893"/>
            <a:ext cx="2704587" cy="840230"/>
          </a:xfrm>
          <a:prstGeom prst="rect">
            <a:avLst/>
          </a:prstGeom>
          <a:noFill/>
          <a:ln>
            <a:solidFill>
              <a:schemeClr val="accent1"/>
            </a:solidFill>
          </a:ln>
        </p:spPr>
        <p:txBody>
          <a:bodyPr wrap="square" lIns="91440" tIns="45720" rIns="91440" bIns="45720">
            <a:spAutoFit/>
          </a:body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5400" b="1" i="0" u="none" strike="noStrike" kern="1200" cap="none" spc="0" normalizeH="0" baseline="0" noProof="0" dirty="0" smtClean="0">
                <a:ln w="17780" cmpd="sng">
                  <a:solidFill>
                    <a:srgbClr val="0183B7">
                      <a:tint val="3000"/>
                    </a:srgbClr>
                  </a:solidFill>
                  <a:prstDash val="solid"/>
                  <a:miter lim="800000"/>
                </a:ln>
                <a:gradFill>
                  <a:gsLst>
                    <a:gs pos="10000">
                      <a:srgbClr val="0183B7">
                        <a:tint val="63000"/>
                        <a:sat val="105000"/>
                      </a:srgbClr>
                    </a:gs>
                    <a:gs pos="90000">
                      <a:srgbClr val="0183B7">
                        <a:shade val="50000"/>
                        <a:satMod val="100000"/>
                      </a:srgbClr>
                    </a:gs>
                  </a:gsLst>
                  <a:lin ang="5400000"/>
                </a:gradFill>
                <a:effectLst>
                  <a:outerShdw blurRad="55000" dist="50800" dir="5400000" algn="tl">
                    <a:srgbClr val="000000">
                      <a:alpha val="33000"/>
                    </a:srgbClr>
                  </a:outerShdw>
                </a:effectLst>
                <a:uLnTx/>
                <a:uFillTx/>
                <a:latin typeface="Arial" charset="0"/>
                <a:ea typeface="ＭＳ Ｐゴシック" charset="0"/>
              </a:rPr>
              <a:t>V = I ͯ R</a:t>
            </a:r>
          </a:p>
        </p:txBody>
      </p:sp>
      <p:sp>
        <p:nvSpPr>
          <p:cNvPr id="6" name="Rectangle 5"/>
          <p:cNvSpPr/>
          <p:nvPr/>
        </p:nvSpPr>
        <p:spPr>
          <a:xfrm>
            <a:off x="6261438" y="5625677"/>
            <a:ext cx="2704587" cy="840230"/>
          </a:xfrm>
          <a:prstGeom prst="rect">
            <a:avLst/>
          </a:prstGeom>
          <a:noFill/>
          <a:ln>
            <a:solidFill>
              <a:schemeClr val="accent1"/>
            </a:solidFill>
          </a:ln>
        </p:spPr>
        <p:txBody>
          <a:bodyPr wrap="none" lIns="91440" tIns="45720" rIns="91440" bIns="45720">
            <a:spAutoFit/>
          </a:body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5400" b="1" i="0" u="none" strike="noStrike" kern="1200" cap="none" spc="0" normalizeH="0" baseline="0" noProof="0" dirty="0" smtClean="0">
                <a:ln w="17780" cmpd="sng">
                  <a:solidFill>
                    <a:srgbClr val="0183B7">
                      <a:tint val="3000"/>
                    </a:srgbClr>
                  </a:solidFill>
                  <a:prstDash val="solid"/>
                  <a:miter lim="800000"/>
                </a:ln>
                <a:gradFill>
                  <a:gsLst>
                    <a:gs pos="10000">
                      <a:srgbClr val="0183B7">
                        <a:tint val="63000"/>
                        <a:sat val="105000"/>
                      </a:srgbClr>
                    </a:gs>
                    <a:gs pos="90000">
                      <a:srgbClr val="0183B7">
                        <a:shade val="50000"/>
                        <a:satMod val="100000"/>
                      </a:srgbClr>
                    </a:gs>
                  </a:gsLst>
                  <a:lin ang="5400000"/>
                </a:gradFill>
                <a:effectLst>
                  <a:outerShdw blurRad="55000" dist="50800" dir="5400000" algn="tl">
                    <a:srgbClr val="000000">
                      <a:alpha val="33000"/>
                    </a:srgbClr>
                  </a:outerShdw>
                </a:effectLst>
                <a:uLnTx/>
                <a:uFillTx/>
                <a:latin typeface="Arial" charset="0"/>
                <a:ea typeface="ＭＳ Ｐゴシック" charset="0"/>
              </a:rPr>
              <a:t>I = V / R</a:t>
            </a:r>
            <a:endParaRPr kumimoji="0" lang="en-US" sz="5400" b="1" i="0" u="none" strike="noStrike" kern="1200" cap="none" spc="0" normalizeH="0" baseline="0" noProof="0" dirty="0">
              <a:ln w="17780" cmpd="sng">
                <a:solidFill>
                  <a:srgbClr val="0183B7">
                    <a:tint val="3000"/>
                  </a:srgbClr>
                </a:solidFill>
                <a:prstDash val="solid"/>
                <a:miter lim="800000"/>
              </a:ln>
              <a:gradFill>
                <a:gsLst>
                  <a:gs pos="10000">
                    <a:srgbClr val="0183B7">
                      <a:tint val="63000"/>
                      <a:sat val="105000"/>
                    </a:srgbClr>
                  </a:gs>
                  <a:gs pos="90000">
                    <a:srgbClr val="0183B7">
                      <a:shade val="50000"/>
                      <a:satMod val="100000"/>
                    </a:srgbClr>
                  </a:gs>
                </a:gsLst>
                <a:lin ang="5400000"/>
              </a:gradFill>
              <a:effectLst>
                <a:outerShdw blurRad="55000" dist="50800" dir="5400000" algn="tl">
                  <a:srgbClr val="000000">
                    <a:alpha val="33000"/>
                  </a:srgbClr>
                </a:outerShdw>
              </a:effectLst>
              <a:uLnTx/>
              <a:uFillTx/>
              <a:latin typeface="Arial" charset="0"/>
              <a:ea typeface="ＭＳ Ｐゴシック" charset="0"/>
            </a:endParaRPr>
          </a:p>
        </p:txBody>
      </p:sp>
    </p:spTree>
    <p:extLst>
      <p:ext uri="{BB962C8B-B14F-4D97-AF65-F5344CB8AC3E}">
        <p14:creationId xmlns:p14="http://schemas.microsoft.com/office/powerpoint/2010/main" val="456521730"/>
      </p:ext>
    </p:extLst>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dirty="0" smtClean="0"/>
              <a:t/>
            </a:r>
            <a:br>
              <a:rPr lang="en-US" dirty="0" smtClean="0"/>
            </a:br>
            <a:r>
              <a:rPr lang="en-US" sz="1800" dirty="0" smtClean="0"/>
              <a:t>Learn Electronics</a:t>
            </a:r>
            <a:r>
              <a:rPr lang="en-US" sz="2000" dirty="0" smtClean="0"/>
              <a:t/>
            </a:r>
            <a:br>
              <a:rPr lang="en-US" sz="2000" dirty="0" smtClean="0"/>
            </a:br>
            <a:r>
              <a:rPr lang="en-US" sz="2800" dirty="0"/>
              <a:t>Basic Electronic Terminology / </a:t>
            </a:r>
            <a:r>
              <a:rPr lang="en-US" sz="2800" dirty="0" smtClean="0"/>
              <a:t>Concepts (cont’d)</a:t>
            </a:r>
            <a:endParaRPr lang="en-US" sz="2800" dirty="0"/>
          </a:p>
        </p:txBody>
      </p:sp>
      <p:sp>
        <p:nvSpPr>
          <p:cNvPr id="3" name="Content Placeholder 2"/>
          <p:cNvSpPr>
            <a:spLocks noGrp="1"/>
          </p:cNvSpPr>
          <p:nvPr>
            <p:ph idx="1"/>
          </p:nvPr>
        </p:nvSpPr>
        <p:spPr/>
        <p:txBody>
          <a:bodyPr/>
          <a:lstStyle/>
          <a:p>
            <a:r>
              <a:rPr lang="en-US" sz="2000" dirty="0"/>
              <a:t>Basic </a:t>
            </a:r>
            <a:r>
              <a:rPr lang="en-US" sz="2000" dirty="0" smtClean="0"/>
              <a:t>Circuit  (Cont.)</a:t>
            </a:r>
            <a:endParaRPr lang="en-US" sz="2000" dirty="0"/>
          </a:p>
          <a:p>
            <a:pPr lvl="1"/>
            <a:r>
              <a:rPr lang="en-US" sz="1600" dirty="0" smtClean="0"/>
              <a:t>The following circuit diagram (schematic) consists of:</a:t>
            </a:r>
          </a:p>
          <a:p>
            <a:pPr lvl="2"/>
            <a:r>
              <a:rPr lang="en-US" sz="1600" dirty="0" smtClean="0"/>
              <a:t>6 volt (V) battery provides current</a:t>
            </a:r>
          </a:p>
          <a:p>
            <a:pPr lvl="2"/>
            <a:r>
              <a:rPr lang="en-US" sz="1600" dirty="0" smtClean="0"/>
              <a:t>2.2 k</a:t>
            </a:r>
            <a:r>
              <a:rPr lang="el-GR" sz="1600" dirty="0" smtClean="0"/>
              <a:t>Ω</a:t>
            </a:r>
            <a:r>
              <a:rPr lang="en-US" sz="1600" dirty="0" smtClean="0"/>
              <a:t> resistor (protects the </a:t>
            </a:r>
            <a:r>
              <a:rPr lang="en-US" sz="1600" dirty="0"/>
              <a:t>LED from receiving too much current and being </a:t>
            </a:r>
            <a:r>
              <a:rPr lang="en-US" sz="1600" dirty="0" smtClean="0"/>
              <a:t>destroyed)</a:t>
            </a:r>
          </a:p>
          <a:p>
            <a:pPr lvl="2"/>
            <a:r>
              <a:rPr lang="en-US" sz="1600" dirty="0" smtClean="0"/>
              <a:t>A light-emitting </a:t>
            </a:r>
            <a:r>
              <a:rPr lang="en-US" sz="1600" dirty="0"/>
              <a:t>diode (LED</a:t>
            </a:r>
            <a:r>
              <a:rPr lang="en-US" sz="1600" dirty="0" smtClean="0"/>
              <a:t>)</a:t>
            </a:r>
            <a:endParaRPr lang="en-US" sz="1600" dirty="0"/>
          </a:p>
        </p:txBody>
      </p:sp>
      <p:pic>
        <p:nvPicPr>
          <p:cNvPr id="1026"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306782" y="3935339"/>
            <a:ext cx="4530437" cy="24112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301214" y="4519660"/>
            <a:ext cx="1832695" cy="731520"/>
          </a:xfrm>
          <a:prstGeom prst="rect">
            <a:avLst/>
          </a:prstGeom>
        </p:spPr>
        <p:style>
          <a:lnRef idx="0">
            <a:schemeClr val="accent2"/>
          </a:lnRef>
          <a:fillRef idx="3">
            <a:schemeClr val="accent2"/>
          </a:fillRef>
          <a:effectRef idx="3">
            <a:schemeClr val="accent2"/>
          </a:effectRef>
          <a:fontRef idx="minor">
            <a:schemeClr val="lt1"/>
          </a:fontRef>
        </p:style>
        <p:txBody>
          <a:bodyPr wrap="square" rtlCol="0" anchor="ctr" anchorCtr="0">
            <a:no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200" b="0" i="0" u="none" strike="noStrike" kern="1200" cap="none" spc="0" normalizeH="0" baseline="0" noProof="0" dirty="0" smtClean="0">
                <a:ln>
                  <a:noFill/>
                </a:ln>
                <a:solidFill>
                  <a:srgbClr val="FFFFFF"/>
                </a:solidFill>
                <a:effectLst/>
                <a:uLnTx/>
                <a:uFillTx/>
                <a:latin typeface="Arial"/>
                <a:ea typeface="+mn-ea"/>
                <a:cs typeface="+mn-cs"/>
              </a:rPr>
              <a:t>Current (I) flows from the positive terminal to the negative terminal</a:t>
            </a:r>
            <a:endParaRPr kumimoji="0" lang="en-US" sz="1200" b="0" i="0" u="none" strike="noStrike" kern="1200" cap="none" spc="0" normalizeH="0" baseline="0" noProof="0" dirty="0">
              <a:ln>
                <a:noFill/>
              </a:ln>
              <a:solidFill>
                <a:srgbClr val="FFFFFF"/>
              </a:solidFill>
              <a:effectLst/>
              <a:uLnTx/>
              <a:uFillTx/>
              <a:latin typeface="Arial"/>
              <a:ea typeface="+mn-ea"/>
              <a:cs typeface="+mn-cs"/>
            </a:endParaRPr>
          </a:p>
        </p:txBody>
      </p:sp>
      <p:sp>
        <p:nvSpPr>
          <p:cNvPr id="7" name="TextBox 6"/>
          <p:cNvSpPr txBox="1"/>
          <p:nvPr/>
        </p:nvSpPr>
        <p:spPr>
          <a:xfrm>
            <a:off x="3539264" y="4519660"/>
            <a:ext cx="1893348" cy="650114"/>
          </a:xfrm>
          <a:prstGeom prst="rect">
            <a:avLst/>
          </a:prstGeom>
        </p:spPr>
        <p:style>
          <a:lnRef idx="0">
            <a:schemeClr val="accent2"/>
          </a:lnRef>
          <a:fillRef idx="3">
            <a:schemeClr val="accent2"/>
          </a:fillRef>
          <a:effectRef idx="3">
            <a:schemeClr val="accent2"/>
          </a:effectRef>
          <a:fontRef idx="minor">
            <a:schemeClr val="lt1"/>
          </a:fontRef>
        </p:style>
        <p:txBody>
          <a:bodyPr wrap="square" rtlCol="0" anchor="ctr" anchorCtr="0">
            <a:no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200" b="0" i="0" u="none" strike="noStrike" kern="1200" cap="none" spc="0" normalizeH="0" baseline="0" noProof="0" dirty="0" smtClean="0">
                <a:ln>
                  <a:noFill/>
                </a:ln>
                <a:solidFill>
                  <a:srgbClr val="FFFFFF"/>
                </a:solidFill>
                <a:effectLst/>
                <a:uLnTx/>
                <a:uFillTx/>
                <a:latin typeface="Arial"/>
                <a:ea typeface="+mn-ea"/>
                <a:cs typeface="+mn-cs"/>
              </a:rPr>
              <a:t>Resistance </a:t>
            </a:r>
            <a:r>
              <a:rPr kumimoji="0" lang="en-US" sz="1200" b="0" i="0" u="none" strike="noStrike" kern="1200" cap="none" spc="0" normalizeH="0" baseline="0" noProof="0" dirty="0">
                <a:ln>
                  <a:noFill/>
                </a:ln>
                <a:solidFill>
                  <a:srgbClr val="FFFFFF"/>
                </a:solidFill>
                <a:effectLst/>
                <a:uLnTx/>
                <a:uFillTx/>
                <a:latin typeface="Arial"/>
                <a:ea typeface="+mn-ea"/>
                <a:cs typeface="+mn-cs"/>
              </a:rPr>
              <a:t>is measured in ohms </a:t>
            </a:r>
            <a:r>
              <a:rPr kumimoji="0" lang="en-US" sz="1200" b="0" i="0" u="none" strike="noStrike" kern="1200" cap="none" spc="0" normalizeH="0" baseline="0" noProof="0" dirty="0" smtClean="0">
                <a:ln>
                  <a:noFill/>
                </a:ln>
                <a:solidFill>
                  <a:srgbClr val="FFFFFF"/>
                </a:solidFill>
                <a:effectLst/>
                <a:uLnTx/>
                <a:uFillTx/>
                <a:latin typeface="Arial"/>
                <a:ea typeface="+mn-ea"/>
                <a:cs typeface="+mn-cs"/>
              </a:rPr>
              <a:t>(</a:t>
            </a:r>
            <a:r>
              <a:rPr kumimoji="0" lang="en-US" sz="1200" b="1" i="0" u="none" strike="noStrike" kern="1200" cap="none" spc="0" normalizeH="0" baseline="0" noProof="0" dirty="0" smtClean="0">
                <a:ln>
                  <a:noFill/>
                </a:ln>
                <a:solidFill>
                  <a:srgbClr val="FFFFFF"/>
                </a:solidFill>
                <a:effectLst/>
                <a:uLnTx/>
                <a:uFillTx/>
                <a:latin typeface="Arial"/>
                <a:ea typeface="+mn-ea"/>
                <a:cs typeface="+mn-cs"/>
              </a:rPr>
              <a:t>Ω</a:t>
            </a:r>
            <a:r>
              <a:rPr kumimoji="0" lang="en-US" sz="1200" b="0" i="0" u="none" strike="noStrike" kern="1200" cap="none" spc="0" normalizeH="0" baseline="0" noProof="0" dirty="0" smtClean="0">
                <a:ln>
                  <a:noFill/>
                </a:ln>
                <a:solidFill>
                  <a:srgbClr val="FFFFFF"/>
                </a:solidFill>
                <a:effectLst/>
                <a:uLnTx/>
                <a:uFillTx/>
                <a:latin typeface="Arial"/>
                <a:ea typeface="+mn-ea"/>
                <a:cs typeface="+mn-cs"/>
              </a:rPr>
              <a:t>).</a:t>
            </a:r>
            <a:endParaRPr kumimoji="0" lang="en-US" sz="1200" b="0" i="0" u="none" strike="noStrike" kern="1200" cap="none" spc="0" normalizeH="0" baseline="0" noProof="0" dirty="0">
              <a:ln>
                <a:noFill/>
              </a:ln>
              <a:solidFill>
                <a:srgbClr val="FFFFFF"/>
              </a:solidFill>
              <a:effectLst/>
              <a:uLnTx/>
              <a:uFillTx/>
              <a:latin typeface="Arial"/>
              <a:ea typeface="+mn-ea"/>
              <a:cs typeface="+mn-cs"/>
            </a:endParaRPr>
          </a:p>
        </p:txBody>
      </p:sp>
      <p:sp>
        <p:nvSpPr>
          <p:cNvPr id="8" name="TextBox 7"/>
          <p:cNvSpPr txBox="1"/>
          <p:nvPr/>
        </p:nvSpPr>
        <p:spPr>
          <a:xfrm>
            <a:off x="6949438" y="4719411"/>
            <a:ext cx="1893348" cy="116503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nchor="ctr" anchorCtr="0">
            <a:no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200" b="0" i="0" u="none" strike="noStrike" kern="1200" cap="none" spc="0" normalizeH="0" baseline="0" noProof="0" dirty="0" smtClean="0">
                <a:ln>
                  <a:noFill/>
                </a:ln>
                <a:solidFill>
                  <a:srgbClr val="FFFFFF"/>
                </a:solidFill>
                <a:effectLst/>
                <a:uLnTx/>
                <a:uFillTx/>
                <a:latin typeface="Arial"/>
                <a:ea typeface="+mn-ea"/>
                <a:cs typeface="+mn-cs"/>
              </a:rPr>
              <a:t>The </a:t>
            </a:r>
            <a:r>
              <a:rPr kumimoji="0" lang="en-US" sz="1200" b="0" i="0" u="none" strike="noStrike" kern="1200" cap="none" spc="0" normalizeH="0" baseline="0" noProof="0" dirty="0">
                <a:ln>
                  <a:noFill/>
                </a:ln>
                <a:solidFill>
                  <a:srgbClr val="FFFFFF"/>
                </a:solidFill>
                <a:effectLst/>
                <a:uLnTx/>
                <a:uFillTx/>
                <a:latin typeface="Arial"/>
                <a:ea typeface="+mn-ea"/>
                <a:cs typeface="+mn-cs"/>
              </a:rPr>
              <a:t>triangular part </a:t>
            </a:r>
            <a:r>
              <a:rPr kumimoji="0" lang="en-US" sz="1200" b="0" i="0" u="none" strike="noStrike" kern="1200" cap="none" spc="0" normalizeH="0" baseline="0" noProof="0" dirty="0" smtClean="0">
                <a:ln>
                  <a:noFill/>
                </a:ln>
                <a:solidFill>
                  <a:srgbClr val="FFFFFF"/>
                </a:solidFill>
                <a:effectLst/>
                <a:uLnTx/>
                <a:uFillTx/>
                <a:latin typeface="Arial"/>
                <a:ea typeface="+mn-ea"/>
                <a:cs typeface="+mn-cs"/>
              </a:rPr>
              <a:t>represents </a:t>
            </a:r>
            <a:r>
              <a:rPr kumimoji="0" lang="en-US" sz="1200" b="0" i="0" u="none" strike="noStrike" kern="1200" cap="none" spc="0" normalizeH="0" baseline="0" noProof="0" dirty="0">
                <a:ln>
                  <a:noFill/>
                </a:ln>
                <a:solidFill>
                  <a:srgbClr val="FFFFFF"/>
                </a:solidFill>
                <a:effectLst/>
                <a:uLnTx/>
                <a:uFillTx/>
                <a:latin typeface="Arial"/>
                <a:ea typeface="+mn-ea"/>
                <a:cs typeface="+mn-cs"/>
              </a:rPr>
              <a:t>a </a:t>
            </a:r>
            <a:r>
              <a:rPr kumimoji="0" lang="en-US" sz="1200" b="0" i="0" u="none" strike="noStrike" kern="1200" cap="none" spc="0" normalizeH="0" baseline="0" noProof="0" dirty="0" smtClean="0">
                <a:ln>
                  <a:noFill/>
                </a:ln>
                <a:solidFill>
                  <a:srgbClr val="FFFFFF"/>
                </a:solidFill>
                <a:effectLst/>
                <a:uLnTx/>
                <a:uFillTx/>
                <a:latin typeface="Arial"/>
                <a:ea typeface="+mn-ea"/>
                <a:cs typeface="+mn-cs"/>
              </a:rPr>
              <a:t>diode and </a:t>
            </a:r>
            <a:r>
              <a:rPr kumimoji="0" lang="en-US" sz="1200" b="0" i="0" u="none" strike="noStrike" kern="1200" cap="none" spc="0" normalizeH="0" baseline="0" noProof="0" dirty="0">
                <a:ln>
                  <a:noFill/>
                </a:ln>
                <a:solidFill>
                  <a:srgbClr val="FFFFFF"/>
                </a:solidFill>
                <a:effectLst/>
                <a:uLnTx/>
                <a:uFillTx/>
                <a:latin typeface="Arial"/>
                <a:ea typeface="+mn-ea"/>
                <a:cs typeface="+mn-cs"/>
              </a:rPr>
              <a:t>the two arrows facing out represent the fact that this diode emits light. </a:t>
            </a:r>
            <a:endParaRPr kumimoji="0" lang="en-US" sz="1200" b="0" i="0" u="none" strike="noStrike" kern="1200" cap="none" spc="0" normalizeH="0" baseline="0" noProof="0" dirty="0" smtClean="0">
              <a:ln>
                <a:noFill/>
              </a:ln>
              <a:solidFill>
                <a:srgbClr val="FFFFFF"/>
              </a:solidFill>
              <a:effectLst/>
              <a:uLnTx/>
              <a:uFillTx/>
              <a:latin typeface="Arial"/>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Arial"/>
              <a:ea typeface="+mn-ea"/>
              <a:cs typeface="+mn-cs"/>
            </a:endParaRPr>
          </a:p>
        </p:txBody>
      </p:sp>
    </p:spTree>
    <p:extLst>
      <p:ext uri="{BB962C8B-B14F-4D97-AF65-F5344CB8AC3E}">
        <p14:creationId xmlns:p14="http://schemas.microsoft.com/office/powerpoint/2010/main" val="3380438456"/>
      </p:ext>
    </p:extLst>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9288335" cy="838200"/>
          </a:xfrm>
        </p:spPr>
        <p:txBody>
          <a:bodyPr/>
          <a:lstStyle/>
          <a:p>
            <a:r>
              <a:rPr lang="en-US" dirty="0" smtClean="0"/>
              <a:t/>
            </a:r>
            <a:br>
              <a:rPr lang="en-US" dirty="0" smtClean="0"/>
            </a:br>
            <a:r>
              <a:rPr lang="en-US" sz="2000" dirty="0" smtClean="0"/>
              <a:t>Learn Electronics</a:t>
            </a:r>
            <a:br>
              <a:rPr lang="en-US" sz="2000" dirty="0" smtClean="0"/>
            </a:br>
            <a:r>
              <a:rPr lang="en-US" dirty="0" smtClean="0"/>
              <a:t>2.1.2 Advanced </a:t>
            </a:r>
            <a:r>
              <a:rPr lang="en-US" dirty="0"/>
              <a:t>Electronic </a:t>
            </a:r>
            <a:r>
              <a:rPr lang="en-US" dirty="0" smtClean="0"/>
              <a:t>Terminology /Concepts</a:t>
            </a:r>
            <a:endParaRPr lang="en-US" dirty="0"/>
          </a:p>
        </p:txBody>
      </p:sp>
      <p:pic>
        <p:nvPicPr>
          <p:cNvPr id="1026"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92742" y="2062717"/>
            <a:ext cx="6979658" cy="4263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369439" y="1488559"/>
            <a:ext cx="3504806" cy="384721"/>
          </a:xfrm>
          <a:prstGeom prst="rect">
            <a:avLst/>
          </a:prstGeom>
        </p:spPr>
        <p:txBody>
          <a:bodyPr wrap="none">
            <a:spAutoFit/>
          </a:bodyPr>
          <a:lstStyle/>
          <a:p>
            <a:pPr marL="236538" marR="0" lvl="0" indent="-236538" algn="l" defTabSz="814388" rtl="0" eaLnBrk="0" fontAlgn="base" latinLnBrk="0" hangingPunct="0">
              <a:lnSpc>
                <a:spcPct val="95000"/>
              </a:lnSpc>
              <a:spcBef>
                <a:spcPct val="50000"/>
              </a:spcBef>
              <a:spcAft>
                <a:spcPct val="0"/>
              </a:spcAft>
              <a:buClr>
                <a:srgbClr val="708CA1"/>
              </a:buClr>
              <a:buSzTx/>
              <a:buFont typeface="Wingdings" charset="0"/>
              <a:buChar char="§"/>
              <a:tabLst/>
              <a:defRPr/>
            </a:pPr>
            <a:r>
              <a:rPr kumimoji="0" lang="en-US" sz="2000" b="0" i="0" u="none" strike="noStrike" kern="1200" cap="none" spc="0" normalizeH="0" baseline="0" noProof="0" dirty="0">
                <a:ln>
                  <a:noFill/>
                </a:ln>
                <a:solidFill>
                  <a:srgbClr val="000000"/>
                </a:solidFill>
                <a:effectLst/>
                <a:uLnTx/>
                <a:uFillTx/>
                <a:latin typeface="Arial"/>
                <a:ea typeface="ＭＳ Ｐゴシック" charset="0"/>
              </a:rPr>
              <a:t>Series and Parallel Circuits</a:t>
            </a:r>
          </a:p>
        </p:txBody>
      </p:sp>
    </p:spTree>
    <p:extLst>
      <p:ext uri="{BB962C8B-B14F-4D97-AF65-F5344CB8AC3E}">
        <p14:creationId xmlns:p14="http://schemas.microsoft.com/office/powerpoint/2010/main" val="1339369662"/>
      </p:ext>
    </p:extLst>
  </p:cSld>
  <p:clrMapOvr>
    <a:masterClrMapping/>
  </p:clrMapOvr>
  <p:transition spd="med">
    <p:wipe dir="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Default Theme" id="{A3178FD6-045E-43BB-9FF9-79BDC55288A1}" vid="{B3635A64-254C-4D4D-B1C2-6197525273FD}"/>
    </a:ext>
  </a:extLst>
</a:theme>
</file>

<file path=ppt/theme/theme3.xml><?xml version="1.0" encoding="utf-8"?>
<a:theme xmlns:a="http://schemas.openxmlformats.org/drawingml/2006/main" name="1_NetAcad-4F_PPT-WHT_060408">
  <a:themeElements>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ct_2006_Cisco Whit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Instructor_Supplemental_Material_Template.pptx" id="{3198E07C-115F-418B-A9A8-BF9053302A35}" vid="{C5585B68-2BDF-41F6-9912-6E7821961829}"/>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11674</TotalTime>
  <Words>1762</Words>
  <Application>Microsoft Office PowerPoint</Application>
  <PresentationFormat>On-screen Show (4:3)</PresentationFormat>
  <Paragraphs>201</Paragraphs>
  <Slides>24</Slides>
  <Notes>23</Notes>
  <HiddenSlides>0</HiddenSlides>
  <MMClips>0</MMClips>
  <ScaleCrop>false</ScaleCrop>
  <HeadingPairs>
    <vt:vector size="6" baseType="variant">
      <vt:variant>
        <vt:lpstr>Fonts Used</vt:lpstr>
      </vt:variant>
      <vt:variant>
        <vt:i4>12</vt:i4>
      </vt:variant>
      <vt:variant>
        <vt:lpstr>Theme</vt:lpstr>
      </vt:variant>
      <vt:variant>
        <vt:i4>3</vt:i4>
      </vt:variant>
      <vt:variant>
        <vt:lpstr>Slide Titles</vt:lpstr>
      </vt:variant>
      <vt:variant>
        <vt:i4>24</vt:i4>
      </vt:variant>
    </vt:vector>
  </HeadingPairs>
  <TitlesOfParts>
    <vt:vector size="39" baseType="lpstr">
      <vt:lpstr>MS PGothic</vt:lpstr>
      <vt:lpstr>MS PGothic</vt:lpstr>
      <vt:lpstr>Arial</vt:lpstr>
      <vt:lpstr>Calibri</vt:lpstr>
      <vt:lpstr>CiscoSans</vt:lpstr>
      <vt:lpstr>CiscoSans ExtraLight</vt:lpstr>
      <vt:lpstr>CiscoSans Thin</vt:lpstr>
      <vt:lpstr>Courier New</vt:lpstr>
      <vt:lpstr>Helvetica</vt:lpstr>
      <vt:lpstr>Times New Roman</vt:lpstr>
      <vt:lpstr>Verdana</vt:lpstr>
      <vt:lpstr>Wingdings</vt:lpstr>
      <vt:lpstr>Office Theme</vt:lpstr>
      <vt:lpstr>Default Theme</vt:lpstr>
      <vt:lpstr>1_NetAcad-4F_PPT-WHT_060408</vt:lpstr>
      <vt:lpstr>Chapter 6: Sensors, Actuators, and Microcontrollers</vt:lpstr>
      <vt:lpstr>Ghi chú về bản quyền</vt:lpstr>
      <vt:lpstr>Chapter 2: Sensors, Actuators, and Microcontrollers</vt:lpstr>
      <vt:lpstr>Chapter 2 - Sections &amp; Objectives</vt:lpstr>
      <vt:lpstr>2.1 Learn Electronics</vt:lpstr>
      <vt:lpstr> Learn Electronics 2.1.1 Basic Electronic Terminology &amp; Concepts</vt:lpstr>
      <vt:lpstr> Learn Electronics Basic Electronic Terminology / Concepts (cont’d)</vt:lpstr>
      <vt:lpstr> Learn Electronics Basic Electronic Terminology / Concepts (cont’d)</vt:lpstr>
      <vt:lpstr> Learn Electronics 2.1.2 Advanced Electronic Terminology /Concepts</vt:lpstr>
      <vt:lpstr> Learn Electronics Advanced Electronic Terminology/Concepts (cont’d)</vt:lpstr>
      <vt:lpstr> Learn Electronics Advanced Electronic Terminology/Concepts (cont’d)</vt:lpstr>
      <vt:lpstr> Learn Electronics 2.1.3 From Schematic Diagram to Breadboard to Soldered PCB</vt:lpstr>
      <vt:lpstr>2.2 Microcontrollers: The SparkFun Inventors Kit</vt:lpstr>
      <vt:lpstr> Microcontrollers: The SparkFun Inventors Kit 2.2.1 Introducing the Kit</vt:lpstr>
      <vt:lpstr> Microcontrollers: The SparkFun Inventors Kit 2.2.2 Simple Circuits</vt:lpstr>
      <vt:lpstr> Microcontrollers: The SparkFun Inventors Kit Simple Circuits (cont’d)</vt:lpstr>
      <vt:lpstr> Microcontrollers: The SparkFun Inventors Kit 2.2.3 Sensing the Environment</vt:lpstr>
      <vt:lpstr> Microcontrollers: The SparkFun Inventors Kit 2.2.4 Making it Happen</vt:lpstr>
      <vt:lpstr>2.3 Packet Tracer 7.x and the IoT</vt:lpstr>
      <vt:lpstr> Packet Tracer 7.x and the IoT PT 7.x – End-to-End IoT System Model</vt:lpstr>
      <vt:lpstr>2.4  Chapter Summary</vt:lpstr>
      <vt:lpstr>Chapter Summary Summary</vt:lpstr>
      <vt:lpstr>PowerPoint Presentation</vt:lpstr>
      <vt:lpstr>PowerPoint Presentation</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lastModifiedBy>Tran Trung Tin</cp:lastModifiedBy>
  <cp:revision>264</cp:revision>
  <cp:lastPrinted>2001-06-14T13:58:17Z</cp:lastPrinted>
  <dcterms:created xsi:type="dcterms:W3CDTF">2011-01-13T23:43:38Z</dcterms:created>
  <dcterms:modified xsi:type="dcterms:W3CDTF">2020-09-03T21:15:08Z</dcterms:modified>
</cp:coreProperties>
</file>