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9"/>
  </p:notesMasterIdLst>
  <p:sldIdLst>
    <p:sldId id="256" r:id="rId2"/>
    <p:sldId id="258" r:id="rId3"/>
    <p:sldId id="259" r:id="rId4"/>
    <p:sldId id="314" r:id="rId5"/>
    <p:sldId id="320" r:id="rId6"/>
    <p:sldId id="317" r:id="rId7"/>
    <p:sldId id="308" r:id="rId8"/>
    <p:sldId id="362" r:id="rId9"/>
    <p:sldId id="363" r:id="rId10"/>
    <p:sldId id="364" r:id="rId11"/>
    <p:sldId id="365" r:id="rId12"/>
    <p:sldId id="322" r:id="rId13"/>
    <p:sldId id="360" r:id="rId14"/>
    <p:sldId id="359" r:id="rId15"/>
    <p:sldId id="366" r:id="rId16"/>
    <p:sldId id="367" r:id="rId17"/>
    <p:sldId id="368" r:id="rId18"/>
    <p:sldId id="369" r:id="rId19"/>
    <p:sldId id="370" r:id="rId20"/>
    <p:sldId id="310" r:id="rId21"/>
    <p:sldId id="337" r:id="rId22"/>
    <p:sldId id="311" r:id="rId23"/>
    <p:sldId id="342" r:id="rId24"/>
    <p:sldId id="312" r:id="rId25"/>
    <p:sldId id="350" r:id="rId26"/>
    <p:sldId id="351" r:id="rId27"/>
    <p:sldId id="267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unito" pitchFamily="2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  <p:embeddedFont>
      <p:font typeface="Roboto Condensed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7"/>
    <a:srgbClr val="3226C8"/>
    <a:srgbClr val="CA4F24"/>
    <a:srgbClr val="2A90FF"/>
    <a:srgbClr val="FF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36C4D-F569-47EB-9240-11C11B77F7EB}">
  <a:tblStyle styleId="{90636C4D-F569-47EB-9240-11C11B77F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097" autoAdjust="0"/>
  </p:normalViewPr>
  <p:slideViewPr>
    <p:cSldViewPr snapToGrid="0">
      <p:cViewPr varScale="1">
        <p:scale>
          <a:sx n="110" d="100"/>
          <a:sy n="110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8a33395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8a33395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35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29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45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6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cd79a7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cd79a7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825" y="730100"/>
            <a:ext cx="3545100" cy="27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405725"/>
            <a:ext cx="35451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392142">
            <a:off x="-260118" y="-419475"/>
            <a:ext cx="1196254" cy="103470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86626">
            <a:off x="5468930" y="226903"/>
            <a:ext cx="1032731" cy="93447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232288">
            <a:off x="8295937" y="466811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34199">
            <a:off x="428409" y="4706302"/>
            <a:ext cx="956734" cy="8652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3232288">
            <a:off x="5143187" y="41102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3232224">
            <a:off x="7376083" y="-307621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709989">
            <a:off x="8442487" y="1478367"/>
            <a:ext cx="309962" cy="28029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469192">
            <a:off x="4079757" y="2722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4613981">
            <a:off x="-295689" y="1097971"/>
            <a:ext cx="877538" cy="79384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208075" y="2787513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611325" y="1221425"/>
            <a:ext cx="1416000" cy="1350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3232514">
            <a:off x="7911739" y="226427"/>
            <a:ext cx="1038088" cy="93914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3232288">
            <a:off x="407162" y="377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232840">
            <a:off x="7341399" y="4519878"/>
            <a:ext cx="906918" cy="82039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114624">
            <a:off x="8301335" y="2435002"/>
            <a:ext cx="497206" cy="4501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115002">
            <a:off x="-31505" y="3316907"/>
            <a:ext cx="769100" cy="69643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3232288">
            <a:off x="278637" y="36666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3232224">
            <a:off x="4657708" y="-396996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rot="-4613863">
            <a:off x="6300107" y="4278198"/>
            <a:ext cx="1124884" cy="101746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13250" y="1262150"/>
            <a:ext cx="7717500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 rot="3670804">
            <a:off x="8214727" y="18752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2697248">
            <a:off x="-450462" y="-10029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 rot="-468609">
            <a:off x="420710" y="4219641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627417" y="161087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1627100" y="202005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3" hasCustomPrompt="1"/>
          </p:nvPr>
        </p:nvSpPr>
        <p:spPr>
          <a:xfrm>
            <a:off x="12292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1627417" y="34818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1627100" y="389100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6" hasCustomPrompt="1"/>
          </p:nvPr>
        </p:nvSpPr>
        <p:spPr>
          <a:xfrm>
            <a:off x="12292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211667" y="161087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211350" y="202005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73065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3"/>
          </p:nvPr>
        </p:nvSpPr>
        <p:spPr>
          <a:xfrm>
            <a:off x="5211667" y="34818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4"/>
          </p:nvPr>
        </p:nvSpPr>
        <p:spPr>
          <a:xfrm>
            <a:off x="5211350" y="389100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73065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 rot="3232288">
            <a:off x="7600687" y="8571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rot="3232224">
            <a:off x="888933" y="621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3232224">
            <a:off x="973783" y="34902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rot="3232288">
            <a:off x="8124712" y="4170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 rot="3232224">
            <a:off x="387708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3232224">
            <a:off x="6010308" y="4492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0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ctrTitle"/>
          </p:nvPr>
        </p:nvSpPr>
        <p:spPr>
          <a:xfrm>
            <a:off x="355360" y="562925"/>
            <a:ext cx="5620696" cy="27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Nhận</a:t>
            </a:r>
            <a:r>
              <a:rPr lang="en-US" sz="4000" dirty="0"/>
              <a:t> dạng chữ </a:t>
            </a:r>
            <a:r>
              <a:rPr lang="en-US" sz="4000" dirty="0" err="1"/>
              <a:t>viết</a:t>
            </a:r>
            <a:r>
              <a:rPr lang="en-US" sz="4000" dirty="0"/>
              <a:t> </a:t>
            </a:r>
            <a:r>
              <a:rPr lang="en-US" sz="4000" dirty="0" err="1"/>
              <a:t>tay</a:t>
            </a:r>
            <a:endParaRPr sz="4000" dirty="0"/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660942" y="3230584"/>
            <a:ext cx="35451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9" name="Google Shape;249;p33"/>
          <p:cNvGrpSpPr/>
          <p:nvPr/>
        </p:nvGrpSpPr>
        <p:grpSpPr>
          <a:xfrm>
            <a:off x="5861050" y="958850"/>
            <a:ext cx="3070188" cy="3492116"/>
            <a:chOff x="4817522" y="429783"/>
            <a:chExt cx="3765373" cy="3999411"/>
          </a:xfrm>
        </p:grpSpPr>
        <p:sp>
          <p:nvSpPr>
            <p:cNvPr id="250" name="Google Shape;250;p33"/>
            <p:cNvSpPr/>
            <p:nvPr/>
          </p:nvSpPr>
          <p:spPr>
            <a:xfrm>
              <a:off x="4918887" y="4189194"/>
              <a:ext cx="3563100" cy="24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817522" y="1736282"/>
              <a:ext cx="3714758" cy="2590496"/>
            </a:xfrm>
            <a:custGeom>
              <a:avLst/>
              <a:gdLst/>
              <a:ahLst/>
              <a:cxnLst/>
              <a:rect l="l" t="t" r="r" b="b"/>
              <a:pathLst>
                <a:path w="73465" h="51231" extrusionOk="0">
                  <a:moveTo>
                    <a:pt x="1113" y="0"/>
                  </a:moveTo>
                  <a:cubicBezTo>
                    <a:pt x="494" y="0"/>
                    <a:pt x="0" y="494"/>
                    <a:pt x="0" y="1098"/>
                  </a:cubicBezTo>
                  <a:lnTo>
                    <a:pt x="0" y="40032"/>
                  </a:lnTo>
                  <a:cubicBezTo>
                    <a:pt x="0" y="40650"/>
                    <a:pt x="494" y="41144"/>
                    <a:pt x="1113" y="41144"/>
                  </a:cubicBezTo>
                  <a:lnTo>
                    <a:pt x="29082" y="41144"/>
                  </a:lnTo>
                  <a:lnTo>
                    <a:pt x="29082" y="47882"/>
                  </a:lnTo>
                  <a:lnTo>
                    <a:pt x="24745" y="47882"/>
                  </a:lnTo>
                  <a:cubicBezTo>
                    <a:pt x="22906" y="47882"/>
                    <a:pt x="21409" y="49378"/>
                    <a:pt x="21409" y="51231"/>
                  </a:cubicBezTo>
                  <a:lnTo>
                    <a:pt x="53675" y="51231"/>
                  </a:lnTo>
                  <a:cubicBezTo>
                    <a:pt x="53675" y="49378"/>
                    <a:pt x="52178" y="47882"/>
                    <a:pt x="50339" y="47882"/>
                  </a:cubicBezTo>
                  <a:lnTo>
                    <a:pt x="44754" y="47882"/>
                  </a:lnTo>
                  <a:lnTo>
                    <a:pt x="44754" y="41144"/>
                  </a:lnTo>
                  <a:lnTo>
                    <a:pt x="72366" y="41144"/>
                  </a:lnTo>
                  <a:cubicBezTo>
                    <a:pt x="72970" y="41144"/>
                    <a:pt x="73464" y="40650"/>
                    <a:pt x="73464" y="40032"/>
                  </a:cubicBezTo>
                  <a:lnTo>
                    <a:pt x="73464" y="1098"/>
                  </a:lnTo>
                  <a:cubicBezTo>
                    <a:pt x="73464" y="494"/>
                    <a:pt x="72970" y="0"/>
                    <a:pt x="7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981302" y="1868105"/>
              <a:ext cx="3415615" cy="1795968"/>
            </a:xfrm>
            <a:custGeom>
              <a:avLst/>
              <a:gdLst/>
              <a:ahLst/>
              <a:cxnLst/>
              <a:rect l="l" t="t" r="r" b="b"/>
              <a:pathLst>
                <a:path w="67549" h="35518" extrusionOk="0">
                  <a:moveTo>
                    <a:pt x="5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35463"/>
                  </a:lnTo>
                  <a:cubicBezTo>
                    <a:pt x="0" y="35490"/>
                    <a:pt x="28" y="35518"/>
                    <a:pt x="55" y="35518"/>
                  </a:cubicBezTo>
                  <a:lnTo>
                    <a:pt x="67508" y="35518"/>
                  </a:lnTo>
                  <a:cubicBezTo>
                    <a:pt x="67535" y="35518"/>
                    <a:pt x="67549" y="35490"/>
                    <a:pt x="67549" y="35463"/>
                  </a:cubicBezTo>
                  <a:lnTo>
                    <a:pt x="67549" y="56"/>
                  </a:lnTo>
                  <a:cubicBezTo>
                    <a:pt x="67549" y="28"/>
                    <a:pt x="67535" y="1"/>
                    <a:pt x="67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564846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8" y="177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6414971" y="2264332"/>
              <a:ext cx="17445" cy="898034"/>
            </a:xfrm>
            <a:custGeom>
              <a:avLst/>
              <a:gdLst/>
              <a:ahLst/>
              <a:cxnLst/>
              <a:rect l="l" t="t" r="r" b="b"/>
              <a:pathLst>
                <a:path w="345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44" y="17759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6264389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8" y="177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734896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6904238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7074238" y="2264332"/>
              <a:ext cx="18052" cy="898034"/>
            </a:xfrm>
            <a:custGeom>
              <a:avLst/>
              <a:gdLst/>
              <a:ahLst/>
              <a:cxnLst/>
              <a:rect l="l" t="t" r="r" b="b"/>
              <a:pathLst>
                <a:path w="357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7243529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7413579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7582922" y="2264332"/>
              <a:ext cx="18052" cy="898034"/>
            </a:xfrm>
            <a:custGeom>
              <a:avLst/>
              <a:gdLst/>
              <a:ahLst/>
              <a:cxnLst/>
              <a:rect l="l" t="t" r="r" b="b"/>
              <a:pathLst>
                <a:path w="357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7752871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8" y="177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7922213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8092263" y="2264332"/>
              <a:ext cx="17344" cy="898034"/>
            </a:xfrm>
            <a:custGeom>
              <a:avLst/>
              <a:gdLst/>
              <a:ahLst/>
              <a:cxnLst/>
              <a:rect l="l" t="t" r="r" b="b"/>
              <a:pathLst>
                <a:path w="343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43" y="1775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5178354" y="2596443"/>
              <a:ext cx="3092252" cy="749828"/>
            </a:xfrm>
            <a:custGeom>
              <a:avLst/>
              <a:gdLst/>
              <a:ahLst/>
              <a:cxnLst/>
              <a:rect l="l" t="t" r="r" b="b"/>
              <a:pathLst>
                <a:path w="61154" h="14829" extrusionOk="0">
                  <a:moveTo>
                    <a:pt x="50247" y="1"/>
                  </a:moveTo>
                  <a:cubicBezTo>
                    <a:pt x="43530" y="1"/>
                    <a:pt x="42483" y="8334"/>
                    <a:pt x="39113" y="9572"/>
                  </a:cubicBezTo>
                  <a:cubicBezTo>
                    <a:pt x="38677" y="9735"/>
                    <a:pt x="38279" y="9806"/>
                    <a:pt x="37906" y="9806"/>
                  </a:cubicBezTo>
                  <a:cubicBezTo>
                    <a:pt x="35293" y="9806"/>
                    <a:pt x="33918" y="6294"/>
                    <a:pt x="29054" y="6113"/>
                  </a:cubicBezTo>
                  <a:cubicBezTo>
                    <a:pt x="28953" y="6110"/>
                    <a:pt x="28854" y="6108"/>
                    <a:pt x="28757" y="6108"/>
                  </a:cubicBezTo>
                  <a:cubicBezTo>
                    <a:pt x="23481" y="6108"/>
                    <a:pt x="23390" y="11124"/>
                    <a:pt x="18377" y="11191"/>
                  </a:cubicBezTo>
                  <a:cubicBezTo>
                    <a:pt x="18327" y="11192"/>
                    <a:pt x="18277" y="11192"/>
                    <a:pt x="18227" y="11192"/>
                  </a:cubicBezTo>
                  <a:cubicBezTo>
                    <a:pt x="13990" y="11192"/>
                    <a:pt x="13272" y="9232"/>
                    <a:pt x="9375" y="9232"/>
                  </a:cubicBezTo>
                  <a:cubicBezTo>
                    <a:pt x="8714" y="9232"/>
                    <a:pt x="7960" y="9289"/>
                    <a:pt x="7082" y="9421"/>
                  </a:cubicBezTo>
                  <a:cubicBezTo>
                    <a:pt x="989" y="10340"/>
                    <a:pt x="1" y="14828"/>
                    <a:pt x="1" y="14828"/>
                  </a:cubicBezTo>
                  <a:lnTo>
                    <a:pt x="61154" y="14828"/>
                  </a:lnTo>
                  <a:cubicBezTo>
                    <a:pt x="61154" y="14828"/>
                    <a:pt x="58656" y="803"/>
                    <a:pt x="51135" y="47"/>
                  </a:cubicBezTo>
                  <a:cubicBezTo>
                    <a:pt x="50828" y="16"/>
                    <a:pt x="50532" y="1"/>
                    <a:pt x="50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5226947" y="2212702"/>
              <a:ext cx="946577" cy="591307"/>
            </a:xfrm>
            <a:custGeom>
              <a:avLst/>
              <a:gdLst/>
              <a:ahLst/>
              <a:cxnLst/>
              <a:rect l="l" t="t" r="r" b="b"/>
              <a:pathLst>
                <a:path w="18720" h="11694" extrusionOk="0">
                  <a:moveTo>
                    <a:pt x="70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1625"/>
                  </a:lnTo>
                  <a:cubicBezTo>
                    <a:pt x="0" y="11653"/>
                    <a:pt x="28" y="11693"/>
                    <a:pt x="70" y="11693"/>
                  </a:cubicBezTo>
                  <a:lnTo>
                    <a:pt x="18652" y="11693"/>
                  </a:lnTo>
                  <a:cubicBezTo>
                    <a:pt x="18692" y="11693"/>
                    <a:pt x="18720" y="11653"/>
                    <a:pt x="18720" y="11625"/>
                  </a:cubicBezTo>
                  <a:lnTo>
                    <a:pt x="18720" y="56"/>
                  </a:lnTo>
                  <a:cubicBezTo>
                    <a:pt x="18720" y="28"/>
                    <a:pt x="18692" y="1"/>
                    <a:pt x="18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7745286" y="567927"/>
              <a:ext cx="204080" cy="216620"/>
            </a:xfrm>
            <a:custGeom>
              <a:avLst/>
              <a:gdLst/>
              <a:ahLst/>
              <a:cxnLst/>
              <a:rect l="l" t="t" r="r" b="b"/>
              <a:pathLst>
                <a:path w="4036" h="4284" extrusionOk="0">
                  <a:moveTo>
                    <a:pt x="3191" y="1"/>
                  </a:moveTo>
                  <a:cubicBezTo>
                    <a:pt x="2454" y="1"/>
                    <a:pt x="1380" y="96"/>
                    <a:pt x="851" y="599"/>
                  </a:cubicBezTo>
                  <a:cubicBezTo>
                    <a:pt x="0" y="1423"/>
                    <a:pt x="604" y="2027"/>
                    <a:pt x="604" y="2027"/>
                  </a:cubicBezTo>
                  <a:cubicBezTo>
                    <a:pt x="604" y="2027"/>
                    <a:pt x="14" y="2630"/>
                    <a:pt x="494" y="3371"/>
                  </a:cubicBezTo>
                  <a:cubicBezTo>
                    <a:pt x="759" y="3780"/>
                    <a:pt x="1136" y="3871"/>
                    <a:pt x="1421" y="3871"/>
                  </a:cubicBezTo>
                  <a:cubicBezTo>
                    <a:pt x="1654" y="3871"/>
                    <a:pt x="1825" y="3811"/>
                    <a:pt x="1825" y="3811"/>
                  </a:cubicBezTo>
                  <a:cubicBezTo>
                    <a:pt x="1825" y="3811"/>
                    <a:pt x="2243" y="4284"/>
                    <a:pt x="2796" y="4284"/>
                  </a:cubicBezTo>
                  <a:cubicBezTo>
                    <a:pt x="2915" y="4284"/>
                    <a:pt x="3041" y="4262"/>
                    <a:pt x="3170" y="4208"/>
                  </a:cubicBezTo>
                  <a:cubicBezTo>
                    <a:pt x="3170" y="4208"/>
                    <a:pt x="4035" y="2575"/>
                    <a:pt x="4035" y="2067"/>
                  </a:cubicBezTo>
                  <a:cubicBezTo>
                    <a:pt x="4035" y="1560"/>
                    <a:pt x="3966" y="36"/>
                    <a:pt x="3966" y="36"/>
                  </a:cubicBezTo>
                  <a:cubicBezTo>
                    <a:pt x="3966" y="36"/>
                    <a:pt x="3641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8028399" y="913943"/>
              <a:ext cx="170050" cy="429600"/>
            </a:xfrm>
            <a:custGeom>
              <a:avLst/>
              <a:gdLst/>
              <a:ahLst/>
              <a:cxnLst/>
              <a:rect l="l" t="t" r="r" b="b"/>
              <a:pathLst>
                <a:path w="3363" h="8496" extrusionOk="0">
                  <a:moveTo>
                    <a:pt x="2594" y="0"/>
                  </a:moveTo>
                  <a:cubicBezTo>
                    <a:pt x="2594" y="0"/>
                    <a:pt x="1" y="1921"/>
                    <a:pt x="371" y="5160"/>
                  </a:cubicBezTo>
                  <a:cubicBezTo>
                    <a:pt x="742" y="8413"/>
                    <a:pt x="1469" y="8496"/>
                    <a:pt x="1469" y="8496"/>
                  </a:cubicBezTo>
                  <a:lnTo>
                    <a:pt x="3363" y="8111"/>
                  </a:lnTo>
                  <a:cubicBezTo>
                    <a:pt x="3075" y="6574"/>
                    <a:pt x="2594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7950681" y="493242"/>
              <a:ext cx="242307" cy="303845"/>
            </a:xfrm>
            <a:custGeom>
              <a:avLst/>
              <a:gdLst/>
              <a:ahLst/>
              <a:cxnLst/>
              <a:rect l="l" t="t" r="r" b="b"/>
              <a:pathLst>
                <a:path w="4792" h="6009" extrusionOk="0">
                  <a:moveTo>
                    <a:pt x="2627" y="0"/>
                  </a:moveTo>
                  <a:cubicBezTo>
                    <a:pt x="2001" y="0"/>
                    <a:pt x="1381" y="209"/>
                    <a:pt x="1016" y="594"/>
                  </a:cubicBezTo>
                  <a:cubicBezTo>
                    <a:pt x="28" y="1637"/>
                    <a:pt x="1" y="3736"/>
                    <a:pt x="110" y="4135"/>
                  </a:cubicBezTo>
                  <a:cubicBezTo>
                    <a:pt x="220" y="4532"/>
                    <a:pt x="1675" y="5877"/>
                    <a:pt x="1977" y="5987"/>
                  </a:cubicBezTo>
                  <a:cubicBezTo>
                    <a:pt x="2013" y="6001"/>
                    <a:pt x="2059" y="6008"/>
                    <a:pt x="2112" y="6008"/>
                  </a:cubicBezTo>
                  <a:cubicBezTo>
                    <a:pt x="2483" y="6008"/>
                    <a:pt x="3233" y="5645"/>
                    <a:pt x="3857" y="4505"/>
                  </a:cubicBezTo>
                  <a:cubicBezTo>
                    <a:pt x="4570" y="3202"/>
                    <a:pt x="4652" y="2007"/>
                    <a:pt x="4652" y="2007"/>
                  </a:cubicBezTo>
                  <a:cubicBezTo>
                    <a:pt x="4791" y="613"/>
                    <a:pt x="3700" y="0"/>
                    <a:pt x="2627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7645369" y="762652"/>
              <a:ext cx="514195" cy="825170"/>
            </a:xfrm>
            <a:custGeom>
              <a:avLst/>
              <a:gdLst/>
              <a:ahLst/>
              <a:cxnLst/>
              <a:rect l="l" t="t" r="r" b="b"/>
              <a:pathLst>
                <a:path w="10169" h="16319" extrusionOk="0">
                  <a:moveTo>
                    <a:pt x="5256" y="0"/>
                  </a:moveTo>
                  <a:lnTo>
                    <a:pt x="370" y="1661"/>
                  </a:lnTo>
                  <a:cubicBezTo>
                    <a:pt x="370" y="1661"/>
                    <a:pt x="206" y="3321"/>
                    <a:pt x="370" y="5669"/>
                  </a:cubicBezTo>
                  <a:cubicBezTo>
                    <a:pt x="535" y="8015"/>
                    <a:pt x="1084" y="10842"/>
                    <a:pt x="1084" y="10842"/>
                  </a:cubicBezTo>
                  <a:cubicBezTo>
                    <a:pt x="1084" y="10842"/>
                    <a:pt x="0" y="14547"/>
                    <a:pt x="302" y="16318"/>
                  </a:cubicBezTo>
                  <a:cubicBezTo>
                    <a:pt x="302" y="16318"/>
                    <a:pt x="2718" y="15358"/>
                    <a:pt x="5407" y="14740"/>
                  </a:cubicBezTo>
                  <a:cubicBezTo>
                    <a:pt x="7679" y="14216"/>
                    <a:pt x="9001" y="14176"/>
                    <a:pt x="9349" y="14176"/>
                  </a:cubicBezTo>
                  <a:cubicBezTo>
                    <a:pt x="9411" y="14176"/>
                    <a:pt x="9442" y="14177"/>
                    <a:pt x="9442" y="14177"/>
                  </a:cubicBezTo>
                  <a:lnTo>
                    <a:pt x="8248" y="10554"/>
                  </a:lnTo>
                  <a:cubicBezTo>
                    <a:pt x="8248" y="10554"/>
                    <a:pt x="10169" y="3925"/>
                    <a:pt x="10169" y="2992"/>
                  </a:cubicBezTo>
                  <a:lnTo>
                    <a:pt x="7177" y="522"/>
                  </a:lnTo>
                  <a:lnTo>
                    <a:pt x="5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7902138" y="658539"/>
              <a:ext cx="115238" cy="267236"/>
            </a:xfrm>
            <a:custGeom>
              <a:avLst/>
              <a:gdLst/>
              <a:ahLst/>
              <a:cxnLst/>
              <a:rect l="l" t="t" r="r" b="b"/>
              <a:pathLst>
                <a:path w="2279" h="5285" extrusionOk="0">
                  <a:moveTo>
                    <a:pt x="1043" y="1"/>
                  </a:moveTo>
                  <a:lnTo>
                    <a:pt x="0" y="2608"/>
                  </a:lnTo>
                  <a:cubicBezTo>
                    <a:pt x="302" y="4310"/>
                    <a:pt x="2031" y="5285"/>
                    <a:pt x="2031" y="5285"/>
                  </a:cubicBezTo>
                  <a:lnTo>
                    <a:pt x="2278" y="4022"/>
                  </a:lnTo>
                  <a:cubicBezTo>
                    <a:pt x="2278" y="4022"/>
                    <a:pt x="2099" y="3926"/>
                    <a:pt x="2031" y="3185"/>
                  </a:cubicBezTo>
                  <a:cubicBezTo>
                    <a:pt x="1976" y="2444"/>
                    <a:pt x="2278" y="1867"/>
                    <a:pt x="2278" y="1867"/>
                  </a:cubicBezTo>
                  <a:lnTo>
                    <a:pt x="10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7918066" y="429783"/>
              <a:ext cx="350517" cy="255909"/>
            </a:xfrm>
            <a:custGeom>
              <a:avLst/>
              <a:gdLst/>
              <a:ahLst/>
              <a:cxnLst/>
              <a:rect l="l" t="t" r="r" b="b"/>
              <a:pathLst>
                <a:path w="6932" h="5061" extrusionOk="0">
                  <a:moveTo>
                    <a:pt x="3428" y="0"/>
                  </a:moveTo>
                  <a:cubicBezTo>
                    <a:pt x="2962" y="0"/>
                    <a:pt x="2572" y="83"/>
                    <a:pt x="2361" y="202"/>
                  </a:cubicBezTo>
                  <a:cubicBezTo>
                    <a:pt x="2361" y="202"/>
                    <a:pt x="2309" y="195"/>
                    <a:pt x="2222" y="195"/>
                  </a:cubicBezTo>
                  <a:cubicBezTo>
                    <a:pt x="1900" y="195"/>
                    <a:pt x="1091" y="297"/>
                    <a:pt x="604" y="1258"/>
                  </a:cubicBezTo>
                  <a:cubicBezTo>
                    <a:pt x="0" y="2466"/>
                    <a:pt x="508" y="5060"/>
                    <a:pt x="508" y="5060"/>
                  </a:cubicBezTo>
                  <a:cubicBezTo>
                    <a:pt x="508" y="5060"/>
                    <a:pt x="1318" y="4539"/>
                    <a:pt x="1427" y="3853"/>
                  </a:cubicBezTo>
                  <a:cubicBezTo>
                    <a:pt x="1427" y="3853"/>
                    <a:pt x="1455" y="3861"/>
                    <a:pt x="1501" y="3861"/>
                  </a:cubicBezTo>
                  <a:cubicBezTo>
                    <a:pt x="1624" y="3861"/>
                    <a:pt x="1884" y="3802"/>
                    <a:pt x="2114" y="3372"/>
                  </a:cubicBezTo>
                  <a:cubicBezTo>
                    <a:pt x="2430" y="2796"/>
                    <a:pt x="2388" y="2371"/>
                    <a:pt x="2388" y="2371"/>
                  </a:cubicBezTo>
                  <a:lnTo>
                    <a:pt x="2388" y="2371"/>
                  </a:lnTo>
                  <a:cubicBezTo>
                    <a:pt x="2388" y="2371"/>
                    <a:pt x="2745" y="2988"/>
                    <a:pt x="3568" y="3496"/>
                  </a:cubicBezTo>
                  <a:cubicBezTo>
                    <a:pt x="3903" y="3702"/>
                    <a:pt x="4154" y="3763"/>
                    <a:pt x="4334" y="3763"/>
                  </a:cubicBezTo>
                  <a:cubicBezTo>
                    <a:pt x="4597" y="3763"/>
                    <a:pt x="4708" y="3633"/>
                    <a:pt x="4708" y="3633"/>
                  </a:cubicBezTo>
                  <a:cubicBezTo>
                    <a:pt x="4708" y="3633"/>
                    <a:pt x="4994" y="3862"/>
                    <a:pt x="5395" y="3862"/>
                  </a:cubicBezTo>
                  <a:cubicBezTo>
                    <a:pt x="5616" y="3862"/>
                    <a:pt x="5872" y="3793"/>
                    <a:pt x="6135" y="3578"/>
                  </a:cubicBezTo>
                  <a:cubicBezTo>
                    <a:pt x="6889" y="2960"/>
                    <a:pt x="6931" y="1657"/>
                    <a:pt x="5751" y="751"/>
                  </a:cubicBezTo>
                  <a:cubicBezTo>
                    <a:pt x="5037" y="195"/>
                    <a:pt x="4142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8102629" y="1291512"/>
              <a:ext cx="198518" cy="213688"/>
            </a:xfrm>
            <a:custGeom>
              <a:avLst/>
              <a:gdLst/>
              <a:ahLst/>
              <a:cxnLst/>
              <a:rect l="l" t="t" r="r" b="b"/>
              <a:pathLst>
                <a:path w="3926" h="4226" extrusionOk="0">
                  <a:moveTo>
                    <a:pt x="1721" y="1"/>
                  </a:moveTo>
                  <a:cubicBezTo>
                    <a:pt x="1608" y="1"/>
                    <a:pt x="1355" y="50"/>
                    <a:pt x="852" y="342"/>
                  </a:cubicBezTo>
                  <a:cubicBezTo>
                    <a:pt x="83" y="767"/>
                    <a:pt x="1" y="1029"/>
                    <a:pt x="1" y="1029"/>
                  </a:cubicBezTo>
                  <a:lnTo>
                    <a:pt x="2375" y="4226"/>
                  </a:lnTo>
                  <a:lnTo>
                    <a:pt x="3926" y="3430"/>
                  </a:lnTo>
                  <a:lnTo>
                    <a:pt x="1799" y="13"/>
                  </a:lnTo>
                  <a:cubicBezTo>
                    <a:pt x="1799" y="13"/>
                    <a:pt x="1778" y="1"/>
                    <a:pt x="1721" y="1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655078" y="1446190"/>
              <a:ext cx="807776" cy="440674"/>
            </a:xfrm>
            <a:custGeom>
              <a:avLst/>
              <a:gdLst/>
              <a:ahLst/>
              <a:cxnLst/>
              <a:rect l="l" t="t" r="r" b="b"/>
              <a:pathLst>
                <a:path w="15975" h="8715" extrusionOk="0">
                  <a:moveTo>
                    <a:pt x="9031" y="1"/>
                  </a:moveTo>
                  <a:cubicBezTo>
                    <a:pt x="9031" y="1"/>
                    <a:pt x="3898" y="206"/>
                    <a:pt x="110" y="2800"/>
                  </a:cubicBezTo>
                  <a:cubicBezTo>
                    <a:pt x="110" y="2800"/>
                    <a:pt x="0" y="4392"/>
                    <a:pt x="3212" y="6382"/>
                  </a:cubicBezTo>
                  <a:cubicBezTo>
                    <a:pt x="6436" y="8372"/>
                    <a:pt x="10883" y="8715"/>
                    <a:pt x="10883" y="8715"/>
                  </a:cubicBezTo>
                  <a:lnTo>
                    <a:pt x="15975" y="494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8136659" y="1691835"/>
              <a:ext cx="369226" cy="643338"/>
            </a:xfrm>
            <a:custGeom>
              <a:avLst/>
              <a:gdLst/>
              <a:ahLst/>
              <a:cxnLst/>
              <a:rect l="l" t="t" r="r" b="b"/>
              <a:pathLst>
                <a:path w="7302" h="12723" extrusionOk="0">
                  <a:moveTo>
                    <a:pt x="6314" y="1"/>
                  </a:moveTo>
                  <a:lnTo>
                    <a:pt x="3911" y="2155"/>
                  </a:lnTo>
                  <a:cubicBezTo>
                    <a:pt x="3911" y="2155"/>
                    <a:pt x="1880" y="3679"/>
                    <a:pt x="934" y="6629"/>
                  </a:cubicBezTo>
                  <a:cubicBezTo>
                    <a:pt x="1" y="9566"/>
                    <a:pt x="28" y="12228"/>
                    <a:pt x="28" y="12228"/>
                  </a:cubicBezTo>
                  <a:lnTo>
                    <a:pt x="1181" y="12722"/>
                  </a:lnTo>
                  <a:cubicBezTo>
                    <a:pt x="1181" y="12722"/>
                    <a:pt x="6753" y="5092"/>
                    <a:pt x="7027" y="2910"/>
                  </a:cubicBezTo>
                  <a:cubicBezTo>
                    <a:pt x="7302" y="728"/>
                    <a:pt x="6314" y="1"/>
                    <a:pt x="6314" y="1"/>
                  </a:cubicBez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8115826" y="2258770"/>
              <a:ext cx="102040" cy="208227"/>
            </a:xfrm>
            <a:custGeom>
              <a:avLst/>
              <a:gdLst/>
              <a:ahLst/>
              <a:cxnLst/>
              <a:rect l="l" t="t" r="r" b="b"/>
              <a:pathLst>
                <a:path w="2018" h="4118" extrusionOk="0">
                  <a:moveTo>
                    <a:pt x="591" y="1"/>
                  </a:moveTo>
                  <a:lnTo>
                    <a:pt x="1" y="1085"/>
                  </a:lnTo>
                  <a:cubicBezTo>
                    <a:pt x="1" y="1085"/>
                    <a:pt x="124" y="1744"/>
                    <a:pt x="248" y="2361"/>
                  </a:cubicBezTo>
                  <a:cubicBezTo>
                    <a:pt x="357" y="2961"/>
                    <a:pt x="832" y="4118"/>
                    <a:pt x="1364" y="4118"/>
                  </a:cubicBezTo>
                  <a:cubicBezTo>
                    <a:pt x="1367" y="4118"/>
                    <a:pt x="1370" y="4118"/>
                    <a:pt x="1373" y="4118"/>
                  </a:cubicBezTo>
                  <a:cubicBezTo>
                    <a:pt x="1895" y="4118"/>
                    <a:pt x="2018" y="3748"/>
                    <a:pt x="2018" y="3748"/>
                  </a:cubicBezTo>
                  <a:cubicBezTo>
                    <a:pt x="1785" y="2910"/>
                    <a:pt x="1730" y="811"/>
                    <a:pt x="1730" y="811"/>
                  </a:cubicBezTo>
                  <a:lnTo>
                    <a:pt x="591" y="1"/>
                  </a:ln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8081139" y="2286530"/>
              <a:ext cx="174702" cy="238161"/>
            </a:xfrm>
            <a:custGeom>
              <a:avLst/>
              <a:gdLst/>
              <a:ahLst/>
              <a:cxnLst/>
              <a:rect l="l" t="t" r="r" b="b"/>
              <a:pathLst>
                <a:path w="3455" h="4710" extrusionOk="0">
                  <a:moveTo>
                    <a:pt x="2526" y="2087"/>
                  </a:moveTo>
                  <a:cubicBezTo>
                    <a:pt x="2526" y="2090"/>
                    <a:pt x="2527" y="2094"/>
                    <a:pt x="2527" y="2098"/>
                  </a:cubicBezTo>
                  <a:lnTo>
                    <a:pt x="2527" y="2098"/>
                  </a:lnTo>
                  <a:cubicBezTo>
                    <a:pt x="2527" y="2091"/>
                    <a:pt x="2526" y="2087"/>
                    <a:pt x="2526" y="2087"/>
                  </a:cubicBezTo>
                  <a:close/>
                  <a:moveTo>
                    <a:pt x="975" y="1"/>
                  </a:moveTo>
                  <a:cubicBezTo>
                    <a:pt x="975" y="1"/>
                    <a:pt x="440" y="440"/>
                    <a:pt x="220" y="1016"/>
                  </a:cubicBezTo>
                  <a:cubicBezTo>
                    <a:pt x="14" y="1607"/>
                    <a:pt x="1" y="1895"/>
                    <a:pt x="1" y="1895"/>
                  </a:cubicBezTo>
                  <a:lnTo>
                    <a:pt x="220" y="2361"/>
                  </a:lnTo>
                  <a:lnTo>
                    <a:pt x="659" y="1977"/>
                  </a:lnTo>
                  <a:cubicBezTo>
                    <a:pt x="659" y="1977"/>
                    <a:pt x="700" y="2553"/>
                    <a:pt x="920" y="3117"/>
                  </a:cubicBezTo>
                  <a:cubicBezTo>
                    <a:pt x="1154" y="3679"/>
                    <a:pt x="2197" y="4639"/>
                    <a:pt x="2841" y="4708"/>
                  </a:cubicBezTo>
                  <a:cubicBezTo>
                    <a:pt x="2851" y="4709"/>
                    <a:pt x="2860" y="4710"/>
                    <a:pt x="2869" y="4710"/>
                  </a:cubicBezTo>
                  <a:cubicBezTo>
                    <a:pt x="3455" y="4710"/>
                    <a:pt x="2581" y="2543"/>
                    <a:pt x="2527" y="2098"/>
                  </a:cubicBezTo>
                  <a:lnTo>
                    <a:pt x="2527" y="2098"/>
                  </a:lnTo>
                  <a:cubicBezTo>
                    <a:pt x="2531" y="2147"/>
                    <a:pt x="2528" y="2347"/>
                    <a:pt x="2232" y="2347"/>
                  </a:cubicBezTo>
                  <a:cubicBezTo>
                    <a:pt x="2190" y="2347"/>
                    <a:pt x="2142" y="2343"/>
                    <a:pt x="2087" y="2334"/>
                  </a:cubicBezTo>
                  <a:cubicBezTo>
                    <a:pt x="1606" y="2251"/>
                    <a:pt x="989" y="1140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7581506" y="843860"/>
              <a:ext cx="212424" cy="522539"/>
            </a:xfrm>
            <a:custGeom>
              <a:avLst/>
              <a:gdLst/>
              <a:ahLst/>
              <a:cxnLst/>
              <a:rect l="l" t="t" r="r" b="b"/>
              <a:pathLst>
                <a:path w="4201" h="10334" extrusionOk="0">
                  <a:moveTo>
                    <a:pt x="1798" y="0"/>
                  </a:moveTo>
                  <a:cubicBezTo>
                    <a:pt x="1414" y="28"/>
                    <a:pt x="1" y="1523"/>
                    <a:pt x="727" y="5174"/>
                  </a:cubicBezTo>
                  <a:cubicBezTo>
                    <a:pt x="1469" y="8811"/>
                    <a:pt x="2279" y="10334"/>
                    <a:pt x="2279" y="10334"/>
                  </a:cubicBezTo>
                  <a:lnTo>
                    <a:pt x="4200" y="9937"/>
                  </a:lnTo>
                  <a:cubicBezTo>
                    <a:pt x="4200" y="9937"/>
                    <a:pt x="3953" y="2910"/>
                    <a:pt x="3404" y="1606"/>
                  </a:cubicBezTo>
                  <a:cubicBezTo>
                    <a:pt x="2855" y="316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8102629" y="1196399"/>
              <a:ext cx="480266" cy="367102"/>
            </a:xfrm>
            <a:custGeom>
              <a:avLst/>
              <a:gdLst/>
              <a:ahLst/>
              <a:cxnLst/>
              <a:rect l="l" t="t" r="r" b="b"/>
              <a:pathLst>
                <a:path w="9498" h="7260" extrusionOk="0">
                  <a:moveTo>
                    <a:pt x="9497" y="0"/>
                  </a:moveTo>
                  <a:lnTo>
                    <a:pt x="2540" y="562"/>
                  </a:lnTo>
                  <a:lnTo>
                    <a:pt x="1" y="7259"/>
                  </a:lnTo>
                  <a:lnTo>
                    <a:pt x="7124" y="6299"/>
                  </a:lnTo>
                  <a:lnTo>
                    <a:pt x="9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7947192" y="1425408"/>
              <a:ext cx="212373" cy="138093"/>
            </a:xfrm>
            <a:custGeom>
              <a:avLst/>
              <a:gdLst/>
              <a:ahLst/>
              <a:cxnLst/>
              <a:rect l="l" t="t" r="r" b="b"/>
              <a:pathLst>
                <a:path w="4200" h="2731" extrusionOk="0">
                  <a:moveTo>
                    <a:pt x="4200" y="0"/>
                  </a:moveTo>
                  <a:lnTo>
                    <a:pt x="1" y="1208"/>
                  </a:lnTo>
                  <a:lnTo>
                    <a:pt x="3075" y="2730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7696693" y="1286607"/>
              <a:ext cx="405986" cy="218592"/>
            </a:xfrm>
            <a:custGeom>
              <a:avLst/>
              <a:gdLst/>
              <a:ahLst/>
              <a:cxnLst/>
              <a:rect l="l" t="t" r="r" b="b"/>
              <a:pathLst>
                <a:path w="8029" h="4323" extrusionOk="0">
                  <a:moveTo>
                    <a:pt x="1880" y="0"/>
                  </a:moveTo>
                  <a:cubicBezTo>
                    <a:pt x="1880" y="0"/>
                    <a:pt x="1373" y="233"/>
                    <a:pt x="1" y="1578"/>
                  </a:cubicBezTo>
                  <a:cubicBezTo>
                    <a:pt x="1" y="1578"/>
                    <a:pt x="3829" y="3733"/>
                    <a:pt x="7439" y="4323"/>
                  </a:cubicBezTo>
                  <a:lnTo>
                    <a:pt x="8029" y="3157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8065868" y="1439920"/>
              <a:ext cx="88185" cy="84039"/>
            </a:xfrm>
            <a:custGeom>
              <a:avLst/>
              <a:gdLst/>
              <a:ahLst/>
              <a:cxnLst/>
              <a:rect l="l" t="t" r="r" b="b"/>
              <a:pathLst>
                <a:path w="1744" h="1662" extrusionOk="0">
                  <a:moveTo>
                    <a:pt x="248" y="1"/>
                  </a:moveTo>
                  <a:cubicBezTo>
                    <a:pt x="248" y="1"/>
                    <a:pt x="1" y="1071"/>
                    <a:pt x="138" y="1291"/>
                  </a:cubicBezTo>
                  <a:lnTo>
                    <a:pt x="1057" y="1662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7961047" y="1789678"/>
              <a:ext cx="422015" cy="615578"/>
            </a:xfrm>
            <a:custGeom>
              <a:avLst/>
              <a:gdLst/>
              <a:ahLst/>
              <a:cxnLst/>
              <a:rect l="l" t="t" r="r" b="b"/>
              <a:pathLst>
                <a:path w="8346" h="12174" extrusionOk="0">
                  <a:moveTo>
                    <a:pt x="7426" y="0"/>
                  </a:moveTo>
                  <a:lnTo>
                    <a:pt x="4832" y="1922"/>
                  </a:lnTo>
                  <a:cubicBezTo>
                    <a:pt x="4832" y="1922"/>
                    <a:pt x="2663" y="3239"/>
                    <a:pt x="1443" y="6081"/>
                  </a:cubicBezTo>
                  <a:cubicBezTo>
                    <a:pt x="235" y="8921"/>
                    <a:pt x="1" y="11583"/>
                    <a:pt x="1" y="11583"/>
                  </a:cubicBezTo>
                  <a:lnTo>
                    <a:pt x="1113" y="12174"/>
                  </a:lnTo>
                  <a:cubicBezTo>
                    <a:pt x="1113" y="12174"/>
                    <a:pt x="7384" y="5106"/>
                    <a:pt x="7865" y="2965"/>
                  </a:cubicBezTo>
                  <a:cubicBezTo>
                    <a:pt x="8345" y="811"/>
                    <a:pt x="7426" y="0"/>
                    <a:pt x="7426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938849" y="2324757"/>
              <a:ext cx="88893" cy="211159"/>
            </a:xfrm>
            <a:custGeom>
              <a:avLst/>
              <a:gdLst/>
              <a:ahLst/>
              <a:cxnLst/>
              <a:rect l="l" t="t" r="r" b="b"/>
              <a:pathLst>
                <a:path w="1758" h="4176" extrusionOk="0">
                  <a:moveTo>
                    <a:pt x="701" y="0"/>
                  </a:moveTo>
                  <a:lnTo>
                    <a:pt x="1" y="1016"/>
                  </a:lnTo>
                  <a:cubicBezTo>
                    <a:pt x="1" y="1016"/>
                    <a:pt x="70" y="1688"/>
                    <a:pt x="125" y="2306"/>
                  </a:cubicBezTo>
                  <a:cubicBezTo>
                    <a:pt x="193" y="2923"/>
                    <a:pt x="550" y="4130"/>
                    <a:pt x="1086" y="4172"/>
                  </a:cubicBezTo>
                  <a:cubicBezTo>
                    <a:pt x="1114" y="4174"/>
                    <a:pt x="1141" y="4175"/>
                    <a:pt x="1167" y="4175"/>
                  </a:cubicBezTo>
                  <a:cubicBezTo>
                    <a:pt x="1623" y="4175"/>
                    <a:pt x="1757" y="3856"/>
                    <a:pt x="1757" y="3856"/>
                  </a:cubicBezTo>
                  <a:cubicBezTo>
                    <a:pt x="1607" y="3005"/>
                    <a:pt x="1757" y="906"/>
                    <a:pt x="1757" y="906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897942" y="2350393"/>
              <a:ext cx="159634" cy="246656"/>
            </a:xfrm>
            <a:custGeom>
              <a:avLst/>
              <a:gdLst/>
              <a:ahLst/>
              <a:cxnLst/>
              <a:rect l="l" t="t" r="r" b="b"/>
              <a:pathLst>
                <a:path w="3157" h="4878" extrusionOk="0">
                  <a:moveTo>
                    <a:pt x="2498" y="2224"/>
                  </a:moveTo>
                  <a:cubicBezTo>
                    <a:pt x="2498" y="2228"/>
                    <a:pt x="2498" y="2233"/>
                    <a:pt x="2499" y="2238"/>
                  </a:cubicBezTo>
                  <a:lnTo>
                    <a:pt x="2499" y="2238"/>
                  </a:lnTo>
                  <a:cubicBezTo>
                    <a:pt x="2499" y="2229"/>
                    <a:pt x="2498" y="2224"/>
                    <a:pt x="2498" y="2224"/>
                  </a:cubicBezTo>
                  <a:close/>
                  <a:moveTo>
                    <a:pt x="1153" y="0"/>
                  </a:moveTo>
                  <a:cubicBezTo>
                    <a:pt x="1153" y="0"/>
                    <a:pt x="577" y="385"/>
                    <a:pt x="303" y="948"/>
                  </a:cubicBezTo>
                  <a:cubicBezTo>
                    <a:pt x="41" y="1524"/>
                    <a:pt x="1" y="1799"/>
                    <a:pt x="1" y="1799"/>
                  </a:cubicBezTo>
                  <a:lnTo>
                    <a:pt x="179" y="2278"/>
                  </a:lnTo>
                  <a:lnTo>
                    <a:pt x="645" y="1949"/>
                  </a:lnTo>
                  <a:lnTo>
                    <a:pt x="645" y="1949"/>
                  </a:lnTo>
                  <a:cubicBezTo>
                    <a:pt x="645" y="1949"/>
                    <a:pt x="632" y="2525"/>
                    <a:pt x="810" y="3102"/>
                  </a:cubicBezTo>
                  <a:cubicBezTo>
                    <a:pt x="989" y="3678"/>
                    <a:pt x="1935" y="4736"/>
                    <a:pt x="2566" y="4873"/>
                  </a:cubicBezTo>
                  <a:cubicBezTo>
                    <a:pt x="2583" y="4876"/>
                    <a:pt x="2598" y="4877"/>
                    <a:pt x="2612" y="4877"/>
                  </a:cubicBezTo>
                  <a:cubicBezTo>
                    <a:pt x="3156" y="4877"/>
                    <a:pt x="2513" y="2700"/>
                    <a:pt x="2499" y="2238"/>
                  </a:cubicBezTo>
                  <a:lnTo>
                    <a:pt x="2499" y="2238"/>
                  </a:lnTo>
                  <a:cubicBezTo>
                    <a:pt x="2498" y="2291"/>
                    <a:pt x="2476" y="2470"/>
                    <a:pt x="2232" y="2470"/>
                  </a:cubicBezTo>
                  <a:cubicBezTo>
                    <a:pt x="2180" y="2470"/>
                    <a:pt x="2118" y="2462"/>
                    <a:pt x="2045" y="2443"/>
                  </a:cubicBezTo>
                  <a:cubicBezTo>
                    <a:pt x="1565" y="2306"/>
                    <a:pt x="1057" y="1153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grpSp>
          <p:nvGrpSpPr>
            <p:cNvPr id="286" name="Google Shape;286;p33"/>
            <p:cNvGrpSpPr/>
            <p:nvPr/>
          </p:nvGrpSpPr>
          <p:grpSpPr>
            <a:xfrm>
              <a:off x="5049800" y="1992800"/>
              <a:ext cx="408900" cy="408900"/>
              <a:chOff x="1731750" y="1430575"/>
              <a:chExt cx="408900" cy="408900"/>
            </a:xfrm>
          </p:grpSpPr>
          <p:sp>
            <p:nvSpPr>
              <p:cNvPr id="287" name="Google Shape;287;p33"/>
              <p:cNvSpPr/>
              <p:nvPr/>
            </p:nvSpPr>
            <p:spPr>
              <a:xfrm>
                <a:off x="1731750" y="1430575"/>
                <a:ext cx="408900" cy="40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288" name="Google Shape;288;p33"/>
              <p:cNvSpPr/>
              <p:nvPr/>
            </p:nvSpPr>
            <p:spPr>
              <a:xfrm>
                <a:off x="1773000" y="1471825"/>
                <a:ext cx="326400" cy="326400"/>
              </a:xfrm>
              <a:prstGeom prst="mathMultiply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B668-6B61-411A-924A-8450E7F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3D7A-3080-40B4-A49E-036BF7B9D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gộp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77BA52E-C320-4974-99B9-347DB006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75" y="1716087"/>
            <a:ext cx="5943600" cy="27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5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FB9C-FF88-4762-80B9-8CF3D69E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0F85-3BDF-4A53-9681-96271BD01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dàn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 ra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kết </a:t>
            </a:r>
            <a:r>
              <a:rPr lang="en-US" dirty="0" err="1"/>
              <a:t>nối</a:t>
            </a:r>
            <a:r>
              <a:rPr lang="en-US" dirty="0"/>
              <a:t> đầy đủ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5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2607-3C13-4FD8-9B9A-8DB74B18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75" y="91916"/>
            <a:ext cx="7717500" cy="564900"/>
          </a:xfrm>
        </p:spPr>
        <p:txBody>
          <a:bodyPr/>
          <a:lstStyle/>
          <a:p>
            <a:r>
              <a:rPr lang="en-US" dirty="0"/>
              <a:t>2.2 Tổng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819D-474D-491A-A20A-9FED7C92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575" y="656816"/>
            <a:ext cx="7717500" cy="33711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MNIST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	- Ảnh 28 x 28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	- 60000 ảnh </a:t>
            </a:r>
            <a:r>
              <a:rPr lang="en-US" sz="1800" dirty="0" err="1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train </a:t>
            </a:r>
            <a:r>
              <a:rPr lang="en-US" sz="1800" dirty="0" err="1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10000 ảnh </a:t>
            </a:r>
            <a:r>
              <a:rPr lang="en-US" sz="1800" dirty="0" err="1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test</a:t>
            </a:r>
            <a:endParaRPr 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C5077A-4BCC-4317-AC73-4983C179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3" y="1675924"/>
            <a:ext cx="3848100" cy="337566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8287CFD-7B4E-4D47-A835-E721C1F5E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792" y="1675924"/>
            <a:ext cx="3124633" cy="33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2607-3C13-4FD8-9B9A-8DB74B18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75" y="91916"/>
            <a:ext cx="7717500" cy="564900"/>
          </a:xfrm>
        </p:spPr>
        <p:txBody>
          <a:bodyPr/>
          <a:lstStyle/>
          <a:p>
            <a:r>
              <a:rPr lang="en-US" dirty="0"/>
              <a:t>2.2 Tổng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819D-474D-491A-A20A-9FED7C92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575" y="656816"/>
            <a:ext cx="7717500" cy="3371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trước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hóa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FFC0B2-19F5-49F4-9A33-5AE898BD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51" y="1221716"/>
            <a:ext cx="4543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2607-3C13-4FD8-9B9A-8DB74B18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75" y="91916"/>
            <a:ext cx="7717500" cy="564900"/>
          </a:xfrm>
        </p:spPr>
        <p:txBody>
          <a:bodyPr/>
          <a:lstStyle/>
          <a:p>
            <a:r>
              <a:rPr lang="en-US" dirty="0"/>
              <a:t>2.2 Tổng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819D-474D-491A-A20A-9FED7C92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575" y="656816"/>
            <a:ext cx="7717500" cy="33711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Trước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mô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đổi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dưới dạng one hot vector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đầu ra </a:t>
            </a:r>
            <a:r>
              <a:rPr lang="en-US" dirty="0" err="1"/>
              <a:t>của</a:t>
            </a:r>
            <a:r>
              <a:rPr lang="en-US" dirty="0"/>
              <a:t> mô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17B09B3-DFEA-4D94-BA18-5F4FD4CD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45" y="2009775"/>
            <a:ext cx="593471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4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EE8-3B75-480D-8B4B-9CC0C7FA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Mô </a:t>
            </a:r>
            <a:r>
              <a:rPr lang="en-US" dirty="0" err="1"/>
              <a:t>hình</a:t>
            </a:r>
            <a:r>
              <a:rPr lang="en-US" dirty="0"/>
              <a:t>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0684BE0-7C7B-4F1D-A5C3-AFADC60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94" y="1619479"/>
            <a:ext cx="5943600" cy="255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6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4BCC-4725-4F0E-834A-B3E03F85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Huấn</a:t>
            </a:r>
            <a:r>
              <a:rPr lang="en-US" dirty="0"/>
              <a:t> luyện mô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D986-D7AE-41C9-97A3-F831E7C5F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Sử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Loss entropy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  <a:p>
            <a:r>
              <a:rPr lang="en-US" dirty="0"/>
              <a:t>Sử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adam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learning rate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EAC6D47-8E1B-4B5D-A1A8-B966E2F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0" y="2028507"/>
            <a:ext cx="6195060" cy="108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2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4BCC-4725-4F0E-834A-B3E03F85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Huấn</a:t>
            </a:r>
            <a:r>
              <a:rPr lang="en-US" dirty="0"/>
              <a:t> luyện mô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D986-D7AE-41C9-97A3-F831E7C5F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Sử </a:t>
            </a:r>
            <a:r>
              <a:rPr lang="en-US" dirty="0" err="1"/>
              <a:t>dụng</a:t>
            </a:r>
            <a:r>
              <a:rPr lang="en-US" dirty="0"/>
              <a:t> early stopping </a:t>
            </a:r>
            <a:r>
              <a:rPr lang="en-US" dirty="0" err="1"/>
              <a:t>tránh</a:t>
            </a:r>
            <a:r>
              <a:rPr lang="en-US" dirty="0"/>
              <a:t> overfitting</a:t>
            </a:r>
          </a:p>
          <a:p>
            <a:pPr marL="114300" indent="0">
              <a:buNone/>
            </a:pPr>
            <a:r>
              <a:rPr lang="en-US" dirty="0"/>
              <a:t>Model check point </a:t>
            </a:r>
            <a:r>
              <a:rPr lang="en-US" dirty="0" err="1"/>
              <a:t>để</a:t>
            </a:r>
            <a:r>
              <a:rPr lang="en-US" dirty="0"/>
              <a:t> lưu kết </a:t>
            </a:r>
            <a:r>
              <a:rPr lang="en-US" dirty="0" err="1"/>
              <a:t>quả</a:t>
            </a:r>
            <a:r>
              <a:rPr lang="en-US" dirty="0"/>
              <a:t> tốt </a:t>
            </a:r>
            <a:r>
              <a:rPr lang="en-US" dirty="0" err="1"/>
              <a:t>nhất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7F9891F-18CF-48C7-991F-4251A8EF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36" y="1950970"/>
            <a:ext cx="5943600" cy="26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1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4BCC-4725-4F0E-834A-B3E03F85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Huấn</a:t>
            </a:r>
            <a:r>
              <a:rPr lang="en-US" dirty="0"/>
              <a:t> luyện mô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D986-D7AE-41C9-97A3-F831E7C5F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BC30A06-794F-4AF9-BA70-FBFE9FBD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75" y="1325245"/>
            <a:ext cx="5943600" cy="27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70C6-4A0E-4B33-A7FE-44FD636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Huấn</a:t>
            </a:r>
            <a:r>
              <a:rPr lang="en-US" dirty="0"/>
              <a:t> luyện mô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F181C-7E5D-47A7-9225-2D3D60B6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Độ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lên</a:t>
            </a:r>
            <a:r>
              <a:rPr lang="en-US" dirty="0"/>
              <a:t> tới 99.15%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E67823-4B18-4B06-B8D6-A63A364E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39620"/>
            <a:ext cx="5943600" cy="10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6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382796" y="72954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Nội dung</a:t>
            </a:r>
            <a:endParaRPr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A065BF-DBD1-4743-BBE4-023966AC1EB1}"/>
              </a:ext>
            </a:extLst>
          </p:cNvPr>
          <p:cNvGrpSpPr/>
          <p:nvPr/>
        </p:nvGrpSpPr>
        <p:grpSpPr>
          <a:xfrm>
            <a:off x="4662696" y="782948"/>
            <a:ext cx="2613027" cy="2513522"/>
            <a:chOff x="4834146" y="429640"/>
            <a:chExt cx="2613027" cy="25135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0815BD-4139-48F2-80DA-2CB309C1F7FF}"/>
                </a:ext>
              </a:extLst>
            </p:cNvPr>
            <p:cNvGrpSpPr/>
            <p:nvPr/>
          </p:nvGrpSpPr>
          <p:grpSpPr>
            <a:xfrm>
              <a:off x="4834146" y="429640"/>
              <a:ext cx="2613027" cy="1197441"/>
              <a:chOff x="4834146" y="705802"/>
              <a:chExt cx="2613027" cy="1197441"/>
            </a:xfrm>
          </p:grpSpPr>
          <p:grpSp>
            <p:nvGrpSpPr>
              <p:cNvPr id="47" name="Google Shape;299;p35">
                <a:extLst>
                  <a:ext uri="{FF2B5EF4-FFF2-40B4-BE49-F238E27FC236}">
                    <a16:creationId xmlns:a16="http://schemas.microsoft.com/office/drawing/2014/main" id="{BCCE8D71-D81D-47DB-B4D7-04293CF982B3}"/>
                  </a:ext>
                </a:extLst>
              </p:cNvPr>
              <p:cNvGrpSpPr/>
              <p:nvPr/>
            </p:nvGrpSpPr>
            <p:grpSpPr>
              <a:xfrm>
                <a:off x="5142246" y="960134"/>
                <a:ext cx="2304927" cy="943109"/>
                <a:chOff x="1036250" y="238125"/>
                <a:chExt cx="3015050" cy="1591475"/>
              </a:xfrm>
            </p:grpSpPr>
            <p:sp>
              <p:nvSpPr>
                <p:cNvPr id="48" name="Google Shape;300;p35">
                  <a:extLst>
                    <a:ext uri="{FF2B5EF4-FFF2-40B4-BE49-F238E27FC236}">
                      <a16:creationId xmlns:a16="http://schemas.microsoft.com/office/drawing/2014/main" id="{8356AAA6-3BC1-4E68-9F4F-22838486DAFF}"/>
                    </a:ext>
                  </a:extLst>
                </p:cNvPr>
                <p:cNvSpPr/>
                <p:nvPr/>
              </p:nvSpPr>
              <p:spPr>
                <a:xfrm>
                  <a:off x="1036250" y="526325"/>
                  <a:ext cx="3015050" cy="130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02" h="52131" extrusionOk="0">
                      <a:moveTo>
                        <a:pt x="0" y="1"/>
                      </a:moveTo>
                      <a:lnTo>
                        <a:pt x="0" y="49747"/>
                      </a:lnTo>
                      <a:cubicBezTo>
                        <a:pt x="0" y="51064"/>
                        <a:pt x="1066" y="52130"/>
                        <a:pt x="2383" y="52130"/>
                      </a:cubicBezTo>
                      <a:lnTo>
                        <a:pt x="118219" y="52130"/>
                      </a:lnTo>
                      <a:cubicBezTo>
                        <a:pt x="119535" y="52130"/>
                        <a:pt x="120602" y="51064"/>
                        <a:pt x="120602" y="49747"/>
                      </a:cubicBezTo>
                      <a:lnTo>
                        <a:pt x="1206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301;p35">
                  <a:extLst>
                    <a:ext uri="{FF2B5EF4-FFF2-40B4-BE49-F238E27FC236}">
                      <a16:creationId xmlns:a16="http://schemas.microsoft.com/office/drawing/2014/main" id="{0727CA7C-23CE-4288-848C-D1A090332BD4}"/>
                    </a:ext>
                  </a:extLst>
                </p:cNvPr>
                <p:cNvSpPr/>
                <p:nvPr/>
              </p:nvSpPr>
              <p:spPr>
                <a:xfrm>
                  <a:off x="1036250" y="238125"/>
                  <a:ext cx="3015050" cy="288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02" h="11529" extrusionOk="0">
                      <a:moveTo>
                        <a:pt x="2383" y="0"/>
                      </a:moveTo>
                      <a:cubicBezTo>
                        <a:pt x="1066" y="0"/>
                        <a:pt x="0" y="1066"/>
                        <a:pt x="0" y="2383"/>
                      </a:cubicBezTo>
                      <a:lnTo>
                        <a:pt x="0" y="11529"/>
                      </a:lnTo>
                      <a:lnTo>
                        <a:pt x="120602" y="11529"/>
                      </a:lnTo>
                      <a:lnTo>
                        <a:pt x="120602" y="2383"/>
                      </a:lnTo>
                      <a:cubicBezTo>
                        <a:pt x="120602" y="1066"/>
                        <a:pt x="119535" y="0"/>
                        <a:pt x="1182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" name="Google Shape;302;p35">
                <a:extLst>
                  <a:ext uri="{FF2B5EF4-FFF2-40B4-BE49-F238E27FC236}">
                    <a16:creationId xmlns:a16="http://schemas.microsoft.com/office/drawing/2014/main" id="{7F971D3F-E8DA-4336-948C-74BA22DC1EF0}"/>
                  </a:ext>
                </a:extLst>
              </p:cNvPr>
              <p:cNvSpPr/>
              <p:nvPr/>
            </p:nvSpPr>
            <p:spPr>
              <a:xfrm>
                <a:off x="4894175" y="757948"/>
                <a:ext cx="496142" cy="5008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25;p35">
                <a:extLst>
                  <a:ext uri="{FF2B5EF4-FFF2-40B4-BE49-F238E27FC236}">
                    <a16:creationId xmlns:a16="http://schemas.microsoft.com/office/drawing/2014/main" id="{88A3926E-2936-4CB3-B03B-DCA0C39DC0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2246" y="1202743"/>
                <a:ext cx="2304927" cy="70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0" indent="0">
                  <a:spcAft>
                    <a:spcPts val="1200"/>
                  </a:spcAft>
                </a:pPr>
                <a:r>
                  <a:rPr lang="en-US" dirty="0"/>
                  <a:t>Xây dựng </a:t>
                </a:r>
                <a:r>
                  <a:rPr lang="en-US" dirty="0" err="1"/>
                  <a:t>dự</a:t>
                </a:r>
                <a:r>
                  <a:rPr lang="en-US" dirty="0"/>
                  <a:t> án</a:t>
                </a:r>
              </a:p>
            </p:txBody>
          </p:sp>
          <p:sp>
            <p:nvSpPr>
              <p:cNvPr id="52" name="Google Shape;327;p35">
                <a:extLst>
                  <a:ext uri="{FF2B5EF4-FFF2-40B4-BE49-F238E27FC236}">
                    <a16:creationId xmlns:a16="http://schemas.microsoft.com/office/drawing/2014/main" id="{1795D705-0C91-4D00-A2E4-C1FADA9921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4146" y="705802"/>
                <a:ext cx="616200" cy="6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r>
                  <a:rPr lang="en" sz="2000" dirty="0"/>
                  <a:t>02</a:t>
                </a:r>
                <a:endParaRPr lang="en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47C70F-D64A-4A60-898E-8F53E1E3DA16}"/>
                </a:ext>
              </a:extLst>
            </p:cNvPr>
            <p:cNvGrpSpPr/>
            <p:nvPr/>
          </p:nvGrpSpPr>
          <p:grpSpPr>
            <a:xfrm>
              <a:off x="4834146" y="1745721"/>
              <a:ext cx="2613027" cy="1197441"/>
              <a:chOff x="4834146" y="1974706"/>
              <a:chExt cx="2613027" cy="1197441"/>
            </a:xfrm>
          </p:grpSpPr>
          <p:grpSp>
            <p:nvGrpSpPr>
              <p:cNvPr id="59" name="Google Shape;299;p35">
                <a:extLst>
                  <a:ext uri="{FF2B5EF4-FFF2-40B4-BE49-F238E27FC236}">
                    <a16:creationId xmlns:a16="http://schemas.microsoft.com/office/drawing/2014/main" id="{30CA8163-1B4C-454B-90FF-3A8F3581E1FB}"/>
                  </a:ext>
                </a:extLst>
              </p:cNvPr>
              <p:cNvGrpSpPr/>
              <p:nvPr/>
            </p:nvGrpSpPr>
            <p:grpSpPr>
              <a:xfrm>
                <a:off x="5142246" y="2229038"/>
                <a:ext cx="2304927" cy="943109"/>
                <a:chOff x="1036250" y="238125"/>
                <a:chExt cx="3015050" cy="1591475"/>
              </a:xfrm>
            </p:grpSpPr>
            <p:sp>
              <p:nvSpPr>
                <p:cNvPr id="60" name="Google Shape;300;p35">
                  <a:extLst>
                    <a:ext uri="{FF2B5EF4-FFF2-40B4-BE49-F238E27FC236}">
                      <a16:creationId xmlns:a16="http://schemas.microsoft.com/office/drawing/2014/main" id="{317E5283-F227-4823-A40F-BBF90849C510}"/>
                    </a:ext>
                  </a:extLst>
                </p:cNvPr>
                <p:cNvSpPr/>
                <p:nvPr/>
              </p:nvSpPr>
              <p:spPr>
                <a:xfrm>
                  <a:off x="1036250" y="526325"/>
                  <a:ext cx="3015050" cy="130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02" h="52131" extrusionOk="0">
                      <a:moveTo>
                        <a:pt x="0" y="1"/>
                      </a:moveTo>
                      <a:lnTo>
                        <a:pt x="0" y="49747"/>
                      </a:lnTo>
                      <a:cubicBezTo>
                        <a:pt x="0" y="51064"/>
                        <a:pt x="1066" y="52130"/>
                        <a:pt x="2383" y="52130"/>
                      </a:cubicBezTo>
                      <a:lnTo>
                        <a:pt x="118219" y="52130"/>
                      </a:lnTo>
                      <a:cubicBezTo>
                        <a:pt x="119535" y="52130"/>
                        <a:pt x="120602" y="51064"/>
                        <a:pt x="120602" y="49747"/>
                      </a:cubicBezTo>
                      <a:lnTo>
                        <a:pt x="1206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301;p35">
                  <a:extLst>
                    <a:ext uri="{FF2B5EF4-FFF2-40B4-BE49-F238E27FC236}">
                      <a16:creationId xmlns:a16="http://schemas.microsoft.com/office/drawing/2014/main" id="{68AEA958-0030-43F8-9EEE-8E48096828CB}"/>
                    </a:ext>
                  </a:extLst>
                </p:cNvPr>
                <p:cNvSpPr/>
                <p:nvPr/>
              </p:nvSpPr>
              <p:spPr>
                <a:xfrm>
                  <a:off x="1036250" y="238125"/>
                  <a:ext cx="3015050" cy="2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02" h="11529" extrusionOk="0">
                      <a:moveTo>
                        <a:pt x="2383" y="0"/>
                      </a:moveTo>
                      <a:cubicBezTo>
                        <a:pt x="1066" y="0"/>
                        <a:pt x="0" y="1066"/>
                        <a:pt x="0" y="2383"/>
                      </a:cubicBezTo>
                      <a:lnTo>
                        <a:pt x="0" y="11529"/>
                      </a:lnTo>
                      <a:lnTo>
                        <a:pt x="120602" y="11529"/>
                      </a:lnTo>
                      <a:lnTo>
                        <a:pt x="120602" y="2383"/>
                      </a:lnTo>
                      <a:cubicBezTo>
                        <a:pt x="120602" y="1066"/>
                        <a:pt x="119535" y="0"/>
                        <a:pt x="1182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2" name="Google Shape;302;p35">
                <a:extLst>
                  <a:ext uri="{FF2B5EF4-FFF2-40B4-BE49-F238E27FC236}">
                    <a16:creationId xmlns:a16="http://schemas.microsoft.com/office/drawing/2014/main" id="{ED9623ED-89A3-42A8-8AC3-C5968FA388F2}"/>
                  </a:ext>
                </a:extLst>
              </p:cNvPr>
              <p:cNvSpPr/>
              <p:nvPr/>
            </p:nvSpPr>
            <p:spPr>
              <a:xfrm>
                <a:off x="4894175" y="2026852"/>
                <a:ext cx="496142" cy="5008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25;p35">
                <a:extLst>
                  <a:ext uri="{FF2B5EF4-FFF2-40B4-BE49-F238E27FC236}">
                    <a16:creationId xmlns:a16="http://schemas.microsoft.com/office/drawing/2014/main" id="{58FFC253-2B23-487B-A658-43C2FD2DD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2246" y="2471647"/>
                <a:ext cx="2304927" cy="70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0" indent="0">
                  <a:spcAft>
                    <a:spcPts val="1200"/>
                  </a:spcAft>
                </a:pPr>
                <a:r>
                  <a:rPr lang="en-US" dirty="0"/>
                  <a:t>Kết </a:t>
                </a:r>
                <a:r>
                  <a:rPr lang="en-US" dirty="0" err="1"/>
                  <a:t>quả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64" name="Google Shape;327;p35">
                <a:extLst>
                  <a:ext uri="{FF2B5EF4-FFF2-40B4-BE49-F238E27FC236}">
                    <a16:creationId xmlns:a16="http://schemas.microsoft.com/office/drawing/2014/main" id="{7E2D5446-7A15-4A61-8379-6E30786CF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4146" y="1974706"/>
                <a:ext cx="616200" cy="6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r>
                  <a:rPr lang="en" sz="2000" dirty="0"/>
                  <a:t>04</a:t>
                </a:r>
                <a:endParaRPr lang="en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37F3EF-B4CB-4051-96C4-1D1F0DBBE68C}"/>
              </a:ext>
            </a:extLst>
          </p:cNvPr>
          <p:cNvGrpSpPr/>
          <p:nvPr/>
        </p:nvGrpSpPr>
        <p:grpSpPr>
          <a:xfrm>
            <a:off x="1086185" y="826961"/>
            <a:ext cx="2613027" cy="3827093"/>
            <a:chOff x="1199769" y="780407"/>
            <a:chExt cx="2613027" cy="3827093"/>
          </a:xfrm>
        </p:grpSpPr>
        <p:grpSp>
          <p:nvGrpSpPr>
            <p:cNvPr id="107" name="Google Shape;299;p35">
              <a:extLst>
                <a:ext uri="{FF2B5EF4-FFF2-40B4-BE49-F238E27FC236}">
                  <a16:creationId xmlns:a16="http://schemas.microsoft.com/office/drawing/2014/main" id="{A40DE006-9868-4D24-A65A-4F02E5FFEC1E}"/>
                </a:ext>
              </a:extLst>
            </p:cNvPr>
            <p:cNvGrpSpPr/>
            <p:nvPr/>
          </p:nvGrpSpPr>
          <p:grpSpPr>
            <a:xfrm>
              <a:off x="1507869" y="982593"/>
              <a:ext cx="2304927" cy="943109"/>
              <a:chOff x="1036250" y="238125"/>
              <a:chExt cx="3015050" cy="1591475"/>
            </a:xfrm>
          </p:grpSpPr>
          <p:sp>
            <p:nvSpPr>
              <p:cNvPr id="108" name="Google Shape;300;p35">
                <a:extLst>
                  <a:ext uri="{FF2B5EF4-FFF2-40B4-BE49-F238E27FC236}">
                    <a16:creationId xmlns:a16="http://schemas.microsoft.com/office/drawing/2014/main" id="{85A70603-C3B7-4776-90FD-6E244EDD73EA}"/>
                  </a:ext>
                </a:extLst>
              </p:cNvPr>
              <p:cNvSpPr/>
              <p:nvPr/>
            </p:nvSpPr>
            <p:spPr>
              <a:xfrm>
                <a:off x="1036250" y="526325"/>
                <a:ext cx="3015050" cy="1303275"/>
              </a:xfrm>
              <a:custGeom>
                <a:avLst/>
                <a:gdLst/>
                <a:ahLst/>
                <a:cxnLst/>
                <a:rect l="l" t="t" r="r" b="b"/>
                <a:pathLst>
                  <a:path w="120602" h="52131" extrusionOk="0">
                    <a:moveTo>
                      <a:pt x="0" y="1"/>
                    </a:moveTo>
                    <a:lnTo>
                      <a:pt x="0" y="49747"/>
                    </a:lnTo>
                    <a:cubicBezTo>
                      <a:pt x="0" y="51064"/>
                      <a:pt x="1066" y="52130"/>
                      <a:pt x="2383" y="52130"/>
                    </a:cubicBezTo>
                    <a:lnTo>
                      <a:pt x="118219" y="52130"/>
                    </a:lnTo>
                    <a:cubicBezTo>
                      <a:pt x="119535" y="52130"/>
                      <a:pt x="120602" y="51064"/>
                      <a:pt x="120602" y="49747"/>
                    </a:cubicBezTo>
                    <a:lnTo>
                      <a:pt x="1206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01;p35">
                <a:extLst>
                  <a:ext uri="{FF2B5EF4-FFF2-40B4-BE49-F238E27FC236}">
                    <a16:creationId xmlns:a16="http://schemas.microsoft.com/office/drawing/2014/main" id="{ACBB329E-A413-43BC-9192-7ABAABCC58C0}"/>
                  </a:ext>
                </a:extLst>
              </p:cNvPr>
              <p:cNvSpPr/>
              <p:nvPr/>
            </p:nvSpPr>
            <p:spPr>
              <a:xfrm>
                <a:off x="1036250" y="238125"/>
                <a:ext cx="3015050" cy="288225"/>
              </a:xfrm>
              <a:custGeom>
                <a:avLst/>
                <a:gdLst/>
                <a:ahLst/>
                <a:cxnLst/>
                <a:rect l="l" t="t" r="r" b="b"/>
                <a:pathLst>
                  <a:path w="120602" h="11529" extrusionOk="0">
                    <a:moveTo>
                      <a:pt x="2383" y="0"/>
                    </a:moveTo>
                    <a:cubicBezTo>
                      <a:pt x="1066" y="0"/>
                      <a:pt x="0" y="1066"/>
                      <a:pt x="0" y="2383"/>
                    </a:cubicBezTo>
                    <a:lnTo>
                      <a:pt x="0" y="11529"/>
                    </a:lnTo>
                    <a:lnTo>
                      <a:pt x="120602" y="11529"/>
                    </a:lnTo>
                    <a:lnTo>
                      <a:pt x="120602" y="2383"/>
                    </a:lnTo>
                    <a:cubicBezTo>
                      <a:pt x="120602" y="1066"/>
                      <a:pt x="119535" y="0"/>
                      <a:pt x="118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302;p35">
              <a:extLst>
                <a:ext uri="{FF2B5EF4-FFF2-40B4-BE49-F238E27FC236}">
                  <a16:creationId xmlns:a16="http://schemas.microsoft.com/office/drawing/2014/main" id="{EE38082E-6821-4DB1-92BA-C0818133FD50}"/>
                </a:ext>
              </a:extLst>
            </p:cNvPr>
            <p:cNvSpPr/>
            <p:nvPr/>
          </p:nvSpPr>
          <p:spPr>
            <a:xfrm>
              <a:off x="1259798" y="780407"/>
              <a:ext cx="496142" cy="5008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325;p35">
              <a:extLst>
                <a:ext uri="{FF2B5EF4-FFF2-40B4-BE49-F238E27FC236}">
                  <a16:creationId xmlns:a16="http://schemas.microsoft.com/office/drawing/2014/main" id="{49069A1C-4F0F-4B74-B098-9706A6412BC3}"/>
                </a:ext>
              </a:extLst>
            </p:cNvPr>
            <p:cNvSpPr txBox="1">
              <a:spLocks/>
            </p:cNvSpPr>
            <p:nvPr/>
          </p:nvSpPr>
          <p:spPr>
            <a:xfrm>
              <a:off x="1507869" y="1225202"/>
              <a:ext cx="2304927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marL="0" indent="0">
                <a:spcAft>
                  <a:spcPts val="1200"/>
                </a:spcAft>
              </a:pPr>
              <a:r>
                <a:rPr lang="en-US" dirty="0" err="1"/>
                <a:t>Giới</a:t>
              </a:r>
              <a:r>
                <a:rPr lang="en-US" dirty="0"/>
                <a:t> </a:t>
              </a:r>
              <a:r>
                <a:rPr lang="en-US" dirty="0" err="1"/>
                <a:t>thiệu</a:t>
              </a:r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E7723C-2113-4142-BF21-A346530E2197}"/>
                </a:ext>
              </a:extLst>
            </p:cNvPr>
            <p:cNvGrpSpPr/>
            <p:nvPr/>
          </p:nvGrpSpPr>
          <p:grpSpPr>
            <a:xfrm>
              <a:off x="1199769" y="2096489"/>
              <a:ext cx="2613027" cy="1197441"/>
              <a:chOff x="713250" y="1991163"/>
              <a:chExt cx="2613027" cy="1197441"/>
            </a:xfrm>
          </p:grpSpPr>
          <p:grpSp>
            <p:nvGrpSpPr>
              <p:cNvPr id="114" name="Google Shape;299;p35">
                <a:extLst>
                  <a:ext uri="{FF2B5EF4-FFF2-40B4-BE49-F238E27FC236}">
                    <a16:creationId xmlns:a16="http://schemas.microsoft.com/office/drawing/2014/main" id="{5B41E0C3-31AB-4CB4-9C40-544692186487}"/>
                  </a:ext>
                </a:extLst>
              </p:cNvPr>
              <p:cNvGrpSpPr/>
              <p:nvPr/>
            </p:nvGrpSpPr>
            <p:grpSpPr>
              <a:xfrm>
                <a:off x="1021350" y="2245495"/>
                <a:ext cx="2304927" cy="943109"/>
                <a:chOff x="1036250" y="238125"/>
                <a:chExt cx="3015050" cy="1591475"/>
              </a:xfrm>
            </p:grpSpPr>
            <p:sp>
              <p:nvSpPr>
                <p:cNvPr id="118" name="Google Shape;300;p35">
                  <a:extLst>
                    <a:ext uri="{FF2B5EF4-FFF2-40B4-BE49-F238E27FC236}">
                      <a16:creationId xmlns:a16="http://schemas.microsoft.com/office/drawing/2014/main" id="{C627326E-1D53-4908-AEA5-548DC468A036}"/>
                    </a:ext>
                  </a:extLst>
                </p:cNvPr>
                <p:cNvSpPr/>
                <p:nvPr/>
              </p:nvSpPr>
              <p:spPr>
                <a:xfrm>
                  <a:off x="1036250" y="526325"/>
                  <a:ext cx="3015050" cy="130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02" h="52131" extrusionOk="0">
                      <a:moveTo>
                        <a:pt x="0" y="1"/>
                      </a:moveTo>
                      <a:lnTo>
                        <a:pt x="0" y="49747"/>
                      </a:lnTo>
                      <a:cubicBezTo>
                        <a:pt x="0" y="51064"/>
                        <a:pt x="1066" y="52130"/>
                        <a:pt x="2383" y="52130"/>
                      </a:cubicBezTo>
                      <a:lnTo>
                        <a:pt x="118219" y="52130"/>
                      </a:lnTo>
                      <a:cubicBezTo>
                        <a:pt x="119535" y="52130"/>
                        <a:pt x="120602" y="51064"/>
                        <a:pt x="120602" y="49747"/>
                      </a:cubicBezTo>
                      <a:lnTo>
                        <a:pt x="1206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301;p35">
                  <a:extLst>
                    <a:ext uri="{FF2B5EF4-FFF2-40B4-BE49-F238E27FC236}">
                      <a16:creationId xmlns:a16="http://schemas.microsoft.com/office/drawing/2014/main" id="{9DC61E51-69D9-4200-A2FA-739782AF354A}"/>
                    </a:ext>
                  </a:extLst>
                </p:cNvPr>
                <p:cNvSpPr/>
                <p:nvPr/>
              </p:nvSpPr>
              <p:spPr>
                <a:xfrm>
                  <a:off x="1036250" y="238125"/>
                  <a:ext cx="3015050" cy="2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02" h="11529" extrusionOk="0">
                      <a:moveTo>
                        <a:pt x="2383" y="0"/>
                      </a:moveTo>
                      <a:cubicBezTo>
                        <a:pt x="1066" y="0"/>
                        <a:pt x="0" y="1066"/>
                        <a:pt x="0" y="2383"/>
                      </a:cubicBezTo>
                      <a:lnTo>
                        <a:pt x="0" y="11529"/>
                      </a:lnTo>
                      <a:lnTo>
                        <a:pt x="120602" y="11529"/>
                      </a:lnTo>
                      <a:lnTo>
                        <a:pt x="120602" y="2383"/>
                      </a:lnTo>
                      <a:cubicBezTo>
                        <a:pt x="120602" y="1066"/>
                        <a:pt x="119535" y="0"/>
                        <a:pt x="1182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" name="Google Shape;302;p35">
                <a:extLst>
                  <a:ext uri="{FF2B5EF4-FFF2-40B4-BE49-F238E27FC236}">
                    <a16:creationId xmlns:a16="http://schemas.microsoft.com/office/drawing/2014/main" id="{52B5CC5D-B2DA-42D1-A6F3-65CED04A6719}"/>
                  </a:ext>
                </a:extLst>
              </p:cNvPr>
              <p:cNvSpPr/>
              <p:nvPr/>
            </p:nvSpPr>
            <p:spPr>
              <a:xfrm>
                <a:off x="773279" y="2043309"/>
                <a:ext cx="496142" cy="5008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25;p35">
                <a:extLst>
                  <a:ext uri="{FF2B5EF4-FFF2-40B4-BE49-F238E27FC236}">
                    <a16:creationId xmlns:a16="http://schemas.microsoft.com/office/drawing/2014/main" id="{D08C8097-274D-4C69-88F9-CEB0C88F9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1350" y="2488104"/>
                <a:ext cx="2304927" cy="70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0" indent="0">
                  <a:spcAft>
                    <a:spcPts val="1200"/>
                  </a:spcAft>
                </a:pP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nghệ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117" name="Google Shape;327;p35">
                <a:extLst>
                  <a:ext uri="{FF2B5EF4-FFF2-40B4-BE49-F238E27FC236}">
                    <a16:creationId xmlns:a16="http://schemas.microsoft.com/office/drawing/2014/main" id="{DC21CC88-93D9-478F-A813-D2D2FAB7EC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50" y="1991163"/>
                <a:ext cx="616200" cy="6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Roboto Condensed"/>
                  <a:buNone/>
                  <a:defRPr sz="2400" b="1" i="0" u="none" strike="noStrike" cap="none">
                    <a:solidFill>
                      <a:schemeClr val="lt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r>
                  <a:rPr lang="en" sz="2000" dirty="0"/>
                  <a:t>03</a:t>
                </a:r>
                <a:endParaRPr lang="en" dirty="0"/>
              </a:p>
            </p:txBody>
          </p:sp>
        </p:grpSp>
        <p:grpSp>
          <p:nvGrpSpPr>
            <p:cNvPr id="120" name="Google Shape;299;p35">
              <a:extLst>
                <a:ext uri="{FF2B5EF4-FFF2-40B4-BE49-F238E27FC236}">
                  <a16:creationId xmlns:a16="http://schemas.microsoft.com/office/drawing/2014/main" id="{4CAFCEBB-8F3F-4835-A57E-181DD3F0AF42}"/>
                </a:ext>
              </a:extLst>
            </p:cNvPr>
            <p:cNvGrpSpPr/>
            <p:nvPr/>
          </p:nvGrpSpPr>
          <p:grpSpPr>
            <a:xfrm>
              <a:off x="1507869" y="3664391"/>
              <a:ext cx="2304927" cy="943109"/>
              <a:chOff x="1036250" y="238125"/>
              <a:chExt cx="3015050" cy="1591475"/>
            </a:xfrm>
          </p:grpSpPr>
          <p:sp>
            <p:nvSpPr>
              <p:cNvPr id="121" name="Google Shape;300;p35">
                <a:extLst>
                  <a:ext uri="{FF2B5EF4-FFF2-40B4-BE49-F238E27FC236}">
                    <a16:creationId xmlns:a16="http://schemas.microsoft.com/office/drawing/2014/main" id="{3CBA33A7-E419-4FD8-85D4-194473CC0DB4}"/>
                  </a:ext>
                </a:extLst>
              </p:cNvPr>
              <p:cNvSpPr/>
              <p:nvPr/>
            </p:nvSpPr>
            <p:spPr>
              <a:xfrm>
                <a:off x="1036250" y="526325"/>
                <a:ext cx="3015050" cy="1303275"/>
              </a:xfrm>
              <a:custGeom>
                <a:avLst/>
                <a:gdLst/>
                <a:ahLst/>
                <a:cxnLst/>
                <a:rect l="l" t="t" r="r" b="b"/>
                <a:pathLst>
                  <a:path w="120602" h="52131" extrusionOk="0">
                    <a:moveTo>
                      <a:pt x="0" y="1"/>
                    </a:moveTo>
                    <a:lnTo>
                      <a:pt x="0" y="49747"/>
                    </a:lnTo>
                    <a:cubicBezTo>
                      <a:pt x="0" y="51064"/>
                      <a:pt x="1066" y="52130"/>
                      <a:pt x="2383" y="52130"/>
                    </a:cubicBezTo>
                    <a:lnTo>
                      <a:pt x="118219" y="52130"/>
                    </a:lnTo>
                    <a:cubicBezTo>
                      <a:pt x="119535" y="52130"/>
                      <a:pt x="120602" y="51064"/>
                      <a:pt x="120602" y="49747"/>
                    </a:cubicBezTo>
                    <a:lnTo>
                      <a:pt x="1206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01;p35">
                <a:extLst>
                  <a:ext uri="{FF2B5EF4-FFF2-40B4-BE49-F238E27FC236}">
                    <a16:creationId xmlns:a16="http://schemas.microsoft.com/office/drawing/2014/main" id="{38FEE702-5063-4859-83F0-D454584BC1AD}"/>
                  </a:ext>
                </a:extLst>
              </p:cNvPr>
              <p:cNvSpPr/>
              <p:nvPr/>
            </p:nvSpPr>
            <p:spPr>
              <a:xfrm>
                <a:off x="1036250" y="238125"/>
                <a:ext cx="3015050" cy="288225"/>
              </a:xfrm>
              <a:custGeom>
                <a:avLst/>
                <a:gdLst/>
                <a:ahLst/>
                <a:cxnLst/>
                <a:rect l="l" t="t" r="r" b="b"/>
                <a:pathLst>
                  <a:path w="120602" h="11529" extrusionOk="0">
                    <a:moveTo>
                      <a:pt x="2383" y="0"/>
                    </a:moveTo>
                    <a:cubicBezTo>
                      <a:pt x="1066" y="0"/>
                      <a:pt x="0" y="1066"/>
                      <a:pt x="0" y="2383"/>
                    </a:cubicBezTo>
                    <a:lnTo>
                      <a:pt x="0" y="11529"/>
                    </a:lnTo>
                    <a:lnTo>
                      <a:pt x="120602" y="11529"/>
                    </a:lnTo>
                    <a:lnTo>
                      <a:pt x="120602" y="2383"/>
                    </a:lnTo>
                    <a:cubicBezTo>
                      <a:pt x="120602" y="1066"/>
                      <a:pt x="119535" y="0"/>
                      <a:pt x="118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302;p35">
              <a:extLst>
                <a:ext uri="{FF2B5EF4-FFF2-40B4-BE49-F238E27FC236}">
                  <a16:creationId xmlns:a16="http://schemas.microsoft.com/office/drawing/2014/main" id="{0B700FC4-1864-42B6-B515-4C3E29E50C67}"/>
                </a:ext>
              </a:extLst>
            </p:cNvPr>
            <p:cNvSpPr/>
            <p:nvPr/>
          </p:nvSpPr>
          <p:spPr>
            <a:xfrm>
              <a:off x="1259798" y="3462205"/>
              <a:ext cx="496142" cy="5008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5">
              <a:extLst>
                <a:ext uri="{FF2B5EF4-FFF2-40B4-BE49-F238E27FC236}">
                  <a16:creationId xmlns:a16="http://schemas.microsoft.com/office/drawing/2014/main" id="{0607691A-8B98-44CA-8DCF-AD748EC677B0}"/>
                </a:ext>
              </a:extLst>
            </p:cNvPr>
            <p:cNvSpPr txBox="1">
              <a:spLocks/>
            </p:cNvSpPr>
            <p:nvPr/>
          </p:nvSpPr>
          <p:spPr>
            <a:xfrm>
              <a:off x="1507869" y="3907000"/>
              <a:ext cx="2304927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marL="0" indent="0">
                <a:spcAft>
                  <a:spcPts val="1200"/>
                </a:spcAft>
              </a:pPr>
              <a:r>
                <a:rPr lang="en-US" dirty="0"/>
                <a:t>Tổng kết</a:t>
              </a:r>
            </a:p>
          </p:txBody>
        </p:sp>
      </p:grpSp>
      <p:sp>
        <p:nvSpPr>
          <p:cNvPr id="125" name="Google Shape;327;p35">
            <a:extLst>
              <a:ext uri="{FF2B5EF4-FFF2-40B4-BE49-F238E27FC236}">
                <a16:creationId xmlns:a16="http://schemas.microsoft.com/office/drawing/2014/main" id="{5918A1A1-E33D-43CD-9F8D-057D89C3AE43}"/>
              </a:ext>
            </a:extLst>
          </p:cNvPr>
          <p:cNvSpPr txBox="1">
            <a:spLocks/>
          </p:cNvSpPr>
          <p:nvPr/>
        </p:nvSpPr>
        <p:spPr>
          <a:xfrm>
            <a:off x="1086185" y="3453711"/>
            <a:ext cx="616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sz="2000" dirty="0"/>
              <a:t>05</a:t>
            </a:r>
            <a:endParaRPr lang="en" dirty="0"/>
          </a:p>
        </p:txBody>
      </p:sp>
      <p:sp>
        <p:nvSpPr>
          <p:cNvPr id="140" name="Google Shape;327;p35">
            <a:extLst>
              <a:ext uri="{FF2B5EF4-FFF2-40B4-BE49-F238E27FC236}">
                <a16:creationId xmlns:a16="http://schemas.microsoft.com/office/drawing/2014/main" id="{51F1F625-C67F-49B8-A99F-8118DD46B897}"/>
              </a:ext>
            </a:extLst>
          </p:cNvPr>
          <p:cNvSpPr txBox="1">
            <a:spLocks/>
          </p:cNvSpPr>
          <p:nvPr/>
        </p:nvSpPr>
        <p:spPr>
          <a:xfrm>
            <a:off x="1086185" y="777327"/>
            <a:ext cx="616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sz="2000" dirty="0"/>
              <a:t>01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2303074" y="2104575"/>
            <a:ext cx="647897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Công nghệ đã sử dụng</a:t>
            </a:r>
            <a:endParaRPr sz="4800"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658325" y="159607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25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6CCF-B73E-4461-BE35-D2BAF30C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đã sử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42DF7-A203-4748-BF2B-E3B3586F5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máy</a:t>
            </a: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Thư viện xử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numpy</a:t>
            </a: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Thư viện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vẽ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biểu đồ: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matplotib</a:t>
            </a: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Thư viện xử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ảnh: OpenCV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viện xử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xây dựng mô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sâu: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tensorflow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keras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</a:p>
          <a:p>
            <a:pPr marL="342900"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 startAt="2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Giao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diện</a:t>
            </a: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     Sử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thư viện đồ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họa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thư viện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pygame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5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1485900" y="2104575"/>
            <a:ext cx="821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Kết quả</a:t>
            </a:r>
            <a:endParaRPr sz="4800"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658325" y="159607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36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CAF1-ADCC-49D8-963E-DC73E92D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Huấn</a:t>
            </a:r>
            <a:r>
              <a:rPr lang="en-US" dirty="0"/>
              <a:t> luyện </a:t>
            </a:r>
            <a:r>
              <a:rPr lang="en-US" dirty="0" err="1"/>
              <a:t>và</a:t>
            </a:r>
            <a:r>
              <a:rPr lang="en-US" dirty="0"/>
              <a:t> đánh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2CD1-83D3-4519-93E2-84FE543E6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khá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tốt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chữ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0,2,3,4,5,6,8,9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rất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kém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7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1. </a:t>
            </a:r>
          </a:p>
          <a:p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CCE0D36-EDEF-4415-A94C-71444D83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08" y="2319597"/>
            <a:ext cx="2487930" cy="234696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0320FAB-E1DF-4595-8F25-B4E7AF905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58" y="2319597"/>
            <a:ext cx="2747645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2284024" y="2104575"/>
            <a:ext cx="653612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Tổng kết</a:t>
            </a:r>
            <a:endParaRPr sz="4800"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658325" y="159607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31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22B-E5B3-4774-805E-7BA21A6B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Hướng</a:t>
            </a:r>
            <a:r>
              <a:rPr lang="en-US" dirty="0"/>
              <a:t> phát triển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C6FEB-1EB9-464C-9930-ADFDBF3EB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xây dựng models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hoàn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áp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việt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chữ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chứ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ở việc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chữ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Vấn đề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cản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tìm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chữ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đủ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chinh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luyện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mô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sâu.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Project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hoàn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phát triển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chữ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ra,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phát triển project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dạng chữ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hoặc chữ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ảnh bất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kì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trước.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5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D73-3B7B-4AB6-A142-73521169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Kết luận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6FF3E-CBC6-4DCF-9AF3-68F78CE44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Qua project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đã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thêm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deep learning (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mạng CNN )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quen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cụ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sâu.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án liên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tương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lai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6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89;p38">
            <a:extLst>
              <a:ext uri="{FF2B5EF4-FFF2-40B4-BE49-F238E27FC236}">
                <a16:creationId xmlns:a16="http://schemas.microsoft.com/office/drawing/2014/main" id="{4CF712FF-4BA0-4DA5-917F-295FB7B945F9}"/>
              </a:ext>
            </a:extLst>
          </p:cNvPr>
          <p:cNvGrpSpPr/>
          <p:nvPr/>
        </p:nvGrpSpPr>
        <p:grpSpPr>
          <a:xfrm>
            <a:off x="-71164" y="1173267"/>
            <a:ext cx="2598434" cy="3606749"/>
            <a:chOff x="1482575" y="695101"/>
            <a:chExt cx="2598434" cy="3606749"/>
          </a:xfrm>
        </p:grpSpPr>
        <p:sp>
          <p:nvSpPr>
            <p:cNvPr id="37" name="Google Shape;390;p38">
              <a:extLst>
                <a:ext uri="{FF2B5EF4-FFF2-40B4-BE49-F238E27FC236}">
                  <a16:creationId xmlns:a16="http://schemas.microsoft.com/office/drawing/2014/main" id="{C94F23B5-6418-4EA1-8E14-0759BC9406F6}"/>
                </a:ext>
              </a:extLst>
            </p:cNvPr>
            <p:cNvSpPr/>
            <p:nvPr/>
          </p:nvSpPr>
          <p:spPr>
            <a:xfrm>
              <a:off x="1482575" y="4025850"/>
              <a:ext cx="2334000" cy="27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1;p38">
              <a:extLst>
                <a:ext uri="{FF2B5EF4-FFF2-40B4-BE49-F238E27FC236}">
                  <a16:creationId xmlns:a16="http://schemas.microsoft.com/office/drawing/2014/main" id="{509AB504-E437-4D78-9FF1-3012D1AFB616}"/>
                </a:ext>
              </a:extLst>
            </p:cNvPr>
            <p:cNvSpPr/>
            <p:nvPr/>
          </p:nvSpPr>
          <p:spPr>
            <a:xfrm>
              <a:off x="1550400" y="695101"/>
              <a:ext cx="2530609" cy="3312057"/>
            </a:xfrm>
            <a:custGeom>
              <a:avLst/>
              <a:gdLst/>
              <a:ahLst/>
              <a:cxnLst/>
              <a:rect l="l" t="t" r="r" b="b"/>
              <a:pathLst>
                <a:path w="41927" h="54874" extrusionOk="0">
                  <a:moveTo>
                    <a:pt x="22025" y="0"/>
                  </a:moveTo>
                  <a:cubicBezTo>
                    <a:pt x="22021" y="0"/>
                    <a:pt x="22017" y="2"/>
                    <a:pt x="22013" y="6"/>
                  </a:cubicBezTo>
                  <a:lnTo>
                    <a:pt x="27" y="9681"/>
                  </a:lnTo>
                  <a:cubicBezTo>
                    <a:pt x="0" y="9695"/>
                    <a:pt x="0" y="9708"/>
                    <a:pt x="0" y="9723"/>
                  </a:cubicBezTo>
                  <a:lnTo>
                    <a:pt x="19872" y="54860"/>
                  </a:lnTo>
                  <a:cubicBezTo>
                    <a:pt x="19886" y="54874"/>
                    <a:pt x="19899" y="54874"/>
                    <a:pt x="19914" y="54874"/>
                  </a:cubicBezTo>
                  <a:lnTo>
                    <a:pt x="41899" y="45198"/>
                  </a:lnTo>
                  <a:cubicBezTo>
                    <a:pt x="41912" y="45185"/>
                    <a:pt x="41927" y="45171"/>
                    <a:pt x="41912" y="45158"/>
                  </a:cubicBezTo>
                  <a:lnTo>
                    <a:pt x="22055" y="20"/>
                  </a:lnTo>
                  <a:cubicBezTo>
                    <a:pt x="22045" y="10"/>
                    <a:pt x="22035" y="0"/>
                    <a:pt x="2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2;p38">
              <a:extLst>
                <a:ext uri="{FF2B5EF4-FFF2-40B4-BE49-F238E27FC236}">
                  <a16:creationId xmlns:a16="http://schemas.microsoft.com/office/drawing/2014/main" id="{D7A16101-9BC5-4788-843E-5D3DFF36E315}"/>
                </a:ext>
              </a:extLst>
            </p:cNvPr>
            <p:cNvSpPr/>
            <p:nvPr/>
          </p:nvSpPr>
          <p:spPr>
            <a:xfrm>
              <a:off x="1785608" y="917453"/>
              <a:ext cx="2095733" cy="2851952"/>
            </a:xfrm>
            <a:custGeom>
              <a:avLst/>
              <a:gdLst/>
              <a:ahLst/>
              <a:cxnLst/>
              <a:rect l="l" t="t" r="r" b="b"/>
              <a:pathLst>
                <a:path w="34722" h="47251" extrusionOk="0">
                  <a:moveTo>
                    <a:pt x="13999" y="0"/>
                  </a:moveTo>
                  <a:lnTo>
                    <a:pt x="3171" y="4776"/>
                  </a:lnTo>
                  <a:cubicBezTo>
                    <a:pt x="3953" y="6698"/>
                    <a:pt x="3061" y="8906"/>
                    <a:pt x="1153" y="9744"/>
                  </a:cubicBezTo>
                  <a:cubicBezTo>
                    <a:pt x="783" y="9922"/>
                    <a:pt x="385" y="10019"/>
                    <a:pt x="1" y="10059"/>
                  </a:cubicBezTo>
                  <a:lnTo>
                    <a:pt x="15783" y="45906"/>
                  </a:lnTo>
                  <a:cubicBezTo>
                    <a:pt x="16072" y="45646"/>
                    <a:pt x="16414" y="45426"/>
                    <a:pt x="16785" y="45261"/>
                  </a:cubicBezTo>
                  <a:cubicBezTo>
                    <a:pt x="17289" y="45041"/>
                    <a:pt x="17815" y="44937"/>
                    <a:pt x="18332" y="44937"/>
                  </a:cubicBezTo>
                  <a:cubicBezTo>
                    <a:pt x="19816" y="44937"/>
                    <a:pt x="21232" y="45796"/>
                    <a:pt x="21863" y="47251"/>
                  </a:cubicBezTo>
                  <a:lnTo>
                    <a:pt x="32691" y="42475"/>
                  </a:lnTo>
                  <a:cubicBezTo>
                    <a:pt x="31840" y="40526"/>
                    <a:pt x="32718" y="38248"/>
                    <a:pt x="34654" y="37397"/>
                  </a:cubicBezTo>
                  <a:cubicBezTo>
                    <a:pt x="34681" y="37384"/>
                    <a:pt x="34694" y="37384"/>
                    <a:pt x="34722" y="37370"/>
                  </a:cubicBezTo>
                  <a:lnTo>
                    <a:pt x="19077" y="1852"/>
                  </a:lnTo>
                  <a:lnTo>
                    <a:pt x="19022" y="1880"/>
                  </a:lnTo>
                  <a:cubicBezTo>
                    <a:pt x="18519" y="2104"/>
                    <a:pt x="17994" y="2210"/>
                    <a:pt x="17477" y="2210"/>
                  </a:cubicBezTo>
                  <a:cubicBezTo>
                    <a:pt x="16034" y="2210"/>
                    <a:pt x="14656" y="1384"/>
                    <a:pt x="13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3;p38">
              <a:extLst>
                <a:ext uri="{FF2B5EF4-FFF2-40B4-BE49-F238E27FC236}">
                  <a16:creationId xmlns:a16="http://schemas.microsoft.com/office/drawing/2014/main" id="{90084FC8-4DF2-45A8-90DC-96EC9F69EDF8}"/>
                </a:ext>
              </a:extLst>
            </p:cNvPr>
            <p:cNvSpPr/>
            <p:nvPr/>
          </p:nvSpPr>
          <p:spPr>
            <a:xfrm>
              <a:off x="2246124" y="1849414"/>
              <a:ext cx="1116674" cy="984189"/>
            </a:xfrm>
            <a:custGeom>
              <a:avLst/>
              <a:gdLst/>
              <a:ahLst/>
              <a:cxnLst/>
              <a:rect l="l" t="t" r="r" b="b"/>
              <a:pathLst>
                <a:path w="18501" h="16306" extrusionOk="0">
                  <a:moveTo>
                    <a:pt x="9215" y="1"/>
                  </a:moveTo>
                  <a:cubicBezTo>
                    <a:pt x="8126" y="1"/>
                    <a:pt x="7019" y="220"/>
                    <a:pt x="5957" y="684"/>
                  </a:cubicBezTo>
                  <a:cubicBezTo>
                    <a:pt x="1854" y="2496"/>
                    <a:pt x="1" y="7299"/>
                    <a:pt x="1812" y="11416"/>
                  </a:cubicBezTo>
                  <a:cubicBezTo>
                    <a:pt x="3166" y="14480"/>
                    <a:pt x="6150" y="16305"/>
                    <a:pt x="9276" y="16305"/>
                  </a:cubicBezTo>
                  <a:cubicBezTo>
                    <a:pt x="10365" y="16305"/>
                    <a:pt x="11471" y="16084"/>
                    <a:pt x="12531" y="15616"/>
                  </a:cubicBezTo>
                  <a:cubicBezTo>
                    <a:pt x="16634" y="13804"/>
                    <a:pt x="18501" y="9001"/>
                    <a:pt x="16676" y="4884"/>
                  </a:cubicBezTo>
                  <a:cubicBezTo>
                    <a:pt x="15332" y="1819"/>
                    <a:pt x="12348" y="1"/>
                    <a:pt x="9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4;p38">
              <a:extLst>
                <a:ext uri="{FF2B5EF4-FFF2-40B4-BE49-F238E27FC236}">
                  <a16:creationId xmlns:a16="http://schemas.microsoft.com/office/drawing/2014/main" id="{3F9193AF-9C3F-4D2C-B1A8-895842FB258B}"/>
                </a:ext>
              </a:extLst>
            </p:cNvPr>
            <p:cNvSpPr/>
            <p:nvPr/>
          </p:nvSpPr>
          <p:spPr>
            <a:xfrm>
              <a:off x="2463165" y="2107196"/>
              <a:ext cx="708295" cy="447792"/>
            </a:xfrm>
            <a:custGeom>
              <a:avLst/>
              <a:gdLst/>
              <a:ahLst/>
              <a:cxnLst/>
              <a:rect l="l" t="t" r="r" b="b"/>
              <a:pathLst>
                <a:path w="11735" h="7419" extrusionOk="0">
                  <a:moveTo>
                    <a:pt x="8693" y="1"/>
                  </a:moveTo>
                  <a:cubicBezTo>
                    <a:pt x="8264" y="1"/>
                    <a:pt x="7794" y="114"/>
                    <a:pt x="7288" y="338"/>
                  </a:cubicBezTo>
                  <a:cubicBezTo>
                    <a:pt x="6163" y="832"/>
                    <a:pt x="5559" y="1628"/>
                    <a:pt x="5120" y="3344"/>
                  </a:cubicBezTo>
                  <a:cubicBezTo>
                    <a:pt x="4763" y="4757"/>
                    <a:pt x="4379" y="5266"/>
                    <a:pt x="3679" y="5567"/>
                  </a:cubicBezTo>
                  <a:cubicBezTo>
                    <a:pt x="3446" y="5670"/>
                    <a:pt x="3248" y="5718"/>
                    <a:pt x="3079" y="5718"/>
                  </a:cubicBezTo>
                  <a:cubicBezTo>
                    <a:pt x="2732" y="5718"/>
                    <a:pt x="2509" y="5516"/>
                    <a:pt x="2361" y="5183"/>
                  </a:cubicBezTo>
                  <a:cubicBezTo>
                    <a:pt x="2141" y="4689"/>
                    <a:pt x="2251" y="4263"/>
                    <a:pt x="2965" y="3948"/>
                  </a:cubicBezTo>
                  <a:lnTo>
                    <a:pt x="3733" y="3619"/>
                  </a:lnTo>
                  <a:lnTo>
                    <a:pt x="3089" y="2137"/>
                  </a:lnTo>
                  <a:lnTo>
                    <a:pt x="2416" y="2438"/>
                  </a:lnTo>
                  <a:cubicBezTo>
                    <a:pt x="1071" y="3028"/>
                    <a:pt x="454" y="3976"/>
                    <a:pt x="728" y="5196"/>
                  </a:cubicBezTo>
                  <a:lnTo>
                    <a:pt x="1" y="5513"/>
                  </a:lnTo>
                  <a:lnTo>
                    <a:pt x="564" y="6788"/>
                  </a:lnTo>
                  <a:lnTo>
                    <a:pt x="1291" y="6473"/>
                  </a:lnTo>
                  <a:cubicBezTo>
                    <a:pt x="1740" y="7103"/>
                    <a:pt x="2347" y="7419"/>
                    <a:pt x="3070" y="7419"/>
                  </a:cubicBezTo>
                  <a:cubicBezTo>
                    <a:pt x="3496" y="7419"/>
                    <a:pt x="3963" y="7309"/>
                    <a:pt x="4461" y="7090"/>
                  </a:cubicBezTo>
                  <a:cubicBezTo>
                    <a:pt x="5587" y="6596"/>
                    <a:pt x="6176" y="5815"/>
                    <a:pt x="6630" y="4085"/>
                  </a:cubicBezTo>
                  <a:cubicBezTo>
                    <a:pt x="7000" y="2671"/>
                    <a:pt x="7371" y="2164"/>
                    <a:pt x="8070" y="1862"/>
                  </a:cubicBezTo>
                  <a:cubicBezTo>
                    <a:pt x="8318" y="1752"/>
                    <a:pt x="8528" y="1700"/>
                    <a:pt x="8706" y="1700"/>
                  </a:cubicBezTo>
                  <a:cubicBezTo>
                    <a:pt x="9039" y="1700"/>
                    <a:pt x="9259" y="1882"/>
                    <a:pt x="9402" y="2205"/>
                  </a:cubicBezTo>
                  <a:cubicBezTo>
                    <a:pt x="9607" y="2699"/>
                    <a:pt x="9470" y="3110"/>
                    <a:pt x="8771" y="3412"/>
                  </a:cubicBezTo>
                  <a:lnTo>
                    <a:pt x="8359" y="3591"/>
                  </a:lnTo>
                  <a:lnTo>
                    <a:pt x="9003" y="5073"/>
                  </a:lnTo>
                  <a:lnTo>
                    <a:pt x="9320" y="4936"/>
                  </a:lnTo>
                  <a:cubicBezTo>
                    <a:pt x="10650" y="4346"/>
                    <a:pt x="11254" y="3399"/>
                    <a:pt x="10994" y="2191"/>
                  </a:cubicBezTo>
                  <a:lnTo>
                    <a:pt x="11735" y="1875"/>
                  </a:lnTo>
                  <a:lnTo>
                    <a:pt x="11172" y="599"/>
                  </a:lnTo>
                  <a:lnTo>
                    <a:pt x="10431" y="915"/>
                  </a:lnTo>
                  <a:cubicBezTo>
                    <a:pt x="9980" y="302"/>
                    <a:pt x="9392" y="1"/>
                    <a:pt x="8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5;p38">
              <a:extLst>
                <a:ext uri="{FF2B5EF4-FFF2-40B4-BE49-F238E27FC236}">
                  <a16:creationId xmlns:a16="http://schemas.microsoft.com/office/drawing/2014/main" id="{B9C2E986-C6F3-4299-BEA7-C1C0C4577F53}"/>
                </a:ext>
              </a:extLst>
            </p:cNvPr>
            <p:cNvSpPr/>
            <p:nvPr/>
          </p:nvSpPr>
          <p:spPr>
            <a:xfrm>
              <a:off x="1869940" y="1485266"/>
              <a:ext cx="281220" cy="521236"/>
            </a:xfrm>
            <a:custGeom>
              <a:avLst/>
              <a:gdLst/>
              <a:ahLst/>
              <a:cxnLst/>
              <a:rect l="l" t="t" r="r" b="b"/>
              <a:pathLst>
                <a:path w="6395" h="11853" extrusionOk="0">
                  <a:moveTo>
                    <a:pt x="2504" y="1"/>
                  </a:moveTo>
                  <a:cubicBezTo>
                    <a:pt x="1887" y="1"/>
                    <a:pt x="1297" y="182"/>
                    <a:pt x="959" y="684"/>
                  </a:cubicBezTo>
                  <a:cubicBezTo>
                    <a:pt x="224" y="1801"/>
                    <a:pt x="0" y="3245"/>
                    <a:pt x="67" y="4570"/>
                  </a:cubicBezTo>
                  <a:cubicBezTo>
                    <a:pt x="145" y="6067"/>
                    <a:pt x="592" y="7537"/>
                    <a:pt x="1025" y="8982"/>
                  </a:cubicBezTo>
                  <a:cubicBezTo>
                    <a:pt x="1196" y="9547"/>
                    <a:pt x="1418" y="10177"/>
                    <a:pt x="1957" y="10426"/>
                  </a:cubicBezTo>
                  <a:cubicBezTo>
                    <a:pt x="2469" y="10662"/>
                    <a:pt x="3178" y="10505"/>
                    <a:pt x="3533" y="10938"/>
                  </a:cubicBezTo>
                  <a:cubicBezTo>
                    <a:pt x="3690" y="11122"/>
                    <a:pt x="3729" y="11397"/>
                    <a:pt x="3874" y="11608"/>
                  </a:cubicBezTo>
                  <a:cubicBezTo>
                    <a:pt x="3962" y="11748"/>
                    <a:pt x="4142" y="11853"/>
                    <a:pt x="4300" y="11853"/>
                  </a:cubicBezTo>
                  <a:cubicBezTo>
                    <a:pt x="4379" y="11853"/>
                    <a:pt x="4452" y="11826"/>
                    <a:pt x="4504" y="11765"/>
                  </a:cubicBezTo>
                  <a:cubicBezTo>
                    <a:pt x="4636" y="11595"/>
                    <a:pt x="4531" y="11359"/>
                    <a:pt x="4531" y="11149"/>
                  </a:cubicBezTo>
                  <a:cubicBezTo>
                    <a:pt x="4531" y="10846"/>
                    <a:pt x="4741" y="10583"/>
                    <a:pt x="4977" y="10387"/>
                  </a:cubicBezTo>
                  <a:cubicBezTo>
                    <a:pt x="5213" y="10190"/>
                    <a:pt x="5476" y="10019"/>
                    <a:pt x="5646" y="9769"/>
                  </a:cubicBezTo>
                  <a:cubicBezTo>
                    <a:pt x="5909" y="9376"/>
                    <a:pt x="5882" y="8864"/>
                    <a:pt x="5896" y="8391"/>
                  </a:cubicBezTo>
                  <a:cubicBezTo>
                    <a:pt x="5935" y="7354"/>
                    <a:pt x="6171" y="6317"/>
                    <a:pt x="6290" y="5279"/>
                  </a:cubicBezTo>
                  <a:cubicBezTo>
                    <a:pt x="6395" y="4243"/>
                    <a:pt x="6395" y="3152"/>
                    <a:pt x="5961" y="2194"/>
                  </a:cubicBezTo>
                  <a:cubicBezTo>
                    <a:pt x="5593" y="1380"/>
                    <a:pt x="4898" y="698"/>
                    <a:pt x="4084" y="343"/>
                  </a:cubicBezTo>
                  <a:cubicBezTo>
                    <a:pt x="3647" y="149"/>
                    <a:pt x="3065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6;p38">
              <a:extLst>
                <a:ext uri="{FF2B5EF4-FFF2-40B4-BE49-F238E27FC236}">
                  <a16:creationId xmlns:a16="http://schemas.microsoft.com/office/drawing/2014/main" id="{1BE57D66-D819-4786-8FC2-565B6EDFD0B3}"/>
                </a:ext>
              </a:extLst>
            </p:cNvPr>
            <p:cNvSpPr/>
            <p:nvPr/>
          </p:nvSpPr>
          <p:spPr>
            <a:xfrm>
              <a:off x="2050060" y="4064904"/>
              <a:ext cx="233287" cy="126516"/>
            </a:xfrm>
            <a:custGeom>
              <a:avLst/>
              <a:gdLst/>
              <a:ahLst/>
              <a:cxnLst/>
              <a:rect l="l" t="t" r="r" b="b"/>
              <a:pathLst>
                <a:path w="5305" h="2877" extrusionOk="0">
                  <a:moveTo>
                    <a:pt x="1891" y="0"/>
                  </a:moveTo>
                  <a:lnTo>
                    <a:pt x="93" y="79"/>
                  </a:lnTo>
                  <a:lnTo>
                    <a:pt x="1" y="1786"/>
                  </a:lnTo>
                  <a:cubicBezTo>
                    <a:pt x="14" y="2390"/>
                    <a:pt x="513" y="2876"/>
                    <a:pt x="1117" y="2876"/>
                  </a:cubicBezTo>
                  <a:lnTo>
                    <a:pt x="4767" y="2810"/>
                  </a:lnTo>
                  <a:cubicBezTo>
                    <a:pt x="5095" y="2810"/>
                    <a:pt x="5305" y="2495"/>
                    <a:pt x="5187" y="2193"/>
                  </a:cubicBezTo>
                  <a:cubicBezTo>
                    <a:pt x="5121" y="2022"/>
                    <a:pt x="4964" y="1904"/>
                    <a:pt x="4780" y="1904"/>
                  </a:cubicBezTo>
                  <a:lnTo>
                    <a:pt x="4438" y="1904"/>
                  </a:lnTo>
                  <a:cubicBezTo>
                    <a:pt x="3297" y="1891"/>
                    <a:pt x="2128" y="1117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;p38">
              <a:extLst>
                <a:ext uri="{FF2B5EF4-FFF2-40B4-BE49-F238E27FC236}">
                  <a16:creationId xmlns:a16="http://schemas.microsoft.com/office/drawing/2014/main" id="{5AE117F1-B08D-4A74-9FAE-A5E161DD5C66}"/>
                </a:ext>
              </a:extLst>
            </p:cNvPr>
            <p:cNvSpPr/>
            <p:nvPr/>
          </p:nvSpPr>
          <p:spPr>
            <a:xfrm>
              <a:off x="1797777" y="2651252"/>
              <a:ext cx="364949" cy="1463488"/>
            </a:xfrm>
            <a:custGeom>
              <a:avLst/>
              <a:gdLst/>
              <a:ahLst/>
              <a:cxnLst/>
              <a:rect l="l" t="t" r="r" b="b"/>
              <a:pathLst>
                <a:path w="8299" h="33280" extrusionOk="0">
                  <a:moveTo>
                    <a:pt x="4344" y="1"/>
                  </a:moveTo>
                  <a:cubicBezTo>
                    <a:pt x="3863" y="1"/>
                    <a:pt x="3374" y="92"/>
                    <a:pt x="2902" y="283"/>
                  </a:cubicBezTo>
                  <a:cubicBezTo>
                    <a:pt x="946" y="1071"/>
                    <a:pt x="1" y="3303"/>
                    <a:pt x="789" y="5272"/>
                  </a:cubicBezTo>
                  <a:lnTo>
                    <a:pt x="906" y="5548"/>
                  </a:lnTo>
                  <a:cubicBezTo>
                    <a:pt x="972" y="5731"/>
                    <a:pt x="1090" y="6020"/>
                    <a:pt x="1221" y="6388"/>
                  </a:cubicBezTo>
                  <a:cubicBezTo>
                    <a:pt x="1498" y="7111"/>
                    <a:pt x="1865" y="8161"/>
                    <a:pt x="2272" y="9434"/>
                  </a:cubicBezTo>
                  <a:cubicBezTo>
                    <a:pt x="2482" y="10064"/>
                    <a:pt x="2705" y="10747"/>
                    <a:pt x="2916" y="11482"/>
                  </a:cubicBezTo>
                  <a:cubicBezTo>
                    <a:pt x="3138" y="12205"/>
                    <a:pt x="3374" y="12966"/>
                    <a:pt x="3598" y="13766"/>
                  </a:cubicBezTo>
                  <a:cubicBezTo>
                    <a:pt x="3821" y="14568"/>
                    <a:pt x="4057" y="15382"/>
                    <a:pt x="4267" y="16222"/>
                  </a:cubicBezTo>
                  <a:cubicBezTo>
                    <a:pt x="4372" y="16629"/>
                    <a:pt x="4477" y="17049"/>
                    <a:pt x="4582" y="17469"/>
                  </a:cubicBezTo>
                  <a:lnTo>
                    <a:pt x="4727" y="18020"/>
                  </a:lnTo>
                  <a:cubicBezTo>
                    <a:pt x="4754" y="18113"/>
                    <a:pt x="4766" y="18230"/>
                    <a:pt x="4792" y="18335"/>
                  </a:cubicBezTo>
                  <a:lnTo>
                    <a:pt x="4806" y="18428"/>
                  </a:lnTo>
                  <a:lnTo>
                    <a:pt x="4832" y="18545"/>
                  </a:lnTo>
                  <a:cubicBezTo>
                    <a:pt x="4871" y="18874"/>
                    <a:pt x="4859" y="19294"/>
                    <a:pt x="4832" y="19714"/>
                  </a:cubicBezTo>
                  <a:cubicBezTo>
                    <a:pt x="4792" y="20135"/>
                    <a:pt x="4754" y="20555"/>
                    <a:pt x="4687" y="20987"/>
                  </a:cubicBezTo>
                  <a:cubicBezTo>
                    <a:pt x="4570" y="21854"/>
                    <a:pt x="4438" y="22734"/>
                    <a:pt x="4425" y="23640"/>
                  </a:cubicBezTo>
                  <a:cubicBezTo>
                    <a:pt x="4425" y="23850"/>
                    <a:pt x="4438" y="24126"/>
                    <a:pt x="4438" y="24349"/>
                  </a:cubicBezTo>
                  <a:lnTo>
                    <a:pt x="4465" y="24651"/>
                  </a:lnTo>
                  <a:lnTo>
                    <a:pt x="4477" y="24835"/>
                  </a:lnTo>
                  <a:lnTo>
                    <a:pt x="4491" y="24979"/>
                  </a:lnTo>
                  <a:cubicBezTo>
                    <a:pt x="4544" y="25399"/>
                    <a:pt x="4596" y="25793"/>
                    <a:pt x="4649" y="26174"/>
                  </a:cubicBezTo>
                  <a:cubicBezTo>
                    <a:pt x="4740" y="26935"/>
                    <a:pt x="4871" y="27657"/>
                    <a:pt x="4990" y="28314"/>
                  </a:cubicBezTo>
                  <a:cubicBezTo>
                    <a:pt x="5108" y="28970"/>
                    <a:pt x="5213" y="29561"/>
                    <a:pt x="5344" y="30099"/>
                  </a:cubicBezTo>
                  <a:cubicBezTo>
                    <a:pt x="5449" y="30624"/>
                    <a:pt x="5568" y="31084"/>
                    <a:pt x="5646" y="31465"/>
                  </a:cubicBezTo>
                  <a:cubicBezTo>
                    <a:pt x="5843" y="32226"/>
                    <a:pt x="5974" y="32646"/>
                    <a:pt x="5974" y="32646"/>
                  </a:cubicBezTo>
                  <a:cubicBezTo>
                    <a:pt x="6066" y="32987"/>
                    <a:pt x="6368" y="33237"/>
                    <a:pt x="6723" y="33276"/>
                  </a:cubicBezTo>
                  <a:cubicBezTo>
                    <a:pt x="6748" y="33278"/>
                    <a:pt x="6773" y="33279"/>
                    <a:pt x="6797" y="33279"/>
                  </a:cubicBezTo>
                  <a:cubicBezTo>
                    <a:pt x="7250" y="33279"/>
                    <a:pt x="7631" y="32936"/>
                    <a:pt x="7681" y="32476"/>
                  </a:cubicBezTo>
                  <a:cubicBezTo>
                    <a:pt x="7681" y="32476"/>
                    <a:pt x="7721" y="32042"/>
                    <a:pt x="7760" y="31268"/>
                  </a:cubicBezTo>
                  <a:cubicBezTo>
                    <a:pt x="7773" y="30874"/>
                    <a:pt x="7800" y="30402"/>
                    <a:pt x="7812" y="29863"/>
                  </a:cubicBezTo>
                  <a:cubicBezTo>
                    <a:pt x="7826" y="29325"/>
                    <a:pt x="7838" y="28721"/>
                    <a:pt x="7852" y="28065"/>
                  </a:cubicBezTo>
                  <a:cubicBezTo>
                    <a:pt x="7852" y="27408"/>
                    <a:pt x="7865" y="26699"/>
                    <a:pt x="7852" y="25950"/>
                  </a:cubicBezTo>
                  <a:cubicBezTo>
                    <a:pt x="7852" y="25583"/>
                    <a:pt x="7865" y="25202"/>
                    <a:pt x="7865" y="24821"/>
                  </a:cubicBezTo>
                  <a:cubicBezTo>
                    <a:pt x="7878" y="24637"/>
                    <a:pt x="7878" y="24454"/>
                    <a:pt x="7878" y="24257"/>
                  </a:cubicBezTo>
                  <a:cubicBezTo>
                    <a:pt x="7891" y="24086"/>
                    <a:pt x="7905" y="23916"/>
                    <a:pt x="7905" y="23745"/>
                  </a:cubicBezTo>
                  <a:cubicBezTo>
                    <a:pt x="7943" y="22997"/>
                    <a:pt x="7970" y="22169"/>
                    <a:pt x="8022" y="21316"/>
                  </a:cubicBezTo>
                  <a:cubicBezTo>
                    <a:pt x="8048" y="20896"/>
                    <a:pt x="8088" y="20450"/>
                    <a:pt x="8127" y="20003"/>
                  </a:cubicBezTo>
                  <a:cubicBezTo>
                    <a:pt x="8180" y="19543"/>
                    <a:pt x="8232" y="19084"/>
                    <a:pt x="8285" y="18533"/>
                  </a:cubicBezTo>
                  <a:lnTo>
                    <a:pt x="8285" y="18323"/>
                  </a:lnTo>
                  <a:lnTo>
                    <a:pt x="8298" y="18270"/>
                  </a:lnTo>
                  <a:lnTo>
                    <a:pt x="8298" y="18230"/>
                  </a:lnTo>
                  <a:cubicBezTo>
                    <a:pt x="8298" y="18240"/>
                    <a:pt x="8298" y="18244"/>
                    <a:pt x="8297" y="18244"/>
                  </a:cubicBezTo>
                  <a:cubicBezTo>
                    <a:pt x="8294" y="18244"/>
                    <a:pt x="8286" y="18177"/>
                    <a:pt x="8285" y="18177"/>
                  </a:cubicBezTo>
                  <a:cubicBezTo>
                    <a:pt x="8285" y="18177"/>
                    <a:pt x="8285" y="18177"/>
                    <a:pt x="8285" y="18178"/>
                  </a:cubicBezTo>
                  <a:lnTo>
                    <a:pt x="8285" y="18165"/>
                  </a:lnTo>
                  <a:lnTo>
                    <a:pt x="8298" y="18073"/>
                  </a:lnTo>
                  <a:lnTo>
                    <a:pt x="8298" y="17731"/>
                  </a:lnTo>
                  <a:lnTo>
                    <a:pt x="8285" y="16996"/>
                  </a:lnTo>
                  <a:cubicBezTo>
                    <a:pt x="8272" y="16537"/>
                    <a:pt x="8259" y="16091"/>
                    <a:pt x="8246" y="15644"/>
                  </a:cubicBezTo>
                  <a:cubicBezTo>
                    <a:pt x="8206" y="14778"/>
                    <a:pt x="8193" y="13911"/>
                    <a:pt x="8167" y="13071"/>
                  </a:cubicBezTo>
                  <a:cubicBezTo>
                    <a:pt x="8141" y="12244"/>
                    <a:pt x="8127" y="11429"/>
                    <a:pt x="8127" y="10668"/>
                  </a:cubicBezTo>
                  <a:cubicBezTo>
                    <a:pt x="8101" y="9894"/>
                    <a:pt x="8101" y="9171"/>
                    <a:pt x="8101" y="8502"/>
                  </a:cubicBezTo>
                  <a:lnTo>
                    <a:pt x="8101" y="7176"/>
                  </a:lnTo>
                  <a:cubicBezTo>
                    <a:pt x="8010" y="7097"/>
                    <a:pt x="7943" y="6979"/>
                    <a:pt x="7931" y="6795"/>
                  </a:cubicBezTo>
                  <a:cubicBezTo>
                    <a:pt x="7878" y="4852"/>
                    <a:pt x="7550" y="2962"/>
                    <a:pt x="7024" y="1097"/>
                  </a:cubicBezTo>
                  <a:cubicBezTo>
                    <a:pt x="6315" y="396"/>
                    <a:pt x="5347" y="1"/>
                    <a:pt x="434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8;p38">
              <a:extLst>
                <a:ext uri="{FF2B5EF4-FFF2-40B4-BE49-F238E27FC236}">
                  <a16:creationId xmlns:a16="http://schemas.microsoft.com/office/drawing/2014/main" id="{31F16B65-BA33-49E1-A983-74559DC15EE3}"/>
                </a:ext>
              </a:extLst>
            </p:cNvPr>
            <p:cNvSpPr/>
            <p:nvPr/>
          </p:nvSpPr>
          <p:spPr>
            <a:xfrm>
              <a:off x="1744084" y="4066047"/>
              <a:ext cx="231484" cy="135179"/>
            </a:xfrm>
            <a:custGeom>
              <a:avLst/>
              <a:gdLst/>
              <a:ahLst/>
              <a:cxnLst/>
              <a:rect l="l" t="t" r="r" b="b"/>
              <a:pathLst>
                <a:path w="5264" h="3074" extrusionOk="0">
                  <a:moveTo>
                    <a:pt x="224" y="0"/>
                  </a:moveTo>
                  <a:lnTo>
                    <a:pt x="27" y="1695"/>
                  </a:lnTo>
                  <a:cubicBezTo>
                    <a:pt x="0" y="2311"/>
                    <a:pt x="460" y="2824"/>
                    <a:pt x="1064" y="2863"/>
                  </a:cubicBezTo>
                  <a:lnTo>
                    <a:pt x="4714" y="3073"/>
                  </a:lnTo>
                  <a:cubicBezTo>
                    <a:pt x="4721" y="3073"/>
                    <a:pt x="4728" y="3073"/>
                    <a:pt x="4735" y="3073"/>
                  </a:cubicBezTo>
                  <a:cubicBezTo>
                    <a:pt x="5039" y="3073"/>
                    <a:pt x="5264" y="2777"/>
                    <a:pt x="5173" y="2482"/>
                  </a:cubicBezTo>
                  <a:cubicBezTo>
                    <a:pt x="5121" y="2299"/>
                    <a:pt x="4963" y="2180"/>
                    <a:pt x="4779" y="2154"/>
                  </a:cubicBezTo>
                  <a:lnTo>
                    <a:pt x="4452" y="2127"/>
                  </a:lnTo>
                  <a:cubicBezTo>
                    <a:pt x="3309" y="2049"/>
                    <a:pt x="2246" y="1170"/>
                    <a:pt x="2088" y="40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9;p38">
              <a:extLst>
                <a:ext uri="{FF2B5EF4-FFF2-40B4-BE49-F238E27FC236}">
                  <a16:creationId xmlns:a16="http://schemas.microsoft.com/office/drawing/2014/main" id="{BD24605E-E4F2-4B68-BA99-2AC82E1D4812}"/>
                </a:ext>
              </a:extLst>
            </p:cNvPr>
            <p:cNvSpPr/>
            <p:nvPr/>
          </p:nvSpPr>
          <p:spPr>
            <a:xfrm>
              <a:off x="1718667" y="3097243"/>
              <a:ext cx="241379" cy="1018329"/>
            </a:xfrm>
            <a:custGeom>
              <a:avLst/>
              <a:gdLst/>
              <a:ahLst/>
              <a:cxnLst/>
              <a:rect l="l" t="t" r="r" b="b"/>
              <a:pathLst>
                <a:path w="5489" h="23157" extrusionOk="0">
                  <a:moveTo>
                    <a:pt x="5489" y="1"/>
                  </a:moveTo>
                  <a:lnTo>
                    <a:pt x="1" y="342"/>
                  </a:lnTo>
                  <a:cubicBezTo>
                    <a:pt x="27" y="526"/>
                    <a:pt x="53" y="710"/>
                    <a:pt x="67" y="894"/>
                  </a:cubicBezTo>
                  <a:cubicBezTo>
                    <a:pt x="172" y="1655"/>
                    <a:pt x="263" y="2443"/>
                    <a:pt x="342" y="3271"/>
                  </a:cubicBezTo>
                  <a:cubicBezTo>
                    <a:pt x="421" y="4085"/>
                    <a:pt x="526" y="4937"/>
                    <a:pt x="592" y="5804"/>
                  </a:cubicBezTo>
                  <a:cubicBezTo>
                    <a:pt x="657" y="6644"/>
                    <a:pt x="723" y="7498"/>
                    <a:pt x="788" y="8351"/>
                  </a:cubicBezTo>
                  <a:cubicBezTo>
                    <a:pt x="802" y="8706"/>
                    <a:pt x="776" y="9126"/>
                    <a:pt x="723" y="9533"/>
                  </a:cubicBezTo>
                  <a:cubicBezTo>
                    <a:pt x="657" y="9953"/>
                    <a:pt x="592" y="10373"/>
                    <a:pt x="500" y="10793"/>
                  </a:cubicBezTo>
                  <a:cubicBezTo>
                    <a:pt x="329" y="11647"/>
                    <a:pt x="146" y="12500"/>
                    <a:pt x="53" y="13366"/>
                  </a:cubicBezTo>
                  <a:cubicBezTo>
                    <a:pt x="27" y="13576"/>
                    <a:pt x="14" y="13839"/>
                    <a:pt x="1" y="14049"/>
                  </a:cubicBezTo>
                  <a:lnTo>
                    <a:pt x="1" y="14351"/>
                  </a:lnTo>
                  <a:lnTo>
                    <a:pt x="1" y="14535"/>
                  </a:lnTo>
                  <a:lnTo>
                    <a:pt x="1" y="14693"/>
                  </a:lnTo>
                  <a:cubicBezTo>
                    <a:pt x="1" y="15126"/>
                    <a:pt x="27" y="15519"/>
                    <a:pt x="41" y="15913"/>
                  </a:cubicBezTo>
                  <a:cubicBezTo>
                    <a:pt x="79" y="16688"/>
                    <a:pt x="146" y="17424"/>
                    <a:pt x="211" y="18080"/>
                  </a:cubicBezTo>
                  <a:cubicBezTo>
                    <a:pt x="289" y="18749"/>
                    <a:pt x="368" y="19353"/>
                    <a:pt x="447" y="19892"/>
                  </a:cubicBezTo>
                  <a:cubicBezTo>
                    <a:pt x="526" y="20430"/>
                    <a:pt x="618" y="20902"/>
                    <a:pt x="683" y="21284"/>
                  </a:cubicBezTo>
                  <a:cubicBezTo>
                    <a:pt x="828" y="22045"/>
                    <a:pt x="933" y="22492"/>
                    <a:pt x="933" y="22492"/>
                  </a:cubicBezTo>
                  <a:cubicBezTo>
                    <a:pt x="1012" y="22819"/>
                    <a:pt x="1275" y="23095"/>
                    <a:pt x="1642" y="23148"/>
                  </a:cubicBezTo>
                  <a:cubicBezTo>
                    <a:pt x="1684" y="23154"/>
                    <a:pt x="1724" y="23156"/>
                    <a:pt x="1763" y="23156"/>
                  </a:cubicBezTo>
                  <a:cubicBezTo>
                    <a:pt x="2169" y="23156"/>
                    <a:pt x="2446" y="22854"/>
                    <a:pt x="2614" y="22399"/>
                  </a:cubicBezTo>
                  <a:cubicBezTo>
                    <a:pt x="2614" y="22399"/>
                    <a:pt x="2693" y="21966"/>
                    <a:pt x="2784" y="21205"/>
                  </a:cubicBezTo>
                  <a:cubicBezTo>
                    <a:pt x="2863" y="20430"/>
                    <a:pt x="2981" y="19341"/>
                    <a:pt x="3087" y="18040"/>
                  </a:cubicBezTo>
                  <a:cubicBezTo>
                    <a:pt x="3139" y="17397"/>
                    <a:pt x="3192" y="16701"/>
                    <a:pt x="3257" y="15966"/>
                  </a:cubicBezTo>
                  <a:cubicBezTo>
                    <a:pt x="3283" y="15598"/>
                    <a:pt x="3323" y="15231"/>
                    <a:pt x="3362" y="14863"/>
                  </a:cubicBezTo>
                  <a:lnTo>
                    <a:pt x="3440" y="14312"/>
                  </a:lnTo>
                  <a:cubicBezTo>
                    <a:pt x="3467" y="14128"/>
                    <a:pt x="3493" y="13958"/>
                    <a:pt x="3519" y="13774"/>
                  </a:cubicBezTo>
                  <a:cubicBezTo>
                    <a:pt x="3624" y="13012"/>
                    <a:pt x="3703" y="12185"/>
                    <a:pt x="3808" y="11332"/>
                  </a:cubicBezTo>
                  <a:cubicBezTo>
                    <a:pt x="3861" y="10898"/>
                    <a:pt x="3927" y="10465"/>
                    <a:pt x="3992" y="10019"/>
                  </a:cubicBezTo>
                  <a:cubicBezTo>
                    <a:pt x="4071" y="9572"/>
                    <a:pt x="4149" y="9112"/>
                    <a:pt x="4228" y="8587"/>
                  </a:cubicBezTo>
                  <a:cubicBezTo>
                    <a:pt x="4347" y="7695"/>
                    <a:pt x="4478" y="6789"/>
                    <a:pt x="4596" y="5909"/>
                  </a:cubicBezTo>
                  <a:cubicBezTo>
                    <a:pt x="4701" y="5042"/>
                    <a:pt x="4846" y="4202"/>
                    <a:pt x="4963" y="3376"/>
                  </a:cubicBezTo>
                  <a:cubicBezTo>
                    <a:pt x="5082" y="2548"/>
                    <a:pt x="5213" y="1760"/>
                    <a:pt x="5331" y="999"/>
                  </a:cubicBezTo>
                  <a:cubicBezTo>
                    <a:pt x="5384" y="657"/>
                    <a:pt x="5436" y="316"/>
                    <a:pt x="5489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0;p38">
              <a:extLst>
                <a:ext uri="{FF2B5EF4-FFF2-40B4-BE49-F238E27FC236}">
                  <a16:creationId xmlns:a16="http://schemas.microsoft.com/office/drawing/2014/main" id="{BB8E8ABB-AE56-4C0B-8BEA-B95636738B56}"/>
                </a:ext>
              </a:extLst>
            </p:cNvPr>
            <p:cNvSpPr/>
            <p:nvPr/>
          </p:nvSpPr>
          <p:spPr>
            <a:xfrm>
              <a:off x="1607807" y="2487095"/>
              <a:ext cx="578579" cy="904698"/>
            </a:xfrm>
            <a:custGeom>
              <a:avLst/>
              <a:gdLst/>
              <a:ahLst/>
              <a:cxnLst/>
              <a:rect l="l" t="t" r="r" b="b"/>
              <a:pathLst>
                <a:path w="13157" h="20573" extrusionOk="0">
                  <a:moveTo>
                    <a:pt x="5051" y="1"/>
                  </a:moveTo>
                  <a:cubicBezTo>
                    <a:pt x="3743" y="1"/>
                    <a:pt x="2621" y="490"/>
                    <a:pt x="2194" y="1955"/>
                  </a:cubicBezTo>
                  <a:cubicBezTo>
                    <a:pt x="907" y="6380"/>
                    <a:pt x="1" y="4489"/>
                    <a:pt x="2863" y="19929"/>
                  </a:cubicBezTo>
                  <a:cubicBezTo>
                    <a:pt x="2863" y="19929"/>
                    <a:pt x="5724" y="20573"/>
                    <a:pt x="8448" y="20573"/>
                  </a:cubicBezTo>
                  <a:cubicBezTo>
                    <a:pt x="10072" y="20573"/>
                    <a:pt x="11647" y="20344"/>
                    <a:pt x="12540" y="19614"/>
                  </a:cubicBezTo>
                  <a:cubicBezTo>
                    <a:pt x="12540" y="19614"/>
                    <a:pt x="13156" y="7127"/>
                    <a:pt x="11069" y="1981"/>
                  </a:cubicBezTo>
                  <a:cubicBezTo>
                    <a:pt x="11069" y="1981"/>
                    <a:pt x="7683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1;p38">
              <a:extLst>
                <a:ext uri="{FF2B5EF4-FFF2-40B4-BE49-F238E27FC236}">
                  <a16:creationId xmlns:a16="http://schemas.microsoft.com/office/drawing/2014/main" id="{D1A4E374-AD93-40D9-9072-F66E7AAF36F5}"/>
                </a:ext>
              </a:extLst>
            </p:cNvPr>
            <p:cNvSpPr/>
            <p:nvPr/>
          </p:nvSpPr>
          <p:spPr>
            <a:xfrm>
              <a:off x="1990606" y="2045854"/>
              <a:ext cx="330296" cy="895991"/>
            </a:xfrm>
            <a:custGeom>
              <a:avLst/>
              <a:gdLst/>
              <a:ahLst/>
              <a:cxnLst/>
              <a:rect l="l" t="t" r="r" b="b"/>
              <a:pathLst>
                <a:path w="7511" h="20375" extrusionOk="0">
                  <a:moveTo>
                    <a:pt x="355" y="2273"/>
                  </a:moveTo>
                  <a:lnTo>
                    <a:pt x="355" y="2287"/>
                  </a:lnTo>
                  <a:lnTo>
                    <a:pt x="372" y="2321"/>
                  </a:lnTo>
                  <a:lnTo>
                    <a:pt x="369" y="2299"/>
                  </a:lnTo>
                  <a:lnTo>
                    <a:pt x="355" y="2273"/>
                  </a:lnTo>
                  <a:close/>
                  <a:moveTo>
                    <a:pt x="1850" y="1"/>
                  </a:moveTo>
                  <a:cubicBezTo>
                    <a:pt x="1636" y="1"/>
                    <a:pt x="1419" y="43"/>
                    <a:pt x="1209" y="134"/>
                  </a:cubicBezTo>
                  <a:cubicBezTo>
                    <a:pt x="381" y="475"/>
                    <a:pt x="1" y="1433"/>
                    <a:pt x="355" y="2260"/>
                  </a:cubicBezTo>
                  <a:lnTo>
                    <a:pt x="355" y="2273"/>
                  </a:lnTo>
                  <a:lnTo>
                    <a:pt x="369" y="2287"/>
                  </a:lnTo>
                  <a:lnTo>
                    <a:pt x="395" y="2366"/>
                  </a:lnTo>
                  <a:lnTo>
                    <a:pt x="372" y="2321"/>
                  </a:lnTo>
                  <a:lnTo>
                    <a:pt x="407" y="2536"/>
                  </a:lnTo>
                  <a:lnTo>
                    <a:pt x="500" y="3113"/>
                  </a:lnTo>
                  <a:cubicBezTo>
                    <a:pt x="565" y="3507"/>
                    <a:pt x="617" y="3927"/>
                    <a:pt x="657" y="4347"/>
                  </a:cubicBezTo>
                  <a:lnTo>
                    <a:pt x="959" y="6882"/>
                  </a:lnTo>
                  <a:cubicBezTo>
                    <a:pt x="1064" y="7735"/>
                    <a:pt x="1156" y="8589"/>
                    <a:pt x="1261" y="9442"/>
                  </a:cubicBezTo>
                  <a:cubicBezTo>
                    <a:pt x="1366" y="10295"/>
                    <a:pt x="1484" y="11162"/>
                    <a:pt x="1603" y="12015"/>
                  </a:cubicBezTo>
                  <a:lnTo>
                    <a:pt x="1629" y="12160"/>
                  </a:lnTo>
                  <a:cubicBezTo>
                    <a:pt x="1642" y="12265"/>
                    <a:pt x="1681" y="12382"/>
                    <a:pt x="1734" y="12475"/>
                  </a:cubicBezTo>
                  <a:cubicBezTo>
                    <a:pt x="2102" y="13144"/>
                    <a:pt x="2482" y="13800"/>
                    <a:pt x="2876" y="14444"/>
                  </a:cubicBezTo>
                  <a:cubicBezTo>
                    <a:pt x="3073" y="14772"/>
                    <a:pt x="3283" y="15087"/>
                    <a:pt x="3480" y="15402"/>
                  </a:cubicBezTo>
                  <a:lnTo>
                    <a:pt x="4097" y="16361"/>
                  </a:lnTo>
                  <a:cubicBezTo>
                    <a:pt x="4504" y="17004"/>
                    <a:pt x="4924" y="17634"/>
                    <a:pt x="5291" y="18291"/>
                  </a:cubicBezTo>
                  <a:cubicBezTo>
                    <a:pt x="5396" y="18462"/>
                    <a:pt x="5502" y="18619"/>
                    <a:pt x="5580" y="18789"/>
                  </a:cubicBezTo>
                  <a:cubicBezTo>
                    <a:pt x="5659" y="18961"/>
                    <a:pt x="5712" y="19145"/>
                    <a:pt x="5764" y="19328"/>
                  </a:cubicBezTo>
                  <a:cubicBezTo>
                    <a:pt x="5817" y="19512"/>
                    <a:pt x="5869" y="19696"/>
                    <a:pt x="5974" y="19853"/>
                  </a:cubicBezTo>
                  <a:cubicBezTo>
                    <a:pt x="6067" y="20011"/>
                    <a:pt x="6184" y="20169"/>
                    <a:pt x="6382" y="20286"/>
                  </a:cubicBezTo>
                  <a:cubicBezTo>
                    <a:pt x="6460" y="20326"/>
                    <a:pt x="6552" y="20352"/>
                    <a:pt x="6644" y="20365"/>
                  </a:cubicBezTo>
                  <a:cubicBezTo>
                    <a:pt x="6685" y="20372"/>
                    <a:pt x="6725" y="20375"/>
                    <a:pt x="6764" y="20375"/>
                  </a:cubicBezTo>
                  <a:cubicBezTo>
                    <a:pt x="7121" y="20375"/>
                    <a:pt x="7424" y="20114"/>
                    <a:pt x="7471" y="19748"/>
                  </a:cubicBezTo>
                  <a:cubicBezTo>
                    <a:pt x="7511" y="19525"/>
                    <a:pt x="7458" y="19341"/>
                    <a:pt x="7392" y="19157"/>
                  </a:cubicBezTo>
                  <a:cubicBezTo>
                    <a:pt x="7327" y="18987"/>
                    <a:pt x="7222" y="18829"/>
                    <a:pt x="7103" y="18672"/>
                  </a:cubicBezTo>
                  <a:cubicBezTo>
                    <a:pt x="6986" y="18514"/>
                    <a:pt x="6881" y="18369"/>
                    <a:pt x="6788" y="18199"/>
                  </a:cubicBezTo>
                  <a:cubicBezTo>
                    <a:pt x="6709" y="18028"/>
                    <a:pt x="6657" y="17844"/>
                    <a:pt x="6578" y="17674"/>
                  </a:cubicBezTo>
                  <a:cubicBezTo>
                    <a:pt x="6303" y="16965"/>
                    <a:pt x="6053" y="16256"/>
                    <a:pt x="5804" y="15533"/>
                  </a:cubicBezTo>
                  <a:lnTo>
                    <a:pt x="5436" y="14457"/>
                  </a:lnTo>
                  <a:cubicBezTo>
                    <a:pt x="5305" y="14103"/>
                    <a:pt x="5186" y="13735"/>
                    <a:pt x="5055" y="13380"/>
                  </a:cubicBezTo>
                  <a:cubicBezTo>
                    <a:pt x="4832" y="12776"/>
                    <a:pt x="4582" y="12172"/>
                    <a:pt x="4334" y="11582"/>
                  </a:cubicBezTo>
                  <a:cubicBezTo>
                    <a:pt x="4241" y="9928"/>
                    <a:pt x="4162" y="8274"/>
                    <a:pt x="4045" y="6606"/>
                  </a:cubicBezTo>
                  <a:cubicBezTo>
                    <a:pt x="3992" y="5739"/>
                    <a:pt x="3940" y="4873"/>
                    <a:pt x="3847" y="4006"/>
                  </a:cubicBezTo>
                  <a:cubicBezTo>
                    <a:pt x="3808" y="3573"/>
                    <a:pt x="3768" y="3127"/>
                    <a:pt x="3703" y="2681"/>
                  </a:cubicBezTo>
                  <a:cubicBezTo>
                    <a:pt x="3677" y="2457"/>
                    <a:pt x="3651" y="2221"/>
                    <a:pt x="3611" y="1972"/>
                  </a:cubicBezTo>
                  <a:cubicBezTo>
                    <a:pt x="3585" y="1853"/>
                    <a:pt x="3558" y="1722"/>
                    <a:pt x="3520" y="1578"/>
                  </a:cubicBezTo>
                  <a:lnTo>
                    <a:pt x="3493" y="1459"/>
                  </a:lnTo>
                  <a:cubicBezTo>
                    <a:pt x="3480" y="1420"/>
                    <a:pt x="3480" y="1380"/>
                    <a:pt x="3453" y="1289"/>
                  </a:cubicBezTo>
                  <a:cubicBezTo>
                    <a:pt x="3427" y="1210"/>
                    <a:pt x="3388" y="1131"/>
                    <a:pt x="3362" y="1053"/>
                  </a:cubicBezTo>
                  <a:lnTo>
                    <a:pt x="3336" y="986"/>
                  </a:lnTo>
                  <a:cubicBezTo>
                    <a:pt x="3071" y="370"/>
                    <a:pt x="2477" y="1"/>
                    <a:pt x="1850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2;p38">
              <a:extLst>
                <a:ext uri="{FF2B5EF4-FFF2-40B4-BE49-F238E27FC236}">
                  <a16:creationId xmlns:a16="http://schemas.microsoft.com/office/drawing/2014/main" id="{8E9E6A81-92A7-45C5-B6C0-0173789051C7}"/>
                </a:ext>
              </a:extLst>
            </p:cNvPr>
            <p:cNvSpPr/>
            <p:nvPr/>
          </p:nvSpPr>
          <p:spPr>
            <a:xfrm>
              <a:off x="1606663" y="1849024"/>
              <a:ext cx="509890" cy="277790"/>
            </a:xfrm>
            <a:custGeom>
              <a:avLst/>
              <a:gdLst/>
              <a:ahLst/>
              <a:cxnLst/>
              <a:rect l="l" t="t" r="r" b="b"/>
              <a:pathLst>
                <a:path w="11595" h="6317" extrusionOk="0">
                  <a:moveTo>
                    <a:pt x="5030" y="1"/>
                  </a:moveTo>
                  <a:lnTo>
                    <a:pt x="5030" y="1"/>
                  </a:lnTo>
                  <a:cubicBezTo>
                    <a:pt x="5030" y="1"/>
                    <a:pt x="5407" y="3507"/>
                    <a:pt x="2372" y="3507"/>
                  </a:cubicBezTo>
                  <a:cubicBezTo>
                    <a:pt x="2360" y="3507"/>
                    <a:pt x="2349" y="3507"/>
                    <a:pt x="2338" y="3507"/>
                  </a:cubicBezTo>
                  <a:cubicBezTo>
                    <a:pt x="2336" y="3507"/>
                    <a:pt x="2334" y="3507"/>
                    <a:pt x="2332" y="3507"/>
                  </a:cubicBezTo>
                  <a:cubicBezTo>
                    <a:pt x="1504" y="3507"/>
                    <a:pt x="1" y="6316"/>
                    <a:pt x="1" y="6316"/>
                  </a:cubicBezTo>
                  <a:lnTo>
                    <a:pt x="11594" y="5765"/>
                  </a:lnTo>
                  <a:cubicBezTo>
                    <a:pt x="11594" y="5765"/>
                    <a:pt x="10640" y="3230"/>
                    <a:pt x="10258" y="3230"/>
                  </a:cubicBezTo>
                  <a:cubicBezTo>
                    <a:pt x="10257" y="3230"/>
                    <a:pt x="10256" y="3230"/>
                    <a:pt x="10255" y="3230"/>
                  </a:cubicBezTo>
                  <a:cubicBezTo>
                    <a:pt x="10233" y="3231"/>
                    <a:pt x="10211" y="3231"/>
                    <a:pt x="10189" y="3231"/>
                  </a:cubicBezTo>
                  <a:cubicBezTo>
                    <a:pt x="7724" y="3231"/>
                    <a:pt x="7918" y="1012"/>
                    <a:pt x="7918" y="1012"/>
                  </a:cubicBezTo>
                  <a:lnTo>
                    <a:pt x="7918" y="1012"/>
                  </a:lnTo>
                  <a:lnTo>
                    <a:pt x="6224" y="1038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3;p38">
              <a:extLst>
                <a:ext uri="{FF2B5EF4-FFF2-40B4-BE49-F238E27FC236}">
                  <a16:creationId xmlns:a16="http://schemas.microsoft.com/office/drawing/2014/main" id="{E605CFCD-BB8C-40A7-AA65-4CF285F4AC7C}"/>
                </a:ext>
              </a:extLst>
            </p:cNvPr>
            <p:cNvSpPr/>
            <p:nvPr/>
          </p:nvSpPr>
          <p:spPr>
            <a:xfrm>
              <a:off x="1558775" y="1985741"/>
              <a:ext cx="634515" cy="621411"/>
            </a:xfrm>
            <a:custGeom>
              <a:avLst/>
              <a:gdLst/>
              <a:ahLst/>
              <a:cxnLst/>
              <a:rect l="l" t="t" r="r" b="b"/>
              <a:pathLst>
                <a:path w="14429" h="14131" extrusionOk="0">
                  <a:moveTo>
                    <a:pt x="10928" y="1"/>
                  </a:moveTo>
                  <a:cubicBezTo>
                    <a:pt x="10752" y="1"/>
                    <a:pt x="10648" y="16"/>
                    <a:pt x="10648" y="16"/>
                  </a:cubicBezTo>
                  <a:cubicBezTo>
                    <a:pt x="10648" y="16"/>
                    <a:pt x="10031" y="2052"/>
                    <a:pt x="7431" y="2210"/>
                  </a:cubicBezTo>
                  <a:cubicBezTo>
                    <a:pt x="7373" y="2212"/>
                    <a:pt x="7315" y="2213"/>
                    <a:pt x="7258" y="2213"/>
                  </a:cubicBezTo>
                  <a:cubicBezTo>
                    <a:pt x="4808" y="2213"/>
                    <a:pt x="4031" y="332"/>
                    <a:pt x="4031" y="332"/>
                  </a:cubicBezTo>
                  <a:cubicBezTo>
                    <a:pt x="4031" y="332"/>
                    <a:pt x="4002" y="330"/>
                    <a:pt x="3951" y="330"/>
                  </a:cubicBezTo>
                  <a:cubicBezTo>
                    <a:pt x="3598" y="330"/>
                    <a:pt x="2142" y="390"/>
                    <a:pt x="1247" y="1343"/>
                  </a:cubicBezTo>
                  <a:cubicBezTo>
                    <a:pt x="0" y="2656"/>
                    <a:pt x="2429" y="7815"/>
                    <a:pt x="2429" y="7815"/>
                  </a:cubicBezTo>
                  <a:cubicBezTo>
                    <a:pt x="2429" y="7815"/>
                    <a:pt x="3466" y="11662"/>
                    <a:pt x="3309" y="13356"/>
                  </a:cubicBezTo>
                  <a:cubicBezTo>
                    <a:pt x="3309" y="13356"/>
                    <a:pt x="4927" y="14130"/>
                    <a:pt x="7429" y="14130"/>
                  </a:cubicBezTo>
                  <a:cubicBezTo>
                    <a:pt x="7613" y="14130"/>
                    <a:pt x="7802" y="14126"/>
                    <a:pt x="7995" y="14117"/>
                  </a:cubicBezTo>
                  <a:cubicBezTo>
                    <a:pt x="10831" y="13986"/>
                    <a:pt x="12736" y="13080"/>
                    <a:pt x="12736" y="13080"/>
                  </a:cubicBezTo>
                  <a:cubicBezTo>
                    <a:pt x="12421" y="11400"/>
                    <a:pt x="12709" y="7001"/>
                    <a:pt x="12709" y="7001"/>
                  </a:cubicBezTo>
                  <a:lnTo>
                    <a:pt x="14429" y="5571"/>
                  </a:lnTo>
                  <a:cubicBezTo>
                    <a:pt x="14429" y="5571"/>
                    <a:pt x="14192" y="1816"/>
                    <a:pt x="13077" y="818"/>
                  </a:cubicBezTo>
                  <a:cubicBezTo>
                    <a:pt x="12276" y="102"/>
                    <a:pt x="11374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4;p38">
              <a:extLst>
                <a:ext uri="{FF2B5EF4-FFF2-40B4-BE49-F238E27FC236}">
                  <a16:creationId xmlns:a16="http://schemas.microsoft.com/office/drawing/2014/main" id="{BDFE2DCC-2BB2-4660-8FF0-D26CC4B91548}"/>
                </a:ext>
              </a:extLst>
            </p:cNvPr>
            <p:cNvSpPr/>
            <p:nvPr/>
          </p:nvSpPr>
          <p:spPr>
            <a:xfrm>
              <a:off x="1761982" y="1540938"/>
              <a:ext cx="349953" cy="473831"/>
            </a:xfrm>
            <a:custGeom>
              <a:avLst/>
              <a:gdLst/>
              <a:ahLst/>
              <a:cxnLst/>
              <a:rect l="l" t="t" r="r" b="b"/>
              <a:pathLst>
                <a:path w="7958" h="10775" extrusionOk="0">
                  <a:moveTo>
                    <a:pt x="4072" y="1"/>
                  </a:moveTo>
                  <a:cubicBezTo>
                    <a:pt x="2864" y="1"/>
                    <a:pt x="1723" y="628"/>
                    <a:pt x="999" y="1611"/>
                  </a:cubicBezTo>
                  <a:lnTo>
                    <a:pt x="894" y="1769"/>
                  </a:lnTo>
                  <a:cubicBezTo>
                    <a:pt x="250" y="2635"/>
                    <a:pt x="1" y="4079"/>
                    <a:pt x="224" y="5142"/>
                  </a:cubicBezTo>
                  <a:lnTo>
                    <a:pt x="1536" y="7558"/>
                  </a:lnTo>
                  <a:cubicBezTo>
                    <a:pt x="1536" y="7558"/>
                    <a:pt x="1156" y="9685"/>
                    <a:pt x="526" y="10066"/>
                  </a:cubicBezTo>
                  <a:cubicBezTo>
                    <a:pt x="103" y="10321"/>
                    <a:pt x="1262" y="10774"/>
                    <a:pt x="2405" y="10774"/>
                  </a:cubicBezTo>
                  <a:cubicBezTo>
                    <a:pt x="3147" y="10774"/>
                    <a:pt x="3881" y="10584"/>
                    <a:pt x="4176" y="10026"/>
                  </a:cubicBezTo>
                  <a:lnTo>
                    <a:pt x="4215" y="8307"/>
                  </a:lnTo>
                  <a:cubicBezTo>
                    <a:pt x="4215" y="8307"/>
                    <a:pt x="4855" y="8623"/>
                    <a:pt x="5569" y="8623"/>
                  </a:cubicBezTo>
                  <a:cubicBezTo>
                    <a:pt x="5830" y="8623"/>
                    <a:pt x="6102" y="8581"/>
                    <a:pt x="6355" y="8465"/>
                  </a:cubicBezTo>
                  <a:cubicBezTo>
                    <a:pt x="6854" y="8255"/>
                    <a:pt x="7957" y="7125"/>
                    <a:pt x="7760" y="3173"/>
                  </a:cubicBezTo>
                  <a:cubicBezTo>
                    <a:pt x="7668" y="1230"/>
                    <a:pt x="6513" y="153"/>
                    <a:pt x="4320" y="9"/>
                  </a:cubicBezTo>
                  <a:cubicBezTo>
                    <a:pt x="4237" y="4"/>
                    <a:pt x="4155" y="1"/>
                    <a:pt x="4072" y="1"/>
                  </a:cubicBez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5;p38">
              <a:extLst>
                <a:ext uri="{FF2B5EF4-FFF2-40B4-BE49-F238E27FC236}">
                  <a16:creationId xmlns:a16="http://schemas.microsoft.com/office/drawing/2014/main" id="{4F78D804-31CC-49C3-BC18-EB8283AF6E50}"/>
                </a:ext>
              </a:extLst>
            </p:cNvPr>
            <p:cNvSpPr/>
            <p:nvPr/>
          </p:nvSpPr>
          <p:spPr>
            <a:xfrm>
              <a:off x="1946763" y="1906763"/>
              <a:ext cx="12137" cy="23747"/>
            </a:xfrm>
            <a:custGeom>
              <a:avLst/>
              <a:gdLst/>
              <a:ahLst/>
              <a:cxnLst/>
              <a:rect l="l" t="t" r="r" b="b"/>
              <a:pathLst>
                <a:path w="276" h="540" extrusionOk="0">
                  <a:moveTo>
                    <a:pt x="13" y="1"/>
                  </a:moveTo>
                  <a:lnTo>
                    <a:pt x="0" y="447"/>
                  </a:lnTo>
                  <a:cubicBezTo>
                    <a:pt x="92" y="473"/>
                    <a:pt x="184" y="513"/>
                    <a:pt x="275" y="539"/>
                  </a:cubicBezTo>
                  <a:lnTo>
                    <a:pt x="184" y="67"/>
                  </a:lnTo>
                  <a:cubicBezTo>
                    <a:pt x="184" y="67"/>
                    <a:pt x="118" y="41"/>
                    <a:pt x="13" y="1"/>
                  </a:cubicBezTo>
                  <a:close/>
                </a:path>
              </a:pathLst>
            </a:custGeom>
            <a:solidFill>
              <a:srgbClr val="FFA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;p38">
              <a:extLst>
                <a:ext uri="{FF2B5EF4-FFF2-40B4-BE49-F238E27FC236}">
                  <a16:creationId xmlns:a16="http://schemas.microsoft.com/office/drawing/2014/main" id="{E1A1BA4E-C80C-4502-AF92-530EC53E0BC1}"/>
                </a:ext>
              </a:extLst>
            </p:cNvPr>
            <p:cNvSpPr/>
            <p:nvPr/>
          </p:nvSpPr>
          <p:spPr>
            <a:xfrm>
              <a:off x="1877459" y="1883676"/>
              <a:ext cx="69876" cy="42744"/>
            </a:xfrm>
            <a:custGeom>
              <a:avLst/>
              <a:gdLst/>
              <a:ahLst/>
              <a:cxnLst/>
              <a:rect l="l" t="t" r="r" b="b"/>
              <a:pathLst>
                <a:path w="1589" h="972" extrusionOk="0">
                  <a:moveTo>
                    <a:pt x="1" y="0"/>
                  </a:moveTo>
                  <a:cubicBezTo>
                    <a:pt x="1" y="1"/>
                    <a:pt x="788" y="671"/>
                    <a:pt x="1576" y="972"/>
                  </a:cubicBezTo>
                  <a:lnTo>
                    <a:pt x="1589" y="526"/>
                  </a:lnTo>
                  <a:cubicBezTo>
                    <a:pt x="1209" y="408"/>
                    <a:pt x="316" y="119"/>
                    <a:pt x="1" y="0"/>
                  </a:cubicBezTo>
                  <a:close/>
                </a:path>
              </a:pathLst>
            </a:custGeom>
            <a:solidFill>
              <a:srgbClr val="FFA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7;p38">
              <a:extLst>
                <a:ext uri="{FF2B5EF4-FFF2-40B4-BE49-F238E27FC236}">
                  <a16:creationId xmlns:a16="http://schemas.microsoft.com/office/drawing/2014/main" id="{EC7D57DC-F7B0-4FB6-AAEF-DDF5CB5F2A1A}"/>
                </a:ext>
              </a:extLst>
            </p:cNvPr>
            <p:cNvSpPr/>
            <p:nvPr/>
          </p:nvSpPr>
          <p:spPr>
            <a:xfrm>
              <a:off x="2276397" y="2137321"/>
              <a:ext cx="158354" cy="234079"/>
            </a:xfrm>
            <a:custGeom>
              <a:avLst/>
              <a:gdLst/>
              <a:ahLst/>
              <a:cxnLst/>
              <a:rect l="l" t="t" r="r" b="b"/>
              <a:pathLst>
                <a:path w="3601" h="5323" extrusionOk="0">
                  <a:moveTo>
                    <a:pt x="3136" y="1"/>
                  </a:moveTo>
                  <a:cubicBezTo>
                    <a:pt x="3094" y="1"/>
                    <a:pt x="3050" y="8"/>
                    <a:pt x="3007" y="23"/>
                  </a:cubicBezTo>
                  <a:lnTo>
                    <a:pt x="1406" y="522"/>
                  </a:lnTo>
                  <a:cubicBezTo>
                    <a:pt x="1261" y="561"/>
                    <a:pt x="1169" y="679"/>
                    <a:pt x="1129" y="811"/>
                  </a:cubicBezTo>
                  <a:lnTo>
                    <a:pt x="79" y="4802"/>
                  </a:lnTo>
                  <a:cubicBezTo>
                    <a:pt x="1" y="5072"/>
                    <a:pt x="211" y="5323"/>
                    <a:pt x="471" y="5323"/>
                  </a:cubicBezTo>
                  <a:cubicBezTo>
                    <a:pt x="515" y="5323"/>
                    <a:pt x="559" y="5316"/>
                    <a:pt x="604" y="5301"/>
                  </a:cubicBezTo>
                  <a:lnTo>
                    <a:pt x="2206" y="4788"/>
                  </a:lnTo>
                  <a:cubicBezTo>
                    <a:pt x="2337" y="4749"/>
                    <a:pt x="2442" y="4644"/>
                    <a:pt x="2482" y="4499"/>
                  </a:cubicBezTo>
                  <a:lnTo>
                    <a:pt x="3533" y="522"/>
                  </a:lnTo>
                  <a:cubicBezTo>
                    <a:pt x="3600" y="252"/>
                    <a:pt x="3387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8;p38">
              <a:extLst>
                <a:ext uri="{FF2B5EF4-FFF2-40B4-BE49-F238E27FC236}">
                  <a16:creationId xmlns:a16="http://schemas.microsoft.com/office/drawing/2014/main" id="{90C1F158-D424-4842-9203-917D486470DD}"/>
                </a:ext>
              </a:extLst>
            </p:cNvPr>
            <p:cNvSpPr/>
            <p:nvPr/>
          </p:nvSpPr>
          <p:spPr>
            <a:xfrm>
              <a:off x="1706574" y="2222588"/>
              <a:ext cx="719959" cy="390894"/>
            </a:xfrm>
            <a:custGeom>
              <a:avLst/>
              <a:gdLst/>
              <a:ahLst/>
              <a:cxnLst/>
              <a:rect l="l" t="t" r="r" b="b"/>
              <a:pathLst>
                <a:path w="16372" h="8889" extrusionOk="0">
                  <a:moveTo>
                    <a:pt x="2586" y="1"/>
                  </a:moveTo>
                  <a:cubicBezTo>
                    <a:pt x="1720" y="854"/>
                    <a:pt x="893" y="1746"/>
                    <a:pt x="0" y="2587"/>
                  </a:cubicBezTo>
                  <a:cubicBezTo>
                    <a:pt x="66" y="2679"/>
                    <a:pt x="118" y="2784"/>
                    <a:pt x="184" y="2876"/>
                  </a:cubicBezTo>
                  <a:cubicBezTo>
                    <a:pt x="459" y="3336"/>
                    <a:pt x="762" y="3821"/>
                    <a:pt x="1103" y="4320"/>
                  </a:cubicBezTo>
                  <a:cubicBezTo>
                    <a:pt x="1445" y="4832"/>
                    <a:pt x="1825" y="5370"/>
                    <a:pt x="2245" y="5909"/>
                  </a:cubicBezTo>
                  <a:cubicBezTo>
                    <a:pt x="2679" y="6447"/>
                    <a:pt x="3151" y="6998"/>
                    <a:pt x="3742" y="7549"/>
                  </a:cubicBezTo>
                  <a:cubicBezTo>
                    <a:pt x="4031" y="7812"/>
                    <a:pt x="4359" y="8088"/>
                    <a:pt x="4779" y="8351"/>
                  </a:cubicBezTo>
                  <a:cubicBezTo>
                    <a:pt x="4990" y="8469"/>
                    <a:pt x="5212" y="8600"/>
                    <a:pt x="5501" y="8705"/>
                  </a:cubicBezTo>
                  <a:cubicBezTo>
                    <a:pt x="5777" y="8810"/>
                    <a:pt x="6119" y="8889"/>
                    <a:pt x="6525" y="8889"/>
                  </a:cubicBezTo>
                  <a:lnTo>
                    <a:pt x="6670" y="8889"/>
                  </a:lnTo>
                  <a:lnTo>
                    <a:pt x="6735" y="8876"/>
                  </a:lnTo>
                  <a:lnTo>
                    <a:pt x="6840" y="8862"/>
                  </a:lnTo>
                  <a:lnTo>
                    <a:pt x="6971" y="8850"/>
                  </a:lnTo>
                  <a:cubicBezTo>
                    <a:pt x="7116" y="8824"/>
                    <a:pt x="7234" y="8797"/>
                    <a:pt x="7353" y="8771"/>
                  </a:cubicBezTo>
                  <a:cubicBezTo>
                    <a:pt x="7575" y="8705"/>
                    <a:pt x="7785" y="8640"/>
                    <a:pt x="7983" y="8561"/>
                  </a:cubicBezTo>
                  <a:cubicBezTo>
                    <a:pt x="8363" y="8403"/>
                    <a:pt x="8705" y="8232"/>
                    <a:pt x="9033" y="8048"/>
                  </a:cubicBezTo>
                  <a:cubicBezTo>
                    <a:pt x="9676" y="7681"/>
                    <a:pt x="10241" y="7274"/>
                    <a:pt x="10779" y="6893"/>
                  </a:cubicBezTo>
                  <a:cubicBezTo>
                    <a:pt x="11318" y="6499"/>
                    <a:pt x="11803" y="6105"/>
                    <a:pt x="12276" y="5725"/>
                  </a:cubicBezTo>
                  <a:cubicBezTo>
                    <a:pt x="12736" y="5344"/>
                    <a:pt x="13168" y="4990"/>
                    <a:pt x="13562" y="4661"/>
                  </a:cubicBezTo>
                  <a:cubicBezTo>
                    <a:pt x="13772" y="4491"/>
                    <a:pt x="13956" y="4333"/>
                    <a:pt x="14140" y="4188"/>
                  </a:cubicBezTo>
                  <a:cubicBezTo>
                    <a:pt x="14324" y="4031"/>
                    <a:pt x="14495" y="3887"/>
                    <a:pt x="14665" y="3782"/>
                  </a:cubicBezTo>
                  <a:cubicBezTo>
                    <a:pt x="15033" y="3572"/>
                    <a:pt x="15374" y="3414"/>
                    <a:pt x="15610" y="3217"/>
                  </a:cubicBezTo>
                  <a:cubicBezTo>
                    <a:pt x="15847" y="3047"/>
                    <a:pt x="16004" y="2863"/>
                    <a:pt x="16097" y="2718"/>
                  </a:cubicBezTo>
                  <a:cubicBezTo>
                    <a:pt x="16188" y="2574"/>
                    <a:pt x="16228" y="2469"/>
                    <a:pt x="16228" y="2469"/>
                  </a:cubicBezTo>
                  <a:cubicBezTo>
                    <a:pt x="16372" y="2062"/>
                    <a:pt x="16162" y="1615"/>
                    <a:pt x="15742" y="1471"/>
                  </a:cubicBezTo>
                  <a:cubicBezTo>
                    <a:pt x="15650" y="1445"/>
                    <a:pt x="15545" y="1431"/>
                    <a:pt x="15440" y="1431"/>
                  </a:cubicBezTo>
                  <a:lnTo>
                    <a:pt x="15400" y="1445"/>
                  </a:lnTo>
                  <a:cubicBezTo>
                    <a:pt x="15400" y="1445"/>
                    <a:pt x="15295" y="1445"/>
                    <a:pt x="15138" y="1497"/>
                  </a:cubicBezTo>
                  <a:cubicBezTo>
                    <a:pt x="14980" y="1563"/>
                    <a:pt x="14770" y="1655"/>
                    <a:pt x="14547" y="1839"/>
                  </a:cubicBezTo>
                  <a:cubicBezTo>
                    <a:pt x="14311" y="2009"/>
                    <a:pt x="14075" y="2298"/>
                    <a:pt x="13772" y="2574"/>
                  </a:cubicBezTo>
                  <a:cubicBezTo>
                    <a:pt x="13615" y="2718"/>
                    <a:pt x="13445" y="2837"/>
                    <a:pt x="13247" y="2954"/>
                  </a:cubicBezTo>
                  <a:cubicBezTo>
                    <a:pt x="13051" y="3086"/>
                    <a:pt x="12841" y="3204"/>
                    <a:pt x="12631" y="3348"/>
                  </a:cubicBezTo>
                  <a:cubicBezTo>
                    <a:pt x="12197" y="3598"/>
                    <a:pt x="11724" y="3887"/>
                    <a:pt x="11225" y="4150"/>
                  </a:cubicBezTo>
                  <a:cubicBezTo>
                    <a:pt x="10714" y="4425"/>
                    <a:pt x="10175" y="4701"/>
                    <a:pt x="9624" y="4964"/>
                  </a:cubicBezTo>
                  <a:cubicBezTo>
                    <a:pt x="9060" y="5226"/>
                    <a:pt x="8482" y="5475"/>
                    <a:pt x="7917" y="5673"/>
                  </a:cubicBezTo>
                  <a:cubicBezTo>
                    <a:pt x="7628" y="5778"/>
                    <a:pt x="7353" y="5869"/>
                    <a:pt x="7103" y="5935"/>
                  </a:cubicBezTo>
                  <a:cubicBezTo>
                    <a:pt x="6932" y="5980"/>
                    <a:pt x="6761" y="6000"/>
                    <a:pt x="6658" y="6000"/>
                  </a:cubicBezTo>
                  <a:cubicBezTo>
                    <a:pt x="6610" y="6000"/>
                    <a:pt x="6577" y="5996"/>
                    <a:pt x="6565" y="5988"/>
                  </a:cubicBezTo>
                  <a:cubicBezTo>
                    <a:pt x="6630" y="5988"/>
                    <a:pt x="6630" y="5988"/>
                    <a:pt x="6604" y="5961"/>
                  </a:cubicBezTo>
                  <a:cubicBezTo>
                    <a:pt x="6565" y="5935"/>
                    <a:pt x="6499" y="5895"/>
                    <a:pt x="6434" y="5843"/>
                  </a:cubicBezTo>
                  <a:cubicBezTo>
                    <a:pt x="6276" y="5725"/>
                    <a:pt x="6105" y="5541"/>
                    <a:pt x="5921" y="5344"/>
                  </a:cubicBezTo>
                  <a:cubicBezTo>
                    <a:pt x="5567" y="4937"/>
                    <a:pt x="5212" y="4465"/>
                    <a:pt x="4884" y="3978"/>
                  </a:cubicBezTo>
                  <a:cubicBezTo>
                    <a:pt x="4228" y="3007"/>
                    <a:pt x="3663" y="2009"/>
                    <a:pt x="3204" y="1142"/>
                  </a:cubicBezTo>
                  <a:cubicBezTo>
                    <a:pt x="2980" y="736"/>
                    <a:pt x="2770" y="355"/>
                    <a:pt x="2586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9;p38">
              <a:extLst>
                <a:ext uri="{FF2B5EF4-FFF2-40B4-BE49-F238E27FC236}">
                  <a16:creationId xmlns:a16="http://schemas.microsoft.com/office/drawing/2014/main" id="{EC3A2B79-D40F-4B98-BC64-D7CBE3A2D0BA}"/>
                </a:ext>
              </a:extLst>
            </p:cNvPr>
            <p:cNvSpPr/>
            <p:nvPr/>
          </p:nvSpPr>
          <p:spPr>
            <a:xfrm>
              <a:off x="1685202" y="1478450"/>
              <a:ext cx="341246" cy="541596"/>
            </a:xfrm>
            <a:custGeom>
              <a:avLst/>
              <a:gdLst/>
              <a:ahLst/>
              <a:cxnLst/>
              <a:rect l="l" t="t" r="r" b="b"/>
              <a:pathLst>
                <a:path w="7760" h="12316" extrusionOk="0">
                  <a:moveTo>
                    <a:pt x="5592" y="0"/>
                  </a:moveTo>
                  <a:cubicBezTo>
                    <a:pt x="5018" y="0"/>
                    <a:pt x="4339" y="69"/>
                    <a:pt x="3900" y="196"/>
                  </a:cubicBezTo>
                  <a:cubicBezTo>
                    <a:pt x="3060" y="459"/>
                    <a:pt x="2258" y="970"/>
                    <a:pt x="1642" y="1601"/>
                  </a:cubicBezTo>
                  <a:cubicBezTo>
                    <a:pt x="998" y="2244"/>
                    <a:pt x="670" y="3137"/>
                    <a:pt x="408" y="4004"/>
                  </a:cubicBezTo>
                  <a:cubicBezTo>
                    <a:pt x="184" y="4739"/>
                    <a:pt x="0" y="5513"/>
                    <a:pt x="224" y="6236"/>
                  </a:cubicBezTo>
                  <a:cubicBezTo>
                    <a:pt x="447" y="6984"/>
                    <a:pt x="1064" y="7561"/>
                    <a:pt x="1300" y="8296"/>
                  </a:cubicBezTo>
                  <a:cubicBezTo>
                    <a:pt x="1458" y="8809"/>
                    <a:pt x="1458" y="9439"/>
                    <a:pt x="1891" y="9767"/>
                  </a:cubicBezTo>
                  <a:cubicBezTo>
                    <a:pt x="2088" y="9898"/>
                    <a:pt x="2325" y="9951"/>
                    <a:pt x="2508" y="10096"/>
                  </a:cubicBezTo>
                  <a:cubicBezTo>
                    <a:pt x="2705" y="10253"/>
                    <a:pt x="2810" y="10502"/>
                    <a:pt x="2915" y="10752"/>
                  </a:cubicBezTo>
                  <a:cubicBezTo>
                    <a:pt x="3131" y="11281"/>
                    <a:pt x="3271" y="12315"/>
                    <a:pt x="3756" y="12315"/>
                  </a:cubicBezTo>
                  <a:cubicBezTo>
                    <a:pt x="3801" y="12315"/>
                    <a:pt x="3849" y="12307"/>
                    <a:pt x="3900" y="12288"/>
                  </a:cubicBezTo>
                  <a:cubicBezTo>
                    <a:pt x="4504" y="12065"/>
                    <a:pt x="3598" y="10568"/>
                    <a:pt x="3585" y="9714"/>
                  </a:cubicBezTo>
                  <a:cubicBezTo>
                    <a:pt x="3559" y="8848"/>
                    <a:pt x="3571" y="8165"/>
                    <a:pt x="4005" y="7417"/>
                  </a:cubicBezTo>
                  <a:cubicBezTo>
                    <a:pt x="4425" y="6682"/>
                    <a:pt x="5120" y="6157"/>
                    <a:pt x="5686" y="5527"/>
                  </a:cubicBezTo>
                  <a:cubicBezTo>
                    <a:pt x="6512" y="4620"/>
                    <a:pt x="7471" y="3386"/>
                    <a:pt x="7681" y="2178"/>
                  </a:cubicBezTo>
                  <a:cubicBezTo>
                    <a:pt x="7760" y="1746"/>
                    <a:pt x="7510" y="1220"/>
                    <a:pt x="7221" y="826"/>
                  </a:cubicBezTo>
                  <a:cubicBezTo>
                    <a:pt x="6906" y="406"/>
                    <a:pt x="6631" y="78"/>
                    <a:pt x="6132" y="25"/>
                  </a:cubicBezTo>
                  <a:cubicBezTo>
                    <a:pt x="5974" y="8"/>
                    <a:pt x="5789" y="0"/>
                    <a:pt x="5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0;p38">
              <a:extLst>
                <a:ext uri="{FF2B5EF4-FFF2-40B4-BE49-F238E27FC236}">
                  <a16:creationId xmlns:a16="http://schemas.microsoft.com/office/drawing/2014/main" id="{5CB64982-B908-4F00-89DB-C24ED3A768D3}"/>
                </a:ext>
              </a:extLst>
            </p:cNvPr>
            <p:cNvSpPr/>
            <p:nvPr/>
          </p:nvSpPr>
          <p:spPr>
            <a:xfrm>
              <a:off x="1996719" y="1532495"/>
              <a:ext cx="129594" cy="185531"/>
            </a:xfrm>
            <a:custGeom>
              <a:avLst/>
              <a:gdLst/>
              <a:ahLst/>
              <a:cxnLst/>
              <a:rect l="l" t="t" r="r" b="b"/>
              <a:pathLst>
                <a:path w="2947" h="4219" extrusionOk="0">
                  <a:moveTo>
                    <a:pt x="424" y="0"/>
                  </a:moveTo>
                  <a:cubicBezTo>
                    <a:pt x="132" y="0"/>
                    <a:pt x="0" y="197"/>
                    <a:pt x="230" y="727"/>
                  </a:cubicBezTo>
                  <a:cubicBezTo>
                    <a:pt x="794" y="2040"/>
                    <a:pt x="1726" y="3247"/>
                    <a:pt x="2777" y="4219"/>
                  </a:cubicBezTo>
                  <a:cubicBezTo>
                    <a:pt x="2947" y="3234"/>
                    <a:pt x="2947" y="2157"/>
                    <a:pt x="2474" y="1278"/>
                  </a:cubicBezTo>
                  <a:cubicBezTo>
                    <a:pt x="2204" y="772"/>
                    <a:pt x="1002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4"/>
          <p:cNvGrpSpPr/>
          <p:nvPr/>
        </p:nvGrpSpPr>
        <p:grpSpPr>
          <a:xfrm>
            <a:off x="1275435" y="344104"/>
            <a:ext cx="6815856" cy="3344774"/>
            <a:chOff x="1036251" y="238127"/>
            <a:chExt cx="3847505" cy="1888102"/>
          </a:xfrm>
        </p:grpSpPr>
        <p:sp>
          <p:nvSpPr>
            <p:cNvPr id="556" name="Google Shape;556;p44"/>
            <p:cNvSpPr/>
            <p:nvPr/>
          </p:nvSpPr>
          <p:spPr>
            <a:xfrm>
              <a:off x="1036251" y="526329"/>
              <a:ext cx="3847505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036251" y="238127"/>
              <a:ext cx="3847505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547700" y="332250"/>
              <a:ext cx="99575" cy="99975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3882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2291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44"/>
          <p:cNvSpPr txBox="1">
            <a:spLocks noGrp="1"/>
          </p:cNvSpPr>
          <p:nvPr>
            <p:ph type="title"/>
          </p:nvPr>
        </p:nvSpPr>
        <p:spPr>
          <a:xfrm>
            <a:off x="824610" y="743329"/>
            <a:ext cx="7717500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Thanks you for listening</a:t>
            </a:r>
            <a:endParaRPr sz="4400" dirty="0"/>
          </a:p>
        </p:txBody>
      </p:sp>
      <p:grpSp>
        <p:nvGrpSpPr>
          <p:cNvPr id="9" name="Google Shape;513;p42">
            <a:extLst>
              <a:ext uri="{FF2B5EF4-FFF2-40B4-BE49-F238E27FC236}">
                <a16:creationId xmlns:a16="http://schemas.microsoft.com/office/drawing/2014/main" id="{066016FE-43F3-482A-A84C-A3FFE5B82DC2}"/>
              </a:ext>
            </a:extLst>
          </p:cNvPr>
          <p:cNvGrpSpPr/>
          <p:nvPr/>
        </p:nvGrpSpPr>
        <p:grpSpPr>
          <a:xfrm>
            <a:off x="6605063" y="2581975"/>
            <a:ext cx="2646950" cy="2217421"/>
            <a:chOff x="713225" y="1065109"/>
            <a:chExt cx="3762525" cy="3160541"/>
          </a:xfrm>
        </p:grpSpPr>
        <p:sp>
          <p:nvSpPr>
            <p:cNvPr id="10" name="Google Shape;514;p42">
              <a:extLst>
                <a:ext uri="{FF2B5EF4-FFF2-40B4-BE49-F238E27FC236}">
                  <a16:creationId xmlns:a16="http://schemas.microsoft.com/office/drawing/2014/main" id="{0F209653-411F-4995-97C2-404B25C3B682}"/>
                </a:ext>
              </a:extLst>
            </p:cNvPr>
            <p:cNvSpPr/>
            <p:nvPr/>
          </p:nvSpPr>
          <p:spPr>
            <a:xfrm>
              <a:off x="841550" y="3949650"/>
              <a:ext cx="3634200" cy="27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5;p42">
              <a:extLst>
                <a:ext uri="{FF2B5EF4-FFF2-40B4-BE49-F238E27FC236}">
                  <a16:creationId xmlns:a16="http://schemas.microsoft.com/office/drawing/2014/main" id="{355418DF-D510-4365-B46C-B479F11B22D8}"/>
                </a:ext>
              </a:extLst>
            </p:cNvPr>
            <p:cNvSpPr/>
            <p:nvPr/>
          </p:nvSpPr>
          <p:spPr>
            <a:xfrm rot="-718120">
              <a:off x="922910" y="1385586"/>
              <a:ext cx="3339458" cy="2372326"/>
            </a:xfrm>
            <a:custGeom>
              <a:avLst/>
              <a:gdLst/>
              <a:ahLst/>
              <a:cxnLst/>
              <a:rect l="l" t="t" r="r" b="b"/>
              <a:pathLst>
                <a:path w="75295" h="53489" extrusionOk="0">
                  <a:moveTo>
                    <a:pt x="276" y="0"/>
                  </a:moveTo>
                  <a:cubicBezTo>
                    <a:pt x="132" y="0"/>
                    <a:pt x="1" y="118"/>
                    <a:pt x="1" y="275"/>
                  </a:cubicBezTo>
                  <a:lnTo>
                    <a:pt x="1" y="53212"/>
                  </a:lnTo>
                  <a:cubicBezTo>
                    <a:pt x="1" y="53369"/>
                    <a:pt x="132" y="53488"/>
                    <a:pt x="276" y="53488"/>
                  </a:cubicBezTo>
                  <a:lnTo>
                    <a:pt x="75019" y="53488"/>
                  </a:lnTo>
                  <a:cubicBezTo>
                    <a:pt x="75177" y="53488"/>
                    <a:pt x="75294" y="53369"/>
                    <a:pt x="75294" y="53212"/>
                  </a:cubicBezTo>
                  <a:lnTo>
                    <a:pt x="75294" y="275"/>
                  </a:lnTo>
                  <a:cubicBezTo>
                    <a:pt x="75294" y="118"/>
                    <a:pt x="75177" y="0"/>
                    <a:pt x="7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6;p42">
              <a:extLst>
                <a:ext uri="{FF2B5EF4-FFF2-40B4-BE49-F238E27FC236}">
                  <a16:creationId xmlns:a16="http://schemas.microsoft.com/office/drawing/2014/main" id="{688308C5-BEAF-4D08-AFC8-5E50DBED0384}"/>
                </a:ext>
              </a:extLst>
            </p:cNvPr>
            <p:cNvSpPr/>
            <p:nvPr/>
          </p:nvSpPr>
          <p:spPr>
            <a:xfrm rot="-718120">
              <a:off x="1171249" y="1490208"/>
              <a:ext cx="2657595" cy="2202326"/>
            </a:xfrm>
            <a:custGeom>
              <a:avLst/>
              <a:gdLst/>
              <a:ahLst/>
              <a:cxnLst/>
              <a:rect l="l" t="t" r="r" b="b"/>
              <a:pathLst>
                <a:path w="59921" h="49656" extrusionOk="0">
                  <a:moveTo>
                    <a:pt x="1" y="1"/>
                  </a:moveTo>
                  <a:lnTo>
                    <a:pt x="1" y="49655"/>
                  </a:lnTo>
                  <a:lnTo>
                    <a:pt x="59921" y="49655"/>
                  </a:lnTo>
                  <a:lnTo>
                    <a:pt x="599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7;p42">
              <a:extLst>
                <a:ext uri="{FF2B5EF4-FFF2-40B4-BE49-F238E27FC236}">
                  <a16:creationId xmlns:a16="http://schemas.microsoft.com/office/drawing/2014/main" id="{FC8DDE59-9049-45A9-B4C4-CBC897344D0D}"/>
                </a:ext>
              </a:extLst>
            </p:cNvPr>
            <p:cNvSpPr/>
            <p:nvPr/>
          </p:nvSpPr>
          <p:spPr>
            <a:xfrm rot="-718120">
              <a:off x="966972" y="1506202"/>
              <a:ext cx="2659369" cy="242870"/>
            </a:xfrm>
            <a:custGeom>
              <a:avLst/>
              <a:gdLst/>
              <a:ahLst/>
              <a:cxnLst/>
              <a:rect l="l" t="t" r="r" b="b"/>
              <a:pathLst>
                <a:path w="59961" h="5476" extrusionOk="0">
                  <a:moveTo>
                    <a:pt x="1" y="0"/>
                  </a:moveTo>
                  <a:lnTo>
                    <a:pt x="1" y="5476"/>
                  </a:lnTo>
                  <a:lnTo>
                    <a:pt x="59961" y="5476"/>
                  </a:lnTo>
                  <a:lnTo>
                    <a:pt x="59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8;p42">
              <a:extLst>
                <a:ext uri="{FF2B5EF4-FFF2-40B4-BE49-F238E27FC236}">
                  <a16:creationId xmlns:a16="http://schemas.microsoft.com/office/drawing/2014/main" id="{1F1E870A-105A-4318-B75B-054BC718546C}"/>
                </a:ext>
              </a:extLst>
            </p:cNvPr>
            <p:cNvSpPr/>
            <p:nvPr/>
          </p:nvSpPr>
          <p:spPr>
            <a:xfrm rot="-718120">
              <a:off x="1133542" y="1691011"/>
              <a:ext cx="1418499" cy="75220"/>
            </a:xfrm>
            <a:custGeom>
              <a:avLst/>
              <a:gdLst/>
              <a:ahLst/>
              <a:cxnLst/>
              <a:rect l="l" t="t" r="r" b="b"/>
              <a:pathLst>
                <a:path w="31983" h="1696" extrusionOk="0">
                  <a:moveTo>
                    <a:pt x="1" y="1"/>
                  </a:moveTo>
                  <a:lnTo>
                    <a:pt x="1" y="1695"/>
                  </a:lnTo>
                  <a:lnTo>
                    <a:pt x="31982" y="1695"/>
                  </a:lnTo>
                  <a:lnTo>
                    <a:pt x="31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9;p42">
              <a:extLst>
                <a:ext uri="{FF2B5EF4-FFF2-40B4-BE49-F238E27FC236}">
                  <a16:creationId xmlns:a16="http://schemas.microsoft.com/office/drawing/2014/main" id="{95329404-B4D0-4630-B8B7-8BB86CB33008}"/>
                </a:ext>
              </a:extLst>
            </p:cNvPr>
            <p:cNvSpPr/>
            <p:nvPr/>
          </p:nvSpPr>
          <p:spPr>
            <a:xfrm rot="-718120">
              <a:off x="3858965" y="2130555"/>
              <a:ext cx="285359" cy="285359"/>
            </a:xfrm>
            <a:custGeom>
              <a:avLst/>
              <a:gdLst/>
              <a:ahLst/>
              <a:cxnLst/>
              <a:rect l="l" t="t" r="r" b="b"/>
              <a:pathLst>
                <a:path w="6434" h="6434" extrusionOk="0">
                  <a:moveTo>
                    <a:pt x="3216" y="0"/>
                  </a:moveTo>
                  <a:cubicBezTo>
                    <a:pt x="1444" y="0"/>
                    <a:pt x="0" y="1445"/>
                    <a:pt x="0" y="3217"/>
                  </a:cubicBezTo>
                  <a:cubicBezTo>
                    <a:pt x="0" y="4990"/>
                    <a:pt x="1444" y="6434"/>
                    <a:pt x="3216" y="6434"/>
                  </a:cubicBezTo>
                  <a:cubicBezTo>
                    <a:pt x="5002" y="6434"/>
                    <a:pt x="6434" y="4990"/>
                    <a:pt x="6434" y="3217"/>
                  </a:cubicBezTo>
                  <a:cubicBezTo>
                    <a:pt x="6434" y="1445"/>
                    <a:pt x="5002" y="0"/>
                    <a:pt x="3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0;p42">
              <a:extLst>
                <a:ext uri="{FF2B5EF4-FFF2-40B4-BE49-F238E27FC236}">
                  <a16:creationId xmlns:a16="http://schemas.microsoft.com/office/drawing/2014/main" id="{F09ECFC2-2E5B-42C9-BD1D-202F594CF230}"/>
                </a:ext>
              </a:extLst>
            </p:cNvPr>
            <p:cNvSpPr/>
            <p:nvPr/>
          </p:nvSpPr>
          <p:spPr>
            <a:xfrm rot="-718120">
              <a:off x="3913069" y="2184678"/>
              <a:ext cx="177052" cy="177096"/>
            </a:xfrm>
            <a:custGeom>
              <a:avLst/>
              <a:gdLst/>
              <a:ahLst/>
              <a:cxnLst/>
              <a:rect l="l" t="t" r="r" b="b"/>
              <a:pathLst>
                <a:path w="3992" h="3993" extrusionOk="0">
                  <a:moveTo>
                    <a:pt x="1996" y="1"/>
                  </a:moveTo>
                  <a:cubicBezTo>
                    <a:pt x="894" y="1"/>
                    <a:pt x="1" y="894"/>
                    <a:pt x="1" y="1997"/>
                  </a:cubicBezTo>
                  <a:cubicBezTo>
                    <a:pt x="1" y="3099"/>
                    <a:pt x="894" y="3992"/>
                    <a:pt x="1996" y="3992"/>
                  </a:cubicBezTo>
                  <a:cubicBezTo>
                    <a:pt x="3099" y="3992"/>
                    <a:pt x="3992" y="3099"/>
                    <a:pt x="3992" y="1997"/>
                  </a:cubicBezTo>
                  <a:cubicBezTo>
                    <a:pt x="3992" y="894"/>
                    <a:pt x="3099" y="1"/>
                    <a:pt x="1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1;p42">
              <a:extLst>
                <a:ext uri="{FF2B5EF4-FFF2-40B4-BE49-F238E27FC236}">
                  <a16:creationId xmlns:a16="http://schemas.microsoft.com/office/drawing/2014/main" id="{2CA0A9A1-B740-4F48-BFBB-5ACB9255A9F4}"/>
                </a:ext>
              </a:extLst>
            </p:cNvPr>
            <p:cNvSpPr/>
            <p:nvPr/>
          </p:nvSpPr>
          <p:spPr>
            <a:xfrm rot="-718120">
              <a:off x="1038160" y="2742692"/>
              <a:ext cx="67592" cy="302833"/>
            </a:xfrm>
            <a:custGeom>
              <a:avLst/>
              <a:gdLst/>
              <a:ahLst/>
              <a:cxnLst/>
              <a:rect l="l" t="t" r="r" b="b"/>
              <a:pathLst>
                <a:path w="1524" h="6828" extrusionOk="0">
                  <a:moveTo>
                    <a:pt x="762" y="0"/>
                  </a:moveTo>
                  <a:cubicBezTo>
                    <a:pt x="342" y="0"/>
                    <a:pt x="1" y="341"/>
                    <a:pt x="1" y="761"/>
                  </a:cubicBezTo>
                  <a:lnTo>
                    <a:pt x="1" y="6066"/>
                  </a:lnTo>
                  <a:cubicBezTo>
                    <a:pt x="1" y="6486"/>
                    <a:pt x="342" y="6827"/>
                    <a:pt x="762" y="6827"/>
                  </a:cubicBezTo>
                  <a:cubicBezTo>
                    <a:pt x="1182" y="6827"/>
                    <a:pt x="1524" y="6486"/>
                    <a:pt x="1524" y="6066"/>
                  </a:cubicBezTo>
                  <a:lnTo>
                    <a:pt x="1524" y="761"/>
                  </a:lnTo>
                  <a:cubicBezTo>
                    <a:pt x="1524" y="341"/>
                    <a:pt x="1182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2;p42">
              <a:extLst>
                <a:ext uri="{FF2B5EF4-FFF2-40B4-BE49-F238E27FC236}">
                  <a16:creationId xmlns:a16="http://schemas.microsoft.com/office/drawing/2014/main" id="{A01952D4-B59C-49E3-9511-516A2A1E9D75}"/>
                </a:ext>
              </a:extLst>
            </p:cNvPr>
            <p:cNvSpPr/>
            <p:nvPr/>
          </p:nvSpPr>
          <p:spPr>
            <a:xfrm rot="-718120">
              <a:off x="1320040" y="1978493"/>
              <a:ext cx="1486047" cy="1270010"/>
            </a:xfrm>
            <a:custGeom>
              <a:avLst/>
              <a:gdLst/>
              <a:ahLst/>
              <a:cxnLst/>
              <a:rect l="l" t="t" r="r" b="b"/>
              <a:pathLst>
                <a:path w="33506" h="28635" extrusionOk="0">
                  <a:moveTo>
                    <a:pt x="1" y="0"/>
                  </a:moveTo>
                  <a:lnTo>
                    <a:pt x="106" y="28634"/>
                  </a:lnTo>
                  <a:lnTo>
                    <a:pt x="33505" y="28634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3;p42">
              <a:extLst>
                <a:ext uri="{FF2B5EF4-FFF2-40B4-BE49-F238E27FC236}">
                  <a16:creationId xmlns:a16="http://schemas.microsoft.com/office/drawing/2014/main" id="{87990FCC-DE73-4C0C-866C-EAE2B19600E8}"/>
                </a:ext>
              </a:extLst>
            </p:cNvPr>
            <p:cNvSpPr/>
            <p:nvPr/>
          </p:nvSpPr>
          <p:spPr>
            <a:xfrm rot="-718120">
              <a:off x="1851409" y="2236071"/>
              <a:ext cx="238789" cy="238213"/>
            </a:xfrm>
            <a:custGeom>
              <a:avLst/>
              <a:gdLst/>
              <a:ahLst/>
              <a:cxnLst/>
              <a:rect l="l" t="t" r="r" b="b"/>
              <a:pathLst>
                <a:path w="5384" h="5371" extrusionOk="0">
                  <a:moveTo>
                    <a:pt x="2693" y="1"/>
                  </a:moveTo>
                  <a:cubicBezTo>
                    <a:pt x="1209" y="1"/>
                    <a:pt x="1" y="1209"/>
                    <a:pt x="1" y="2693"/>
                  </a:cubicBezTo>
                  <a:cubicBezTo>
                    <a:pt x="1" y="4176"/>
                    <a:pt x="1209" y="5371"/>
                    <a:pt x="2693" y="5371"/>
                  </a:cubicBezTo>
                  <a:cubicBezTo>
                    <a:pt x="4176" y="5371"/>
                    <a:pt x="5384" y="4176"/>
                    <a:pt x="5384" y="2693"/>
                  </a:cubicBezTo>
                  <a:cubicBezTo>
                    <a:pt x="5384" y="1209"/>
                    <a:pt x="4176" y="1"/>
                    <a:pt x="2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4;p42">
              <a:extLst>
                <a:ext uri="{FF2B5EF4-FFF2-40B4-BE49-F238E27FC236}">
                  <a16:creationId xmlns:a16="http://schemas.microsoft.com/office/drawing/2014/main" id="{663FE35C-6669-4506-8CE5-A3EAFD4A4884}"/>
                </a:ext>
              </a:extLst>
            </p:cNvPr>
            <p:cNvSpPr/>
            <p:nvPr/>
          </p:nvSpPr>
          <p:spPr>
            <a:xfrm rot="-718120">
              <a:off x="1803922" y="2775886"/>
              <a:ext cx="535724" cy="229475"/>
            </a:xfrm>
            <a:custGeom>
              <a:avLst/>
              <a:gdLst/>
              <a:ahLst/>
              <a:cxnLst/>
              <a:rect l="l" t="t" r="r" b="b"/>
              <a:pathLst>
                <a:path w="12079" h="5174" extrusionOk="0">
                  <a:moveTo>
                    <a:pt x="6736" y="1"/>
                  </a:moveTo>
                  <a:lnTo>
                    <a:pt x="4977" y="53"/>
                  </a:lnTo>
                  <a:cubicBezTo>
                    <a:pt x="4977" y="53"/>
                    <a:pt x="5213" y="2298"/>
                    <a:pt x="2574" y="2377"/>
                  </a:cubicBezTo>
                  <a:cubicBezTo>
                    <a:pt x="1721" y="2403"/>
                    <a:pt x="0" y="5174"/>
                    <a:pt x="0" y="5174"/>
                  </a:cubicBezTo>
                  <a:lnTo>
                    <a:pt x="12079" y="5174"/>
                  </a:lnTo>
                  <a:cubicBezTo>
                    <a:pt x="12079" y="5174"/>
                    <a:pt x="11291" y="2390"/>
                    <a:pt x="10897" y="2377"/>
                  </a:cubicBezTo>
                  <a:cubicBezTo>
                    <a:pt x="8259" y="2298"/>
                    <a:pt x="8495" y="53"/>
                    <a:pt x="8495" y="53"/>
                  </a:cubicBezTo>
                  <a:lnTo>
                    <a:pt x="6736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5;p42">
              <a:extLst>
                <a:ext uri="{FF2B5EF4-FFF2-40B4-BE49-F238E27FC236}">
                  <a16:creationId xmlns:a16="http://schemas.microsoft.com/office/drawing/2014/main" id="{3327711D-9CB5-4782-9715-8270EB638A03}"/>
                </a:ext>
              </a:extLst>
            </p:cNvPr>
            <p:cNvSpPr/>
            <p:nvPr/>
          </p:nvSpPr>
          <p:spPr>
            <a:xfrm rot="-718120">
              <a:off x="1973472" y="2671494"/>
              <a:ext cx="183438" cy="92163"/>
            </a:xfrm>
            <a:custGeom>
              <a:avLst/>
              <a:gdLst/>
              <a:ahLst/>
              <a:cxnLst/>
              <a:rect l="l" t="t" r="r" b="b"/>
              <a:pathLst>
                <a:path w="4136" h="2078" extrusionOk="0">
                  <a:moveTo>
                    <a:pt x="263" y="1"/>
                  </a:moveTo>
                  <a:cubicBezTo>
                    <a:pt x="210" y="211"/>
                    <a:pt x="132" y="447"/>
                    <a:pt x="0" y="671"/>
                  </a:cubicBezTo>
                  <a:cubicBezTo>
                    <a:pt x="412" y="1574"/>
                    <a:pt x="1203" y="2077"/>
                    <a:pt x="2017" y="2077"/>
                  </a:cubicBezTo>
                  <a:cubicBezTo>
                    <a:pt x="2812" y="2077"/>
                    <a:pt x="3629" y="1597"/>
                    <a:pt x="4135" y="540"/>
                  </a:cubicBezTo>
                  <a:cubicBezTo>
                    <a:pt x="4057" y="408"/>
                    <a:pt x="3992" y="211"/>
                    <a:pt x="3952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6;p42">
              <a:extLst>
                <a:ext uri="{FF2B5EF4-FFF2-40B4-BE49-F238E27FC236}">
                  <a16:creationId xmlns:a16="http://schemas.microsoft.com/office/drawing/2014/main" id="{330F763E-98C7-4F93-A895-34217AA124B3}"/>
                </a:ext>
              </a:extLst>
            </p:cNvPr>
            <p:cNvSpPr/>
            <p:nvPr/>
          </p:nvSpPr>
          <p:spPr>
            <a:xfrm rot="-718120">
              <a:off x="1849797" y="2354896"/>
              <a:ext cx="361599" cy="505520"/>
            </a:xfrm>
            <a:custGeom>
              <a:avLst/>
              <a:gdLst/>
              <a:ahLst/>
              <a:cxnLst/>
              <a:rect l="l" t="t" r="r" b="b"/>
              <a:pathLst>
                <a:path w="8153" h="11398" extrusionOk="0">
                  <a:moveTo>
                    <a:pt x="4078" y="1"/>
                  </a:moveTo>
                  <a:cubicBezTo>
                    <a:pt x="2237" y="1"/>
                    <a:pt x="391" y="1492"/>
                    <a:pt x="144" y="4045"/>
                  </a:cubicBezTo>
                  <a:cubicBezTo>
                    <a:pt x="0" y="5568"/>
                    <a:pt x="289" y="7210"/>
                    <a:pt x="512" y="8168"/>
                  </a:cubicBezTo>
                  <a:cubicBezTo>
                    <a:pt x="643" y="8733"/>
                    <a:pt x="893" y="9244"/>
                    <a:pt x="1247" y="9665"/>
                  </a:cubicBezTo>
                  <a:cubicBezTo>
                    <a:pt x="2075" y="10610"/>
                    <a:pt x="3151" y="11385"/>
                    <a:pt x="4004" y="11398"/>
                  </a:cubicBezTo>
                  <a:cubicBezTo>
                    <a:pt x="4012" y="11398"/>
                    <a:pt x="4020" y="11398"/>
                    <a:pt x="4028" y="11398"/>
                  </a:cubicBezTo>
                  <a:cubicBezTo>
                    <a:pt x="4891" y="11398"/>
                    <a:pt x="5981" y="10667"/>
                    <a:pt x="6814" y="9743"/>
                  </a:cubicBezTo>
                  <a:cubicBezTo>
                    <a:pt x="7181" y="9349"/>
                    <a:pt x="7444" y="8838"/>
                    <a:pt x="7589" y="8273"/>
                  </a:cubicBezTo>
                  <a:cubicBezTo>
                    <a:pt x="7825" y="7328"/>
                    <a:pt x="8153" y="5700"/>
                    <a:pt x="8048" y="4177"/>
                  </a:cubicBezTo>
                  <a:cubicBezTo>
                    <a:pt x="7878" y="1577"/>
                    <a:pt x="6013" y="28"/>
                    <a:pt x="4149" y="2"/>
                  </a:cubicBezTo>
                  <a:cubicBezTo>
                    <a:pt x="4125" y="1"/>
                    <a:pt x="4102" y="1"/>
                    <a:pt x="4078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7;p42">
              <a:extLst>
                <a:ext uri="{FF2B5EF4-FFF2-40B4-BE49-F238E27FC236}">
                  <a16:creationId xmlns:a16="http://schemas.microsoft.com/office/drawing/2014/main" id="{27CFF134-71BA-4244-A26B-DBD92071542F}"/>
                </a:ext>
              </a:extLst>
            </p:cNvPr>
            <p:cNvSpPr/>
            <p:nvPr/>
          </p:nvSpPr>
          <p:spPr>
            <a:xfrm rot="-718120">
              <a:off x="1802080" y="2867575"/>
              <a:ext cx="712775" cy="644563"/>
            </a:xfrm>
            <a:custGeom>
              <a:avLst/>
              <a:gdLst/>
              <a:ahLst/>
              <a:cxnLst/>
              <a:rect l="l" t="t" r="r" b="b"/>
              <a:pathLst>
                <a:path w="16071" h="14533" extrusionOk="0">
                  <a:moveTo>
                    <a:pt x="4265" y="0"/>
                  </a:moveTo>
                  <a:cubicBezTo>
                    <a:pt x="3696" y="0"/>
                    <a:pt x="2455" y="104"/>
                    <a:pt x="1628" y="931"/>
                  </a:cubicBezTo>
                  <a:cubicBezTo>
                    <a:pt x="512" y="2020"/>
                    <a:pt x="669" y="3032"/>
                    <a:pt x="0" y="5500"/>
                  </a:cubicBezTo>
                  <a:lnTo>
                    <a:pt x="2770" y="6747"/>
                  </a:lnTo>
                  <a:cubicBezTo>
                    <a:pt x="2770" y="6747"/>
                    <a:pt x="2796" y="11762"/>
                    <a:pt x="2560" y="13509"/>
                  </a:cubicBezTo>
                  <a:cubicBezTo>
                    <a:pt x="2560" y="13509"/>
                    <a:pt x="5068" y="14533"/>
                    <a:pt x="8022" y="14533"/>
                  </a:cubicBezTo>
                  <a:cubicBezTo>
                    <a:pt x="10962" y="14533"/>
                    <a:pt x="12827" y="13127"/>
                    <a:pt x="12827" y="13127"/>
                  </a:cubicBezTo>
                  <a:cubicBezTo>
                    <a:pt x="12578" y="11368"/>
                    <a:pt x="13261" y="6747"/>
                    <a:pt x="13261" y="6747"/>
                  </a:cubicBezTo>
                  <a:lnTo>
                    <a:pt x="16070" y="5500"/>
                  </a:lnTo>
                  <a:cubicBezTo>
                    <a:pt x="15387" y="3032"/>
                    <a:pt x="15519" y="2020"/>
                    <a:pt x="14402" y="931"/>
                  </a:cubicBezTo>
                  <a:cubicBezTo>
                    <a:pt x="13575" y="104"/>
                    <a:pt x="12334" y="0"/>
                    <a:pt x="11766" y="0"/>
                  </a:cubicBezTo>
                  <a:cubicBezTo>
                    <a:pt x="11576" y="0"/>
                    <a:pt x="11461" y="12"/>
                    <a:pt x="11461" y="12"/>
                  </a:cubicBezTo>
                  <a:cubicBezTo>
                    <a:pt x="11461" y="12"/>
                    <a:pt x="10714" y="2099"/>
                    <a:pt x="8022" y="2125"/>
                  </a:cubicBezTo>
                  <a:cubicBezTo>
                    <a:pt x="5317" y="2099"/>
                    <a:pt x="4569" y="12"/>
                    <a:pt x="4569" y="12"/>
                  </a:cubicBezTo>
                  <a:cubicBezTo>
                    <a:pt x="4569" y="12"/>
                    <a:pt x="4454" y="0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8;p42">
              <a:extLst>
                <a:ext uri="{FF2B5EF4-FFF2-40B4-BE49-F238E27FC236}">
                  <a16:creationId xmlns:a16="http://schemas.microsoft.com/office/drawing/2014/main" id="{9415E02D-8A5B-43C7-94C0-2BCB74F84995}"/>
                </a:ext>
              </a:extLst>
            </p:cNvPr>
            <p:cNvSpPr/>
            <p:nvPr/>
          </p:nvSpPr>
          <p:spPr>
            <a:xfrm rot="-718120">
              <a:off x="1867639" y="2294412"/>
              <a:ext cx="348826" cy="335875"/>
            </a:xfrm>
            <a:custGeom>
              <a:avLst/>
              <a:gdLst/>
              <a:ahLst/>
              <a:cxnLst/>
              <a:rect l="l" t="t" r="r" b="b"/>
              <a:pathLst>
                <a:path w="7865" h="7573" extrusionOk="0">
                  <a:moveTo>
                    <a:pt x="3675" y="1"/>
                  </a:moveTo>
                  <a:cubicBezTo>
                    <a:pt x="3266" y="1"/>
                    <a:pt x="2859" y="78"/>
                    <a:pt x="2482" y="243"/>
                  </a:cubicBezTo>
                  <a:cubicBezTo>
                    <a:pt x="972" y="899"/>
                    <a:pt x="1" y="3683"/>
                    <a:pt x="2140" y="4286"/>
                  </a:cubicBezTo>
                  <a:cubicBezTo>
                    <a:pt x="2718" y="4444"/>
                    <a:pt x="3336" y="4365"/>
                    <a:pt x="3926" y="4470"/>
                  </a:cubicBezTo>
                  <a:cubicBezTo>
                    <a:pt x="4675" y="4615"/>
                    <a:pt x="5317" y="5074"/>
                    <a:pt x="5830" y="5639"/>
                  </a:cubicBezTo>
                  <a:cubicBezTo>
                    <a:pt x="6329" y="6203"/>
                    <a:pt x="6683" y="6873"/>
                    <a:pt x="7012" y="7556"/>
                  </a:cubicBezTo>
                  <a:cubicBezTo>
                    <a:pt x="7049" y="7568"/>
                    <a:pt x="7087" y="7573"/>
                    <a:pt x="7125" y="7573"/>
                  </a:cubicBezTo>
                  <a:cubicBezTo>
                    <a:pt x="7305" y="7573"/>
                    <a:pt x="7492" y="7455"/>
                    <a:pt x="7589" y="7294"/>
                  </a:cubicBezTo>
                  <a:cubicBezTo>
                    <a:pt x="7707" y="7096"/>
                    <a:pt x="7733" y="6860"/>
                    <a:pt x="7759" y="6623"/>
                  </a:cubicBezTo>
                  <a:cubicBezTo>
                    <a:pt x="7865" y="5521"/>
                    <a:pt x="7838" y="4379"/>
                    <a:pt x="7523" y="3315"/>
                  </a:cubicBezTo>
                  <a:cubicBezTo>
                    <a:pt x="7208" y="2252"/>
                    <a:pt x="6592" y="1241"/>
                    <a:pt x="5659" y="624"/>
                  </a:cubicBezTo>
                  <a:cubicBezTo>
                    <a:pt x="5079" y="226"/>
                    <a:pt x="4374" y="1"/>
                    <a:pt x="3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9;p42">
              <a:extLst>
                <a:ext uri="{FF2B5EF4-FFF2-40B4-BE49-F238E27FC236}">
                  <a16:creationId xmlns:a16="http://schemas.microsoft.com/office/drawing/2014/main" id="{76E53B87-B53E-4FF5-BA8E-1DACD3691B75}"/>
                </a:ext>
              </a:extLst>
            </p:cNvPr>
            <p:cNvSpPr/>
            <p:nvPr/>
          </p:nvSpPr>
          <p:spPr>
            <a:xfrm rot="-718120">
              <a:off x="1779684" y="2367900"/>
              <a:ext cx="178737" cy="303853"/>
            </a:xfrm>
            <a:custGeom>
              <a:avLst/>
              <a:gdLst/>
              <a:ahLst/>
              <a:cxnLst/>
              <a:rect l="l" t="t" r="r" b="b"/>
              <a:pathLst>
                <a:path w="4030" h="6851" extrusionOk="0">
                  <a:moveTo>
                    <a:pt x="2836" y="0"/>
                  </a:moveTo>
                  <a:cubicBezTo>
                    <a:pt x="2723" y="0"/>
                    <a:pt x="2601" y="21"/>
                    <a:pt x="2469" y="67"/>
                  </a:cubicBezTo>
                  <a:cubicBezTo>
                    <a:pt x="1498" y="408"/>
                    <a:pt x="750" y="1458"/>
                    <a:pt x="435" y="2404"/>
                  </a:cubicBezTo>
                  <a:cubicBezTo>
                    <a:pt x="1" y="3703"/>
                    <a:pt x="132" y="5121"/>
                    <a:pt x="395" y="6460"/>
                  </a:cubicBezTo>
                  <a:cubicBezTo>
                    <a:pt x="408" y="6579"/>
                    <a:pt x="447" y="6710"/>
                    <a:pt x="540" y="6789"/>
                  </a:cubicBezTo>
                  <a:cubicBezTo>
                    <a:pt x="591" y="6831"/>
                    <a:pt x="653" y="6850"/>
                    <a:pt x="718" y="6850"/>
                  </a:cubicBezTo>
                  <a:cubicBezTo>
                    <a:pt x="852" y="6850"/>
                    <a:pt x="998" y="6768"/>
                    <a:pt x="1078" y="6644"/>
                  </a:cubicBezTo>
                  <a:cubicBezTo>
                    <a:pt x="1196" y="6474"/>
                    <a:pt x="1209" y="6250"/>
                    <a:pt x="1261" y="6040"/>
                  </a:cubicBezTo>
                  <a:cubicBezTo>
                    <a:pt x="1419" y="5252"/>
                    <a:pt x="1970" y="4609"/>
                    <a:pt x="2509" y="4005"/>
                  </a:cubicBezTo>
                  <a:cubicBezTo>
                    <a:pt x="3034" y="3414"/>
                    <a:pt x="3598" y="2784"/>
                    <a:pt x="3808" y="2010"/>
                  </a:cubicBezTo>
                  <a:cubicBezTo>
                    <a:pt x="4030" y="1231"/>
                    <a:pt x="3705" y="0"/>
                    <a:pt x="2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30;p42">
              <a:extLst>
                <a:ext uri="{FF2B5EF4-FFF2-40B4-BE49-F238E27FC236}">
                  <a16:creationId xmlns:a16="http://schemas.microsoft.com/office/drawing/2014/main" id="{163456EE-5B60-413B-99A2-7B9E3F4EBC38}"/>
                </a:ext>
              </a:extLst>
            </p:cNvPr>
            <p:cNvSpPr/>
            <p:nvPr/>
          </p:nvSpPr>
          <p:spPr>
            <a:xfrm rot="-718120">
              <a:off x="3223791" y="1688146"/>
              <a:ext cx="287133" cy="68745"/>
            </a:xfrm>
            <a:custGeom>
              <a:avLst/>
              <a:gdLst/>
              <a:ahLst/>
              <a:cxnLst/>
              <a:rect l="l" t="t" r="r" b="b"/>
              <a:pathLst>
                <a:path w="6474" h="1550" extrusionOk="0">
                  <a:moveTo>
                    <a:pt x="0" y="0"/>
                  </a:moveTo>
                  <a:lnTo>
                    <a:pt x="0" y="1550"/>
                  </a:lnTo>
                  <a:lnTo>
                    <a:pt x="6473" y="1550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31;p42">
              <a:extLst>
                <a:ext uri="{FF2B5EF4-FFF2-40B4-BE49-F238E27FC236}">
                  <a16:creationId xmlns:a16="http://schemas.microsoft.com/office/drawing/2014/main" id="{42848FD9-E519-490F-975A-A73F06C28FE8}"/>
                </a:ext>
              </a:extLst>
            </p:cNvPr>
            <p:cNvSpPr/>
            <p:nvPr/>
          </p:nvSpPr>
          <p:spPr>
            <a:xfrm rot="-718120">
              <a:off x="2805651" y="1767610"/>
              <a:ext cx="404753" cy="310373"/>
            </a:xfrm>
            <a:custGeom>
              <a:avLst/>
              <a:gdLst/>
              <a:ahLst/>
              <a:cxnLst/>
              <a:rect l="l" t="t" r="r" b="b"/>
              <a:pathLst>
                <a:path w="9126" h="6998" extrusionOk="0">
                  <a:moveTo>
                    <a:pt x="0" y="0"/>
                  </a:moveTo>
                  <a:lnTo>
                    <a:pt x="0" y="6997"/>
                  </a:lnTo>
                  <a:lnTo>
                    <a:pt x="9125" y="6997"/>
                  </a:lnTo>
                  <a:lnTo>
                    <a:pt x="9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32;p42">
              <a:extLst>
                <a:ext uri="{FF2B5EF4-FFF2-40B4-BE49-F238E27FC236}">
                  <a16:creationId xmlns:a16="http://schemas.microsoft.com/office/drawing/2014/main" id="{C789EA99-26B0-4BA6-B2AA-8FC1EED092C0}"/>
                </a:ext>
              </a:extLst>
            </p:cNvPr>
            <p:cNvSpPr/>
            <p:nvPr/>
          </p:nvSpPr>
          <p:spPr>
            <a:xfrm rot="-718120">
              <a:off x="3316445" y="2125063"/>
              <a:ext cx="287133" cy="69322"/>
            </a:xfrm>
            <a:custGeom>
              <a:avLst/>
              <a:gdLst/>
              <a:ahLst/>
              <a:cxnLst/>
              <a:rect l="l" t="t" r="r" b="b"/>
              <a:pathLst>
                <a:path w="6474" h="1563" extrusionOk="0">
                  <a:moveTo>
                    <a:pt x="0" y="1"/>
                  </a:moveTo>
                  <a:lnTo>
                    <a:pt x="0" y="1563"/>
                  </a:lnTo>
                  <a:lnTo>
                    <a:pt x="6473" y="1563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33;p42">
              <a:extLst>
                <a:ext uri="{FF2B5EF4-FFF2-40B4-BE49-F238E27FC236}">
                  <a16:creationId xmlns:a16="http://schemas.microsoft.com/office/drawing/2014/main" id="{2FC81863-3AF2-4967-8056-EBDD7BB6EB33}"/>
                </a:ext>
              </a:extLst>
            </p:cNvPr>
            <p:cNvSpPr/>
            <p:nvPr/>
          </p:nvSpPr>
          <p:spPr>
            <a:xfrm rot="-718120">
              <a:off x="2898365" y="2205098"/>
              <a:ext cx="404753" cy="310373"/>
            </a:xfrm>
            <a:custGeom>
              <a:avLst/>
              <a:gdLst/>
              <a:ahLst/>
              <a:cxnLst/>
              <a:rect l="l" t="t" r="r" b="b"/>
              <a:pathLst>
                <a:path w="9126" h="6998" extrusionOk="0">
                  <a:moveTo>
                    <a:pt x="0" y="0"/>
                  </a:moveTo>
                  <a:lnTo>
                    <a:pt x="0" y="6997"/>
                  </a:lnTo>
                  <a:lnTo>
                    <a:pt x="9125" y="6997"/>
                  </a:lnTo>
                  <a:lnTo>
                    <a:pt x="9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4;p42">
              <a:extLst>
                <a:ext uri="{FF2B5EF4-FFF2-40B4-BE49-F238E27FC236}">
                  <a16:creationId xmlns:a16="http://schemas.microsoft.com/office/drawing/2014/main" id="{84743BE0-10AA-4CC5-9574-91D8B1661F37}"/>
                </a:ext>
              </a:extLst>
            </p:cNvPr>
            <p:cNvSpPr/>
            <p:nvPr/>
          </p:nvSpPr>
          <p:spPr>
            <a:xfrm rot="-718120">
              <a:off x="3409108" y="2562601"/>
              <a:ext cx="287133" cy="68745"/>
            </a:xfrm>
            <a:custGeom>
              <a:avLst/>
              <a:gdLst/>
              <a:ahLst/>
              <a:cxnLst/>
              <a:rect l="l" t="t" r="r" b="b"/>
              <a:pathLst>
                <a:path w="6474" h="1550" extrusionOk="0">
                  <a:moveTo>
                    <a:pt x="0" y="0"/>
                  </a:moveTo>
                  <a:lnTo>
                    <a:pt x="0" y="1549"/>
                  </a:lnTo>
                  <a:lnTo>
                    <a:pt x="6473" y="1549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5;p42">
              <a:extLst>
                <a:ext uri="{FF2B5EF4-FFF2-40B4-BE49-F238E27FC236}">
                  <a16:creationId xmlns:a16="http://schemas.microsoft.com/office/drawing/2014/main" id="{5C7E7057-8A7F-4869-8371-4323CB080F93}"/>
                </a:ext>
              </a:extLst>
            </p:cNvPr>
            <p:cNvSpPr/>
            <p:nvPr/>
          </p:nvSpPr>
          <p:spPr>
            <a:xfrm rot="-718120">
              <a:off x="2990955" y="2641978"/>
              <a:ext cx="404753" cy="310417"/>
            </a:xfrm>
            <a:custGeom>
              <a:avLst/>
              <a:gdLst/>
              <a:ahLst/>
              <a:cxnLst/>
              <a:rect l="l" t="t" r="r" b="b"/>
              <a:pathLst>
                <a:path w="9126" h="6999" extrusionOk="0">
                  <a:moveTo>
                    <a:pt x="0" y="1"/>
                  </a:moveTo>
                  <a:lnTo>
                    <a:pt x="0" y="6999"/>
                  </a:lnTo>
                  <a:lnTo>
                    <a:pt x="9125" y="6999"/>
                  </a:lnTo>
                  <a:lnTo>
                    <a:pt x="9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6;p42">
              <a:extLst>
                <a:ext uri="{FF2B5EF4-FFF2-40B4-BE49-F238E27FC236}">
                  <a16:creationId xmlns:a16="http://schemas.microsoft.com/office/drawing/2014/main" id="{212DA71E-4CDB-418B-9ECE-D9CB109A243D}"/>
                </a:ext>
              </a:extLst>
            </p:cNvPr>
            <p:cNvSpPr/>
            <p:nvPr/>
          </p:nvSpPr>
          <p:spPr>
            <a:xfrm rot="-718120">
              <a:off x="3501758" y="2999475"/>
              <a:ext cx="287133" cy="69366"/>
            </a:xfrm>
            <a:custGeom>
              <a:avLst/>
              <a:gdLst/>
              <a:ahLst/>
              <a:cxnLst/>
              <a:rect l="l" t="t" r="r" b="b"/>
              <a:pathLst>
                <a:path w="6474" h="1564" extrusionOk="0">
                  <a:moveTo>
                    <a:pt x="0" y="1"/>
                  </a:moveTo>
                  <a:lnTo>
                    <a:pt x="0" y="1563"/>
                  </a:lnTo>
                  <a:lnTo>
                    <a:pt x="6473" y="1563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7;p42">
              <a:extLst>
                <a:ext uri="{FF2B5EF4-FFF2-40B4-BE49-F238E27FC236}">
                  <a16:creationId xmlns:a16="http://schemas.microsoft.com/office/drawing/2014/main" id="{537503D8-6B6E-49F0-AA39-01F8744B1F8D}"/>
                </a:ext>
              </a:extLst>
            </p:cNvPr>
            <p:cNvSpPr/>
            <p:nvPr/>
          </p:nvSpPr>
          <p:spPr>
            <a:xfrm rot="-718120">
              <a:off x="3083673" y="3079465"/>
              <a:ext cx="404753" cy="310462"/>
            </a:xfrm>
            <a:custGeom>
              <a:avLst/>
              <a:gdLst/>
              <a:ahLst/>
              <a:cxnLst/>
              <a:rect l="l" t="t" r="r" b="b"/>
              <a:pathLst>
                <a:path w="9126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9125" y="6999"/>
                  </a:lnTo>
                  <a:lnTo>
                    <a:pt x="9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8;p42">
              <a:extLst>
                <a:ext uri="{FF2B5EF4-FFF2-40B4-BE49-F238E27FC236}">
                  <a16:creationId xmlns:a16="http://schemas.microsoft.com/office/drawing/2014/main" id="{7148EB86-CDA1-49C1-A164-566BDA0FA0A2}"/>
                </a:ext>
              </a:extLst>
            </p:cNvPr>
            <p:cNvSpPr/>
            <p:nvPr/>
          </p:nvSpPr>
          <p:spPr>
            <a:xfrm rot="-718120">
              <a:off x="1448960" y="3164554"/>
              <a:ext cx="1480813" cy="70519"/>
            </a:xfrm>
            <a:custGeom>
              <a:avLst/>
              <a:gdLst/>
              <a:ahLst/>
              <a:cxnLst/>
              <a:rect l="l" t="t" r="r" b="b"/>
              <a:pathLst>
                <a:path w="33388" h="1590" extrusionOk="0">
                  <a:moveTo>
                    <a:pt x="1" y="1"/>
                  </a:moveTo>
                  <a:lnTo>
                    <a:pt x="1" y="1589"/>
                  </a:lnTo>
                  <a:lnTo>
                    <a:pt x="33387" y="1589"/>
                  </a:lnTo>
                  <a:lnTo>
                    <a:pt x="333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9;p42">
              <a:extLst>
                <a:ext uri="{FF2B5EF4-FFF2-40B4-BE49-F238E27FC236}">
                  <a16:creationId xmlns:a16="http://schemas.microsoft.com/office/drawing/2014/main" id="{913BF138-2AB1-4183-8AB2-FA319DD83CA9}"/>
                </a:ext>
              </a:extLst>
            </p:cNvPr>
            <p:cNvSpPr/>
            <p:nvPr/>
          </p:nvSpPr>
          <p:spPr>
            <a:xfrm rot="-718120">
              <a:off x="1505951" y="3360525"/>
              <a:ext cx="1496469" cy="248103"/>
            </a:xfrm>
            <a:custGeom>
              <a:avLst/>
              <a:gdLst/>
              <a:ahLst/>
              <a:cxnLst/>
              <a:rect l="l" t="t" r="r" b="b"/>
              <a:pathLst>
                <a:path w="33741" h="5594" extrusionOk="0">
                  <a:moveTo>
                    <a:pt x="0" y="1"/>
                  </a:moveTo>
                  <a:lnTo>
                    <a:pt x="0" y="5594"/>
                  </a:lnTo>
                  <a:lnTo>
                    <a:pt x="33741" y="5594"/>
                  </a:lnTo>
                  <a:lnTo>
                    <a:pt x="33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2760274" y="2104575"/>
            <a:ext cx="56661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Giới thiệu bài toán</a:t>
            </a:r>
            <a:endParaRPr sz="4800"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658325" y="159607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94-3D88-4953-A874-F7514010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87423"/>
            <a:ext cx="7717500" cy="56490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636BF5-21B5-4021-BDC3-CE04EAD68329}"/>
              </a:ext>
            </a:extLst>
          </p:cNvPr>
          <p:cNvGrpSpPr/>
          <p:nvPr/>
        </p:nvGrpSpPr>
        <p:grpSpPr>
          <a:xfrm>
            <a:off x="1302031" y="864813"/>
            <a:ext cx="6564237" cy="797401"/>
            <a:chOff x="866035" y="1505696"/>
            <a:chExt cx="6986246" cy="757864"/>
          </a:xfrm>
        </p:grpSpPr>
        <p:grpSp>
          <p:nvGrpSpPr>
            <p:cNvPr id="32" name="Google Shape;10202;p82">
              <a:extLst>
                <a:ext uri="{FF2B5EF4-FFF2-40B4-BE49-F238E27FC236}">
                  <a16:creationId xmlns:a16="http://schemas.microsoft.com/office/drawing/2014/main" id="{E0728E39-E3BE-4E19-959E-862E50668E56}"/>
                </a:ext>
              </a:extLst>
            </p:cNvPr>
            <p:cNvGrpSpPr/>
            <p:nvPr/>
          </p:nvGrpSpPr>
          <p:grpSpPr>
            <a:xfrm>
              <a:off x="4571974" y="1505697"/>
              <a:ext cx="757207" cy="757858"/>
              <a:chOff x="-3030525" y="3973150"/>
              <a:chExt cx="293025" cy="257575"/>
            </a:xfrm>
          </p:grpSpPr>
          <p:sp>
            <p:nvSpPr>
              <p:cNvPr id="33" name="Google Shape;10203;p82">
                <a:extLst>
                  <a:ext uri="{FF2B5EF4-FFF2-40B4-BE49-F238E27FC236}">
                    <a16:creationId xmlns:a16="http://schemas.microsoft.com/office/drawing/2014/main" id="{5D5A66F4-4E43-4F53-A2F6-24D41C152F41}"/>
                  </a:ext>
                </a:extLst>
              </p:cNvPr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204;p82">
                <a:extLst>
                  <a:ext uri="{FF2B5EF4-FFF2-40B4-BE49-F238E27FC236}">
                    <a16:creationId xmlns:a16="http://schemas.microsoft.com/office/drawing/2014/main" id="{ED4CF1E6-CA35-42F5-AE6D-02EBB187AB73}"/>
                  </a:ext>
                </a:extLst>
              </p:cNvPr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6869" extrusionOk="0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10328;p82">
              <a:extLst>
                <a:ext uri="{FF2B5EF4-FFF2-40B4-BE49-F238E27FC236}">
                  <a16:creationId xmlns:a16="http://schemas.microsoft.com/office/drawing/2014/main" id="{DD986662-441C-4851-A435-DF1342898832}"/>
                </a:ext>
              </a:extLst>
            </p:cNvPr>
            <p:cNvGrpSpPr/>
            <p:nvPr/>
          </p:nvGrpSpPr>
          <p:grpSpPr>
            <a:xfrm>
              <a:off x="7097142" y="1505696"/>
              <a:ext cx="755139" cy="757858"/>
              <a:chOff x="-3771675" y="3971775"/>
              <a:chExt cx="291300" cy="292025"/>
            </a:xfrm>
          </p:grpSpPr>
          <p:sp>
            <p:nvSpPr>
              <p:cNvPr id="36" name="Google Shape;10329;p82">
                <a:extLst>
                  <a:ext uri="{FF2B5EF4-FFF2-40B4-BE49-F238E27FC236}">
                    <a16:creationId xmlns:a16="http://schemas.microsoft.com/office/drawing/2014/main" id="{C0DCE959-7B81-4034-BB54-E062C1B5963A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330;p82">
                <a:extLst>
                  <a:ext uri="{FF2B5EF4-FFF2-40B4-BE49-F238E27FC236}">
                    <a16:creationId xmlns:a16="http://schemas.microsoft.com/office/drawing/2014/main" id="{2A91FCEC-8ACF-4641-876D-BE4FF9FC6610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31;p82">
                <a:extLst>
                  <a:ext uri="{FF2B5EF4-FFF2-40B4-BE49-F238E27FC236}">
                    <a16:creationId xmlns:a16="http://schemas.microsoft.com/office/drawing/2014/main" id="{684E410B-080A-4D89-99C4-62F750D7B6BB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10332;p82">
                <a:extLst>
                  <a:ext uri="{FF2B5EF4-FFF2-40B4-BE49-F238E27FC236}">
                    <a16:creationId xmlns:a16="http://schemas.microsoft.com/office/drawing/2014/main" id="{25D48856-1A63-4421-918C-8D21A347F8F3}"/>
                  </a:ext>
                </a:extLst>
              </p:cNvPr>
              <p:cNvSpPr/>
              <p:nvPr/>
            </p:nvSpPr>
            <p:spPr>
              <a:xfrm>
                <a:off x="-3771674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33;p82">
                <a:extLst>
                  <a:ext uri="{FF2B5EF4-FFF2-40B4-BE49-F238E27FC236}">
                    <a16:creationId xmlns:a16="http://schemas.microsoft.com/office/drawing/2014/main" id="{4A6BB4E2-E2CA-49E4-B0CA-6E8F059722D0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10338;p82">
              <a:extLst>
                <a:ext uri="{FF2B5EF4-FFF2-40B4-BE49-F238E27FC236}">
                  <a16:creationId xmlns:a16="http://schemas.microsoft.com/office/drawing/2014/main" id="{4F4044A8-3A7E-43E4-926B-C6DDA89C3AAC}"/>
                </a:ext>
              </a:extLst>
            </p:cNvPr>
            <p:cNvGrpSpPr/>
            <p:nvPr/>
          </p:nvGrpSpPr>
          <p:grpSpPr>
            <a:xfrm>
              <a:off x="2618668" y="1505696"/>
              <a:ext cx="757207" cy="747146"/>
              <a:chOff x="-1951475" y="3597450"/>
              <a:chExt cx="295375" cy="291450"/>
            </a:xfrm>
          </p:grpSpPr>
          <p:sp>
            <p:nvSpPr>
              <p:cNvPr id="42" name="Google Shape;10339;p82">
                <a:extLst>
                  <a:ext uri="{FF2B5EF4-FFF2-40B4-BE49-F238E27FC236}">
                    <a16:creationId xmlns:a16="http://schemas.microsoft.com/office/drawing/2014/main" id="{F0C967A1-B0D1-4835-A5BA-CD56272E0ECE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340;p82">
                <a:extLst>
                  <a:ext uri="{FF2B5EF4-FFF2-40B4-BE49-F238E27FC236}">
                    <a16:creationId xmlns:a16="http://schemas.microsoft.com/office/drawing/2014/main" id="{ED672FB2-4DD4-4FFC-8CE5-1436739ED882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341;p82">
                <a:extLst>
                  <a:ext uri="{FF2B5EF4-FFF2-40B4-BE49-F238E27FC236}">
                    <a16:creationId xmlns:a16="http://schemas.microsoft.com/office/drawing/2014/main" id="{8B4FE235-914C-4868-9827-3441B75F1027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342;p82">
                <a:extLst>
                  <a:ext uri="{FF2B5EF4-FFF2-40B4-BE49-F238E27FC236}">
                    <a16:creationId xmlns:a16="http://schemas.microsoft.com/office/drawing/2014/main" id="{00DB3F35-009F-4024-A9A0-03259A8A3A84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0447;p82">
              <a:extLst>
                <a:ext uri="{FF2B5EF4-FFF2-40B4-BE49-F238E27FC236}">
                  <a16:creationId xmlns:a16="http://schemas.microsoft.com/office/drawing/2014/main" id="{8BE6A4D6-EBD3-4D33-8E94-36742B804DAA}"/>
                </a:ext>
              </a:extLst>
            </p:cNvPr>
            <p:cNvGrpSpPr/>
            <p:nvPr/>
          </p:nvGrpSpPr>
          <p:grpSpPr>
            <a:xfrm>
              <a:off x="866035" y="1506392"/>
              <a:ext cx="757207" cy="757168"/>
              <a:chOff x="266768" y="1721375"/>
              <a:chExt cx="397907" cy="397887"/>
            </a:xfrm>
          </p:grpSpPr>
          <p:sp>
            <p:nvSpPr>
              <p:cNvPr id="47" name="Google Shape;10448;p82">
                <a:extLst>
                  <a:ext uri="{FF2B5EF4-FFF2-40B4-BE49-F238E27FC236}">
                    <a16:creationId xmlns:a16="http://schemas.microsoft.com/office/drawing/2014/main" id="{8B78A2A2-2EC6-44F2-9409-59F434F76228}"/>
                  </a:ext>
                </a:extLst>
              </p:cNvPr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49;p82">
                <a:extLst>
                  <a:ext uri="{FF2B5EF4-FFF2-40B4-BE49-F238E27FC236}">
                    <a16:creationId xmlns:a16="http://schemas.microsoft.com/office/drawing/2014/main" id="{A408304E-992F-4494-98BA-CFFC1C1DF426}"/>
                  </a:ext>
                </a:extLst>
              </p:cNvPr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7EF22E9-1CB8-4E5A-9861-63DA810616EE}"/>
              </a:ext>
            </a:extLst>
          </p:cNvPr>
          <p:cNvSpPr/>
          <p:nvPr/>
        </p:nvSpPr>
        <p:spPr>
          <a:xfrm>
            <a:off x="4005691" y="1735474"/>
            <a:ext cx="405404" cy="836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Text, logo&#10;&#10;Description automatically generated">
            <a:extLst>
              <a:ext uri="{FF2B5EF4-FFF2-40B4-BE49-F238E27FC236}">
                <a16:creationId xmlns:a16="http://schemas.microsoft.com/office/drawing/2014/main" id="{CABD543C-68B5-49E4-A740-4853CACB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47" y="264536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8A1C-4AA7-42A0-8C2D-47A06A61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1D9C5-A82A-4BA0-A933-3067F56D0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3D74F1EF-F563-497B-9D3F-6DC3C988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3" y="1707305"/>
            <a:ext cx="1618540" cy="17304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0FBF96C-E603-48C7-9569-59BFDD12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53" y="1707303"/>
            <a:ext cx="1692305" cy="178519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6207B5F-1811-49A0-9BC4-E8A970E1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539" y="1707304"/>
            <a:ext cx="1692305" cy="1785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93650-B780-4C54-9F7D-69352E1877D4}"/>
              </a:ext>
            </a:extLst>
          </p:cNvPr>
          <p:cNvSpPr txBox="1"/>
          <p:nvPr/>
        </p:nvSpPr>
        <p:spPr>
          <a:xfrm>
            <a:off x="1029903" y="3715414"/>
            <a:ext cx="1713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2"/>
                </a:solidFill>
                <a:latin typeface="Nunito"/>
              </a:rPr>
              <a:t>Trí </a:t>
            </a:r>
            <a:r>
              <a:rPr lang="en-US" sz="1600" dirty="0" err="1">
                <a:solidFill>
                  <a:schemeClr val="dk2"/>
                </a:solidFill>
                <a:latin typeface="Nunito"/>
              </a:rPr>
              <a:t>tuệ</a:t>
            </a:r>
            <a:r>
              <a:rPr lang="en-US" sz="1600" dirty="0">
                <a:solidFill>
                  <a:schemeClr val="dk2"/>
                </a:solidFill>
                <a:latin typeface="Nunit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unito"/>
              </a:rPr>
              <a:t>nhân</a:t>
            </a:r>
            <a:r>
              <a:rPr lang="en-US" sz="1600" dirty="0">
                <a:solidFill>
                  <a:schemeClr val="dk2"/>
                </a:solidFill>
                <a:latin typeface="Nunit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unito"/>
              </a:rPr>
              <a:t>tạo</a:t>
            </a:r>
            <a:endParaRPr lang="en-US" sz="1600" dirty="0">
              <a:solidFill>
                <a:schemeClr val="dk2"/>
              </a:solidFill>
              <a:latin typeface="Nuni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34B5F-D4F5-42BD-B7B9-98EB203AC808}"/>
              </a:ext>
            </a:extLst>
          </p:cNvPr>
          <p:cNvSpPr txBox="1"/>
          <p:nvPr/>
        </p:nvSpPr>
        <p:spPr>
          <a:xfrm>
            <a:off x="3936797" y="3696600"/>
            <a:ext cx="1713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dk2"/>
                </a:solidFill>
                <a:latin typeface="Nunito"/>
              </a:rPr>
              <a:t>Học</a:t>
            </a:r>
            <a:r>
              <a:rPr lang="en-US" sz="1600" dirty="0">
                <a:solidFill>
                  <a:schemeClr val="dk2"/>
                </a:solidFill>
                <a:latin typeface="Nunito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unito"/>
              </a:rPr>
              <a:t>máy</a:t>
            </a:r>
            <a:endParaRPr lang="en-US" sz="1600" dirty="0">
              <a:solidFill>
                <a:schemeClr val="dk2"/>
              </a:solidFill>
              <a:latin typeface="Nuni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8DFFF-230C-42EF-9D8F-F76E8B07441D}"/>
              </a:ext>
            </a:extLst>
          </p:cNvPr>
          <p:cNvSpPr txBox="1"/>
          <p:nvPr/>
        </p:nvSpPr>
        <p:spPr>
          <a:xfrm>
            <a:off x="6780928" y="3709964"/>
            <a:ext cx="1713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dk2"/>
                </a:solidFill>
                <a:latin typeface="Nunito"/>
              </a:rPr>
              <a:t>Học</a:t>
            </a:r>
            <a:r>
              <a:rPr lang="en-US" sz="1600" dirty="0">
                <a:solidFill>
                  <a:schemeClr val="dk2"/>
                </a:solidFill>
                <a:latin typeface="Nunito"/>
              </a:rPr>
              <a:t> sâu</a:t>
            </a:r>
          </a:p>
        </p:txBody>
      </p:sp>
    </p:spTree>
    <p:extLst>
      <p:ext uri="{BB962C8B-B14F-4D97-AF65-F5344CB8AC3E}">
        <p14:creationId xmlns:p14="http://schemas.microsoft.com/office/powerpoint/2010/main" val="251735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48DC-256A-4AA1-8FC3-A11D2F84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Mô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53BD-C80B-42B9-94B9-7D1FF46DF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chữ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tay</a:t>
            </a:r>
            <a:r>
              <a:rPr lang="en-US" sz="1400" dirty="0"/>
              <a:t>, xây dựng mô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dự</a:t>
            </a:r>
            <a:r>
              <a:rPr lang="en-US" sz="1400" dirty="0"/>
              <a:t> </a:t>
            </a:r>
            <a:r>
              <a:rPr lang="en-US" sz="1400" dirty="0" err="1"/>
              <a:t>đoán</a:t>
            </a:r>
            <a:r>
              <a:rPr lang="en-US" sz="1400" dirty="0"/>
              <a:t> chữ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tay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cửa</a:t>
            </a:r>
            <a:r>
              <a:rPr lang="en-US" sz="1400" dirty="0"/>
              <a:t> </a:t>
            </a:r>
            <a:r>
              <a:rPr lang="en-US" sz="1400" dirty="0" err="1"/>
              <a:t>sổ</a:t>
            </a:r>
            <a:r>
              <a:rPr lang="en-US" sz="1400" dirty="0"/>
              <a:t> 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ra </a:t>
            </a:r>
          </a:p>
          <a:p>
            <a:pPr marL="114300" indent="0">
              <a:buNone/>
            </a:pPr>
            <a:r>
              <a:rPr lang="en-US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506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1426774" y="2104575"/>
            <a:ext cx="56661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Xây dựng dự án</a:t>
            </a:r>
            <a:endParaRPr sz="4800"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658325" y="159607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24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2607-3C13-4FD8-9B9A-8DB74B18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75" y="91916"/>
            <a:ext cx="7717500" cy="564900"/>
          </a:xfrm>
        </p:spPr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381EE5-5719-4FF9-B2D8-D2F60D22D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807" y="832713"/>
            <a:ext cx="7717500" cy="33711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Mạng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-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-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gộp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- </a:t>
            </a:r>
            <a:r>
              <a:rPr lang="en-US" dirty="0" err="1"/>
              <a:t>Lớp</a:t>
            </a:r>
            <a:r>
              <a:rPr lang="en-US" dirty="0"/>
              <a:t> kết </a:t>
            </a:r>
            <a:r>
              <a:rPr lang="en-US" dirty="0" err="1"/>
              <a:t>nối</a:t>
            </a:r>
            <a:r>
              <a:rPr lang="en-US" dirty="0"/>
              <a:t> đầy đủ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EAF3333-FAA2-41F3-B079-5091F38B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86" y="1765703"/>
            <a:ext cx="6992414" cy="23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7A51-0C86-4D5C-8E6A-C9CF3F06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3BB74-3FB7-4883-92A8-122AB4997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7D0355-BA24-49DD-9B81-9F8451C2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64" y="1532409"/>
            <a:ext cx="4514009" cy="32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7830"/>
      </p:ext>
    </p:extLst>
  </p:cSld>
  <p:clrMapOvr>
    <a:masterClrMapping/>
  </p:clrMapOvr>
</p:sld>
</file>

<file path=ppt/theme/theme1.xml><?xml version="1.0" encoding="utf-8"?>
<a:theme xmlns:a="http://schemas.openxmlformats.org/drawingml/2006/main" name="Multi Level Marketing Website by Slidesgo">
  <a:themeElements>
    <a:clrScheme name="Simple Light">
      <a:dk1>
        <a:srgbClr val="003C67"/>
      </a:dk1>
      <a:lt1>
        <a:srgbClr val="FFFFFF"/>
      </a:lt1>
      <a:dk2>
        <a:srgbClr val="CA4F24"/>
      </a:dk2>
      <a:lt2>
        <a:srgbClr val="FF9500"/>
      </a:lt2>
      <a:accent1>
        <a:srgbClr val="2A90FF"/>
      </a:accent1>
      <a:accent2>
        <a:srgbClr val="A3BDFF"/>
      </a:accent2>
      <a:accent3>
        <a:srgbClr val="DEEBFF"/>
      </a:accent3>
      <a:accent4>
        <a:srgbClr val="C8DEFF"/>
      </a:accent4>
      <a:accent5>
        <a:srgbClr val="0097A7"/>
      </a:accent5>
      <a:accent6>
        <a:srgbClr val="EEFF41"/>
      </a:accent6>
      <a:hlink>
        <a:srgbClr val="003C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593</Words>
  <Application>Microsoft Office PowerPoint</Application>
  <PresentationFormat>On-screen Show (16:9)</PresentationFormat>
  <Paragraphs>78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Roboto Condensed</vt:lpstr>
      <vt:lpstr>Proxima Nova</vt:lpstr>
      <vt:lpstr>Nunito</vt:lpstr>
      <vt:lpstr>Calibri</vt:lpstr>
      <vt:lpstr>Multi Level Marketing Website by Slidesgo</vt:lpstr>
      <vt:lpstr>Nhận dạng chữ viết tay</vt:lpstr>
      <vt:lpstr>Nội dung</vt:lpstr>
      <vt:lpstr>Giới thiệu bài toán</vt:lpstr>
      <vt:lpstr>1.1 Giới thiệu bài toán</vt:lpstr>
      <vt:lpstr>1.1 Giới thiệu bài toán</vt:lpstr>
      <vt:lpstr>2.1 Mô tả bài toán</vt:lpstr>
      <vt:lpstr>Xây dựng dự án</vt:lpstr>
      <vt:lpstr>2.1 Cơ sở lý thuyết</vt:lpstr>
      <vt:lpstr>2.1 Cơ sở lý thuyết </vt:lpstr>
      <vt:lpstr>2.1 Cơ sở lý thuyết</vt:lpstr>
      <vt:lpstr>2.1 Cơ sở lý thuyết</vt:lpstr>
      <vt:lpstr>2.2 Tổng quan về tập dữ liệu</vt:lpstr>
      <vt:lpstr>2.2 Tổng quan về tập dữ liệu</vt:lpstr>
      <vt:lpstr>2.2 Tổng quan về tập dữ liệu</vt:lpstr>
      <vt:lpstr>2.3 Mô hình </vt:lpstr>
      <vt:lpstr>2.4 Huấn luyện mô hình</vt:lpstr>
      <vt:lpstr>2.4 Huấn luyện mô hình</vt:lpstr>
      <vt:lpstr>2.4 Huấn luyện mô hình</vt:lpstr>
      <vt:lpstr>2.4 Huấn luyện mô hình</vt:lpstr>
      <vt:lpstr>Công nghệ đã sử dụng</vt:lpstr>
      <vt:lpstr>3 Công nghệ đã sử dụng</vt:lpstr>
      <vt:lpstr>Kết quả</vt:lpstr>
      <vt:lpstr>4 Huấn luyện và đánh giá</vt:lpstr>
      <vt:lpstr>Tổng kết</vt:lpstr>
      <vt:lpstr>5.1 Hướng phát triển</vt:lpstr>
      <vt:lpstr>5.2 Kết luận</vt:lpstr>
      <vt:lpstr>Thanks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đoạn mức độ biến động giá cổ phiếu</dc:title>
  <dc:creator>do huy anh</dc:creator>
  <cp:lastModifiedBy>do huy anh</cp:lastModifiedBy>
  <cp:revision>15</cp:revision>
  <dcterms:modified xsi:type="dcterms:W3CDTF">2022-01-22T07:37:18Z</dcterms:modified>
</cp:coreProperties>
</file>