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979237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Highlight current section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12" y="3084778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71" name="Shape 71"/>
          <p:cNvSpPr/>
          <p:nvPr/>
        </p:nvSpPr>
        <p:spPr>
          <a:xfrm>
            <a:off x="491046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Experience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2" y="2607303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Section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2"/>
            <a:ext cx="8729774" cy="328199"/>
            <a:chOff x="207112" y="2318075"/>
            <a:chExt cx="8729774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7" y="2318075"/>
              <a:ext cx="8570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2" name="Shape 82"/>
            <p:cNvCxnSpPr>
              <a:stCxn id="83" idx="2"/>
              <a:endCxn id="84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5" name="Shape 85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6" name="Shape 86"/>
            <p:cNvSpPr/>
            <p:nvPr/>
          </p:nvSpPr>
          <p:spPr>
            <a:xfrm flipH="1" rot="9066449">
              <a:off x="2330753" y="1305483"/>
              <a:ext cx="3798417" cy="642955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sp>
        <p:sp>
          <p:nvSpPr>
            <p:cNvPr id="87" name="Shape 87"/>
            <p:cNvSpPr/>
            <p:nvPr/>
          </p:nvSpPr>
          <p:spPr>
            <a:xfrm rot="-1014352">
              <a:off x="3551023" y="3258731"/>
              <a:ext cx="3798531" cy="642926"/>
            </a:xfrm>
            <a:custGeom>
              <a:pathLst>
                <a:path extrusionOk="0" h="50724" w="168258">
                  <a:moveTo>
                    <a:pt x="0" y="50724"/>
                  </a:moveTo>
                  <a:cubicBezTo>
                    <a:pt x="13132" y="42379"/>
                    <a:pt x="50751" y="5353"/>
                    <a:pt x="78794" y="657"/>
                  </a:cubicBezTo>
                  <a:cubicBezTo>
                    <a:pt x="106837" y="-4039"/>
                    <a:pt x="153347" y="18896"/>
                    <a:pt x="168258" y="22544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lg" w="lg" type="none"/>
              <a:tailEnd len="lg" w="lg" type="stealth"/>
            </a:ln>
          </p:spPr>
        </p:sp>
        <p:cxnSp>
          <p:nvCxnSpPr>
            <p:cNvPr id="88" name="Shape 88"/>
            <p:cNvCxnSpPr/>
            <p:nvPr/>
          </p:nvCxnSpPr>
          <p:spPr>
            <a:xfrm flipH="1" rot="10800000">
              <a:off x="2653825" y="1600549"/>
              <a:ext cx="4247399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0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800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7" name="Shape 97"/>
          <p:cNvSpPr/>
          <p:nvPr/>
        </p:nvSpPr>
        <p:spPr>
          <a:xfrm>
            <a:off x="2243425" y="27085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Highlight current section</a:t>
            </a:r>
          </a:p>
        </p:txBody>
      </p:sp>
      <p:sp>
        <p:nvSpPr>
          <p:cNvPr id="98" name="Shape 98"/>
          <p:cNvSpPr/>
          <p:nvPr/>
        </p:nvSpPr>
        <p:spPr>
          <a:xfrm>
            <a:off x="946325" y="3077175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4185500" y="1491075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Experience</a:t>
            </a:r>
          </a:p>
        </p:txBody>
      </p:sp>
      <p:sp>
        <p:nvSpPr>
          <p:cNvPr id="100" name="Shape 100"/>
          <p:cNvSpPr/>
          <p:nvPr/>
        </p:nvSpPr>
        <p:spPr>
          <a:xfrm>
            <a:off x="4185500" y="1071250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</a:t>
            </a:r>
          </a:p>
        </p:txBody>
      </p:sp>
      <p:sp>
        <p:nvSpPr>
          <p:cNvPr id="101" name="Shape 101"/>
          <p:cNvSpPr/>
          <p:nvPr/>
        </p:nvSpPr>
        <p:spPr>
          <a:xfrm>
            <a:off x="6668750" y="896050"/>
            <a:ext cx="1238099" cy="3008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Contact by Email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Kano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