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/>
    <p:restoredTop sz="94592"/>
  </p:normalViewPr>
  <p:slideViewPr>
    <p:cSldViewPr snapToGrid="0" snapToObjects="1">
      <p:cViewPr>
        <p:scale>
          <a:sx n="70" d="100"/>
          <a:sy n="70" d="100"/>
        </p:scale>
        <p:origin x="3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CF41-3B50-5545-9827-5214DE4C5DC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2981-8A15-C841-8A4B-D12C3650E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42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32981-8A15-C841-8A4B-D12C3650E8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4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32981-8A15-C841-8A4B-D12C3650E8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7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wp-content/uploads/2016/11/Web-Front-End-Stack.zh-cn.png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n.vuejs.org/v2/guide/instance.html#%E5%AE%9E%E4%BE%8B%E7%94%9F%E5%91%BD%E5%91%A8%E6%9C%9F%E9%92%A9%E5%AD%90" TargetMode="Externa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前端技术分享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益友会技术部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3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966" y="452718"/>
            <a:ext cx="9404723" cy="1400530"/>
          </a:xfrm>
        </p:spPr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过滤器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675" y="147053"/>
            <a:ext cx="6142616" cy="6669382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103313" y="2052918"/>
            <a:ext cx="447327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dirty="0"/>
              <a:t>过滤需要被格式化的数据</a:t>
            </a:r>
          </a:p>
        </p:txBody>
      </p:sp>
    </p:spTree>
    <p:extLst>
      <p:ext uri="{BB962C8B-B14F-4D97-AF65-F5344CB8AC3E}">
        <p14:creationId xmlns:p14="http://schemas.microsoft.com/office/powerpoint/2010/main" val="1919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Options/Data</a:t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3312"/>
            <a:ext cx="4090781" cy="4917508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data</a:t>
            </a:r>
          </a:p>
          <a:p>
            <a:r>
              <a:rPr kumimoji="1" lang="en-US" altLang="zh-CN" b="1" dirty="0" smtClean="0"/>
              <a:t>computed(</a:t>
            </a:r>
            <a:r>
              <a:rPr kumimoji="1" lang="zh-CN" altLang="en-US" b="1" dirty="0" smtClean="0"/>
              <a:t>计算属性</a:t>
            </a:r>
            <a:r>
              <a:rPr kumimoji="1" lang="en-US" altLang="zh-CN" b="1" dirty="0" smtClean="0"/>
              <a:t>)</a:t>
            </a:r>
          </a:p>
          <a:p>
            <a:r>
              <a:rPr kumimoji="1" lang="en-US" altLang="zh-CN" b="1" dirty="0" smtClean="0"/>
              <a:t>methods</a:t>
            </a:r>
          </a:p>
          <a:p>
            <a:r>
              <a:rPr kumimoji="1" lang="en-US" altLang="zh-CN" b="1" dirty="0" smtClean="0"/>
              <a:t>watch(</a:t>
            </a:r>
            <a:r>
              <a:rPr kumimoji="1" lang="zh-CN" altLang="en-US" b="1" dirty="0" smtClean="0"/>
              <a:t>监听属性</a:t>
            </a:r>
            <a:r>
              <a:rPr kumimoji="1" lang="en-US" altLang="zh-CN" b="1" dirty="0" smtClean="0"/>
              <a:t>)</a:t>
            </a:r>
          </a:p>
          <a:p>
            <a:r>
              <a:rPr kumimoji="1" lang="en-US" altLang="zh-CN" b="1" dirty="0" smtClean="0"/>
              <a:t>props</a:t>
            </a:r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38" y="0"/>
            <a:ext cx="735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543252"/>
            <a:ext cx="9936945" cy="4257941"/>
          </a:xfrm>
        </p:spPr>
        <p:txBody>
          <a:bodyPr/>
          <a:lstStyle/>
          <a:p>
            <a:r>
              <a:rPr kumimoji="1" lang="zh-CN" altLang="en-US" dirty="0" smtClean="0"/>
              <a:t>全局：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Vue.directive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Vue.filter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Vue.component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Vue.use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dirty="0" smtClean="0"/>
              <a:t>实例：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.$on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.$once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.$off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.$emit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82698"/>
            <a:ext cx="9404723" cy="1400530"/>
          </a:xfrm>
        </p:spPr>
        <p:txBody>
          <a:bodyPr/>
          <a:lstStyle/>
          <a:p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75" y="0"/>
            <a:ext cx="6446104" cy="693637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68793" y="1423332"/>
            <a:ext cx="5102282" cy="431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atinLnBrk="1"/>
            <a:r>
              <a:rPr lang="zh-CN" altLang="en-US" b="1" dirty="0" smtClean="0"/>
              <a:t>安装</a:t>
            </a:r>
            <a:r>
              <a:rPr lang="en-US" altLang="zh-CN" b="1" dirty="0" smtClean="0">
                <a:latin typeface="+mn-ea"/>
                <a:ea typeface="+mn-ea"/>
              </a:rPr>
              <a:t/>
            </a:r>
            <a:br>
              <a:rPr lang="en-US" altLang="zh-CN" b="1" dirty="0" smtClean="0">
                <a:latin typeface="+mn-ea"/>
                <a:ea typeface="+mn-ea"/>
              </a:rPr>
            </a:b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</a:p>
          <a:p>
            <a:pPr latinLnBrk="1"/>
            <a:r>
              <a:rPr lang="zh-CN" altLang="en-US" b="1" dirty="0" smtClean="0"/>
              <a:t>引入项目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import </a:t>
            </a:r>
            <a:r>
              <a:rPr lang="en-US" altLang="zh-CN" dirty="0" err="1"/>
              <a:t>Vue</a:t>
            </a:r>
            <a:r>
              <a:rPr lang="en-US" altLang="zh-CN" dirty="0"/>
              <a:t> from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’;</a:t>
            </a:r>
            <a:br>
              <a:rPr lang="en-US" altLang="zh-CN" dirty="0" smtClean="0"/>
            </a:br>
            <a:r>
              <a:rPr lang="en-US" altLang="zh-CN" dirty="0" smtClean="0"/>
              <a:t>import </a:t>
            </a:r>
            <a:r>
              <a:rPr lang="en-US" altLang="zh-CN" dirty="0" err="1"/>
              <a:t>VueRouter</a:t>
            </a:r>
            <a:r>
              <a:rPr lang="en-US" altLang="zh-CN" dirty="0"/>
              <a:t> from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-router’;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Vue.use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VueRouter</a:t>
            </a:r>
            <a:r>
              <a:rPr lang="en-US" altLang="zh-CN" dirty="0"/>
              <a:t>)</a:t>
            </a:r>
            <a:endParaRPr lang="pl-PL" altLang="zh-CN" b="1" dirty="0" smtClean="0"/>
          </a:p>
          <a:p>
            <a:pPr latinLnBrk="1"/>
            <a:r>
              <a:rPr lang="zh-CN" altLang="en-US" b="1" dirty="0" smtClean="0"/>
              <a:t>配置页面到对应的路由地址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358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844" y="1453311"/>
            <a:ext cx="5552320" cy="259403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Vuex</a:t>
            </a:r>
            <a:r>
              <a:rPr lang="en-US" altLang="zh-CN" dirty="0" smtClean="0"/>
              <a:t> </a:t>
            </a:r>
            <a:r>
              <a:rPr lang="zh-CN" altLang="en-US" dirty="0"/>
              <a:t>是一个专为 </a:t>
            </a:r>
            <a:r>
              <a:rPr lang="en-US" altLang="zh-CN" dirty="0" err="1"/>
              <a:t>Vue.js</a:t>
            </a:r>
            <a:r>
              <a:rPr lang="en-US" altLang="zh-CN" dirty="0"/>
              <a:t> </a:t>
            </a:r>
            <a:r>
              <a:rPr lang="zh-CN" altLang="en-US" dirty="0"/>
              <a:t>应用程序开发的</a:t>
            </a:r>
            <a:r>
              <a:rPr lang="zh-CN" altLang="en-US" b="1" dirty="0"/>
              <a:t>状态管理模式</a:t>
            </a:r>
            <a:r>
              <a:rPr lang="zh-CN" altLang="en-US" dirty="0"/>
              <a:t>。它采用集中式存储管理应用的所有组件的状态，并以相应的规则保证状态以一种可预测的方式发生变化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解决多组件共享状态时，组件之间状态传递问题。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适用于大型单页应用。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93844" y="4182256"/>
            <a:ext cx="11518405" cy="242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采用全局单例模式，实现组件间状态共享。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的核心是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，包含大部分的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。和全局对象不同的是，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状态是响应式存储的，不能直接改变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核心概念；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moudule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69" y="216301"/>
            <a:ext cx="4051563" cy="32738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31" y="110520"/>
            <a:ext cx="5950999" cy="40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css</a:t>
            </a:r>
            <a:r>
              <a:rPr kumimoji="1" lang="zh-CN" altLang="en-US" dirty="0"/>
              <a:t>预编译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4577" cy="4317902"/>
          </a:xfrm>
        </p:spPr>
        <p:txBody>
          <a:bodyPr>
            <a:normAutofit/>
          </a:bodyPr>
          <a:lstStyle/>
          <a:p>
            <a:pPr latinLnBrk="1"/>
            <a:r>
              <a:rPr lang="zh-CN" altLang="en-US" b="1" dirty="0" smtClean="0"/>
              <a:t>解决</a:t>
            </a:r>
            <a:r>
              <a:rPr lang="en-US" altLang="zh-CN" b="1" dirty="0" err="1" smtClean="0"/>
              <a:t>css</a:t>
            </a:r>
            <a:r>
              <a:rPr lang="zh-CN" altLang="en-US" b="1" dirty="0" smtClean="0"/>
              <a:t>问题：</a:t>
            </a:r>
            <a:r>
              <a:rPr lang="en-US" altLang="zh-CN" b="1" dirty="0">
                <a:latin typeface="+mn-ea"/>
                <a:ea typeface="+mn-ea"/>
              </a:rPr>
              <a:t/>
            </a:r>
            <a:br>
              <a:rPr lang="en-US" altLang="zh-CN" b="1" dirty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不够强大，比如无法嵌套书写导致模块化开发中需要书写很多重复的选择器</a:t>
            </a:r>
            <a:r>
              <a:rPr lang="zh-CN" altLang="en-US" dirty="0" smtClean="0">
                <a:latin typeface="+mn-ea"/>
                <a:ea typeface="+mn-ea"/>
              </a:rPr>
              <a:t>；没有</a:t>
            </a:r>
            <a:r>
              <a:rPr lang="zh-CN" altLang="en-US" dirty="0">
                <a:latin typeface="+mn-ea"/>
                <a:ea typeface="+mn-ea"/>
              </a:rPr>
              <a:t>变量和合理的样式复用机制，使得逻辑上相关的属性值必须以字面量的形式重复输出，导致难以维护。</a:t>
            </a:r>
          </a:p>
          <a:p>
            <a:r>
              <a:rPr lang="zh-CN" altLang="en-US" b="1" dirty="0" smtClean="0"/>
              <a:t>主流预编译语言：</a:t>
            </a:r>
            <a:r>
              <a:rPr lang="pl-PL" altLang="zh-CN" b="1" dirty="0" smtClean="0"/>
              <a:t>Less</a:t>
            </a:r>
            <a:r>
              <a:rPr lang="zh-CN" altLang="pl-PL" b="1" dirty="0" smtClean="0"/>
              <a:t>、</a:t>
            </a:r>
            <a:r>
              <a:rPr lang="pl-PL" altLang="zh-CN" b="1" dirty="0" err="1" smtClean="0"/>
              <a:t>Sass</a:t>
            </a:r>
            <a:r>
              <a:rPr lang="pl-PL" altLang="zh-CN" b="1" dirty="0" smtClean="0"/>
              <a:t> </a:t>
            </a:r>
            <a:r>
              <a:rPr lang="zh-CN" altLang="pl-PL" b="1" dirty="0" smtClean="0"/>
              <a:t>和 </a:t>
            </a:r>
            <a:r>
              <a:rPr lang="pl-PL" altLang="zh-CN" b="1" dirty="0" smtClean="0"/>
              <a:t>Stylus</a:t>
            </a:r>
          </a:p>
          <a:p>
            <a:pPr latinLnBrk="1"/>
            <a:r>
              <a:rPr lang="zh-CN" altLang="en-US" b="1" dirty="0"/>
              <a:t>基本</a:t>
            </a:r>
            <a:r>
              <a:rPr lang="zh-CN" altLang="en-US" b="1" dirty="0" smtClean="0"/>
              <a:t>语法、嵌</a:t>
            </a:r>
            <a:r>
              <a:rPr lang="zh-CN" altLang="en-US" b="1" dirty="0"/>
              <a:t>套</a:t>
            </a:r>
            <a:r>
              <a:rPr lang="zh-CN" altLang="en-US" b="1" dirty="0" smtClean="0"/>
              <a:t>语法、变量、</a:t>
            </a:r>
            <a:r>
              <a:rPr lang="en-US" altLang="zh-CN" b="1" dirty="0" smtClean="0"/>
              <a:t>@import</a:t>
            </a:r>
            <a:r>
              <a:rPr lang="zh-CN" altLang="en-US" b="1" dirty="0" smtClean="0"/>
              <a:t>、混入</a:t>
            </a:r>
            <a:r>
              <a:rPr lang="zh-CN" altLang="en-US" b="1" dirty="0"/>
              <a:t>、</a:t>
            </a:r>
            <a:r>
              <a:rPr lang="zh-CN" altLang="en-US" b="1" dirty="0" smtClean="0"/>
              <a:t>继承</a:t>
            </a:r>
            <a:r>
              <a:rPr lang="zh-CN" altLang="en-US" b="1" dirty="0"/>
              <a:t>、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、</a:t>
            </a:r>
            <a:r>
              <a:rPr lang="zh-CN" altLang="en-US" b="1" dirty="0" smtClean="0"/>
              <a:t>逻辑控制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230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常用技术点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735" y="1298448"/>
            <a:ext cx="11007842" cy="5376672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let</a:t>
            </a:r>
            <a:r>
              <a:rPr kumimoji="1" lang="zh-CN" altLang="en-US" b="1" dirty="0" smtClean="0"/>
              <a:t>、</a:t>
            </a:r>
            <a:r>
              <a:rPr kumimoji="1" lang="en-US" altLang="zh-CN" b="1" dirty="0" err="1" smtClean="0"/>
              <a:t>const</a:t>
            </a:r>
            <a:r>
              <a:rPr kumimoji="1" lang="zh-CN" altLang="en-US" b="1" dirty="0" smtClean="0"/>
              <a:t>命令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变量结构赋值</a:t>
            </a:r>
            <a:r>
              <a:rPr lang="en-US" altLang="zh-CN" b="1" dirty="0">
                <a:latin typeface="+mn-ea"/>
              </a:rPr>
              <a:t/>
            </a:r>
            <a:br>
              <a:rPr lang="en-US" altLang="zh-CN" b="1" dirty="0">
                <a:latin typeface="+mn-ea"/>
              </a:rPr>
            </a:br>
            <a:r>
              <a:rPr lang="en-US" altLang="zh-CN" dirty="0" smtClean="0">
                <a:latin typeface="+mn-ea"/>
              </a:rPr>
              <a:t>ES6 </a:t>
            </a:r>
            <a:r>
              <a:rPr lang="zh-CN" altLang="en-US" dirty="0">
                <a:latin typeface="+mn-ea"/>
              </a:rPr>
              <a:t>允许按照一定模式，从数组和对象中提取值，对变量进行赋值，这被</a:t>
            </a:r>
            <a:r>
              <a:rPr lang="zh-CN" altLang="en-US" dirty="0" smtClean="0">
                <a:latin typeface="+mn-ea"/>
              </a:rPr>
              <a:t>称为解构。</a:t>
            </a:r>
            <a:r>
              <a:rPr kumimoji="1" lang="zh-CN" altLang="en-US" dirty="0" smtClean="0">
                <a:latin typeface="+mn-ea"/>
              </a:rPr>
              <a:t>例子</a:t>
            </a:r>
            <a:r>
              <a:rPr kumimoji="1" lang="zh-CN" altLang="en-US" dirty="0">
                <a:latin typeface="+mn-ea"/>
              </a:rPr>
              <a:t>：</a:t>
            </a:r>
            <a:r>
              <a:rPr lang="pt-BR" altLang="zh-CN" dirty="0">
                <a:latin typeface="+mn-ea"/>
              </a:rPr>
              <a:t> </a:t>
            </a:r>
            <a:r>
              <a:rPr lang="pt-BR" altLang="zh-CN" dirty="0" err="1">
                <a:latin typeface="+mn-ea"/>
              </a:rPr>
              <a:t>let</a:t>
            </a:r>
            <a:r>
              <a:rPr lang="pt-BR" altLang="zh-CN" dirty="0">
                <a:latin typeface="+mn-ea"/>
              </a:rPr>
              <a:t> [a, </a:t>
            </a:r>
            <a:r>
              <a:rPr lang="pt-BR" altLang="zh-CN" dirty="0" err="1">
                <a:latin typeface="+mn-ea"/>
              </a:rPr>
              <a:t>b</a:t>
            </a:r>
            <a:r>
              <a:rPr lang="pt-BR" altLang="zh-CN" dirty="0">
                <a:latin typeface="+mn-ea"/>
              </a:rPr>
              <a:t>, </a:t>
            </a:r>
            <a:r>
              <a:rPr lang="pt-BR" altLang="zh-CN" dirty="0" err="1">
                <a:latin typeface="+mn-ea"/>
              </a:rPr>
              <a:t>c</a:t>
            </a:r>
            <a:r>
              <a:rPr lang="pt-BR" altLang="zh-CN" dirty="0">
                <a:latin typeface="+mn-ea"/>
              </a:rPr>
              <a:t>] = [1, 2, 3];</a:t>
            </a:r>
            <a:r>
              <a:rPr lang="zh-CN" altLang="en-US" dirty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a=1; b=2; c=3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                                          </a:t>
            </a:r>
            <a:r>
              <a:rPr lang="mr-IN" altLang="zh-CN" dirty="0" err="1">
                <a:latin typeface="+mn-ea"/>
              </a:rPr>
              <a:t>let</a:t>
            </a:r>
            <a:r>
              <a:rPr lang="mr-IN" altLang="zh-CN" dirty="0">
                <a:latin typeface="+mn-ea"/>
              </a:rPr>
              <a:t> { </a:t>
            </a:r>
            <a:r>
              <a:rPr lang="mr-IN" altLang="zh-CN" dirty="0" err="1">
                <a:latin typeface="+mn-ea"/>
              </a:rPr>
              <a:t>x</a:t>
            </a:r>
            <a:r>
              <a:rPr lang="mr-IN" altLang="zh-CN" dirty="0">
                <a:latin typeface="+mn-ea"/>
              </a:rPr>
              <a:t>, </a:t>
            </a:r>
            <a:r>
              <a:rPr lang="mr-IN" altLang="zh-CN" dirty="0" err="1">
                <a:latin typeface="+mn-ea"/>
              </a:rPr>
              <a:t>y</a:t>
            </a:r>
            <a:r>
              <a:rPr lang="mr-IN" altLang="zh-CN" dirty="0">
                <a:latin typeface="+mn-ea"/>
              </a:rPr>
              <a:t>, ...</a:t>
            </a:r>
            <a:r>
              <a:rPr lang="mr-IN" altLang="zh-CN" dirty="0" err="1">
                <a:latin typeface="+mn-ea"/>
              </a:rPr>
              <a:t>z</a:t>
            </a:r>
            <a:r>
              <a:rPr lang="mr-IN" altLang="zh-CN" dirty="0">
                <a:latin typeface="+mn-ea"/>
              </a:rPr>
              <a:t> } = { </a:t>
            </a:r>
            <a:r>
              <a:rPr lang="mr-IN" altLang="zh-CN" dirty="0" err="1">
                <a:latin typeface="+mn-ea"/>
              </a:rPr>
              <a:t>x</a:t>
            </a:r>
            <a:r>
              <a:rPr lang="mr-IN" altLang="zh-CN" dirty="0">
                <a:latin typeface="+mn-ea"/>
              </a:rPr>
              <a:t>: 1, </a:t>
            </a:r>
            <a:r>
              <a:rPr lang="mr-IN" altLang="zh-CN" dirty="0" err="1">
                <a:latin typeface="+mn-ea"/>
              </a:rPr>
              <a:t>y</a:t>
            </a:r>
            <a:r>
              <a:rPr lang="mr-IN" altLang="zh-CN" dirty="0">
                <a:latin typeface="+mn-ea"/>
              </a:rPr>
              <a:t>: 2, </a:t>
            </a:r>
            <a:r>
              <a:rPr lang="mr-IN" altLang="zh-CN" dirty="0" err="1">
                <a:latin typeface="+mn-ea"/>
              </a:rPr>
              <a:t>a</a:t>
            </a:r>
            <a:r>
              <a:rPr lang="mr-IN" altLang="zh-CN" dirty="0">
                <a:latin typeface="+mn-ea"/>
              </a:rPr>
              <a:t>: 3, </a:t>
            </a:r>
            <a:r>
              <a:rPr lang="mr-IN" altLang="zh-CN" dirty="0" err="1">
                <a:latin typeface="+mn-ea"/>
              </a:rPr>
              <a:t>b</a:t>
            </a:r>
            <a:r>
              <a:rPr lang="mr-IN" altLang="zh-CN" dirty="0">
                <a:latin typeface="+mn-ea"/>
              </a:rPr>
              <a:t>: 4 }; </a:t>
            </a:r>
            <a:r>
              <a:rPr lang="en-US" altLang="zh-CN" dirty="0" smtClean="0">
                <a:latin typeface="+mn-ea"/>
              </a:rPr>
              <a:t>//</a:t>
            </a:r>
            <a:r>
              <a:rPr lang="zh-CN" altLang="en-US" dirty="0" smtClean="0">
                <a:latin typeface="+mn-ea"/>
              </a:rPr>
              <a:t> </a:t>
            </a:r>
            <a:r>
              <a:rPr lang="mr-IN" altLang="zh-CN" dirty="0" err="1" smtClean="0">
                <a:latin typeface="+mn-ea"/>
              </a:rPr>
              <a:t>x</a:t>
            </a:r>
            <a:r>
              <a:rPr lang="en-US" altLang="zh-CN" dirty="0" smtClean="0">
                <a:latin typeface="+mn-ea"/>
              </a:rPr>
              <a:t>=</a:t>
            </a:r>
            <a:r>
              <a:rPr lang="mr-I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;</a:t>
            </a:r>
            <a:r>
              <a:rPr lang="mr-IN" altLang="zh-CN" dirty="0" smtClean="0">
                <a:latin typeface="+mn-ea"/>
              </a:rPr>
              <a:t> </a:t>
            </a:r>
            <a:r>
              <a:rPr lang="mr-IN" altLang="zh-CN" dirty="0" err="1" smtClean="0">
                <a:latin typeface="+mn-ea"/>
              </a:rPr>
              <a:t>y</a:t>
            </a:r>
            <a:r>
              <a:rPr lang="en-US" altLang="zh-CN" dirty="0" smtClean="0">
                <a:latin typeface="+mn-ea"/>
              </a:rPr>
              <a:t>=</a:t>
            </a:r>
            <a:r>
              <a:rPr lang="mr-IN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;</a:t>
            </a:r>
            <a:r>
              <a:rPr lang="mr-IN" altLang="zh-CN" dirty="0" smtClean="0">
                <a:latin typeface="+mn-ea"/>
              </a:rPr>
              <a:t> </a:t>
            </a:r>
            <a:r>
              <a:rPr lang="mr-IN" altLang="zh-CN" dirty="0" err="1" smtClean="0">
                <a:latin typeface="+mn-ea"/>
              </a:rPr>
              <a:t>z</a:t>
            </a:r>
            <a:r>
              <a:rPr lang="en-US" altLang="zh-CN" dirty="0" smtClean="0">
                <a:latin typeface="+mn-ea"/>
              </a:rPr>
              <a:t>=</a:t>
            </a:r>
            <a:r>
              <a:rPr lang="mr-IN" altLang="zh-CN" dirty="0" smtClean="0">
                <a:latin typeface="+mn-ea"/>
              </a:rPr>
              <a:t>{ </a:t>
            </a:r>
            <a:r>
              <a:rPr lang="mr-IN" altLang="zh-CN" dirty="0" err="1">
                <a:latin typeface="+mn-ea"/>
              </a:rPr>
              <a:t>a</a:t>
            </a:r>
            <a:r>
              <a:rPr lang="mr-IN" altLang="zh-CN" dirty="0">
                <a:latin typeface="+mn-ea"/>
              </a:rPr>
              <a:t>: 3, </a:t>
            </a:r>
            <a:r>
              <a:rPr lang="mr-IN" altLang="zh-CN" dirty="0" err="1">
                <a:latin typeface="+mn-ea"/>
              </a:rPr>
              <a:t>b</a:t>
            </a:r>
            <a:r>
              <a:rPr lang="mr-IN" altLang="zh-CN" dirty="0">
                <a:latin typeface="+mn-ea"/>
              </a:rPr>
              <a:t>: 4 </a:t>
            </a:r>
            <a:r>
              <a:rPr lang="mr-IN" altLang="zh-CN" dirty="0" smtClean="0">
                <a:latin typeface="+mn-ea"/>
              </a:rPr>
              <a:t>}</a:t>
            </a:r>
            <a:r>
              <a:rPr lang="en-US" altLang="zh-CN" dirty="0" smtClean="0">
                <a:latin typeface="+mn-ea"/>
              </a:rPr>
              <a:t>;</a:t>
            </a:r>
            <a:endParaRPr lang="en-US" altLang="zh-CN" dirty="0">
              <a:latin typeface="+mn-ea"/>
            </a:endParaRPr>
          </a:p>
          <a:p>
            <a:r>
              <a:rPr kumimoji="1" lang="zh-CN" altLang="en-US" b="1" dirty="0" smtClean="0"/>
              <a:t>箭头函数</a:t>
            </a:r>
            <a:r>
              <a:rPr lang="en-US" altLang="zh-CN" b="1" dirty="0" smtClean="0">
                <a:latin typeface="+mn-ea"/>
              </a:rPr>
              <a:t/>
            </a:r>
            <a:br>
              <a:rPr lang="en-US" altLang="zh-CN" b="1" dirty="0" smtClean="0">
                <a:latin typeface="+mn-ea"/>
              </a:rPr>
            </a:br>
            <a:r>
              <a:rPr lang="en-US" altLang="zh-CN" dirty="0" smtClean="0"/>
              <a:t>this</a:t>
            </a:r>
            <a:r>
              <a:rPr lang="zh-CN" altLang="en-US" dirty="0" smtClean="0"/>
              <a:t>指向定义时所在的对象且固定</a:t>
            </a:r>
            <a:endParaRPr lang="en-US" altLang="zh-CN" dirty="0" smtClean="0"/>
          </a:p>
          <a:p>
            <a:r>
              <a:rPr kumimoji="1" lang="en-US" altLang="zh-CN" b="1" dirty="0" smtClean="0"/>
              <a:t>Promise</a:t>
            </a:r>
            <a:r>
              <a:rPr kumimoji="1" lang="zh-CN" altLang="en-US" b="1" dirty="0" smtClean="0"/>
              <a:t>对象</a:t>
            </a:r>
            <a:r>
              <a:rPr lang="en-US" altLang="zh-CN" b="1" dirty="0">
                <a:latin typeface="+mn-ea"/>
              </a:rPr>
              <a:t/>
            </a:r>
            <a:br>
              <a:rPr lang="en-US" altLang="zh-CN" b="1" dirty="0">
                <a:latin typeface="+mn-ea"/>
              </a:rPr>
            </a:br>
            <a:r>
              <a:rPr lang="en-US" altLang="zh-CN" dirty="0"/>
              <a:t>Promise </a:t>
            </a:r>
            <a:r>
              <a:rPr lang="zh-CN" altLang="en-US" dirty="0"/>
              <a:t>是异步编程的一种解决方案，比传统的解决方案</a:t>
            </a:r>
            <a:r>
              <a:rPr lang="en-US" altLang="zh-CN" dirty="0"/>
              <a:t>——</a:t>
            </a:r>
            <a:r>
              <a:rPr lang="zh-CN" altLang="en-US" dirty="0"/>
              <a:t>回调函数和事件</a:t>
            </a:r>
            <a:r>
              <a:rPr lang="en-US" altLang="zh-CN" dirty="0"/>
              <a:t>——</a:t>
            </a:r>
            <a:r>
              <a:rPr lang="zh-CN" altLang="en-US" dirty="0"/>
              <a:t>更合理和更强大。它由社区最早提出和实现，</a:t>
            </a:r>
            <a:r>
              <a:rPr lang="en-US" altLang="zh-CN" dirty="0"/>
              <a:t>ES6 </a:t>
            </a:r>
            <a:r>
              <a:rPr lang="zh-CN" altLang="en-US" dirty="0"/>
              <a:t>将其写进了语言标准，统一了用法，原生提供了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zh-CN" b="1" dirty="0" smtClean="0"/>
              <a:t>Class</a:t>
            </a:r>
            <a:r>
              <a:rPr kumimoji="1" lang="zh-CN" altLang="en-US" b="1" dirty="0" smtClean="0"/>
              <a:t>、</a:t>
            </a:r>
            <a:r>
              <a:rPr kumimoji="1" lang="en-US" altLang="zh-CN" b="1" dirty="0" smtClean="0"/>
              <a:t>extend</a:t>
            </a:r>
            <a:r>
              <a:rPr lang="en-US" altLang="zh-CN" b="1" dirty="0">
                <a:latin typeface="+mn-ea"/>
              </a:rPr>
              <a:t/>
            </a:r>
            <a:br>
              <a:rPr lang="en-US" altLang="zh-CN" b="1" dirty="0">
                <a:latin typeface="+mn-ea"/>
              </a:rPr>
            </a:br>
            <a:r>
              <a:rPr lang="en-US" altLang="zh-CN" dirty="0"/>
              <a:t>ES6 </a:t>
            </a:r>
            <a:r>
              <a:rPr lang="zh-CN" altLang="en-US" dirty="0"/>
              <a:t>提供了更接近传统语言的写法，引入了 </a:t>
            </a:r>
            <a:r>
              <a:rPr lang="en-US" altLang="zh-CN" dirty="0"/>
              <a:t>Class</a:t>
            </a:r>
            <a:r>
              <a:rPr lang="zh-CN" altLang="en-US" dirty="0"/>
              <a:t>（类）这个概念，作为对象的模板。通过</a:t>
            </a:r>
            <a:r>
              <a:rPr lang="en-US" altLang="zh-CN" dirty="0"/>
              <a:t>class</a:t>
            </a:r>
            <a:r>
              <a:rPr lang="zh-CN" altLang="en-US" dirty="0"/>
              <a:t>关键字，可以定义类</a:t>
            </a:r>
            <a:r>
              <a:rPr lang="zh-CN" altLang="en-US" dirty="0" smtClean="0"/>
              <a:t>。</a:t>
            </a:r>
            <a:r>
              <a:rPr lang="en-US" altLang="zh-CN" dirty="0"/>
              <a:t>Class </a:t>
            </a:r>
            <a:r>
              <a:rPr lang="zh-CN" altLang="en-US" dirty="0"/>
              <a:t>可以通过</a:t>
            </a:r>
            <a:r>
              <a:rPr lang="en-US" altLang="zh-CN" dirty="0"/>
              <a:t>extends</a:t>
            </a:r>
            <a:r>
              <a:rPr lang="zh-CN" altLang="en-US" dirty="0"/>
              <a:t>关键字实现继承，这比 </a:t>
            </a:r>
            <a:r>
              <a:rPr lang="en-US" altLang="zh-CN" dirty="0"/>
              <a:t>ES5 </a:t>
            </a:r>
            <a:r>
              <a:rPr lang="zh-CN" altLang="en-US" dirty="0"/>
              <a:t>的通过修改原型链实现继承，要清晰和方便很多。</a:t>
            </a:r>
          </a:p>
        </p:txBody>
      </p:sp>
    </p:spTree>
    <p:extLst>
      <p:ext uri="{BB962C8B-B14F-4D97-AF65-F5344CB8AC3E}">
        <p14:creationId xmlns:p14="http://schemas.microsoft.com/office/powerpoint/2010/main" val="901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96" y="1853248"/>
            <a:ext cx="5235755" cy="308629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08366" y="1354151"/>
            <a:ext cx="11387393" cy="519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个核心概念：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入口</a:t>
            </a:r>
            <a:r>
              <a:rPr lang="en-US" altLang="zh-CN" dirty="0"/>
              <a:t>(entry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b="1" dirty="0"/>
              <a:t>入口起点</a:t>
            </a:r>
            <a:r>
              <a:rPr lang="en-US" altLang="zh-CN" b="1" dirty="0"/>
              <a:t>(entry point)</a:t>
            </a:r>
            <a:r>
              <a:rPr lang="zh-CN" altLang="en-US" dirty="0"/>
              <a:t>指示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应该使用哪个模块，来作为构建其内部</a:t>
            </a:r>
            <a:r>
              <a:rPr lang="zh-CN" altLang="en-US" i="1" dirty="0"/>
              <a:t>依赖图</a:t>
            </a:r>
            <a:r>
              <a:rPr lang="zh-CN" altLang="en-US" dirty="0"/>
              <a:t>的开始。进入入口起点后，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会找出有哪些模块和库是入口起点（直接和间接）依赖的。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</a:t>
            </a:r>
            <a:r>
              <a:rPr lang="en-US" altLang="zh-CN" dirty="0"/>
              <a:t>(output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b="1" dirty="0"/>
              <a:t> </a:t>
            </a:r>
            <a:r>
              <a:rPr lang="en-US" altLang="zh-CN" b="1" dirty="0"/>
              <a:t>output</a:t>
            </a:r>
            <a:r>
              <a:rPr lang="zh-CN" altLang="en-US" dirty="0"/>
              <a:t> 属性告诉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在哪里输出它所创建的 </a:t>
            </a:r>
            <a:r>
              <a:rPr lang="en-US" altLang="zh-CN" i="1" dirty="0"/>
              <a:t>bundles</a:t>
            </a:r>
            <a:r>
              <a:rPr lang="zh-CN" altLang="en-US" dirty="0"/>
              <a:t>，以及如何命名这些文件，默认值为 </a:t>
            </a:r>
            <a:r>
              <a:rPr lang="en-US" altLang="zh-CN" dirty="0"/>
              <a:t>./</a:t>
            </a:r>
            <a:r>
              <a:rPr lang="en-US" altLang="zh-CN" dirty="0" err="1"/>
              <a:t>dist</a:t>
            </a:r>
            <a:r>
              <a:rPr lang="zh-CN" altLang="en-US" dirty="0"/>
              <a:t>。基本上，整个应用程序结构，都会被编译到你指定的输出路径的文件夹中</a:t>
            </a:r>
            <a:r>
              <a:rPr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Loader</a:t>
            </a:r>
            <a:br>
              <a:rPr kumimoji="1" lang="en-US" altLang="zh-CN" dirty="0" smtClean="0"/>
            </a:br>
            <a:r>
              <a:rPr lang="zh-CN" altLang="en-US" i="1" dirty="0"/>
              <a:t> </a:t>
            </a:r>
            <a:r>
              <a:rPr lang="en-US" altLang="zh-CN" i="1" dirty="0"/>
              <a:t>loader</a:t>
            </a:r>
            <a:r>
              <a:rPr lang="zh-CN" altLang="en-US" dirty="0"/>
              <a:t> 让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能够去处理那些非 </a:t>
            </a:r>
            <a:r>
              <a:rPr lang="en-US" altLang="zh-CN" dirty="0"/>
              <a:t>JavaScript </a:t>
            </a:r>
            <a:r>
              <a:rPr lang="zh-CN" altLang="en-US" dirty="0"/>
              <a:t>文件（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自身只理解 </a:t>
            </a:r>
            <a:r>
              <a:rPr lang="en-US" altLang="zh-CN" dirty="0"/>
              <a:t>JavaScript</a:t>
            </a:r>
            <a:r>
              <a:rPr lang="zh-CN" altLang="en-US" dirty="0"/>
              <a:t>）。</a:t>
            </a:r>
            <a:r>
              <a:rPr lang="en-US" altLang="zh-CN" dirty="0"/>
              <a:t>loader </a:t>
            </a:r>
            <a:r>
              <a:rPr lang="zh-CN" altLang="en-US" dirty="0"/>
              <a:t>可以将所有类型的文件转换为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能够处理的</a:t>
            </a:r>
            <a:r>
              <a:rPr lang="zh-CN" altLang="en-US" dirty="0" smtClean="0"/>
              <a:t>有效模块，</a:t>
            </a:r>
            <a:r>
              <a:rPr lang="zh-CN" altLang="en-US" dirty="0"/>
              <a:t>然后你就可以利用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的打包能力，对它们进行处理。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插件</a:t>
            </a:r>
            <a:r>
              <a:rPr lang="en-US" altLang="zh-CN" dirty="0"/>
              <a:t>(plugins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/>
              <a:t> </a:t>
            </a:r>
            <a:r>
              <a:rPr lang="en-US" altLang="zh-CN" dirty="0" err="1"/>
              <a:t>oader</a:t>
            </a:r>
            <a:r>
              <a:rPr lang="en-US" altLang="zh-CN" dirty="0"/>
              <a:t> </a:t>
            </a:r>
            <a:r>
              <a:rPr lang="zh-CN" altLang="en-US" dirty="0"/>
              <a:t>被用于转换某些类型的模块，而插件则可以用于执行范围更广的任务。插件的范围包括，从打包优化和压缩，一直到重新定义环境中的</a:t>
            </a:r>
            <a:r>
              <a:rPr lang="zh-CN" altLang="en-US" dirty="0" smtClean="0"/>
              <a:t>变量。插件接口功能</a:t>
            </a:r>
            <a:r>
              <a:rPr lang="zh-CN" altLang="en-US" dirty="0"/>
              <a:t>极其强大，可以用来处理各种各样的任务。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2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2325689" cy="5294939"/>
          </a:xfrm>
        </p:spPr>
        <p:txBody>
          <a:bodyPr/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现在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知识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体系</a:t>
            </a:r>
            <a:endParaRPr kumimoji="1"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24" y="0"/>
            <a:ext cx="3646609" cy="6928560"/>
          </a:xfrm>
        </p:spPr>
      </p:pic>
    </p:spTree>
    <p:extLst>
      <p:ext uri="{BB962C8B-B14F-4D97-AF65-F5344CB8AC3E}">
        <p14:creationId xmlns:p14="http://schemas.microsoft.com/office/powerpoint/2010/main" val="7315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项目入门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90" y="1364105"/>
            <a:ext cx="9623684" cy="523156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node/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环境安装使用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载入项目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基础语法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生命周期</a:t>
            </a:r>
            <a:endParaRPr kumimoji="1" lang="en-US" altLang="zh-CN" dirty="0"/>
          </a:p>
          <a:p>
            <a:r>
              <a:rPr kumimoji="1" lang="zh-CN" altLang="en-US" dirty="0"/>
              <a:t>组件化开发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动画组件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过滤器</a:t>
            </a:r>
            <a:endParaRPr kumimoji="1" lang="en-US" altLang="zh-CN" dirty="0"/>
          </a:p>
          <a:p>
            <a:r>
              <a:rPr kumimoji="1" lang="en-US" altLang="zh-CN" dirty="0" smtClean="0"/>
              <a:t>Options/Data</a:t>
            </a:r>
          </a:p>
          <a:p>
            <a:r>
              <a:rPr kumimoji="1" lang="zh-CN" altLang="en-US" dirty="0" smtClean="0"/>
              <a:t>常用方法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vuex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预编译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r>
              <a:rPr kumimoji="1" lang="zh-CN" altLang="en-US" dirty="0"/>
              <a:t>常用技术</a:t>
            </a:r>
            <a:r>
              <a:rPr kumimoji="1" lang="zh-CN" altLang="en-US" dirty="0" smtClean="0"/>
              <a:t>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Webpack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node/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环境安装使用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192" y="1521297"/>
            <a:ext cx="5271146" cy="4195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57" y="1521297"/>
            <a:ext cx="5892244" cy="4195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36" y="1853248"/>
            <a:ext cx="10711803" cy="32113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11" y="3849370"/>
            <a:ext cx="11061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如何将</a:t>
            </a:r>
            <a:r>
              <a:rPr kumimoji="1" lang="en-US" altLang="zh-CN" dirty="0" err="1" smtClean="0"/>
              <a:t>vue</a:t>
            </a:r>
            <a:r>
              <a:rPr kumimoji="1" lang="zh-CN" altLang="en-US" dirty="0"/>
              <a:t>载入项目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6" y="3709753"/>
            <a:ext cx="6685005" cy="2918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9" y="1570284"/>
            <a:ext cx="5685331" cy="875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70" y="3512663"/>
            <a:ext cx="3471391" cy="3312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143" y="1450628"/>
            <a:ext cx="4616793" cy="1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3150" y="1271932"/>
            <a:ext cx="6960571" cy="4331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1" y="1501518"/>
            <a:ext cx="4622800" cy="4102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312" y="1152983"/>
            <a:ext cx="269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5809552" cy="4195481"/>
          </a:xfrm>
        </p:spPr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实例在被创建时都要经过一系列的初始化过程</a:t>
            </a:r>
            <a:r>
              <a:rPr lang="en-US" altLang="zh-CN" dirty="0"/>
              <a:t>——</a:t>
            </a:r>
            <a:r>
              <a:rPr lang="zh-CN" altLang="en-US" dirty="0"/>
              <a:t>例如，需要设置数据监听、编译模板、将实例挂载到 </a:t>
            </a:r>
            <a:r>
              <a:rPr lang="en-US" altLang="zh-CN" dirty="0"/>
              <a:t>DOM </a:t>
            </a:r>
            <a:r>
              <a:rPr lang="zh-CN" altLang="en-US" dirty="0"/>
              <a:t>并在数据变化时更新 </a:t>
            </a:r>
            <a:r>
              <a:rPr lang="en-US" altLang="zh-CN" dirty="0"/>
              <a:t>DOM </a:t>
            </a:r>
            <a:r>
              <a:rPr lang="zh-CN" altLang="en-US" dirty="0"/>
              <a:t>等。同时在这个过程中也会运行一些叫做</a:t>
            </a:r>
            <a:r>
              <a:rPr lang="zh-CN" altLang="en-US" b="1" dirty="0"/>
              <a:t>生命周期钩子</a:t>
            </a:r>
            <a:r>
              <a:rPr lang="zh-CN" altLang="en-US" dirty="0"/>
              <a:t>的函数，这给了用户在不同阶段添加自己的代码的机会。</a:t>
            </a:r>
            <a:endParaRPr kumimoji="1" lang="zh-CN" altLang="en-US" dirty="0"/>
          </a:p>
        </p:txBody>
      </p:sp>
      <p:pic>
        <p:nvPicPr>
          <p:cNvPr id="1032" name="Picture 8" descr="ue å®ä¾çå½å¨æ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111469"/>
            <a:ext cx="2635095" cy="66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133706" cy="4195481"/>
          </a:xfrm>
        </p:spPr>
        <p:txBody>
          <a:bodyPr/>
          <a:lstStyle/>
          <a:p>
            <a:r>
              <a:rPr kumimoji="1" lang="zh-CN" altLang="en-US" dirty="0" smtClean="0"/>
              <a:t>提高内部功能聚合性，降低耦合性；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组件封装需要考虑组件复用性、可扩展性；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176594"/>
            <a:ext cx="6005980" cy="39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过渡动画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473270" cy="4195481"/>
          </a:xfrm>
        </p:spPr>
        <p:txBody>
          <a:bodyPr>
            <a:normAutofit/>
          </a:bodyPr>
          <a:lstStyle/>
          <a:p>
            <a:r>
              <a:rPr lang="pl-PL" altLang="zh-CN" dirty="0"/>
              <a:t>Vue </a:t>
            </a:r>
            <a:r>
              <a:rPr lang="zh-CN" altLang="pl-PL" dirty="0" smtClean="0"/>
              <a:t>提供</a:t>
            </a:r>
            <a:r>
              <a:rPr lang="zh-CN" altLang="pl-PL" dirty="0"/>
              <a:t>了 </a:t>
            </a:r>
            <a:r>
              <a:rPr lang="pl-PL" altLang="zh-CN" dirty="0" err="1"/>
              <a:t>transition</a:t>
            </a:r>
            <a:r>
              <a:rPr lang="pl-PL" altLang="zh-CN" dirty="0"/>
              <a:t> </a:t>
            </a:r>
            <a:r>
              <a:rPr lang="zh-CN" altLang="pl-PL" dirty="0"/>
              <a:t>的封装</a:t>
            </a:r>
            <a:r>
              <a:rPr lang="zh-CN" altLang="pl-PL" dirty="0" smtClean="0"/>
              <a:t>组件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13" y="387931"/>
            <a:ext cx="6425521" cy="6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814</TotalTime>
  <Words>363</Words>
  <Application>Microsoft Macintosh PowerPoint</Application>
  <PresentationFormat>宽屏</PresentationFormat>
  <Paragraphs>69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DengXian</vt:lpstr>
      <vt:lpstr>Mangal</vt:lpstr>
      <vt:lpstr>Wingdings 3</vt:lpstr>
      <vt:lpstr>宋体</vt:lpstr>
      <vt:lpstr>离子</vt:lpstr>
      <vt:lpstr>前端技术分享</vt:lpstr>
      <vt:lpstr>了解 现在 前端 知识 架构 体系</vt:lpstr>
      <vt:lpstr>Vue项目入门</vt:lpstr>
      <vt:lpstr>node/npm环境安装使用</vt:lpstr>
      <vt:lpstr>如何将vue载入项目</vt:lpstr>
      <vt:lpstr>vue基础</vt:lpstr>
      <vt:lpstr>vue生命周期</vt:lpstr>
      <vt:lpstr>组件化开发</vt:lpstr>
      <vt:lpstr>过渡动画</vt:lpstr>
      <vt:lpstr>vue过滤器 </vt:lpstr>
      <vt:lpstr>Options/Data  </vt:lpstr>
      <vt:lpstr>常用方法</vt:lpstr>
      <vt:lpstr>路由</vt:lpstr>
      <vt:lpstr>vuex</vt:lpstr>
      <vt:lpstr>css预编译 </vt:lpstr>
      <vt:lpstr>es6常用技术点 </vt:lpstr>
      <vt:lpstr>Webpack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Microsoft Office 用户</dc:creator>
  <cp:lastModifiedBy>Microsoft Office 用户</cp:lastModifiedBy>
  <cp:revision>118</cp:revision>
  <dcterms:created xsi:type="dcterms:W3CDTF">2018-09-30T02:23:40Z</dcterms:created>
  <dcterms:modified xsi:type="dcterms:W3CDTF">2019-06-12T09:16:32Z</dcterms:modified>
</cp:coreProperties>
</file>