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69" r:id="rId6"/>
    <p:sldId id="270" r:id="rId7"/>
    <p:sldId id="264" r:id="rId8"/>
    <p:sldId id="271" r:id="rId9"/>
    <p:sldId id="265" r:id="rId10"/>
    <p:sldId id="260" r:id="rId11"/>
    <p:sldId id="262" r:id="rId12"/>
    <p:sldId id="267" r:id="rId13"/>
    <p:sldId id="268" r:id="rId14"/>
    <p:sldId id="261" r:id="rId15"/>
    <p:sldId id="263" r:id="rId16"/>
    <p:sldId id="259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C3792-9E39-4644-B8E6-783304D6C22A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93DAA-1CD3-0747-9B41-F4764BE9B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0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93DAA-1CD3-0747-9B41-F4764BE9B7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2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9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4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3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June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3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sources-destinations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Setup:</a:t>
            </a:r>
            <a:endParaRPr lang="en-US" dirty="0" smtClean="0"/>
          </a:p>
          <a:p>
            <a:pPr lvl="1"/>
            <a:r>
              <a:rPr lang="en-US" dirty="0" smtClean="0"/>
              <a:t>Heuristic 1</a:t>
            </a:r>
          </a:p>
          <a:p>
            <a:pPr lvl="1"/>
            <a:r>
              <a:rPr lang="en-US" dirty="0" smtClean="0"/>
              <a:t>2048 </a:t>
            </a:r>
            <a:r>
              <a:rPr lang="en-US" dirty="0" smtClean="0"/>
              <a:t>nodes totals, 64 sources.</a:t>
            </a:r>
          </a:p>
          <a:p>
            <a:pPr lvl="1"/>
            <a:r>
              <a:rPr lang="en-US" dirty="0" smtClean="0"/>
              <a:t>1 Ranks/node, 8 MB/pair.</a:t>
            </a:r>
            <a:endParaRPr lang="en-US" dirty="0"/>
          </a:p>
        </p:txBody>
      </p:sp>
      <p:pic>
        <p:nvPicPr>
          <p:cNvPr id="4" name="Picture 3" descr="incrsize_disjoin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61" y="3657425"/>
            <a:ext cx="3433593" cy="2653231"/>
          </a:xfrm>
          <a:prstGeom prst="rect">
            <a:avLst/>
          </a:prstGeom>
        </p:spPr>
      </p:pic>
      <p:pic>
        <p:nvPicPr>
          <p:cNvPr id="5" name="Picture 4" descr="incrsize_overla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60" y="3835264"/>
            <a:ext cx="3392279" cy="2621306"/>
          </a:xfrm>
          <a:prstGeom prst="rect">
            <a:avLst/>
          </a:prstGeom>
        </p:spPr>
      </p:pic>
      <p:pic>
        <p:nvPicPr>
          <p:cNvPr id="6" name="Picture 5" descr="incrsize_subse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94" y="3851228"/>
            <a:ext cx="3412935" cy="2637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4886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488668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488668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Varying sources-destinations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</a:t>
            </a:r>
          </a:p>
          <a:p>
            <a:pPr lvl="1"/>
            <a:r>
              <a:rPr lang="en-US" dirty="0" smtClean="0"/>
              <a:t>Heuristic 1</a:t>
            </a:r>
            <a:endParaRPr lang="en-US" dirty="0" smtClean="0"/>
          </a:p>
          <a:p>
            <a:pPr lvl="1"/>
            <a:r>
              <a:rPr lang="en-US" dirty="0" smtClean="0"/>
              <a:t>2048 </a:t>
            </a:r>
            <a:r>
              <a:rPr lang="en-US" dirty="0" smtClean="0"/>
              <a:t>nodes totals, 256 sources.</a:t>
            </a:r>
          </a:p>
          <a:p>
            <a:pPr lvl="1"/>
            <a:r>
              <a:rPr lang="en-US" dirty="0" smtClean="0"/>
              <a:t>1 Ranks/node, 8 MB/pair.</a:t>
            </a:r>
          </a:p>
        </p:txBody>
      </p:sp>
      <p:pic>
        <p:nvPicPr>
          <p:cNvPr id="4" name="Picture 3" descr="incrdist_disjoin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348"/>
            <a:ext cx="3225181" cy="2492185"/>
          </a:xfrm>
          <a:prstGeom prst="rect">
            <a:avLst/>
          </a:prstGeom>
        </p:spPr>
      </p:pic>
      <p:pic>
        <p:nvPicPr>
          <p:cNvPr id="5" name="Picture 4" descr="incrdist_overla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97" y="3810348"/>
            <a:ext cx="3225180" cy="2492185"/>
          </a:xfrm>
          <a:prstGeom prst="rect">
            <a:avLst/>
          </a:prstGeom>
        </p:spPr>
      </p:pic>
      <p:pic>
        <p:nvPicPr>
          <p:cNvPr id="6" name="Picture 5" descr="incrdist_subs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54" y="3810348"/>
            <a:ext cx="3225181" cy="24921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4271" y="639838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09581" y="639838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3303" y="639838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pairing between sources and destinations.</a:t>
            </a:r>
            <a:endParaRPr lang="en-US" dirty="0"/>
          </a:p>
        </p:txBody>
      </p:sp>
      <p:pic>
        <p:nvPicPr>
          <p:cNvPr id="6" name="Picture 5" descr="Screen Shot 2015-06-19 at 9.16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9" y="2944891"/>
            <a:ext cx="8481211" cy="1611675"/>
          </a:xfrm>
          <a:prstGeom prst="rect">
            <a:avLst/>
          </a:prstGeom>
        </p:spPr>
      </p:pic>
      <p:pic>
        <p:nvPicPr>
          <p:cNvPr id="7" name="Picture 6" descr="Screen Shot 2015-06-19 at 9.16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02" y="4556566"/>
            <a:ext cx="7044797" cy="156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message sizes</a:t>
            </a:r>
            <a:endParaRPr lang="en-US" dirty="0"/>
          </a:p>
        </p:txBody>
      </p:sp>
      <p:pic>
        <p:nvPicPr>
          <p:cNvPr id="4" name="Picture 3" descr="messagesiz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01" y="2144715"/>
            <a:ext cx="5819954" cy="44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number of paths fed into solvers</a:t>
            </a:r>
            <a:endParaRPr lang="en-US" dirty="0"/>
          </a:p>
        </p:txBody>
      </p:sp>
      <p:pic>
        <p:nvPicPr>
          <p:cNvPr id="8" name="Picture 7" descr="Screen Shot 2015-06-19 at 9.12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69" y="2220893"/>
            <a:ext cx="5687182" cy="2071702"/>
          </a:xfrm>
          <a:prstGeom prst="rect">
            <a:avLst/>
          </a:prstGeom>
        </p:spPr>
      </p:pic>
      <p:pic>
        <p:nvPicPr>
          <p:cNvPr id="9" name="Picture 8" descr="Screen Shot 2015-06-19 at 9.12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5" y="4352505"/>
            <a:ext cx="8468148" cy="23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</a:t>
            </a:r>
            <a:r>
              <a:rPr lang="en-US" i="1" dirty="0" err="1" smtClean="0"/>
              <a:t>maxload</a:t>
            </a:r>
            <a:r>
              <a:rPr lang="en-US" dirty="0" smtClean="0"/>
              <a:t> value</a:t>
            </a:r>
            <a:endParaRPr lang="en-US" dirty="0"/>
          </a:p>
        </p:txBody>
      </p:sp>
      <p:pic>
        <p:nvPicPr>
          <p:cNvPr id="7" name="Picture 6" descr="Screen Shot 2015-06-19 at 9.13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2" y="2240571"/>
            <a:ext cx="7064184" cy="2150325"/>
          </a:xfrm>
          <a:prstGeom prst="rect">
            <a:avLst/>
          </a:prstGeom>
        </p:spPr>
      </p:pic>
      <p:pic>
        <p:nvPicPr>
          <p:cNvPr id="8" name="Picture 7" descr="Screen Shot 2015-06-19 at 9.12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9" y="4482977"/>
            <a:ext cx="7663029" cy="20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(CESM)</a:t>
            </a:r>
            <a:endParaRPr lang="en-US" dirty="0"/>
          </a:p>
        </p:txBody>
      </p:sp>
      <p:pic>
        <p:nvPicPr>
          <p:cNvPr id="4" name="Picture 3" descr="mc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87" y="2120753"/>
            <a:ext cx="3094355" cy="2188513"/>
          </a:xfrm>
          <a:prstGeom prst="rect">
            <a:avLst/>
          </a:prstGeom>
        </p:spPr>
      </p:pic>
      <p:pic>
        <p:nvPicPr>
          <p:cNvPr id="7" name="Picture 6" descr="Screen Shot 2015-06-19 at 9.11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09265"/>
            <a:ext cx="8453476" cy="246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(CESM)</a:t>
            </a:r>
          </a:p>
          <a:p>
            <a:pPr lvl="1"/>
            <a:r>
              <a:rPr lang="en-US" dirty="0" smtClean="0"/>
              <a:t>Optimization and Heuristic 2 were used.</a:t>
            </a:r>
            <a:endParaRPr lang="en-US" dirty="0"/>
          </a:p>
        </p:txBody>
      </p:sp>
      <p:pic>
        <p:nvPicPr>
          <p:cNvPr id="5" name="Picture 4" descr="Screen Shot 2015-06-19 at 9.10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93" y="2725930"/>
            <a:ext cx="5827478" cy="37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1100"/>
            <a:ext cx="8314925" cy="5208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load[][]: number of paths on all physical links.</a:t>
            </a:r>
          </a:p>
          <a:p>
            <a:pPr marL="0" indent="0">
              <a:buNone/>
            </a:pPr>
            <a:r>
              <a:rPr lang="en-US" sz="1600" dirty="0" err="1" smtClean="0"/>
              <a:t>maxload</a:t>
            </a:r>
            <a:r>
              <a:rPr lang="en-US" sz="1600" dirty="0" smtClean="0"/>
              <a:t> (of path): maximum value of loads allowed on links.</a:t>
            </a:r>
          </a:p>
          <a:p>
            <a:pPr marL="0" indent="0">
              <a:buNone/>
            </a:pPr>
            <a:r>
              <a:rPr lang="en-US" sz="1600" dirty="0" smtClean="0"/>
              <a:t>Set of pairs: </a:t>
            </a:r>
            <a:r>
              <a:rPr lang="en-US" sz="1600" i="1" dirty="0" smtClean="0"/>
              <a:t>P</a:t>
            </a:r>
            <a:r>
              <a:rPr lang="en-US" sz="1600" dirty="0" smtClean="0"/>
              <a:t>. Each pair </a:t>
            </a:r>
            <a:r>
              <a:rPr lang="en-US" sz="1600" i="1" dirty="0" smtClean="0"/>
              <a:t>SD</a:t>
            </a:r>
            <a:r>
              <a:rPr lang="en-US" sz="1600" dirty="0" smtClean="0"/>
              <a:t> has input: k shortest paths </a:t>
            </a:r>
            <a:r>
              <a:rPr lang="en-US" sz="1600" i="1" dirty="0" err="1" smtClean="0"/>
              <a:t>k_paths</a:t>
            </a:r>
            <a:r>
              <a:rPr lang="en-US" sz="1600" dirty="0"/>
              <a:t> </a:t>
            </a:r>
            <a:r>
              <a:rPr lang="en-US" sz="1600" dirty="0" smtClean="0"/>
              <a:t>and output: </a:t>
            </a:r>
            <a:r>
              <a:rPr lang="en-US" sz="1600" i="1" dirty="0" err="1" smtClean="0"/>
              <a:t>paths_out</a:t>
            </a:r>
            <a:r>
              <a:rPr lang="en-US" sz="1600" dirty="0" smtClean="0"/>
              <a:t> as selected paths.</a:t>
            </a:r>
          </a:p>
          <a:p>
            <a:pPr marL="0" indent="0">
              <a:buNone/>
            </a:pPr>
            <a:r>
              <a:rPr lang="en-US" sz="1600" dirty="0" smtClean="0"/>
              <a:t>While (exists pair in </a:t>
            </a:r>
            <a:r>
              <a:rPr lang="en-US" sz="1600" i="1" dirty="0" smtClean="0"/>
              <a:t>P</a:t>
            </a:r>
            <a:r>
              <a:rPr lang="en-US" sz="1600" dirty="0" smtClean="0"/>
              <a:t> with no paths) {</a:t>
            </a:r>
          </a:p>
          <a:p>
            <a:pPr marL="0" indent="0">
              <a:buNone/>
            </a:pPr>
            <a:r>
              <a:rPr lang="en-US" sz="1600" dirty="0" smtClean="0"/>
              <a:t>	Iterate through all pairs in </a:t>
            </a:r>
            <a:r>
              <a:rPr lang="en-US" sz="1600" i="1" dirty="0" smtClean="0"/>
              <a:t>P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For each pair </a:t>
            </a:r>
            <a:r>
              <a:rPr lang="en-US" sz="1600" i="1" dirty="0" smtClean="0"/>
              <a:t>SD</a:t>
            </a:r>
            <a:r>
              <a:rPr lang="en-US" sz="1600" dirty="0" smtClean="0"/>
              <a:t>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Iterate through </a:t>
            </a:r>
            <a:r>
              <a:rPr lang="en-US" sz="1600" i="1" dirty="0" err="1" smtClean="0"/>
              <a:t>k_paths</a:t>
            </a:r>
            <a:r>
              <a:rPr lang="en-US" sz="1600" i="1" dirty="0" smtClean="0"/>
              <a:t> {</a:t>
            </a:r>
          </a:p>
          <a:p>
            <a:pPr marL="0" indent="0">
              <a:buNone/>
            </a:pPr>
            <a:r>
              <a:rPr lang="en-US" sz="1600" dirty="0"/>
              <a:t>			Remove </a:t>
            </a:r>
            <a:r>
              <a:rPr lang="en-US" sz="1600" i="1" dirty="0"/>
              <a:t>p</a:t>
            </a:r>
            <a:r>
              <a:rPr lang="en-US" sz="1600" dirty="0"/>
              <a:t> from </a:t>
            </a:r>
            <a:r>
              <a:rPr lang="en-US" sz="1600" i="1" dirty="0" err="1"/>
              <a:t>k_paths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Check if adding a path </a:t>
            </a:r>
            <a:r>
              <a:rPr lang="en-US" sz="1600" i="1" dirty="0" smtClean="0"/>
              <a:t>p</a:t>
            </a:r>
            <a:r>
              <a:rPr lang="en-US" sz="1600" dirty="0" smtClean="0"/>
              <a:t>, the maximum load of load[][] is not over </a:t>
            </a:r>
            <a:r>
              <a:rPr lang="en-US" sz="1600" i="1" dirty="0" err="1" smtClean="0"/>
              <a:t>maxload</a:t>
            </a:r>
            <a:r>
              <a:rPr lang="en-US" sz="1600" dirty="0" smtClean="0"/>
              <a:t> value.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If so, add </a:t>
            </a:r>
            <a:r>
              <a:rPr lang="en-US" sz="1600" i="1" dirty="0" smtClean="0"/>
              <a:t>p</a:t>
            </a:r>
            <a:r>
              <a:rPr lang="en-US" sz="1600" dirty="0" smtClean="0"/>
              <a:t> to </a:t>
            </a:r>
            <a:r>
              <a:rPr lang="en-US" sz="1600" i="1" dirty="0" err="1" smtClean="0"/>
              <a:t>paths_out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Go to next pair.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}</a:t>
            </a:r>
          </a:p>
          <a:p>
            <a:pPr marL="0" indent="0">
              <a:buNone/>
            </a:pPr>
            <a:r>
              <a:rPr lang="en-US" sz="1600" dirty="0"/>
              <a:t>	}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If (all pairs in </a:t>
            </a:r>
            <a:r>
              <a:rPr lang="en-US" sz="1600" i="1" dirty="0" smtClean="0"/>
              <a:t>P</a:t>
            </a:r>
            <a:r>
              <a:rPr lang="en-US" sz="1600" dirty="0" smtClean="0"/>
              <a:t>: </a:t>
            </a:r>
            <a:r>
              <a:rPr lang="en-US" sz="1600" i="1" dirty="0" err="1" smtClean="0"/>
              <a:t>k_paths</a:t>
            </a:r>
            <a:r>
              <a:rPr lang="en-US" sz="1600" dirty="0" smtClean="0"/>
              <a:t> = empty)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Remove pairs that have at at least 1 paths.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i="1" dirty="0" err="1" smtClean="0"/>
              <a:t>maxload</a:t>
            </a:r>
            <a:r>
              <a:rPr lang="en-US" sz="1600" dirty="0" smtClean="0"/>
              <a:t> = </a:t>
            </a:r>
            <a:r>
              <a:rPr lang="en-US" sz="1600" i="1" dirty="0" err="1" smtClean="0"/>
              <a:t>maxload</a:t>
            </a:r>
            <a:r>
              <a:rPr lang="en-US" sz="1600" dirty="0" smtClean="0"/>
              <a:t> + 1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448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6236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oad[][]: amount of data on all physical links.</a:t>
            </a:r>
          </a:p>
          <a:p>
            <a:pPr marL="0" indent="0">
              <a:buNone/>
            </a:pPr>
            <a:r>
              <a:rPr lang="en-US" dirty="0" err="1" smtClean="0"/>
              <a:t>maxload</a:t>
            </a:r>
            <a:r>
              <a:rPr lang="en-US" dirty="0" smtClean="0"/>
              <a:t> (of path): maximum value of loads on links comprising a path.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(exist pairs with demand &gt; 0)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Sort all pair by demand, highest demand first.</a:t>
            </a:r>
          </a:p>
          <a:p>
            <a:pPr marL="0" indent="0">
              <a:buNone/>
            </a:pPr>
            <a:r>
              <a:rPr lang="en-US" dirty="0" smtClean="0"/>
              <a:t>	Pick the pair with highest demand: </a:t>
            </a:r>
            <a:r>
              <a:rPr lang="en-US" i="1" dirty="0" smtClean="0"/>
              <a:t>SD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For SD: Pick the path </a:t>
            </a:r>
            <a:r>
              <a:rPr lang="en-US" i="1" dirty="0" smtClean="0"/>
              <a:t>p</a:t>
            </a:r>
            <a:r>
              <a:rPr lang="en-US" dirty="0" smtClean="0"/>
              <a:t> with lowest </a:t>
            </a:r>
            <a:r>
              <a:rPr lang="en-US" i="1" dirty="0" err="1" smtClean="0"/>
              <a:t>maxload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			Assign an amount of </a:t>
            </a:r>
            <a:r>
              <a:rPr lang="en-US" i="1" dirty="0" smtClean="0"/>
              <a:t>chunk</a:t>
            </a:r>
            <a:r>
              <a:rPr lang="en-US" dirty="0" smtClean="0"/>
              <a:t> to the path.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			Subtract </a:t>
            </a:r>
            <a:r>
              <a:rPr lang="en-US" i="1" dirty="0" smtClean="0"/>
              <a:t>chunk</a:t>
            </a:r>
            <a:r>
              <a:rPr lang="en-US" dirty="0" smtClean="0"/>
              <a:t> from pair </a:t>
            </a:r>
            <a:r>
              <a:rPr lang="en-US" i="1" dirty="0" smtClean="0"/>
              <a:t>SD</a:t>
            </a:r>
            <a:r>
              <a:rPr lang="en-US" dirty="0" smtClean="0"/>
              <a:t>’s </a:t>
            </a:r>
            <a:r>
              <a:rPr lang="en-US" i="1" dirty="0" smtClean="0"/>
              <a:t>demand.</a:t>
            </a:r>
          </a:p>
          <a:p>
            <a:pPr marL="0" indent="0">
              <a:buNone/>
            </a:pPr>
            <a:r>
              <a:rPr lang="en-US" dirty="0" smtClean="0"/>
              <a:t>       Update all links’ </a:t>
            </a:r>
            <a:r>
              <a:rPr lang="en-US" i="1" dirty="0" smtClean="0"/>
              <a:t>load</a:t>
            </a:r>
            <a:r>
              <a:rPr lang="en-US" dirty="0" smtClean="0"/>
              <a:t> and all </a:t>
            </a:r>
            <a:r>
              <a:rPr lang="en-US" dirty="0" err="1" smtClean="0"/>
              <a:t>paths’s</a:t>
            </a:r>
            <a:r>
              <a:rPr lang="en-US" dirty="0" smtClean="0"/>
              <a:t> </a:t>
            </a:r>
            <a:r>
              <a:rPr lang="en-US" i="1" dirty="0" err="1" smtClean="0"/>
              <a:t>maxload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>
              <a:buFontTx/>
              <a:buChar char="-"/>
            </a:pPr>
            <a:r>
              <a:rPr lang="en-US" dirty="0" smtClean="0"/>
              <a:t>Heu</a:t>
            </a:r>
            <a:r>
              <a:rPr lang="en-US" dirty="0" smtClean="0"/>
              <a:t>ristic 1 vs. Heuristic 2: </a:t>
            </a:r>
          </a:p>
          <a:p>
            <a:pPr lvl="1">
              <a:buFontTx/>
              <a:buChar char="-"/>
            </a:pPr>
            <a:r>
              <a:rPr lang="en-US" dirty="0" smtClean="0"/>
              <a:t>Load on Heuristic 1 is number of paths, Load on Heuristic 2 is amount of data.</a:t>
            </a:r>
          </a:p>
          <a:p>
            <a:pPr lvl="1">
              <a:buFontTx/>
              <a:buChar char="-"/>
            </a:pPr>
            <a:r>
              <a:rPr lang="en-US" dirty="0" smtClean="0"/>
              <a:t>In Heuristic 1, there is a given </a:t>
            </a:r>
            <a:r>
              <a:rPr lang="en-US" i="1" dirty="0" err="1" smtClean="0"/>
              <a:t>maxload</a:t>
            </a:r>
            <a:r>
              <a:rPr lang="en-US" dirty="0" smtClean="0"/>
              <a:t> values. Maximum value of load on links is not over this value. No such </a:t>
            </a:r>
            <a:r>
              <a:rPr lang="en-US" i="1" dirty="0" err="1" smtClean="0"/>
              <a:t>maxload</a:t>
            </a:r>
            <a:r>
              <a:rPr lang="en-US" dirty="0" smtClean="0"/>
              <a:t> value is in Heuristic 2.</a:t>
            </a:r>
          </a:p>
        </p:txBody>
      </p:sp>
    </p:spTree>
    <p:extLst>
      <p:ext uri="{BB962C8B-B14F-4D97-AF65-F5344CB8AC3E}">
        <p14:creationId xmlns:p14="http://schemas.microsoft.com/office/powerpoint/2010/main" val="156597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flows of a job: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Link capacity:</a:t>
            </a:r>
          </a:p>
        </p:txBody>
      </p:sp>
      <p:pic>
        <p:nvPicPr>
          <p:cNvPr id="4" name="Picture 3" descr="Screen Shot 2015-06-19 at 11.48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0" y="4479048"/>
            <a:ext cx="7502339" cy="1484729"/>
          </a:xfrm>
          <a:prstGeom prst="rect">
            <a:avLst/>
          </a:prstGeom>
        </p:spPr>
      </p:pic>
      <p:pic>
        <p:nvPicPr>
          <p:cNvPr id="5" name="Picture 4" descr="Screen Shot 2015-06-19 at 11.47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5" y="2281443"/>
            <a:ext cx="7688187" cy="150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Patterns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Number of nodes: 512 – 4096 nodes.</a:t>
            </a:r>
          </a:p>
          <a:p>
            <a:r>
              <a:rPr lang="en-US" dirty="0" smtClean="0"/>
              <a:t>1 MPI/PAMI rank per node.</a:t>
            </a:r>
          </a:p>
          <a:p>
            <a:r>
              <a:rPr lang="en-US" dirty="0" smtClean="0"/>
              <a:t>Most of the experiments used Heuristic 1.</a:t>
            </a:r>
            <a:endParaRPr lang="en-US" dirty="0"/>
          </a:p>
        </p:txBody>
      </p:sp>
      <p:pic>
        <p:nvPicPr>
          <p:cNvPr id="5" name="Picture 4" descr="patter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47" y="2312142"/>
            <a:ext cx="57912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9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1K nodes, 8 MB/s per pairs, 91 experiments, 3 patterns.</a:t>
            </a:r>
            <a:endParaRPr lang="en-US" dirty="0"/>
          </a:p>
        </p:txBody>
      </p:sp>
      <p:pic>
        <p:nvPicPr>
          <p:cNvPr id="5" name="Picture 4" descr="alltests_1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21" y="2212553"/>
            <a:ext cx="6754538" cy="46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3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Varying partitions, number of sources, destinations, keeping constant sources-destinations ratio (1:8)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870"/>
            <a:ext cx="8229600" cy="4174293"/>
          </a:xfrm>
        </p:spPr>
        <p:txBody>
          <a:bodyPr/>
          <a:lstStyle/>
          <a:p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Heuristic 1</a:t>
            </a:r>
          </a:p>
          <a:p>
            <a:pPr lvl="1"/>
            <a:r>
              <a:rPr lang="en-US" dirty="0" smtClean="0"/>
              <a:t>Same </a:t>
            </a:r>
            <a:r>
              <a:rPr lang="en-US" dirty="0" smtClean="0"/>
              <a:t>message sizes (8 MB/pair).</a:t>
            </a:r>
            <a:endParaRPr lang="en-US" dirty="0"/>
          </a:p>
        </p:txBody>
      </p:sp>
      <p:pic>
        <p:nvPicPr>
          <p:cNvPr id="4" name="Picture 3" descr="constantr_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40" y="3721055"/>
            <a:ext cx="3252048" cy="2512946"/>
          </a:xfrm>
          <a:prstGeom prst="rect">
            <a:avLst/>
          </a:prstGeom>
        </p:spPr>
      </p:pic>
      <p:pic>
        <p:nvPicPr>
          <p:cNvPr id="5" name="Picture 4" descr="constantr_2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09" y="3721055"/>
            <a:ext cx="3252048" cy="2512946"/>
          </a:xfrm>
          <a:prstGeom prst="rect">
            <a:avLst/>
          </a:prstGeom>
        </p:spPr>
      </p:pic>
      <p:pic>
        <p:nvPicPr>
          <p:cNvPr id="6" name="Picture 5" descr="constantr_8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75" y="3824726"/>
            <a:ext cx="3117885" cy="2409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3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amount of data on physical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1K nodes, Disjoint pattern, 8 MB/pair.</a:t>
            </a:r>
            <a:endParaRPr lang="en-US" dirty="0"/>
          </a:p>
        </p:txBody>
      </p:sp>
      <p:pic>
        <p:nvPicPr>
          <p:cNvPr id="4" name="Picture 3" descr="loaddata_his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88" y="2300479"/>
            <a:ext cx="5355271" cy="41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4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Varying partitions, number of sources, destinations, keeping constant sources-destinations ratio (1:8)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8903"/>
            <a:ext cx="8229600" cy="4127260"/>
          </a:xfrm>
        </p:spPr>
        <p:txBody>
          <a:bodyPr/>
          <a:lstStyle/>
          <a:p>
            <a:r>
              <a:rPr lang="en-US" dirty="0" smtClean="0"/>
              <a:t>Set up:</a:t>
            </a:r>
          </a:p>
          <a:p>
            <a:pPr lvl="1"/>
            <a:r>
              <a:rPr lang="en-US" dirty="0" smtClean="0"/>
              <a:t>Heuristic 2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ifferent </a:t>
            </a:r>
            <a:r>
              <a:rPr lang="en-US" dirty="0" smtClean="0"/>
              <a:t>message sizes (64 KB – 8 MB).</a:t>
            </a:r>
            <a:endParaRPr lang="en-US" dirty="0"/>
          </a:p>
        </p:txBody>
      </p:sp>
      <p:pic>
        <p:nvPicPr>
          <p:cNvPr id="4" name="Picture 3" descr="constantr_disjoint_ms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61" y="3652781"/>
            <a:ext cx="3210733" cy="2481021"/>
          </a:xfrm>
          <a:prstGeom prst="rect">
            <a:avLst/>
          </a:prstGeom>
        </p:spPr>
      </p:pic>
      <p:pic>
        <p:nvPicPr>
          <p:cNvPr id="5" name="Picture 4" descr="constantr_overlap_ms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89" y="3652782"/>
            <a:ext cx="3234692" cy="2499534"/>
          </a:xfrm>
          <a:prstGeom prst="rect">
            <a:avLst/>
          </a:prstGeom>
        </p:spPr>
      </p:pic>
      <p:pic>
        <p:nvPicPr>
          <p:cNvPr id="6" name="Picture 5" descr="constantr_subset_ms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09" y="3680281"/>
            <a:ext cx="3165259" cy="2445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2054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205485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205485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1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371</Words>
  <Application>Microsoft Macintosh PowerPoint</Application>
  <PresentationFormat>On-screen Show (4:3)</PresentationFormat>
  <Paragraphs>99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Meeting June 19</vt:lpstr>
      <vt:lpstr>Heuristic Approach 1</vt:lpstr>
      <vt:lpstr>Heuristic Approach 2</vt:lpstr>
      <vt:lpstr>Optimization Model</vt:lpstr>
      <vt:lpstr>Experiments and Results</vt:lpstr>
      <vt:lpstr>Overall</vt:lpstr>
      <vt:lpstr>Varying partitions, number of sources, destinations, keeping constant sources-destinations ratio (1:8)</vt:lpstr>
      <vt:lpstr>Total amount of data on physical links</vt:lpstr>
      <vt:lpstr>Varying partitions, number of sources, destinations, keeping constant sources-destinations ratio (1:8)</vt:lpstr>
      <vt:lpstr>Varying sources-destinations ratio</vt:lpstr>
      <vt:lpstr>Varying sources-destinations distance</vt:lpstr>
      <vt:lpstr>Results</vt:lpstr>
      <vt:lpstr>Results</vt:lpstr>
      <vt:lpstr>Results</vt:lpstr>
      <vt:lpstr>Results</vt:lpstr>
      <vt:lpstr>Results</vt:lpstr>
      <vt:lpstr>Results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Bui</dc:creator>
  <cp:lastModifiedBy>Huy Bui</cp:lastModifiedBy>
  <cp:revision>149</cp:revision>
  <dcterms:created xsi:type="dcterms:W3CDTF">2015-06-18T22:35:53Z</dcterms:created>
  <dcterms:modified xsi:type="dcterms:W3CDTF">2015-06-19T16:55:14Z</dcterms:modified>
</cp:coreProperties>
</file>