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2" r:id="rId8"/>
    <p:sldId id="267" r:id="rId9"/>
    <p:sldId id="268" r:id="rId10"/>
    <p:sldId id="261" r:id="rId11"/>
    <p:sldId id="263" r:id="rId12"/>
    <p:sldId id="25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same message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different message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Meeting June 19</vt:lpstr>
      <vt:lpstr>Heuristic Approach 1</vt:lpstr>
      <vt:lpstr>Heuristic Approach 2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8</cp:revision>
  <dcterms:created xsi:type="dcterms:W3CDTF">2015-06-18T22:35:53Z</dcterms:created>
  <dcterms:modified xsi:type="dcterms:W3CDTF">2015-06-18T22:43:56Z</dcterms:modified>
</cp:coreProperties>
</file>