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0" r:id="rId6"/>
    <p:sldId id="264" r:id="rId7"/>
    <p:sldId id="271" r:id="rId8"/>
    <p:sldId id="265" r:id="rId9"/>
    <p:sldId id="260" r:id="rId10"/>
    <p:sldId id="262" r:id="rId11"/>
    <p:sldId id="267" r:id="rId12"/>
    <p:sldId id="268" r:id="rId13"/>
    <p:sldId id="261" r:id="rId14"/>
    <p:sldId id="263" r:id="rId15"/>
    <p:sldId id="25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distance</a:t>
            </a:r>
          </a:p>
          <a:p>
            <a:pPr lvl="1"/>
            <a:r>
              <a:rPr lang="en-US" dirty="0" smtClean="0"/>
              <a:t>2048 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97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63397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63397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2220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22201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22201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6" name="Picture 5" descr="Screen Shot 2015-06-19 at 9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2944891"/>
            <a:ext cx="8481211" cy="1611675"/>
          </a:xfrm>
          <a:prstGeom prst="rect">
            <a:avLst/>
          </a:prstGeom>
        </p:spPr>
      </p:pic>
      <p:pic>
        <p:nvPicPr>
          <p:cNvPr id="7" name="Picture 6" descr="Screen Shot 2015-06-19 at 9.16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2" y="4556566"/>
            <a:ext cx="7044797" cy="15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8" name="Picture 7" descr="Screen Shot 2015-06-19 at 9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69" y="2220893"/>
            <a:ext cx="5687182" cy="2071702"/>
          </a:xfrm>
          <a:prstGeom prst="rect">
            <a:avLst/>
          </a:prstGeom>
        </p:spPr>
      </p:pic>
      <p:pic>
        <p:nvPicPr>
          <p:cNvPr id="9" name="Picture 8" descr="Screen Shot 2015-06-19 at 9.1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5" y="4352505"/>
            <a:ext cx="8468148" cy="23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 descr="Screen Shot 2015-06-19 at 9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2" y="2240571"/>
            <a:ext cx="7064184" cy="2150325"/>
          </a:xfrm>
          <a:prstGeom prst="rect">
            <a:avLst/>
          </a:prstGeom>
        </p:spPr>
      </p:pic>
      <p:pic>
        <p:nvPicPr>
          <p:cNvPr id="8" name="Picture 7" descr="Screen Shot 2015-06-19 at 9.1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9" y="4482977"/>
            <a:ext cx="7663029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0753"/>
            <a:ext cx="3094355" cy="2188513"/>
          </a:xfrm>
          <a:prstGeom prst="rect">
            <a:avLst/>
          </a:prstGeom>
        </p:spPr>
      </p:pic>
      <p:pic>
        <p:nvPicPr>
          <p:cNvPr id="7" name="Picture 6" descr="Screen Shot 2015-06-19 at 9.1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265"/>
            <a:ext cx="8453476" cy="2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5" name="Picture 4" descr="Screen Shot 2015-06-19 at 9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52" y="2245510"/>
            <a:ext cx="6570019" cy="42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load[][]: amount of paths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</a:t>
            </a:r>
            <a:r>
              <a:rPr lang="en-US" dirty="0" smtClean="0"/>
              <a:t>allowed </a:t>
            </a:r>
            <a:r>
              <a:rPr lang="en-US" dirty="0" smtClean="0"/>
              <a:t>on links comprising a path.</a:t>
            </a:r>
          </a:p>
          <a:p>
            <a:pPr marL="0" indent="0">
              <a:buNone/>
            </a:pPr>
            <a:r>
              <a:rPr lang="en-US" dirty="0" smtClean="0"/>
              <a:t>Set of pairs: 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 in P with no paths)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Iterate through all pairs in P.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each pair SD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Iterate through all paths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Check adding a path p, the </a:t>
            </a:r>
            <a:r>
              <a:rPr lang="en-US" dirty="0" err="1" smtClean="0"/>
              <a:t>maxload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23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oad[][]: amount of data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on links comprising a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SD: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		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 Update all</a:t>
            </a:r>
            <a:r>
              <a:rPr lang="en-US" dirty="0" smtClean="0"/>
              <a:t> links’ </a:t>
            </a:r>
            <a:r>
              <a:rPr lang="en-US" i="1" dirty="0" smtClean="0"/>
              <a:t>load</a:t>
            </a:r>
            <a:r>
              <a:rPr lang="en-US" dirty="0" smtClean="0"/>
              <a:t> and </a:t>
            </a:r>
            <a:r>
              <a:rPr lang="en-US" dirty="0" smtClean="0"/>
              <a:t>all </a:t>
            </a:r>
            <a:r>
              <a:rPr lang="en-US" dirty="0" err="1" smtClean="0"/>
              <a:t>paths’s</a:t>
            </a:r>
            <a:r>
              <a:rPr lang="en-US" dirty="0" smtClean="0"/>
              <a:t>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pic>
        <p:nvPicPr>
          <p:cNvPr id="4" name="Content Placeholder 3" descr="patterns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58" t="-173148" r="-39773" b="-97579"/>
          <a:stretch/>
        </p:blipFill>
        <p:spPr>
          <a:xfrm>
            <a:off x="-2010752" y="-487850"/>
            <a:ext cx="12026322" cy="6614014"/>
          </a:xfr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MB/s 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1" y="2212553"/>
            <a:ext cx="6754538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 – Heuristic 1 + same 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amount of data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partitions, number of sources, destinations, keeping constant sources-destinations ratio (1:8): Heuristic 2 + </a:t>
            </a:r>
            <a:r>
              <a:rPr lang="en-US" dirty="0" smtClean="0"/>
              <a:t>different 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758125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758126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785625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sources-destinations ratio</a:t>
            </a:r>
          </a:p>
          <a:p>
            <a:pPr lvl="1"/>
            <a:r>
              <a:rPr lang="en-US" dirty="0" smtClean="0"/>
              <a:t>2048 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657425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673389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305</Words>
  <Application>Microsoft Macintosh PowerPoint</Application>
  <PresentationFormat>On-screen Show (4:3)</PresentationFormat>
  <Paragraphs>68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Meeting June 19</vt:lpstr>
      <vt:lpstr>Heuristic Approach 1</vt:lpstr>
      <vt:lpstr>Heuristic Approach 2</vt:lpstr>
      <vt:lpstr>Patterns</vt:lpstr>
      <vt:lpstr>Overall</vt:lpstr>
      <vt:lpstr>Results</vt:lpstr>
      <vt:lpstr>Total amount of data on physical links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83</cp:revision>
  <dcterms:created xsi:type="dcterms:W3CDTF">2015-06-18T22:35:53Z</dcterms:created>
  <dcterms:modified xsi:type="dcterms:W3CDTF">2015-06-19T15:19:27Z</dcterms:modified>
</cp:coreProperties>
</file>