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71" r:id="rId8"/>
    <p:sldId id="265" r:id="rId9"/>
    <p:sldId id="260" r:id="rId10"/>
    <p:sldId id="262" r:id="rId11"/>
    <p:sldId id="267" r:id="rId12"/>
    <p:sldId id="268" r:id="rId13"/>
    <p:sldId id="261" r:id="rId14"/>
    <p:sldId id="263" r:id="rId15"/>
    <p:sldId id="25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4" name="Picture 3" descr="Screen Shot 2015-06-19 at 8.5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8" y="2956019"/>
            <a:ext cx="7851994" cy="1577182"/>
          </a:xfrm>
          <a:prstGeom prst="rect">
            <a:avLst/>
          </a:prstGeom>
        </p:spPr>
      </p:pic>
      <p:pic>
        <p:nvPicPr>
          <p:cNvPr id="5" name="Picture 4" descr="Screen Shot 2015-06-19 at 8.50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2" y="4415689"/>
            <a:ext cx="6607370" cy="15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6" name="Picture 5" descr="Screen Shot 2015-06-19 at 8.40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74" y="2289615"/>
            <a:ext cx="5092700" cy="1866900"/>
          </a:xfrm>
          <a:prstGeom prst="rect">
            <a:avLst/>
          </a:prstGeom>
        </p:spPr>
      </p:pic>
      <p:pic>
        <p:nvPicPr>
          <p:cNvPr id="7" name="Picture 6" descr="Screen Shot 2015-06-19 at 8.39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6" y="4252368"/>
            <a:ext cx="8623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5" name="Picture 4" descr="Screen Shot 2015-06-19 at 8.4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5" y="2218126"/>
            <a:ext cx="6083300" cy="1879600"/>
          </a:xfrm>
          <a:prstGeom prst="rect">
            <a:avLst/>
          </a:prstGeom>
        </p:spPr>
      </p:pic>
      <p:pic>
        <p:nvPicPr>
          <p:cNvPr id="6" name="Picture 5" descr="Screen Shot 2015-06-19 at 8.40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1" y="4325778"/>
            <a:ext cx="6997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753"/>
            <a:ext cx="3094355" cy="2188513"/>
          </a:xfrm>
          <a:prstGeom prst="rect">
            <a:avLst/>
          </a:prstGeom>
        </p:spPr>
      </p:pic>
      <p:pic>
        <p:nvPicPr>
          <p:cNvPr id="6" name="Picture 5" descr="Screen Shot 2015-06-19 at 8.39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279900"/>
            <a:ext cx="8712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Screen Shot 2015-06-19 at 8.3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6" y="2237549"/>
            <a:ext cx="660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Update all paths and links’ load and </a:t>
            </a:r>
            <a:r>
              <a:rPr lang="en-US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03" y="2212553"/>
            <a:ext cx="6011756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amount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</a:t>
            </a:r>
            <a:r>
              <a:rPr lang="en-US" dirty="0" smtClean="0"/>
              <a:t>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226</Words>
  <Application>Microsoft Macintosh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Meeting June 19</vt:lpstr>
      <vt:lpstr>Heuristic Approach 1</vt:lpstr>
      <vt:lpstr>Heuristic Approach 2</vt:lpstr>
      <vt:lpstr>Patterns</vt:lpstr>
      <vt:lpstr>Overall</vt:lpstr>
      <vt:lpstr>Results</vt:lpstr>
      <vt:lpstr>Total amount on physical links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51</cp:revision>
  <dcterms:created xsi:type="dcterms:W3CDTF">2015-06-18T22:35:53Z</dcterms:created>
  <dcterms:modified xsi:type="dcterms:W3CDTF">2015-06-19T14:02:39Z</dcterms:modified>
</cp:coreProperties>
</file>