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64" r:id="rId7"/>
    <p:sldId id="271" r:id="rId8"/>
    <p:sldId id="265" r:id="rId9"/>
    <p:sldId id="260" r:id="rId10"/>
    <p:sldId id="262" r:id="rId11"/>
    <p:sldId id="267" r:id="rId12"/>
    <p:sldId id="268" r:id="rId13"/>
    <p:sldId id="261" r:id="rId14"/>
    <p:sldId id="263" r:id="rId15"/>
    <p:sldId id="25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3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3792-9E39-4644-B8E6-783304D6C22A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3DAA-1CD3-0747-9B41-F4764BE9B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3DAA-1CD3-0747-9B41-F4764BE9B7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June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distance</a:t>
            </a:r>
          </a:p>
          <a:p>
            <a:pPr lvl="1"/>
            <a:r>
              <a:rPr lang="en-US" dirty="0" smtClean="0"/>
              <a:t>2048 nodes totals, 256 sources.</a:t>
            </a:r>
          </a:p>
          <a:p>
            <a:pPr lvl="1"/>
            <a:r>
              <a:rPr lang="en-US" dirty="0" smtClean="0"/>
              <a:t>1 Ranks/node, 8 MB/pair.</a:t>
            </a:r>
          </a:p>
        </p:txBody>
      </p:sp>
      <p:pic>
        <p:nvPicPr>
          <p:cNvPr id="4" name="Picture 3" descr="incrdist_disjoi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3978"/>
            <a:ext cx="3225181" cy="2492185"/>
          </a:xfrm>
          <a:prstGeom prst="rect">
            <a:avLst/>
          </a:prstGeom>
        </p:spPr>
      </p:pic>
      <p:pic>
        <p:nvPicPr>
          <p:cNvPr id="5" name="Picture 4" descr="incrdist_overl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7" y="3633978"/>
            <a:ext cx="3225180" cy="2492185"/>
          </a:xfrm>
          <a:prstGeom prst="rect">
            <a:avLst/>
          </a:prstGeom>
        </p:spPr>
      </p:pic>
      <p:pic>
        <p:nvPicPr>
          <p:cNvPr id="6" name="Picture 5" descr="incrdist_subs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4" y="3633978"/>
            <a:ext cx="3225181" cy="2492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271" y="622201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9581" y="622201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3303" y="622201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pairing between sources and destinations.</a:t>
            </a:r>
            <a:endParaRPr lang="en-US" dirty="0"/>
          </a:p>
        </p:txBody>
      </p:sp>
      <p:pic>
        <p:nvPicPr>
          <p:cNvPr id="6" name="Picture 5" descr="Screen Shot 2015-06-19 at 9.1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9" y="2944891"/>
            <a:ext cx="8481211" cy="1611675"/>
          </a:xfrm>
          <a:prstGeom prst="rect">
            <a:avLst/>
          </a:prstGeom>
        </p:spPr>
      </p:pic>
      <p:pic>
        <p:nvPicPr>
          <p:cNvPr id="7" name="Picture 6" descr="Screen Shot 2015-06-19 at 9.16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02" y="4556566"/>
            <a:ext cx="7044797" cy="15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message sizes</a:t>
            </a:r>
            <a:endParaRPr lang="en-US" dirty="0"/>
          </a:p>
        </p:txBody>
      </p:sp>
      <p:pic>
        <p:nvPicPr>
          <p:cNvPr id="4" name="Picture 3" descr="message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1" y="2144715"/>
            <a:ext cx="5819954" cy="4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number of paths fed into solvers</a:t>
            </a:r>
            <a:endParaRPr lang="en-US" dirty="0"/>
          </a:p>
        </p:txBody>
      </p:sp>
      <p:pic>
        <p:nvPicPr>
          <p:cNvPr id="8" name="Picture 7" descr="Screen Shot 2015-06-19 at 9.1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69" y="2220893"/>
            <a:ext cx="5687182" cy="2071702"/>
          </a:xfrm>
          <a:prstGeom prst="rect">
            <a:avLst/>
          </a:prstGeom>
        </p:spPr>
      </p:pic>
      <p:pic>
        <p:nvPicPr>
          <p:cNvPr id="9" name="Picture 8" descr="Screen Shot 2015-06-19 at 9.12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5" y="4352505"/>
            <a:ext cx="8468148" cy="23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dirty="0" err="1" smtClean="0"/>
              <a:t>maxload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7" name="Picture 6" descr="Screen Shot 2015-06-19 at 9.1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2" y="2240571"/>
            <a:ext cx="7064184" cy="2150325"/>
          </a:xfrm>
          <a:prstGeom prst="rect">
            <a:avLst/>
          </a:prstGeom>
        </p:spPr>
      </p:pic>
      <p:pic>
        <p:nvPicPr>
          <p:cNvPr id="8" name="Picture 7" descr="Screen Shot 2015-06-19 at 9.12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9" y="4482977"/>
            <a:ext cx="7663029" cy="20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4" name="Picture 3" descr="m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0753"/>
            <a:ext cx="3094355" cy="2188513"/>
          </a:xfrm>
          <a:prstGeom prst="rect">
            <a:avLst/>
          </a:prstGeom>
        </p:spPr>
      </p:pic>
      <p:pic>
        <p:nvPicPr>
          <p:cNvPr id="7" name="Picture 6" descr="Screen Shot 2015-06-19 at 9.11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265"/>
            <a:ext cx="8453476" cy="24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5" name="Picture 4" descr="Screen Shot 2015-06-19 at 9.1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52" y="2245510"/>
            <a:ext cx="6570019" cy="42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1100"/>
            <a:ext cx="8314925" cy="5208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load[][]: amount of paths on all physical links.</a:t>
            </a:r>
          </a:p>
          <a:p>
            <a:pPr marL="0" indent="0">
              <a:buNone/>
            </a:pPr>
            <a:r>
              <a:rPr lang="en-US" sz="1600" dirty="0" err="1" smtClean="0"/>
              <a:t>maxload</a:t>
            </a:r>
            <a:r>
              <a:rPr lang="en-US" sz="1600" dirty="0" smtClean="0"/>
              <a:t> (of path): maximum value of loads allowed on links comprising a path.</a:t>
            </a:r>
          </a:p>
          <a:p>
            <a:pPr marL="0" indent="0">
              <a:buNone/>
            </a:pPr>
            <a:r>
              <a:rPr lang="en-US" sz="1600" dirty="0" smtClean="0"/>
              <a:t>Set of pairs: </a:t>
            </a:r>
            <a:r>
              <a:rPr lang="en-US" sz="1600" dirty="0" smtClean="0"/>
              <a:t>P. Each </a:t>
            </a:r>
            <a:r>
              <a:rPr lang="en-US" sz="1600" dirty="0" smtClean="0"/>
              <a:t>pair has k shortest paths </a:t>
            </a:r>
            <a:r>
              <a:rPr lang="en-US" sz="1600" dirty="0" err="1" smtClean="0"/>
              <a:t>k_paths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 err="1" smtClean="0"/>
              <a:t>paths_out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While (exist pair in P with no paths</a:t>
            </a:r>
            <a:r>
              <a:rPr lang="en-US" sz="1600" dirty="0" smtClean="0"/>
              <a:t>) {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Iterate through all pairs in P.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For each pair </a:t>
            </a:r>
            <a:r>
              <a:rPr lang="en-US" sz="1600" dirty="0" smtClean="0"/>
              <a:t>SD {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Iterate through </a:t>
            </a:r>
            <a:r>
              <a:rPr lang="en-US" sz="1600" i="1" dirty="0" err="1" smtClean="0"/>
              <a:t>k_paths</a:t>
            </a:r>
            <a:r>
              <a:rPr lang="en-US" sz="1600" i="1" dirty="0" smtClean="0"/>
              <a:t> {</a:t>
            </a:r>
            <a:endParaRPr lang="en-US" sz="1600" i="1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Check adding a path p, the maximum load of load[][] is not </a:t>
            </a:r>
            <a:r>
              <a:rPr lang="en-US" sz="1600" dirty="0" smtClean="0"/>
              <a:t>over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value.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smtClean="0"/>
              <a:t>	If </a:t>
            </a:r>
            <a:r>
              <a:rPr lang="en-US" sz="1600" dirty="0" smtClean="0"/>
              <a:t>so, add to </a:t>
            </a:r>
            <a:r>
              <a:rPr lang="en-US" sz="1600" i="1" dirty="0" err="1" smtClean="0"/>
              <a:t>paths_out</a:t>
            </a:r>
            <a:r>
              <a:rPr lang="en-US" sz="1600" dirty="0" smtClean="0"/>
              <a:t> </a:t>
            </a:r>
            <a:r>
              <a:rPr lang="en-US" sz="1600" dirty="0" smtClean="0"/>
              <a:t>and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Remove p from </a:t>
            </a:r>
            <a:r>
              <a:rPr lang="en-US" sz="1600" i="1" dirty="0" err="1"/>
              <a:t>k_paths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/>
              <a:t>}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If (all pairs: </a:t>
            </a:r>
            <a:r>
              <a:rPr lang="en-US" sz="1600" i="1" dirty="0" err="1" smtClean="0"/>
              <a:t>k_paths</a:t>
            </a:r>
            <a:r>
              <a:rPr lang="en-US" sz="1600" dirty="0" smtClean="0"/>
              <a:t> = empty) </a:t>
            </a:r>
            <a:r>
              <a:rPr lang="en-US" sz="1600" dirty="0" smtClean="0"/>
              <a:t>{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Remove pairs that have at at least 1 paths.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=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+ 1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1448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23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oad[][]: amount of data on all physical links.</a:t>
            </a:r>
          </a:p>
          <a:p>
            <a:pPr marL="0" indent="0">
              <a:buNone/>
            </a:pPr>
            <a:r>
              <a:rPr lang="en-US" dirty="0" err="1" smtClean="0"/>
              <a:t>maxload</a:t>
            </a:r>
            <a:r>
              <a:rPr lang="en-US" dirty="0" smtClean="0"/>
              <a:t> (of path): maximum value of loads on links comprising a path.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(exist pairs with demand &gt; 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all pair by demand, highest demand first.</a:t>
            </a:r>
          </a:p>
          <a:p>
            <a:pPr marL="0" indent="0">
              <a:buNone/>
            </a:pPr>
            <a:r>
              <a:rPr lang="en-US" dirty="0" smtClean="0"/>
              <a:t>	Pick the pair with highest demand: </a:t>
            </a:r>
            <a:r>
              <a:rPr lang="en-US" i="1" dirty="0" smtClean="0"/>
              <a:t>SD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 SD: Pick the path </a:t>
            </a:r>
            <a:r>
              <a:rPr lang="en-US" i="1" dirty="0" smtClean="0"/>
              <a:t>p</a:t>
            </a:r>
            <a:r>
              <a:rPr lang="en-US" dirty="0" smtClean="0"/>
              <a:t> with lowest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		Assign an amount of </a:t>
            </a:r>
            <a:r>
              <a:rPr lang="en-US" i="1" dirty="0" smtClean="0"/>
              <a:t>chunk</a:t>
            </a:r>
            <a:r>
              <a:rPr lang="en-US" dirty="0" smtClean="0"/>
              <a:t> to the path.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	Subtract </a:t>
            </a:r>
            <a:r>
              <a:rPr lang="en-US" i="1" dirty="0" smtClean="0"/>
              <a:t>chunk</a:t>
            </a:r>
            <a:r>
              <a:rPr lang="en-US" dirty="0" smtClean="0"/>
              <a:t> from pair </a:t>
            </a:r>
            <a:r>
              <a:rPr lang="en-US" i="1" dirty="0" smtClean="0"/>
              <a:t>SD</a:t>
            </a:r>
            <a:r>
              <a:rPr lang="en-US" dirty="0" smtClean="0"/>
              <a:t>’s </a:t>
            </a:r>
            <a:r>
              <a:rPr lang="en-US" i="1" dirty="0" smtClean="0"/>
              <a:t>demand.</a:t>
            </a:r>
          </a:p>
          <a:p>
            <a:pPr marL="0" indent="0">
              <a:buNone/>
            </a:pPr>
            <a:r>
              <a:rPr lang="en-US" dirty="0" smtClean="0"/>
              <a:t>       Update all links’ </a:t>
            </a:r>
            <a:r>
              <a:rPr lang="en-US" i="1" dirty="0" smtClean="0"/>
              <a:t>load</a:t>
            </a:r>
            <a:r>
              <a:rPr lang="en-US" dirty="0" smtClean="0"/>
              <a:t> and all </a:t>
            </a:r>
            <a:r>
              <a:rPr lang="en-US" dirty="0" err="1" smtClean="0"/>
              <a:t>paths’s</a:t>
            </a:r>
            <a:r>
              <a:rPr lang="en-US" dirty="0" smtClean="0"/>
              <a:t>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97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pic>
        <p:nvPicPr>
          <p:cNvPr id="4" name="Content Placeholder 3" descr="pattern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58" t="-173148" r="-39773" b="-97579"/>
          <a:stretch/>
        </p:blipFill>
        <p:spPr>
          <a:xfrm>
            <a:off x="-2010752" y="-487850"/>
            <a:ext cx="12026322" cy="6614014"/>
          </a:xfrm>
        </p:spPr>
      </p:pic>
    </p:spTree>
    <p:extLst>
      <p:ext uri="{BB962C8B-B14F-4D97-AF65-F5344CB8AC3E}">
        <p14:creationId xmlns:p14="http://schemas.microsoft.com/office/powerpoint/2010/main" val="386279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8 MB/s per pairs, 91 experiments, 3 patterns.</a:t>
            </a:r>
            <a:endParaRPr lang="en-US" dirty="0"/>
          </a:p>
        </p:txBody>
      </p:sp>
      <p:pic>
        <p:nvPicPr>
          <p:cNvPr id="5" name="Picture 4" descr="alltests_1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1" y="2212553"/>
            <a:ext cx="6754538" cy="46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 – Heuristic 1 + same message sizes (8 MB/pair).</a:t>
            </a:r>
            <a:endParaRPr lang="en-US" dirty="0"/>
          </a:p>
        </p:txBody>
      </p:sp>
      <p:pic>
        <p:nvPicPr>
          <p:cNvPr id="4" name="Picture 3" descr="constantr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40" y="3721055"/>
            <a:ext cx="3252048" cy="2512946"/>
          </a:xfrm>
          <a:prstGeom prst="rect">
            <a:avLst/>
          </a:prstGeom>
        </p:spPr>
      </p:pic>
      <p:pic>
        <p:nvPicPr>
          <p:cNvPr id="5" name="Picture 4" descr="constantr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09" y="3721055"/>
            <a:ext cx="3252048" cy="2512946"/>
          </a:xfrm>
          <a:prstGeom prst="rect">
            <a:avLst/>
          </a:prstGeom>
        </p:spPr>
      </p:pic>
      <p:pic>
        <p:nvPicPr>
          <p:cNvPr id="6" name="Picture 5" descr="constantr_8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75" y="3824726"/>
            <a:ext cx="3117885" cy="240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amount of data on physical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Disjoint pattern, 8 MB/pair.</a:t>
            </a:r>
            <a:endParaRPr lang="en-US" dirty="0"/>
          </a:p>
        </p:txBody>
      </p:sp>
      <p:pic>
        <p:nvPicPr>
          <p:cNvPr id="4" name="Picture 3" descr="loaddata_his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88" y="2300479"/>
            <a:ext cx="5355271" cy="41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(1:8): Heuristic 2 + different message sizes (64 KB – 8 MB).</a:t>
            </a:r>
            <a:endParaRPr lang="en-US" dirty="0"/>
          </a:p>
        </p:txBody>
      </p:sp>
      <p:pic>
        <p:nvPicPr>
          <p:cNvPr id="4" name="Picture 3" descr="constantr_disjoint_ms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758125"/>
            <a:ext cx="3210733" cy="2481021"/>
          </a:xfrm>
          <a:prstGeom prst="rect">
            <a:avLst/>
          </a:prstGeom>
        </p:spPr>
      </p:pic>
      <p:pic>
        <p:nvPicPr>
          <p:cNvPr id="5" name="Picture 4" descr="constantr_overlap_ms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9" y="3758126"/>
            <a:ext cx="3234692" cy="2499534"/>
          </a:xfrm>
          <a:prstGeom prst="rect">
            <a:avLst/>
          </a:prstGeom>
        </p:spPr>
      </p:pic>
      <p:pic>
        <p:nvPicPr>
          <p:cNvPr id="6" name="Picture 5" descr="constantr_subset_ms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9" y="3785625"/>
            <a:ext cx="3165259" cy="2445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ratio</a:t>
            </a:r>
          </a:p>
          <a:p>
            <a:pPr lvl="1"/>
            <a:r>
              <a:rPr lang="en-US" dirty="0" smtClean="0"/>
              <a:t>2048 nodes totals, 64 sources.</a:t>
            </a:r>
          </a:p>
          <a:p>
            <a:pPr lvl="1"/>
            <a:r>
              <a:rPr lang="en-US" dirty="0" smtClean="0"/>
              <a:t>1 Ranks/node, 8 MB/pair.</a:t>
            </a:r>
            <a:endParaRPr lang="en-US" dirty="0"/>
          </a:p>
        </p:txBody>
      </p:sp>
      <p:pic>
        <p:nvPicPr>
          <p:cNvPr id="4" name="Picture 3" descr="incrsize_disjoi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657425"/>
            <a:ext cx="3433593" cy="2653231"/>
          </a:xfrm>
          <a:prstGeom prst="rect">
            <a:avLst/>
          </a:prstGeom>
        </p:spPr>
      </p:pic>
      <p:pic>
        <p:nvPicPr>
          <p:cNvPr id="5" name="Picture 4" descr="incrsize_overl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0" y="3657425"/>
            <a:ext cx="3392279" cy="2621306"/>
          </a:xfrm>
          <a:prstGeom prst="rect">
            <a:avLst/>
          </a:prstGeom>
        </p:spPr>
      </p:pic>
      <p:pic>
        <p:nvPicPr>
          <p:cNvPr id="6" name="Picture 5" descr="incrsize_subse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94" y="3673389"/>
            <a:ext cx="3412935" cy="26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316</Words>
  <Application>Microsoft Macintosh PowerPoint</Application>
  <PresentationFormat>On-screen Show (4:3)</PresentationFormat>
  <Paragraphs>75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Meeting June 19</vt:lpstr>
      <vt:lpstr>Heuristic Approach 1</vt:lpstr>
      <vt:lpstr>Heuristic Approach 2</vt:lpstr>
      <vt:lpstr>Patterns</vt:lpstr>
      <vt:lpstr>Overall</vt:lpstr>
      <vt:lpstr>Results</vt:lpstr>
      <vt:lpstr>Total amount of data on physical links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104</cp:revision>
  <dcterms:created xsi:type="dcterms:W3CDTF">2015-06-18T22:35:53Z</dcterms:created>
  <dcterms:modified xsi:type="dcterms:W3CDTF">2015-06-19T15:33:33Z</dcterms:modified>
</cp:coreProperties>
</file>