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69" r:id="rId5"/>
    <p:sldId id="264" r:id="rId6"/>
    <p:sldId id="265" r:id="rId7"/>
    <p:sldId id="260" r:id="rId8"/>
    <p:sldId id="262" r:id="rId9"/>
    <p:sldId id="267" r:id="rId10"/>
    <p:sldId id="268" r:id="rId11"/>
    <p:sldId id="261" r:id="rId12"/>
    <p:sldId id="263" r:id="rId13"/>
    <p:sldId id="259" r:id="rId14"/>
    <p:sldId id="266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6" d="100"/>
          <a:sy n="106" d="100"/>
        </p:scale>
        <p:origin x="-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FC3792-9E39-4644-B8E6-783304D6C22A}" type="datetimeFigureOut">
              <a:rPr lang="en-US" smtClean="0"/>
              <a:t>6/18/15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D93DAA-1CD3-0747-9B41-F4764BE9B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102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93DAA-1CD3-0747-9B41-F4764BE9B77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8965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FA519-22AB-AB4E-A31D-98F135837286}" type="datetimeFigureOut">
              <a:rPr lang="en-US" smtClean="0"/>
              <a:t>6/18/15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78FE8-8EB5-0E4F-9B4D-E4B2CFED3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64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FA519-22AB-AB4E-A31D-98F135837286}" type="datetimeFigureOut">
              <a:rPr lang="en-US" smtClean="0"/>
              <a:t>6/18/15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78FE8-8EB5-0E4F-9B4D-E4B2CFED3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93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FA519-22AB-AB4E-A31D-98F135837286}" type="datetimeFigureOut">
              <a:rPr lang="en-US" smtClean="0"/>
              <a:t>6/18/15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78FE8-8EB5-0E4F-9B4D-E4B2CFED3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625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FA519-22AB-AB4E-A31D-98F135837286}" type="datetimeFigureOut">
              <a:rPr lang="en-US" smtClean="0"/>
              <a:t>6/18/15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78FE8-8EB5-0E4F-9B4D-E4B2CFED3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017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FA519-22AB-AB4E-A31D-98F135837286}" type="datetimeFigureOut">
              <a:rPr lang="en-US" smtClean="0"/>
              <a:t>6/18/15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78FE8-8EB5-0E4F-9B4D-E4B2CFED3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886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FA519-22AB-AB4E-A31D-98F135837286}" type="datetimeFigureOut">
              <a:rPr lang="en-US" smtClean="0"/>
              <a:t>6/18/15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78FE8-8EB5-0E4F-9B4D-E4B2CFED3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999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FA519-22AB-AB4E-A31D-98F135837286}" type="datetimeFigureOut">
              <a:rPr lang="en-US" smtClean="0"/>
              <a:t>6/18/15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78FE8-8EB5-0E4F-9B4D-E4B2CFED3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946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FA519-22AB-AB4E-A31D-98F135837286}" type="datetimeFigureOut">
              <a:rPr lang="en-US" smtClean="0"/>
              <a:t>6/18/15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78FE8-8EB5-0E4F-9B4D-E4B2CFED3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6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FA519-22AB-AB4E-A31D-98F135837286}" type="datetimeFigureOut">
              <a:rPr lang="en-US" smtClean="0"/>
              <a:t>6/18/15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78FE8-8EB5-0E4F-9B4D-E4B2CFED3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597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FA519-22AB-AB4E-A31D-98F135837286}" type="datetimeFigureOut">
              <a:rPr lang="en-US" smtClean="0"/>
              <a:t>6/18/15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78FE8-8EB5-0E4F-9B4D-E4B2CFED3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344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FA519-22AB-AB4E-A31D-98F135837286}" type="datetimeFigureOut">
              <a:rPr lang="en-US" smtClean="0"/>
              <a:t>6/18/15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78FE8-8EB5-0E4F-9B4D-E4B2CFED3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185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FA519-22AB-AB4E-A31D-98F135837286}" type="datetimeFigureOut">
              <a:rPr lang="en-US" smtClean="0"/>
              <a:t>6/18/15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078FE8-8EB5-0E4F-9B4D-E4B2CFED3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577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4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4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4" Type="http://schemas.openxmlformats.org/officeDocument/2006/relationships/image" Target="../media/image12.emf"/><Relationship Id="rId5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Meeting June 19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8329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Efficacy of message sizes</a:t>
            </a:r>
            <a:endParaRPr lang="en-US" dirty="0"/>
          </a:p>
        </p:txBody>
      </p:sp>
      <p:pic>
        <p:nvPicPr>
          <p:cNvPr id="4" name="Picture 3" descr="messagesiz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3901" y="2144715"/>
            <a:ext cx="5819954" cy="4497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8699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Efficacy of number of paths fed into solvers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8572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Efficacy of </a:t>
            </a:r>
            <a:r>
              <a:rPr lang="en-US" dirty="0" err="1" smtClean="0"/>
              <a:t>maxload</a:t>
            </a:r>
            <a:r>
              <a:rPr lang="en-US" dirty="0" smtClean="0"/>
              <a:t> value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8572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Community Earth System Model (CESM)</a:t>
            </a:r>
            <a:endParaRPr lang="en-US" dirty="0"/>
          </a:p>
        </p:txBody>
      </p:sp>
      <p:pic>
        <p:nvPicPr>
          <p:cNvPr id="4" name="Picture 3" descr="mct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395695"/>
            <a:ext cx="3520275" cy="248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7009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Community Earth System Model (CESM)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315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Heuristic Approach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488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Heuristic Approach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971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Patterns</a:t>
            </a:r>
            <a:endParaRPr lang="en-US" dirty="0"/>
          </a:p>
        </p:txBody>
      </p:sp>
      <p:pic>
        <p:nvPicPr>
          <p:cNvPr id="4" name="Content Placeholder 3" descr="patterns.pdf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7058" t="-173148" r="-39773" b="-97579"/>
          <a:stretch/>
        </p:blipFill>
        <p:spPr>
          <a:xfrm>
            <a:off x="-2010752" y="-487850"/>
            <a:ext cx="12026322" cy="6614014"/>
          </a:xfrm>
        </p:spPr>
      </p:pic>
    </p:spTree>
    <p:extLst>
      <p:ext uri="{BB962C8B-B14F-4D97-AF65-F5344CB8AC3E}">
        <p14:creationId xmlns:p14="http://schemas.microsoft.com/office/powerpoint/2010/main" val="3862793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Varying partitions, number of sources, destinations, keeping constant sources-destinations ratio (1:8) – Heuristic 1 + same message sizes (8 MB/pair).</a:t>
            </a:r>
            <a:endParaRPr lang="en-US" dirty="0"/>
          </a:p>
        </p:txBody>
      </p:sp>
      <p:pic>
        <p:nvPicPr>
          <p:cNvPr id="4" name="Picture 3" descr="constantr_3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940" y="3721055"/>
            <a:ext cx="3252048" cy="2512946"/>
          </a:xfrm>
          <a:prstGeom prst="rect">
            <a:avLst/>
          </a:prstGeom>
        </p:spPr>
      </p:pic>
      <p:pic>
        <p:nvPicPr>
          <p:cNvPr id="5" name="Picture 4" descr="constantr_27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2709" y="3721055"/>
            <a:ext cx="3252048" cy="2512946"/>
          </a:xfrm>
          <a:prstGeom prst="rect">
            <a:avLst/>
          </a:prstGeom>
        </p:spPr>
      </p:pic>
      <p:pic>
        <p:nvPicPr>
          <p:cNvPr id="6" name="Picture 5" descr="constantr_87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0075" y="3824726"/>
            <a:ext cx="3117885" cy="24092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78231" y="6310829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Disjoint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213737" y="6310829"/>
            <a:ext cx="9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Overlap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217460" y="6310829"/>
            <a:ext cx="815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Subset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630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Varying partitions, number of sources, destinations, keeping constant sources-destinations ratio (1:8): Heuristic 2 + </a:t>
            </a:r>
            <a:r>
              <a:rPr lang="en-US" dirty="0" smtClean="0"/>
              <a:t>different message sizes (64 KB – 8 MB).</a:t>
            </a:r>
            <a:endParaRPr lang="en-US" dirty="0"/>
          </a:p>
        </p:txBody>
      </p:sp>
      <p:pic>
        <p:nvPicPr>
          <p:cNvPr id="4" name="Picture 3" descr="constantr_disjoint_msg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961" y="3758125"/>
            <a:ext cx="3210733" cy="2481021"/>
          </a:xfrm>
          <a:prstGeom prst="rect">
            <a:avLst/>
          </a:prstGeom>
        </p:spPr>
      </p:pic>
      <p:pic>
        <p:nvPicPr>
          <p:cNvPr id="5" name="Picture 4" descr="constantr_overlap_msg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5089" y="3758126"/>
            <a:ext cx="3234692" cy="2499534"/>
          </a:xfrm>
          <a:prstGeom prst="rect">
            <a:avLst/>
          </a:prstGeom>
        </p:spPr>
      </p:pic>
      <p:pic>
        <p:nvPicPr>
          <p:cNvPr id="6" name="Picture 5" descr="constantr_subset_msg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9609" y="3785625"/>
            <a:ext cx="3165259" cy="244588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78231" y="6310829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Disjoint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213737" y="6310829"/>
            <a:ext cx="9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Overlap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217460" y="6310829"/>
            <a:ext cx="815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Subset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11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Varying sources-destinations ratio</a:t>
            </a:r>
          </a:p>
          <a:p>
            <a:pPr lvl="1"/>
            <a:r>
              <a:rPr lang="en-US" dirty="0" smtClean="0"/>
              <a:t>2048 nodes totals, 64 sources.</a:t>
            </a:r>
          </a:p>
          <a:p>
            <a:pPr lvl="1"/>
            <a:r>
              <a:rPr lang="en-US" dirty="0" smtClean="0"/>
              <a:t>1 Ranks/node, 8 MB/pair.</a:t>
            </a:r>
            <a:endParaRPr lang="en-US" dirty="0"/>
          </a:p>
        </p:txBody>
      </p:sp>
      <p:pic>
        <p:nvPicPr>
          <p:cNvPr id="4" name="Picture 3" descr="incrsize_disjoint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961" y="3657425"/>
            <a:ext cx="3433593" cy="2653231"/>
          </a:xfrm>
          <a:prstGeom prst="rect">
            <a:avLst/>
          </a:prstGeom>
        </p:spPr>
      </p:pic>
      <p:pic>
        <p:nvPicPr>
          <p:cNvPr id="5" name="Picture 4" descr="incrsize_overlap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960" y="3657425"/>
            <a:ext cx="3392279" cy="2621306"/>
          </a:xfrm>
          <a:prstGeom prst="rect">
            <a:avLst/>
          </a:prstGeom>
        </p:spPr>
      </p:pic>
      <p:pic>
        <p:nvPicPr>
          <p:cNvPr id="6" name="Picture 5" descr="incrsize_subset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6394" y="3673389"/>
            <a:ext cx="3412935" cy="263726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78231" y="6310829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Disjoint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213737" y="6310829"/>
            <a:ext cx="9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Overlap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217460" y="6310829"/>
            <a:ext cx="815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Subset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700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Varying sources-destinations distance</a:t>
            </a:r>
          </a:p>
          <a:p>
            <a:pPr lvl="1"/>
            <a:r>
              <a:rPr lang="en-US" dirty="0" smtClean="0"/>
              <a:t>2048 nodes totals, 64 sources.</a:t>
            </a:r>
          </a:p>
          <a:p>
            <a:pPr lvl="1"/>
            <a:r>
              <a:rPr lang="en-US" dirty="0" smtClean="0"/>
              <a:t>1 Ranks/node, 8 MB/pair.</a:t>
            </a:r>
          </a:p>
        </p:txBody>
      </p:sp>
      <p:pic>
        <p:nvPicPr>
          <p:cNvPr id="4" name="Picture 3" descr="incrdist_disjoint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33978"/>
            <a:ext cx="3225181" cy="2492185"/>
          </a:xfrm>
          <a:prstGeom prst="rect">
            <a:avLst/>
          </a:prstGeom>
        </p:spPr>
      </p:pic>
      <p:pic>
        <p:nvPicPr>
          <p:cNvPr id="5" name="Picture 4" descr="incrdist_overlap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3397" y="3633978"/>
            <a:ext cx="3225180" cy="2492185"/>
          </a:xfrm>
          <a:prstGeom prst="rect">
            <a:avLst/>
          </a:prstGeom>
        </p:spPr>
      </p:pic>
      <p:pic>
        <p:nvPicPr>
          <p:cNvPr id="6" name="Picture 5" descr="incrdist_subset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5154" y="3633978"/>
            <a:ext cx="3225181" cy="249218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54271" y="6222019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Disjoint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309581" y="6222019"/>
            <a:ext cx="9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Overlap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313303" y="6222019"/>
            <a:ext cx="815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Subset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8572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Random pairing between sources and destinations.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903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</TotalTime>
  <Words>183</Words>
  <Application>Microsoft Macintosh PowerPoint</Application>
  <PresentationFormat>On-screen Show (4:3)</PresentationFormat>
  <Paragraphs>41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Meeting June 19</vt:lpstr>
      <vt:lpstr>Heuristic Approach 1</vt:lpstr>
      <vt:lpstr>Heuristic Approach 2</vt:lpstr>
      <vt:lpstr>Patterns</vt:lpstr>
      <vt:lpstr>Results</vt:lpstr>
      <vt:lpstr>Results</vt:lpstr>
      <vt:lpstr>Results</vt:lpstr>
      <vt:lpstr>Results</vt:lpstr>
      <vt:lpstr>Results</vt:lpstr>
      <vt:lpstr>Results</vt:lpstr>
      <vt:lpstr>Results</vt:lpstr>
      <vt:lpstr>Results</vt:lpstr>
      <vt:lpstr>Results</vt:lpstr>
      <vt:lpstr>Results</vt:lpstr>
    </vt:vector>
  </TitlesOfParts>
  <Company>Argonne National Laboratory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Huy Bui</dc:creator>
  <cp:lastModifiedBy>Huy Bui</cp:lastModifiedBy>
  <cp:revision>25</cp:revision>
  <dcterms:created xsi:type="dcterms:W3CDTF">2015-06-18T22:35:53Z</dcterms:created>
  <dcterms:modified xsi:type="dcterms:W3CDTF">2015-06-19T02:43:55Z</dcterms:modified>
</cp:coreProperties>
</file>