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559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EF95-D4DD-B34D-866F-B42F423C1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53E21-BE78-C846-9524-100E0631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0C3-7779-3745-A3F7-8A7C221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5-3AD6-4C48-863D-791CBD7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BEE4-376A-8745-BDF4-3AF5C59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D8F9-24BB-A44E-8EF5-15252C9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3615-BE6D-804A-A15E-F53F1F7FA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CB0F-4A8D-7942-835B-19E57253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5896-A138-6C46-A68A-90F1BF90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21C2-0C86-AC49-A2EA-3B3C0D46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B092D-9798-034A-98A1-3183DFC9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A6CE8-5DBA-BA4D-B3D4-C0E3E0AF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842D-22FB-F44D-BEED-8816540A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7B7F-178D-F14D-A928-02E4AA08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3AF6-767B-534D-B93D-839AC8C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A707-6CCB-8D4A-950E-5EACEEC5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3629-0799-4744-ABE0-5B38DA04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F9C5-4BF1-1146-8FDA-5BDA03FF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4A73-648A-2748-8C28-9CB44F96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D3A1-D6A9-5A43-B0DA-D901FE3A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03D9-521F-604D-9405-FE2C9CB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0B7D-1DC5-3B43-A3FC-896F4BE6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61EE-FA00-FB4E-838D-1A1AC0C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7BB7-2FBA-6B47-840E-8DA9CA4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023-4B3A-B943-AAB4-75684458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7618-7F2B-4947-81D2-68F4ACD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64D5-07F8-524E-A920-452ED3029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6862-26B8-1D42-A6DD-FB5BEEE7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D6D7-E28F-9E49-87E4-77EDB4E2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A785-E8B9-9449-9EAD-6F88E530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AC2EF-8CB5-8C4B-AC16-95F04CC7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C073-9DE6-F54F-8A27-6B6B05F4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82BE5-CB63-E144-83EC-A0146D1D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21650-390E-474D-B753-CC20580F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D5646-19E2-0C40-8AD3-68281ED15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D2C79-3719-9E4C-BDC1-4BA781243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EC386-5E3F-834A-A6C8-D3B243F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27118-96C4-FE47-8B91-CD2A772B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DDB1-250B-EB4D-BB1B-8D0D658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B54A-6876-2746-8752-4E108260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ABDA0-D9E6-954F-BC86-78A24237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2635B-004E-7345-9300-70749C3D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A3EB0-EC1D-0A4E-ADF3-AA25972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ED970-5C0D-CA4C-9029-C05958C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D79B4-EB83-9D48-A774-85F892D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0FA9D-6F77-334E-988E-1FD7218A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7E1B-1680-6A44-BE08-37829493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DCE3-5E01-0145-91A1-E2F3F91F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E8454-BEAA-C346-A00D-73203AF9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C00E-88BE-9744-894B-2E377783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BEB6-FF4A-8B44-B523-67E5F90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A63A-96C3-1041-B8CC-C2057455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CF42-ACF5-3B47-B0EC-F4DE8069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B4263-6643-E64E-96D4-E4C714E9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4FCB9-5E77-304C-B8FB-7354EFB5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222A-6A2E-7B4A-875B-8B27298A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DD80-2C5E-0545-94B5-1B8E9278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AC5E-EDDD-634D-A3CE-F04BF7CB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707A4-6842-9E45-BE54-BC4D3C5A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B611-7454-A34A-A5E4-EADE0E01E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B19A-00FD-ED41-8A3F-148C7D5E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751C-BC03-D748-B8D9-B576C57DF49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B6996-FF92-194E-BE5E-788410DB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B013-A258-6549-8DC9-E12BBF7E9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D8A5-6DCA-634C-819F-6E9FC0830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0FE6-935E-8247-8A3D-FD5766C72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lithology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678A-7375-AE47-BCB9-8DBD5EC4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61950"/>
            <a:ext cx="4305300" cy="613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7A57C-17C6-124C-8935-315298BBE5A0}"/>
              </a:ext>
            </a:extLst>
          </p:cNvPr>
          <p:cNvSpPr txBox="1"/>
          <p:nvPr/>
        </p:nvSpPr>
        <p:spPr>
          <a:xfrm>
            <a:off x="2475186" y="132430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4B875-45A6-3644-A12B-F4431F81953B}"/>
              </a:ext>
            </a:extLst>
          </p:cNvPr>
          <p:cNvSpPr txBox="1"/>
          <p:nvPr/>
        </p:nvSpPr>
        <p:spPr>
          <a:xfrm>
            <a:off x="2472639" y="62086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4254F-78A3-3140-8AF0-ECC9372C38C3}"/>
              </a:ext>
            </a:extLst>
          </p:cNvPr>
          <p:cNvSpPr txBox="1"/>
          <p:nvPr/>
        </p:nvSpPr>
        <p:spPr>
          <a:xfrm>
            <a:off x="2389640" y="305966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1BD2F-D0E8-DA4E-9753-B408E5CBD93C}"/>
              </a:ext>
            </a:extLst>
          </p:cNvPr>
          <p:cNvSpPr txBox="1"/>
          <p:nvPr/>
        </p:nvSpPr>
        <p:spPr>
          <a:xfrm>
            <a:off x="2389640" y="362640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B1132-B685-B245-9957-A5576F3157D3}"/>
              </a:ext>
            </a:extLst>
          </p:cNvPr>
          <p:cNvSpPr txBox="1"/>
          <p:nvPr/>
        </p:nvSpPr>
        <p:spPr>
          <a:xfrm>
            <a:off x="8113490" y="2186151"/>
            <a:ext cx="20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D6375-F891-704E-B605-D618A43CFED4}"/>
              </a:ext>
            </a:extLst>
          </p:cNvPr>
          <p:cNvSpPr txBox="1"/>
          <p:nvPr/>
        </p:nvSpPr>
        <p:spPr>
          <a:xfrm>
            <a:off x="8113489" y="4750675"/>
            <a:ext cx="20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72A3A-9FE9-5C46-B665-FE28A7619CAD}"/>
              </a:ext>
            </a:extLst>
          </p:cNvPr>
          <p:cNvSpPr txBox="1"/>
          <p:nvPr/>
        </p:nvSpPr>
        <p:spPr>
          <a:xfrm>
            <a:off x="8113489" y="5655627"/>
            <a:ext cx="22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66185-6115-2C4E-9DF5-1051AB7E9354}"/>
              </a:ext>
            </a:extLst>
          </p:cNvPr>
          <p:cNvSpPr txBox="1"/>
          <p:nvPr/>
        </p:nvSpPr>
        <p:spPr>
          <a:xfrm>
            <a:off x="5422290" y="177284"/>
            <a:ext cx="13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0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E681A4-3B6E-7B4F-9F23-33E288C6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84" y="445594"/>
            <a:ext cx="10216312" cy="6097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2BEB0-BA74-EE44-A8A9-48F095BA6B4C}"/>
              </a:ext>
            </a:extLst>
          </p:cNvPr>
          <p:cNvSpPr txBox="1"/>
          <p:nvPr/>
        </p:nvSpPr>
        <p:spPr>
          <a:xfrm>
            <a:off x="219893" y="12771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678A-7375-AE47-BCB9-8DBD5EC4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3" y="393482"/>
            <a:ext cx="4305300" cy="61341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8384FF-8EA8-E641-BE86-9EC722BBC65C}"/>
              </a:ext>
            </a:extLst>
          </p:cNvPr>
          <p:cNvCxnSpPr/>
          <p:nvPr/>
        </p:nvCxnSpPr>
        <p:spPr>
          <a:xfrm>
            <a:off x="4020207" y="1497724"/>
            <a:ext cx="431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752F2B-240C-1949-B652-E967E0D832E8}"/>
              </a:ext>
            </a:extLst>
          </p:cNvPr>
          <p:cNvSpPr txBox="1"/>
          <p:nvPr/>
        </p:nvSpPr>
        <p:spPr>
          <a:xfrm>
            <a:off x="8339959" y="1313058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ANN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F2C9E-8733-A142-8111-E684C20C88DA}"/>
              </a:ext>
            </a:extLst>
          </p:cNvPr>
          <p:cNvCxnSpPr/>
          <p:nvPr/>
        </p:nvCxnSpPr>
        <p:spPr>
          <a:xfrm>
            <a:off x="4020207" y="3929303"/>
            <a:ext cx="4319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1E67B8-22A5-ED45-9368-27565D376BD7}"/>
              </a:ext>
            </a:extLst>
          </p:cNvPr>
          <p:cNvSpPr txBox="1"/>
          <p:nvPr/>
        </p:nvSpPr>
        <p:spPr>
          <a:xfrm>
            <a:off x="8339959" y="3744637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ANN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10584-4076-1944-9F22-3D128AA5EC54}"/>
              </a:ext>
            </a:extLst>
          </p:cNvPr>
          <p:cNvSpPr txBox="1"/>
          <p:nvPr/>
        </p:nvSpPr>
        <p:spPr>
          <a:xfrm>
            <a:off x="4792718" y="6176215"/>
            <a:ext cx="497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678A-7375-AE47-BCB9-8DBD5EC4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3" y="393482"/>
            <a:ext cx="4305300" cy="61341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8384FF-8EA8-E641-BE86-9EC722BBC65C}"/>
              </a:ext>
            </a:extLst>
          </p:cNvPr>
          <p:cNvCxnSpPr>
            <a:cxnSpLocks/>
          </p:cNvCxnSpPr>
          <p:nvPr/>
        </p:nvCxnSpPr>
        <p:spPr>
          <a:xfrm>
            <a:off x="4382814" y="2522483"/>
            <a:ext cx="179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F2C9E-8733-A142-8111-E684C20C88DA}"/>
              </a:ext>
            </a:extLst>
          </p:cNvPr>
          <p:cNvCxnSpPr>
            <a:cxnSpLocks/>
          </p:cNvCxnSpPr>
          <p:nvPr/>
        </p:nvCxnSpPr>
        <p:spPr>
          <a:xfrm>
            <a:off x="4382814" y="5001359"/>
            <a:ext cx="167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3A606C4-9E29-9540-95DE-F479B7F4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35" y="3666142"/>
            <a:ext cx="4240757" cy="2861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2AC3F-898B-2548-A4DF-0574C6A49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48" y="780393"/>
            <a:ext cx="3225252" cy="26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9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678A-7375-AE47-BCB9-8DBD5EC4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3" y="393482"/>
            <a:ext cx="4305300" cy="6134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F2C9E-8733-A142-8111-E684C20C88DA}"/>
              </a:ext>
            </a:extLst>
          </p:cNvPr>
          <p:cNvCxnSpPr>
            <a:cxnSpLocks/>
          </p:cNvCxnSpPr>
          <p:nvPr/>
        </p:nvCxnSpPr>
        <p:spPr>
          <a:xfrm flipV="1">
            <a:off x="3471698" y="3673366"/>
            <a:ext cx="4143047" cy="222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7FE306D-4586-E040-B7F7-6955BBDB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25" y="945275"/>
            <a:ext cx="4242019" cy="2531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ABC6E-2D62-0B49-B1CF-D43B1E243496}"/>
              </a:ext>
            </a:extLst>
          </p:cNvPr>
          <p:cNvSpPr txBox="1"/>
          <p:nvPr/>
        </p:nvSpPr>
        <p:spPr>
          <a:xfrm>
            <a:off x="8056179" y="4083269"/>
            <a:ext cx="38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P/T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0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631C4EB997B409537CAA705A6E9DE" ma:contentTypeVersion="2" ma:contentTypeDescription="Create a new document." ma:contentTypeScope="" ma:versionID="c7188fe8543dcd5baba0c4d8f14d119b">
  <xsd:schema xmlns:xsd="http://www.w3.org/2001/XMLSchema" xmlns:xs="http://www.w3.org/2001/XMLSchema" xmlns:p="http://schemas.microsoft.com/office/2006/metadata/properties" xmlns:ns2="9c43e056-5ca9-48cc-aafb-cabe4bd50042" targetNamespace="http://schemas.microsoft.com/office/2006/metadata/properties" ma:root="true" ma:fieldsID="9304658b9254ff46750e6df3e797cfcd" ns2:_="">
    <xsd:import namespace="9c43e056-5ca9-48cc-aafb-cabe4bd50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3e056-5ca9-48cc-aafb-cabe4bd50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33A0B-4580-495F-A23A-C5C2E35526B5}"/>
</file>

<file path=customXml/itemProps2.xml><?xml version="1.0" encoding="utf-8"?>
<ds:datastoreItem xmlns:ds="http://schemas.openxmlformats.org/officeDocument/2006/customXml" ds:itemID="{212BF65F-AB5E-4B24-AA41-5089DA59B314}"/>
</file>

<file path=customXml/itemProps3.xml><?xml version="1.0" encoding="utf-8"?>
<ds:datastoreItem xmlns:ds="http://schemas.openxmlformats.org/officeDocument/2006/customXml" ds:itemID="{D95E8239-9A57-4111-A528-FF15B8588322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Source lithology and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lithology and conditions</dc:title>
  <dc:creator>Cheng Lilu (Dr)</dc:creator>
  <cp:lastModifiedBy>Cheng Lilu (Dr)</cp:lastModifiedBy>
  <cp:revision>4</cp:revision>
  <dcterms:created xsi:type="dcterms:W3CDTF">2021-07-06T02:31:30Z</dcterms:created>
  <dcterms:modified xsi:type="dcterms:W3CDTF">2021-07-13T05:47:49Z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0x010100B57631C4EB997B409537CAA705A6E9DE</vt:lpwstr>
  </property>
</Properties>
</file>