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2"/>
  </p:notesMasterIdLst>
  <p:sldIdLst>
    <p:sldId id="256" r:id="rId2"/>
    <p:sldId id="277" r:id="rId3"/>
    <p:sldId id="279" r:id="rId4"/>
    <p:sldId id="280" r:id="rId5"/>
    <p:sldId id="282" r:id="rId6"/>
    <p:sldId id="297" r:id="rId7"/>
    <p:sldId id="298" r:id="rId8"/>
    <p:sldId id="299" r:id="rId9"/>
    <p:sldId id="296" r:id="rId10"/>
    <p:sldId id="281" r:id="rId1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c Hoang" initials="D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FDFF"/>
    <a:srgbClr val="B7CBCD"/>
    <a:srgbClr val="FF0000"/>
    <a:srgbClr val="30A383"/>
    <a:srgbClr val="1481B8"/>
    <a:srgbClr val="D6E1E2"/>
    <a:srgbClr val="30A484"/>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8330" autoAdjust="0"/>
  </p:normalViewPr>
  <p:slideViewPr>
    <p:cSldViewPr>
      <p:cViewPr varScale="1">
        <p:scale>
          <a:sx n="65" d="100"/>
          <a:sy n="65" d="100"/>
        </p:scale>
        <p:origin x="153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437-CB40-417D-AC35-4A7E5D913317}" type="datetimeFigureOut">
              <a:rPr lang="en-GB" smtClean="0"/>
              <a:t>14/05/2020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A99E3-C20F-455C-83E5-A8FDD3319EFE}" type="slidenum">
              <a:rPr lang="en-GB" smtClean="0"/>
              <a:t>‹#›</a:t>
            </a:fld>
            <a:endParaRPr lang="en-GB"/>
          </a:p>
        </p:txBody>
      </p:sp>
    </p:spTree>
    <p:extLst>
      <p:ext uri="{BB962C8B-B14F-4D97-AF65-F5344CB8AC3E}">
        <p14:creationId xmlns:p14="http://schemas.microsoft.com/office/powerpoint/2010/main" val="53408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95ED8-7807-40AF-95AA-C805AF1ED7E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1461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3</a:t>
            </a:fld>
            <a:endParaRPr lang="en-GB"/>
          </a:p>
        </p:txBody>
      </p:sp>
    </p:spTree>
    <p:extLst>
      <p:ext uri="{BB962C8B-B14F-4D97-AF65-F5344CB8AC3E}">
        <p14:creationId xmlns:p14="http://schemas.microsoft.com/office/powerpoint/2010/main" val="98031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7855289C-09C2-4FA6-9DE7-15D89A7144DF}" type="datetime1">
              <a:rPr lang="vi-VN" smtClean="0"/>
              <a:t>14/05/2020</a:t>
            </a:fld>
            <a:endParaRPr lang="en-US"/>
          </a:p>
        </p:txBody>
      </p:sp>
      <p:sp>
        <p:nvSpPr>
          <p:cNvPr id="5" name="Footer Placeholder 4"/>
          <p:cNvSpPr>
            <a:spLocks noGrp="1"/>
          </p:cNvSpPr>
          <p:nvPr>
            <p:ph type="ftr" sz="quarter" idx="11"/>
          </p:nvPr>
        </p:nvSpPr>
        <p:spPr/>
        <p:txBody>
          <a:bodyPr/>
          <a:lstStyle>
            <a:lvl1pPr>
              <a:defRPr sz="1200"/>
            </a:lvl1pPr>
          </a:lstStyle>
          <a:p>
            <a:r>
              <a:rPr lang="en-US" err="1"/>
              <a:t>ĐATN</a:t>
            </a:r>
            <a:r>
              <a:rPr lang="en-US"/>
              <a:t> </a:t>
            </a:r>
            <a:r>
              <a:rPr lang="en-US" err="1"/>
              <a:t>CHUYÊN</a:t>
            </a:r>
            <a:r>
              <a:rPr lang="en-US"/>
              <a:t> </a:t>
            </a:r>
            <a:r>
              <a:rPr lang="en-US" err="1"/>
              <a:t>NGÀNH</a:t>
            </a:r>
            <a:r>
              <a:rPr lang="en-US"/>
              <a:t> </a:t>
            </a:r>
            <a:r>
              <a:rPr lang="en-US" err="1"/>
              <a:t>CNPM</a:t>
            </a:r>
            <a:endParaRPr lang="en-US"/>
          </a:p>
        </p:txBody>
      </p:sp>
      <p:sp>
        <p:nvSpPr>
          <p:cNvPr id="6"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9750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1400530"/>
          </a:xfrm>
        </p:spPr>
        <p:txBody>
          <a:bodyPr/>
          <a:lstStyle>
            <a:lvl1pPr>
              <a:defRPr sz="3200" cap="all" baseline="0"/>
            </a:lvl1pPr>
          </a:lstStyle>
          <a:p>
            <a:r>
              <a:rPr lang="en-US" dirty="0"/>
              <a:t>Click to edit Master title style</a:t>
            </a:r>
          </a:p>
        </p:txBody>
      </p:sp>
      <p:sp>
        <p:nvSpPr>
          <p:cNvPr id="3" name="Content Placeholder 2"/>
          <p:cNvSpPr>
            <a:spLocks noGrp="1"/>
          </p:cNvSpPr>
          <p:nvPr>
            <p:ph idx="1"/>
          </p:nvPr>
        </p:nvSpPr>
        <p:spPr>
          <a:xfrm>
            <a:off x="484710" y="2052925"/>
            <a:ext cx="8191746" cy="4195481"/>
          </a:xfrm>
        </p:spPr>
        <p:txBody>
          <a:bodyPr/>
          <a:lstStyle>
            <a:lvl1pPr>
              <a:defRPr sz="3200"/>
            </a:lvl1pPr>
            <a:lvl2pPr marL="457200">
              <a:defRPr sz="2800"/>
            </a:lvl2pPr>
            <a:lvl3pPr marL="640080">
              <a:defRPr sz="2600"/>
            </a:lvl3pPr>
            <a:lvl4pPr marL="914400">
              <a:defRPr sz="2400"/>
            </a:lvl4pPr>
            <a:lvl5pPr marL="118872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2"/>
          <p:cNvSpPr>
            <a:spLocks noGrp="1"/>
          </p:cNvSpPr>
          <p:nvPr>
            <p:ph type="dt" sz="half" idx="10"/>
          </p:nvPr>
        </p:nvSpPr>
        <p:spPr>
          <a:xfrm>
            <a:off x="7956376" y="6476970"/>
            <a:ext cx="1134285" cy="266739"/>
          </a:xfrm>
        </p:spPr>
        <p:txBody>
          <a:bodyPr/>
          <a:lstStyle/>
          <a:p>
            <a:fld id="{3BD01B09-9BFA-4E25-B6F7-A45121277496}" type="datetime1">
              <a:rPr lang="vi-VN" smtClean="0"/>
              <a:t>14/05/2020</a:t>
            </a:fld>
            <a:endParaRPr lang="en-US"/>
          </a:p>
        </p:txBody>
      </p:sp>
      <p:sp>
        <p:nvSpPr>
          <p:cNvPr id="9" name="Footer Placeholder 3"/>
          <p:cNvSpPr>
            <a:spLocks noGrp="1"/>
          </p:cNvSpPr>
          <p:nvPr>
            <p:ph type="ftr" sz="quarter" idx="11"/>
          </p:nvPr>
        </p:nvSpPr>
        <p:spPr>
          <a:xfrm>
            <a:off x="11614" y="6515049"/>
            <a:ext cx="3859795" cy="228660"/>
          </a:xfrm>
        </p:spPr>
        <p:txBody>
          <a:bodyPr/>
          <a:lstStyle/>
          <a:p>
            <a:r>
              <a:rPr lang="en-US"/>
              <a:t>ĐATN CHUYÊN NGÀNH CNPM</a:t>
            </a:r>
          </a:p>
        </p:txBody>
      </p:sp>
      <p:sp>
        <p:nvSpPr>
          <p:cNvPr id="10"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7646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72026"/>
          </a:xfrm>
        </p:spPr>
        <p:txBody>
          <a:bodyPr/>
          <a:lstStyle>
            <a:lvl1pPr>
              <a:defRPr cap="all" baseline="0"/>
            </a:lvl1pPr>
          </a:lstStyle>
          <a:p>
            <a:r>
              <a:rPr lang="en-US" dirty="0"/>
              <a:t>Click to edit Master title style</a:t>
            </a:r>
          </a:p>
        </p:txBody>
      </p:sp>
      <p:sp>
        <p:nvSpPr>
          <p:cNvPr id="7" name="Date Placeholder 2"/>
          <p:cNvSpPr>
            <a:spLocks noGrp="1"/>
          </p:cNvSpPr>
          <p:nvPr>
            <p:ph type="dt" sz="half" idx="10"/>
          </p:nvPr>
        </p:nvSpPr>
        <p:spPr/>
        <p:txBody>
          <a:bodyPr/>
          <a:lstStyle/>
          <a:p>
            <a:fld id="{2543A4BE-6657-4382-B365-D7D11ABF647C}" type="datetime1">
              <a:rPr lang="vi-VN" smtClean="0"/>
              <a:t>14/05/2020</a:t>
            </a:fld>
            <a:endParaRPr lang="en-US"/>
          </a:p>
        </p:txBody>
      </p:sp>
      <p:sp>
        <p:nvSpPr>
          <p:cNvPr id="5" name="Footer Placeholder 3"/>
          <p:cNvSpPr>
            <a:spLocks noGrp="1"/>
          </p:cNvSpPr>
          <p:nvPr>
            <p:ph type="ftr" sz="quarter" idx="11"/>
          </p:nvPr>
        </p:nvSpPr>
        <p:spPr/>
        <p:txBody>
          <a:bodyPr/>
          <a:lstStyle/>
          <a:p>
            <a:r>
              <a:rPr lang="en-US"/>
              <a:t>ĐATN CHUYÊN NGÀNH CNPM</a:t>
            </a:r>
          </a:p>
        </p:txBody>
      </p:sp>
      <p:sp>
        <p:nvSpPr>
          <p:cNvPr id="8"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87377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7D00D-E689-41A8-94DE-0AE5FDCE360B}" type="datetime1">
              <a:rPr lang="vi-VN" smtClean="0"/>
              <a:t>14/05/2020</a:t>
            </a:fld>
            <a:endParaRPr lang="en-US"/>
          </a:p>
        </p:txBody>
      </p:sp>
      <p:sp>
        <p:nvSpPr>
          <p:cNvPr id="4" name="Footer Placeholder 3"/>
          <p:cNvSpPr>
            <a:spLocks noGrp="1"/>
          </p:cNvSpPr>
          <p:nvPr>
            <p:ph type="ftr" sz="quarter" idx="11"/>
          </p:nvPr>
        </p:nvSpPr>
        <p:spPr/>
        <p:txBody>
          <a:bodyPr/>
          <a:lstStyle/>
          <a:p>
            <a:r>
              <a:rPr lang="en-US"/>
              <a:t>ĐATN CHUYÊN NGÀNH CNPM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261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3419879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8191746" cy="69028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84710" y="1412777"/>
            <a:ext cx="8191746" cy="48356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56376" y="6476970"/>
            <a:ext cx="1134285" cy="26673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F032A-4D12-4362-8B1C-673C2DC6E831}" type="datetime1">
              <a:rPr lang="vi-VN" smtClean="0"/>
              <a:t>14/05/2020</a:t>
            </a:fld>
            <a:endParaRPr lang="en-US"/>
          </a:p>
        </p:txBody>
      </p:sp>
      <p:sp>
        <p:nvSpPr>
          <p:cNvPr id="5" name="Footer Placeholder 4"/>
          <p:cNvSpPr>
            <a:spLocks noGrp="1"/>
          </p:cNvSpPr>
          <p:nvPr>
            <p:ph type="ftr" sz="quarter" idx="3"/>
          </p:nvPr>
        </p:nvSpPr>
        <p:spPr>
          <a:xfrm>
            <a:off x="11614" y="6515049"/>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err="1"/>
              <a:t>ĐATN</a:t>
            </a:r>
            <a:r>
              <a:rPr lang="en-US"/>
              <a:t> </a:t>
            </a:r>
            <a:r>
              <a:rPr lang="en-US" err="1"/>
              <a:t>CHUYÊN</a:t>
            </a:r>
            <a:r>
              <a:rPr lang="en-US"/>
              <a:t> </a:t>
            </a:r>
            <a:r>
              <a:rPr lang="en-US" err="1"/>
              <a:t>NGÀNH</a:t>
            </a:r>
            <a:r>
              <a:rPr lang="en-US"/>
              <a:t> </a:t>
            </a:r>
            <a:r>
              <a:rPr lang="en-US" err="1"/>
              <a:t>CNPM</a:t>
            </a:r>
            <a:endParaRPr lang="en-US"/>
          </a:p>
        </p:txBody>
      </p:sp>
      <p:sp>
        <p:nvSpPr>
          <p:cNvPr id="13" name="Slide Number Placeholder 5"/>
          <p:cNvSpPr>
            <a:spLocks noGrp="1"/>
          </p:cNvSpPr>
          <p:nvPr>
            <p:ph type="sldNum" sz="quarter" idx="4"/>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1497838001"/>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6" r:id="rId3"/>
    <p:sldLayoutId id="2147483838" r:id="rId4"/>
    <p:sldLayoutId id="2147483837" r:id="rId5"/>
  </p:sldLayoutIdLst>
  <p:hf hdr="0"/>
  <p:txStyles>
    <p:titleStyle>
      <a:lvl1pPr algn="l" defTabSz="457207" rtl="0" eaLnBrk="1" latinLnBrk="0" hangingPunct="1">
        <a:spcBef>
          <a:spcPct val="0"/>
        </a:spcBef>
        <a:buNone/>
        <a:defRPr sz="3200" b="0" i="0" kern="1200" cap="all" baseline="0">
          <a:solidFill>
            <a:schemeClr val="tx2"/>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panose="020B0604020202020204" pitchFamily="34" charset="0"/>
          <a:ea typeface="+mj-ea"/>
          <a:cs typeface="Arial" panose="020B0604020202020204" pitchFamily="34" charset="0"/>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5616" y="194828"/>
            <a:ext cx="7239000" cy="1207666"/>
          </a:xfrm>
        </p:spPr>
        <p:txBody>
          <a:bodyPr/>
          <a:lstStyle/>
          <a:p>
            <a:pPr algn="ctr"/>
            <a:r>
              <a:rPr lang="en-US" sz="2800" cap="all" err="1">
                <a:latin typeface="Times New Roman" pitchFamily="18" charset="0"/>
                <a:cs typeface="Times New Roman" pitchFamily="18" charset="0"/>
              </a:rPr>
              <a:t>Khoa</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Công</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nghệ</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thông</a:t>
            </a:r>
            <a:r>
              <a:rPr lang="en-US" sz="2800" cap="all">
                <a:latin typeface="Times New Roman" pitchFamily="18" charset="0"/>
                <a:cs typeface="Times New Roman" pitchFamily="18" charset="0"/>
              </a:rPr>
              <a:t> tin</a:t>
            </a:r>
            <a:br>
              <a:rPr lang="en-US" sz="2800" cap="all">
                <a:latin typeface="Times New Roman" pitchFamily="18" charset="0"/>
                <a:cs typeface="Times New Roman" pitchFamily="18" charset="0"/>
              </a:rPr>
            </a:br>
            <a:r>
              <a:rPr lang="en-US" sz="2800" cap="all" err="1">
                <a:latin typeface="Times New Roman" pitchFamily="18" charset="0"/>
                <a:cs typeface="Times New Roman" pitchFamily="18" charset="0"/>
              </a:rPr>
              <a:t>Bộ</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môn</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công</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nghệ</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phần</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mềm</a:t>
            </a:r>
            <a:endParaRPr lang="en-US" sz="2800" cap="all">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107504" y="4941168"/>
            <a:ext cx="4248224" cy="1395873"/>
          </a:xfrm>
        </p:spPr>
        <p:txBody>
          <a:bodyPr>
            <a:normAutofit fontScale="70000" lnSpcReduction="20000"/>
          </a:bodyPr>
          <a:lstStyle/>
          <a:p>
            <a:pPr algn="r">
              <a:lnSpc>
                <a:spcPct val="90000"/>
              </a:lnSpc>
            </a:pPr>
            <a:r>
              <a:rPr lang="en-GB" sz="2800">
                <a:solidFill>
                  <a:srgbClr val="FFFF00"/>
                </a:solidFill>
                <a:latin typeface="Times New Roman" pitchFamily="18" charset="0"/>
                <a:cs typeface="Times New Roman" pitchFamily="18" charset="0"/>
              </a:rPr>
              <a:t>Sinh </a:t>
            </a:r>
            <a:r>
              <a:rPr lang="en-GB" sz="2800" err="1">
                <a:solidFill>
                  <a:srgbClr val="FFFF00"/>
                </a:solidFill>
                <a:latin typeface="Times New Roman" pitchFamily="18" charset="0"/>
                <a:cs typeface="Times New Roman" pitchFamily="18" charset="0"/>
              </a:rPr>
              <a:t>viên</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thực</a:t>
            </a:r>
            <a:r>
              <a:rPr lang="en-GB" sz="2800">
                <a:solidFill>
                  <a:srgbClr val="FFFF00"/>
                </a:solidFill>
                <a:latin typeface="Times New Roman" pitchFamily="18" charset="0"/>
                <a:cs typeface="Times New Roman" pitchFamily="18" charset="0"/>
              </a:rPr>
              <a:t> hiện- MSV: </a:t>
            </a:r>
          </a:p>
          <a:p>
            <a:pPr algn="r">
              <a:lnSpc>
                <a:spcPct val="90000"/>
              </a:lnSpc>
            </a:pPr>
            <a:endParaRPr lang="en-GB" sz="2800">
              <a:solidFill>
                <a:srgbClr val="FFFF00"/>
              </a:solidFill>
              <a:latin typeface="Times New Roman" pitchFamily="18" charset="0"/>
              <a:cs typeface="Times New Roman" pitchFamily="18" charset="0"/>
            </a:endParaRPr>
          </a:p>
          <a:p>
            <a:pPr algn="r">
              <a:lnSpc>
                <a:spcPct val="90000"/>
              </a:lnSpc>
            </a:pPr>
            <a:r>
              <a:rPr lang="en-GB" sz="2800">
                <a:solidFill>
                  <a:srgbClr val="FFFF00"/>
                </a:solidFill>
                <a:latin typeface="Times New Roman" pitchFamily="18" charset="0"/>
                <a:cs typeface="Times New Roman" pitchFamily="18" charset="0"/>
              </a:rPr>
              <a:t> </a:t>
            </a:r>
          </a:p>
          <a:p>
            <a:pPr algn="r">
              <a:lnSpc>
                <a:spcPct val="90000"/>
              </a:lnSpc>
            </a:pPr>
            <a:r>
              <a:rPr lang="en-GB" sz="2800">
                <a:solidFill>
                  <a:srgbClr val="FFFF00"/>
                </a:solidFill>
                <a:latin typeface="Times New Roman" pitchFamily="18" charset="0"/>
                <a:cs typeface="Times New Roman" pitchFamily="18" charset="0"/>
              </a:rPr>
              <a:t>Giáo viên hướng dẫn:</a:t>
            </a:r>
          </a:p>
        </p:txBody>
      </p:sp>
      <p:sp>
        <p:nvSpPr>
          <p:cNvPr id="3" name="Rectangle 2"/>
          <p:cNvSpPr/>
          <p:nvPr/>
        </p:nvSpPr>
        <p:spPr>
          <a:xfrm>
            <a:off x="-5432" y="2208811"/>
            <a:ext cx="9144000" cy="1926040"/>
          </a:xfrm>
          <a:prstGeom prst="rect">
            <a:avLst/>
          </a:prstGeom>
        </p:spPr>
        <p:txBody>
          <a:bodyPr wrap="square">
            <a:spAutoFit/>
          </a:bodyPr>
          <a:lstStyle/>
          <a:p>
            <a:pPr algn="ctr">
              <a:lnSpc>
                <a:spcPct val="150000"/>
              </a:lnSpc>
            </a:pPr>
            <a:r>
              <a:rPr lang="en-US" sz="4000" b="1" cap="all">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TÊN ĐỀ TÀI</a:t>
            </a:r>
          </a:p>
          <a:p>
            <a:pPr algn="ctr">
              <a:lnSpc>
                <a:spcPct val="150000"/>
              </a:lnSpc>
            </a:pPr>
            <a:r>
              <a:rPr lang="en-US" sz="4500">
                <a:latin typeface="Times New Roman" panose="02020603050405020304" pitchFamily="18" charset="0"/>
                <a:cs typeface="Times New Roman" panose="02020603050405020304" pitchFamily="18" charset="0"/>
              </a:rPr>
              <a:t>Bản </a:t>
            </a:r>
            <a:r>
              <a:rPr lang="en-US" sz="4500" err="1">
                <a:latin typeface="Times New Roman" panose="02020603050405020304" pitchFamily="18" charset="0"/>
                <a:cs typeface="Times New Roman" panose="02020603050405020304" pitchFamily="18" charset="0"/>
              </a:rPr>
              <a:t>đồ</a:t>
            </a:r>
            <a:r>
              <a:rPr lang="en-US" sz="4500">
                <a:latin typeface="Times New Roman" panose="02020603050405020304" pitchFamily="18" charset="0"/>
                <a:cs typeface="Times New Roman" panose="02020603050405020304" pitchFamily="18" charset="0"/>
              </a:rPr>
              <a:t> </a:t>
            </a:r>
            <a:r>
              <a:rPr lang="en-US" sz="4500" err="1">
                <a:latin typeface="Times New Roman" panose="02020603050405020304" pitchFamily="18" charset="0"/>
                <a:cs typeface="Times New Roman" panose="02020603050405020304" pitchFamily="18" charset="0"/>
              </a:rPr>
              <a:t>vị</a:t>
            </a:r>
            <a:r>
              <a:rPr lang="en-US" sz="4500">
                <a:latin typeface="Times New Roman" panose="02020603050405020304" pitchFamily="18" charset="0"/>
                <a:cs typeface="Times New Roman" panose="02020603050405020304" pitchFamily="18" charset="0"/>
              </a:rPr>
              <a:t> </a:t>
            </a:r>
            <a:r>
              <a:rPr lang="en-US" sz="4500" err="1">
                <a:latin typeface="Times New Roman" panose="02020603050405020304" pitchFamily="18" charset="0"/>
                <a:cs typeface="Times New Roman" panose="02020603050405020304" pitchFamily="18" charset="0"/>
              </a:rPr>
              <a:t>trí</a:t>
            </a:r>
            <a:r>
              <a:rPr lang="en-US" sz="4500">
                <a:latin typeface="Times New Roman" panose="02020603050405020304" pitchFamily="18" charset="0"/>
                <a:cs typeface="Times New Roman" panose="02020603050405020304" pitchFamily="18" charset="0"/>
              </a:rPr>
              <a:t> </a:t>
            </a:r>
            <a:r>
              <a:rPr lang="en-US" sz="4500" err="1">
                <a:latin typeface="Times New Roman" panose="02020603050405020304" pitchFamily="18" charset="0"/>
                <a:cs typeface="Times New Roman" panose="02020603050405020304" pitchFamily="18" charset="0"/>
              </a:rPr>
              <a:t>công</a:t>
            </a:r>
            <a:r>
              <a:rPr lang="en-US" sz="4500">
                <a:latin typeface="Times New Roman" panose="02020603050405020304" pitchFamily="18" charset="0"/>
                <a:cs typeface="Times New Roman" panose="02020603050405020304" pitchFamily="18" charset="0"/>
              </a:rPr>
              <a:t> an </a:t>
            </a:r>
            <a:r>
              <a:rPr lang="en-US" sz="4500" err="1">
                <a:latin typeface="Times New Roman" panose="02020603050405020304" pitchFamily="18" charset="0"/>
                <a:cs typeface="Times New Roman" panose="02020603050405020304" pitchFamily="18" charset="0"/>
              </a:rPr>
              <a:t>giao</a:t>
            </a:r>
            <a:r>
              <a:rPr lang="en-US" sz="4500">
                <a:latin typeface="Times New Roman" panose="02020603050405020304" pitchFamily="18" charset="0"/>
                <a:cs typeface="Times New Roman" panose="02020603050405020304" pitchFamily="18" charset="0"/>
              </a:rPr>
              <a:t> </a:t>
            </a:r>
            <a:r>
              <a:rPr lang="en-US" sz="4500" err="1">
                <a:latin typeface="Times New Roman" panose="02020603050405020304" pitchFamily="18" charset="0"/>
                <a:cs typeface="Times New Roman" panose="02020603050405020304" pitchFamily="18" charset="0"/>
              </a:rPr>
              <a:t>thông</a:t>
            </a:r>
            <a:endParaRPr lang="en-US" sz="4500" b="1" cap="all">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566568" y="4725144"/>
            <a:ext cx="4248224" cy="1584176"/>
          </a:xfrm>
          <a:prstGeom prst="rect">
            <a:avLst/>
          </a:prstGeom>
        </p:spPr>
        <p:txBody>
          <a:bodyPr vert="horz" lIns="91440" tIns="45720" rIns="91440" bIns="45720" rtlCol="0" anchor="t">
            <a:normAutofit fontScale="62500" lnSpcReduction="20000"/>
          </a:bodyPr>
          <a:lstStyle>
            <a:lvl1pPr marL="0" indent="0" algn="l" defTabSz="457207"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fontAlgn="auto">
              <a:lnSpc>
                <a:spcPct val="90000"/>
              </a:lnSpc>
            </a:pPr>
            <a:r>
              <a:rPr lang="en-GB" sz="2800" err="1">
                <a:solidFill>
                  <a:srgbClr val="FFFF00"/>
                </a:solidFill>
                <a:latin typeface="Times New Roman" pitchFamily="18" charset="0"/>
                <a:cs typeface="Times New Roman" pitchFamily="18" charset="0"/>
              </a:rPr>
              <a:t>Nguyễn</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Đình</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Chiến</a:t>
            </a:r>
            <a:r>
              <a:rPr lang="en-GB" sz="2800">
                <a:solidFill>
                  <a:srgbClr val="FFFF00"/>
                </a:solidFill>
                <a:latin typeface="Times New Roman" pitchFamily="18" charset="0"/>
                <a:cs typeface="Times New Roman" pitchFamily="18" charset="0"/>
              </a:rPr>
              <a:t>(1621050071)</a:t>
            </a:r>
          </a:p>
          <a:p>
            <a:pPr fontAlgn="auto">
              <a:lnSpc>
                <a:spcPct val="90000"/>
              </a:lnSpc>
            </a:pPr>
            <a:r>
              <a:rPr lang="en-GB" sz="2800">
                <a:solidFill>
                  <a:srgbClr val="FFFF00"/>
                </a:solidFill>
                <a:latin typeface="Times New Roman" pitchFamily="18" charset="0"/>
                <a:cs typeface="Times New Roman" pitchFamily="18" charset="0"/>
              </a:rPr>
              <a:t>Phan </a:t>
            </a:r>
            <a:r>
              <a:rPr lang="en-GB" sz="2800" err="1">
                <a:solidFill>
                  <a:srgbClr val="FFFF00"/>
                </a:solidFill>
                <a:latin typeface="Times New Roman" pitchFamily="18" charset="0"/>
                <a:cs typeface="Times New Roman" pitchFamily="18" charset="0"/>
              </a:rPr>
              <a:t>Thị</a:t>
            </a:r>
            <a:r>
              <a:rPr lang="en-GB" sz="2800">
                <a:solidFill>
                  <a:srgbClr val="FFFF00"/>
                </a:solidFill>
                <a:latin typeface="Times New Roman" pitchFamily="18" charset="0"/>
                <a:cs typeface="Times New Roman" pitchFamily="18" charset="0"/>
              </a:rPr>
              <a:t> Ph</a:t>
            </a:r>
            <a:r>
              <a:rPr lang="vi-VN" sz="2800">
                <a:solidFill>
                  <a:srgbClr val="FFFF00"/>
                </a:solidFill>
                <a:latin typeface="Times New Roman" pitchFamily="18" charset="0"/>
                <a:cs typeface="Times New Roman" pitchFamily="18" charset="0"/>
              </a:rPr>
              <a:t>ư</a:t>
            </a:r>
            <a:r>
              <a:rPr lang="en-US" sz="2800" err="1">
                <a:solidFill>
                  <a:srgbClr val="FFFF00"/>
                </a:solidFill>
                <a:latin typeface="Times New Roman" pitchFamily="18" charset="0"/>
                <a:cs typeface="Times New Roman" pitchFamily="18" charset="0"/>
              </a:rPr>
              <a:t>ơng</a:t>
            </a:r>
            <a:r>
              <a:rPr lang="en-US" sz="2800">
                <a:solidFill>
                  <a:srgbClr val="FFFF00"/>
                </a:solidFill>
                <a:latin typeface="Times New Roman" pitchFamily="18" charset="0"/>
                <a:cs typeface="Times New Roman" pitchFamily="18" charset="0"/>
              </a:rPr>
              <a:t> </a:t>
            </a:r>
            <a:r>
              <a:rPr lang="en-US" sz="2800" err="1">
                <a:solidFill>
                  <a:srgbClr val="FFFF00"/>
                </a:solidFill>
                <a:latin typeface="Times New Roman" pitchFamily="18" charset="0"/>
                <a:cs typeface="Times New Roman" pitchFamily="18" charset="0"/>
              </a:rPr>
              <a:t>Thảo</a:t>
            </a:r>
            <a:r>
              <a:rPr lang="en-US" sz="2800">
                <a:solidFill>
                  <a:srgbClr val="FFFF00"/>
                </a:solidFill>
                <a:latin typeface="Times New Roman" pitchFamily="18" charset="0"/>
                <a:cs typeface="Times New Roman" pitchFamily="18" charset="0"/>
              </a:rPr>
              <a:t>(1621050048)</a:t>
            </a:r>
          </a:p>
          <a:p>
            <a:pPr fontAlgn="auto">
              <a:lnSpc>
                <a:spcPct val="90000"/>
              </a:lnSpc>
            </a:pPr>
            <a:r>
              <a:rPr lang="en-GB" sz="2800">
                <a:solidFill>
                  <a:srgbClr val="FFFF00"/>
                </a:solidFill>
                <a:latin typeface="Times New Roman" pitchFamily="18" charset="0"/>
                <a:cs typeface="Times New Roman" pitchFamily="18" charset="0"/>
              </a:rPr>
              <a:t>Tr</a:t>
            </a:r>
            <a:r>
              <a:rPr lang="vi-VN" sz="2800">
                <a:solidFill>
                  <a:srgbClr val="FFFF00"/>
                </a:solidFill>
                <a:latin typeface="Times New Roman" pitchFamily="18" charset="0"/>
                <a:cs typeface="Times New Roman" pitchFamily="18" charset="0"/>
              </a:rPr>
              <a:t>ư</a:t>
            </a:r>
            <a:r>
              <a:rPr lang="en-US" sz="2800" err="1">
                <a:solidFill>
                  <a:srgbClr val="FFFF00"/>
                </a:solidFill>
                <a:latin typeface="Times New Roman" pitchFamily="18" charset="0"/>
                <a:cs typeface="Times New Roman" pitchFamily="18" charset="0"/>
              </a:rPr>
              <a:t>ơng</a:t>
            </a:r>
            <a:r>
              <a:rPr lang="en-US" sz="2800">
                <a:solidFill>
                  <a:srgbClr val="FFFF00"/>
                </a:solidFill>
                <a:latin typeface="Times New Roman" pitchFamily="18" charset="0"/>
                <a:cs typeface="Times New Roman" pitchFamily="18" charset="0"/>
              </a:rPr>
              <a:t> </a:t>
            </a:r>
            <a:r>
              <a:rPr lang="en-US" sz="2800" err="1">
                <a:solidFill>
                  <a:srgbClr val="FFFF00"/>
                </a:solidFill>
                <a:latin typeface="Times New Roman" pitchFamily="18" charset="0"/>
                <a:cs typeface="Times New Roman" pitchFamily="18" charset="0"/>
              </a:rPr>
              <a:t>Thị</a:t>
            </a:r>
            <a:r>
              <a:rPr lang="en-US" sz="2800">
                <a:solidFill>
                  <a:srgbClr val="FFFF00"/>
                </a:solidFill>
                <a:latin typeface="Times New Roman" pitchFamily="18" charset="0"/>
                <a:cs typeface="Times New Roman" pitchFamily="18" charset="0"/>
              </a:rPr>
              <a:t> Linh(1621050747)</a:t>
            </a:r>
            <a:endParaRPr lang="en-GB" sz="2800">
              <a:solidFill>
                <a:srgbClr val="FFFF00"/>
              </a:solidFill>
              <a:latin typeface="Times New Roman" pitchFamily="18" charset="0"/>
              <a:cs typeface="Times New Roman" pitchFamily="18" charset="0"/>
            </a:endParaRPr>
          </a:p>
          <a:p>
            <a:pPr fontAlgn="auto">
              <a:lnSpc>
                <a:spcPct val="90000"/>
              </a:lnSpc>
            </a:pPr>
            <a:endParaRPr lang="en-GB" sz="2800">
              <a:solidFill>
                <a:srgbClr val="FFFF00"/>
              </a:solidFill>
              <a:latin typeface="Times New Roman" pitchFamily="18" charset="0"/>
              <a:cs typeface="Times New Roman" pitchFamily="18" charset="0"/>
            </a:endParaRPr>
          </a:p>
          <a:p>
            <a:pPr fontAlgn="auto">
              <a:lnSpc>
                <a:spcPct val="90000"/>
              </a:lnSpc>
            </a:pPr>
            <a:r>
              <a:rPr lang="en-GB" sz="2800" err="1">
                <a:solidFill>
                  <a:srgbClr val="FFFF00"/>
                </a:solidFill>
                <a:latin typeface="Times New Roman" pitchFamily="18" charset="0"/>
                <a:cs typeface="Times New Roman" pitchFamily="18" charset="0"/>
              </a:rPr>
              <a:t>Hoàng</a:t>
            </a:r>
            <a:r>
              <a:rPr lang="en-GB" sz="2800">
                <a:solidFill>
                  <a:srgbClr val="FFFF00"/>
                </a:solidFill>
                <a:latin typeface="Times New Roman" pitchFamily="18" charset="0"/>
                <a:cs typeface="Times New Roman" pitchFamily="18" charset="0"/>
              </a:rPr>
              <a:t> Anh Đ</a:t>
            </a:r>
            <a:r>
              <a:rPr lang="en-US" sz="2800" err="1">
                <a:solidFill>
                  <a:srgbClr val="FFFF00"/>
                </a:solidFill>
                <a:latin typeface="Times New Roman" pitchFamily="18" charset="0"/>
                <a:cs typeface="Times New Roman" pitchFamily="18" charset="0"/>
              </a:rPr>
              <a:t>ức</a:t>
            </a:r>
            <a:endParaRPr lang="en-GB" sz="2800">
              <a:solidFill>
                <a:srgbClr val="FFFF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66442" y="476672"/>
            <a:ext cx="7449974" cy="3329581"/>
          </a:xfrm>
        </p:spPr>
        <p:txBody>
          <a:bodyPr/>
          <a:lstStyle/>
          <a:p>
            <a:pPr algn="ctr"/>
            <a:r>
              <a:rPr lang="en-US"/>
              <a:t>Thank you!</a:t>
            </a:r>
          </a:p>
        </p:txBody>
      </p:sp>
    </p:spTree>
    <p:extLst>
      <p:ext uri="{BB962C8B-B14F-4D97-AF65-F5344CB8AC3E}">
        <p14:creationId xmlns:p14="http://schemas.microsoft.com/office/powerpoint/2010/main" val="236776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3149"/>
            <a:ext cx="7392988" cy="563563"/>
          </a:xfrm>
        </p:spPr>
        <p:txBody>
          <a:bodyPr>
            <a:normAutofit fontScale="90000"/>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a:t>
            </a:r>
          </a:p>
        </p:txBody>
      </p:sp>
      <p:sp>
        <p:nvSpPr>
          <p:cNvPr id="22" name="TextBox 21"/>
          <p:cNvSpPr txBox="1"/>
          <p:nvPr/>
        </p:nvSpPr>
        <p:spPr>
          <a:xfrm>
            <a:off x="6024386" y="1674975"/>
            <a:ext cx="184731" cy="369332"/>
          </a:xfrm>
          <a:prstGeom prst="rect">
            <a:avLst/>
          </a:prstGeom>
          <a:noFill/>
        </p:spPr>
        <p:txBody>
          <a:bodyPr wrap="none" rtlCol="0">
            <a:spAutoFit/>
          </a:bodyPr>
          <a:lstStyle/>
          <a:p>
            <a:pPr fontAlgn="auto">
              <a:spcBef>
                <a:spcPts val="0"/>
              </a:spcBef>
              <a:spcAft>
                <a:spcPts val="0"/>
              </a:spcAft>
            </a:pPr>
            <a:endParaRPr lang="en-US">
              <a:solidFill>
                <a:srgbClr val="000066"/>
              </a:solidFill>
              <a:latin typeface="Verdana"/>
            </a:endParaRPr>
          </a:p>
        </p:txBody>
      </p:sp>
      <p:grpSp>
        <p:nvGrpSpPr>
          <p:cNvPr id="6" name="Group 88"/>
          <p:cNvGrpSpPr>
            <a:grpSpLocks/>
          </p:cNvGrpSpPr>
          <p:nvPr/>
        </p:nvGrpSpPr>
        <p:grpSpPr bwMode="auto">
          <a:xfrm>
            <a:off x="632730" y="1835289"/>
            <a:ext cx="8457931" cy="739775"/>
            <a:chOff x="940" y="1680"/>
            <a:chExt cx="7457" cy="653"/>
          </a:xfrm>
        </p:grpSpPr>
        <p:sp>
          <p:nvSpPr>
            <p:cNvPr id="7" name="AutoShape 62"/>
            <p:cNvSpPr>
              <a:spLocks noChangeArrowheads="1"/>
            </p:cNvSpPr>
            <p:nvPr/>
          </p:nvSpPr>
          <p:spPr bwMode="gray">
            <a:xfrm>
              <a:off x="1358" y="1793"/>
              <a:ext cx="6484"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 name="AutoShape 63"/>
            <p:cNvSpPr>
              <a:spLocks noChangeArrowheads="1"/>
            </p:cNvSpPr>
            <p:nvPr/>
          </p:nvSpPr>
          <p:spPr bwMode="gray">
            <a:xfrm>
              <a:off x="1022"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9" name="Text Box 64"/>
            <p:cNvSpPr txBox="1">
              <a:spLocks noChangeArrowheads="1"/>
            </p:cNvSpPr>
            <p:nvPr/>
          </p:nvSpPr>
          <p:spPr bwMode="gray">
            <a:xfrm>
              <a:off x="940" y="1789"/>
              <a:ext cx="7457"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52538" algn="just" eaLnBrk="0" fontAlgn="base" hangingPunct="0">
                <a:spcBef>
                  <a:spcPct val="0"/>
                </a:spcBef>
                <a:spcAft>
                  <a:spcPct val="0"/>
                </a:spcAft>
              </a:pPr>
              <a:r>
                <a:rPr lang="en-GB" sz="2800" b="1" err="1">
                  <a:solidFill>
                    <a:srgbClr val="FFFFFF"/>
                  </a:solidFill>
                </a:rPr>
                <a:t>Giới</a:t>
              </a:r>
              <a:r>
                <a:rPr lang="en-GB" sz="2800" b="1">
                  <a:solidFill>
                    <a:srgbClr val="FFFFFF"/>
                  </a:solidFill>
                </a:rPr>
                <a:t> </a:t>
              </a:r>
              <a:r>
                <a:rPr lang="en-GB" sz="2800" b="1" err="1">
                  <a:solidFill>
                    <a:srgbClr val="FFFFFF"/>
                  </a:solidFill>
                </a:rPr>
                <a:t>thiệu</a:t>
              </a:r>
              <a:r>
                <a:rPr lang="en-GB" sz="2800" b="1">
                  <a:solidFill>
                    <a:srgbClr val="FFFFFF"/>
                  </a:solidFill>
                </a:rPr>
                <a:t> </a:t>
              </a:r>
              <a:r>
                <a:rPr lang="en-GB" sz="2800" b="1" err="1">
                  <a:solidFill>
                    <a:srgbClr val="FFFFFF"/>
                  </a:solidFill>
                </a:rPr>
                <a:t>đề</a:t>
              </a:r>
              <a:r>
                <a:rPr lang="en-GB" sz="2800" b="1">
                  <a:solidFill>
                    <a:srgbClr val="FFFFFF"/>
                  </a:solidFill>
                </a:rPr>
                <a:t> </a:t>
              </a:r>
              <a:r>
                <a:rPr lang="en-GB" sz="2800" b="1" err="1">
                  <a:solidFill>
                    <a:srgbClr val="FFFFFF"/>
                  </a:solidFill>
                </a:rPr>
                <a:t>tài</a:t>
              </a:r>
              <a:endParaRPr lang="en-US" sz="2800" b="1">
                <a:solidFill>
                  <a:srgbClr val="FFFFFF"/>
                </a:solidFill>
              </a:endParaRPr>
            </a:p>
          </p:txBody>
        </p:sp>
        <p:sp>
          <p:nvSpPr>
            <p:cNvPr id="10" name="Text Box 65"/>
            <p:cNvSpPr txBox="1">
              <a:spLocks noChangeArrowheads="1"/>
            </p:cNvSpPr>
            <p:nvPr/>
          </p:nvSpPr>
          <p:spPr bwMode="gray">
            <a:xfrm>
              <a:off x="1213"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1</a:t>
              </a:r>
            </a:p>
          </p:txBody>
        </p:sp>
      </p:grpSp>
      <p:grpSp>
        <p:nvGrpSpPr>
          <p:cNvPr id="11" name="Group 87"/>
          <p:cNvGrpSpPr>
            <a:grpSpLocks/>
          </p:cNvGrpSpPr>
          <p:nvPr/>
        </p:nvGrpSpPr>
        <p:grpSpPr bwMode="auto">
          <a:xfrm>
            <a:off x="725737" y="3190720"/>
            <a:ext cx="7825641" cy="739775"/>
            <a:chOff x="997" y="2478"/>
            <a:chExt cx="6944" cy="653"/>
          </a:xfrm>
        </p:grpSpPr>
        <p:sp>
          <p:nvSpPr>
            <p:cNvPr id="12" name="AutoShape 67"/>
            <p:cNvSpPr>
              <a:spLocks noChangeArrowheads="1"/>
            </p:cNvSpPr>
            <p:nvPr/>
          </p:nvSpPr>
          <p:spPr bwMode="gray">
            <a:xfrm>
              <a:off x="1365" y="2591"/>
              <a:ext cx="6477"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3" name="AutoShape 68"/>
            <p:cNvSpPr>
              <a:spLocks noChangeArrowheads="1"/>
            </p:cNvSpPr>
            <p:nvPr/>
          </p:nvSpPr>
          <p:spPr bwMode="gray">
            <a:xfrm>
              <a:off x="997"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4" name="Text Box 69"/>
            <p:cNvSpPr txBox="1">
              <a:spLocks noChangeArrowheads="1"/>
            </p:cNvSpPr>
            <p:nvPr/>
          </p:nvSpPr>
          <p:spPr bwMode="gray">
            <a:xfrm>
              <a:off x="1585" y="2624"/>
              <a:ext cx="6356"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a:solidFill>
                    <a:srgbClr val="FFFFFF"/>
                  </a:solidFill>
                </a:rPr>
                <a:t>Giới</a:t>
              </a:r>
              <a:r>
                <a:rPr lang="en-US" sz="2800" b="1">
                  <a:solidFill>
                    <a:srgbClr val="FFFFFF"/>
                  </a:solidFill>
                </a:rPr>
                <a:t> </a:t>
              </a:r>
              <a:r>
                <a:rPr lang="en-US" sz="2800" b="1" err="1">
                  <a:solidFill>
                    <a:srgbClr val="FFFFFF"/>
                  </a:solidFill>
                </a:rPr>
                <a:t>thiệu</a:t>
              </a:r>
              <a:r>
                <a:rPr lang="en-US" sz="2800" b="1">
                  <a:solidFill>
                    <a:srgbClr val="FFFFFF"/>
                  </a:solidFill>
                </a:rPr>
                <a:t> </a:t>
              </a:r>
              <a:r>
                <a:rPr lang="en-US" sz="2800" b="1" err="1">
                  <a:solidFill>
                    <a:srgbClr val="FFFFFF"/>
                  </a:solidFill>
                </a:rPr>
                <a:t>một</a:t>
              </a:r>
              <a:r>
                <a:rPr lang="en-US" sz="2800" b="1">
                  <a:solidFill>
                    <a:srgbClr val="FFFFFF"/>
                  </a:solidFill>
                </a:rPr>
                <a:t> </a:t>
              </a:r>
              <a:r>
                <a:rPr lang="en-US" sz="2800" b="1" err="1">
                  <a:solidFill>
                    <a:srgbClr val="FFFFFF"/>
                  </a:solidFill>
                </a:rPr>
                <a:t>số</a:t>
              </a:r>
              <a:r>
                <a:rPr lang="en-US" sz="2800" b="1">
                  <a:solidFill>
                    <a:srgbClr val="FFFFFF"/>
                  </a:solidFill>
                </a:rPr>
                <a:t> </a:t>
              </a:r>
              <a:r>
                <a:rPr lang="en-US" sz="2800" b="1" err="1">
                  <a:solidFill>
                    <a:srgbClr val="FFFFFF"/>
                  </a:solidFill>
                </a:rPr>
                <a:t>lý</a:t>
              </a:r>
              <a:r>
                <a:rPr lang="en-US" sz="2800" b="1">
                  <a:solidFill>
                    <a:srgbClr val="FFFFFF"/>
                  </a:solidFill>
                </a:rPr>
                <a:t> </a:t>
              </a:r>
              <a:r>
                <a:rPr lang="en-US" sz="2800" b="1" err="1">
                  <a:solidFill>
                    <a:srgbClr val="FFFFFF"/>
                  </a:solidFill>
                </a:rPr>
                <a:t>thuyết</a:t>
              </a:r>
              <a:endParaRPr lang="en-US" sz="2800" b="1">
                <a:solidFill>
                  <a:srgbClr val="FFFFFF"/>
                </a:solidFill>
              </a:endParaRPr>
            </a:p>
          </p:txBody>
        </p:sp>
        <p:sp>
          <p:nvSpPr>
            <p:cNvPr id="15" name="Text Box 82"/>
            <p:cNvSpPr txBox="1">
              <a:spLocks noChangeArrowheads="1"/>
            </p:cNvSpPr>
            <p:nvPr/>
          </p:nvSpPr>
          <p:spPr bwMode="gray">
            <a:xfrm>
              <a:off x="1189"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2</a:t>
              </a:r>
            </a:p>
          </p:txBody>
        </p:sp>
      </p:grpSp>
      <p:grpSp>
        <p:nvGrpSpPr>
          <p:cNvPr id="23" name="Group 86"/>
          <p:cNvGrpSpPr>
            <a:grpSpLocks/>
          </p:cNvGrpSpPr>
          <p:nvPr/>
        </p:nvGrpSpPr>
        <p:grpSpPr bwMode="auto">
          <a:xfrm>
            <a:off x="749034" y="4485417"/>
            <a:ext cx="8179946" cy="1018465"/>
            <a:chOff x="1728" y="3276"/>
            <a:chExt cx="7157" cy="899"/>
          </a:xfrm>
          <a:solidFill>
            <a:srgbClr val="92D050"/>
          </a:solidFill>
        </p:grpSpPr>
        <p:sp>
          <p:nvSpPr>
            <p:cNvPr id="24" name="AutoShape 72"/>
            <p:cNvSpPr>
              <a:spLocks noChangeArrowheads="1"/>
            </p:cNvSpPr>
            <p:nvPr/>
          </p:nvSpPr>
          <p:spPr bwMode="gray">
            <a:xfrm>
              <a:off x="2096" y="3389"/>
              <a:ext cx="6416" cy="436"/>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3"/>
            <p:cNvSpPr>
              <a:spLocks noChangeArrowheads="1"/>
            </p:cNvSpPr>
            <p:nvPr/>
          </p:nvSpPr>
          <p:spPr bwMode="gray">
            <a:xfrm>
              <a:off x="1728" y="3276"/>
              <a:ext cx="662" cy="653"/>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4"/>
            <p:cNvSpPr txBox="1">
              <a:spLocks noChangeArrowheads="1"/>
            </p:cNvSpPr>
            <p:nvPr/>
          </p:nvSpPr>
          <p:spPr bwMode="gray">
            <a:xfrm>
              <a:off x="2714" y="3408"/>
              <a:ext cx="6171" cy="767"/>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lvl="0"/>
              <a:r>
                <a:rPr lang="en-US" sz="2600" b="1" err="1"/>
                <a:t>Các</a:t>
              </a:r>
              <a:r>
                <a:rPr lang="en-US" sz="2600" b="1"/>
                <a:t> </a:t>
              </a:r>
              <a:r>
                <a:rPr lang="en-US" sz="2600" b="1" err="1"/>
                <a:t>chức</a:t>
              </a:r>
              <a:r>
                <a:rPr lang="en-US" sz="2600" b="1"/>
                <a:t> </a:t>
              </a:r>
              <a:r>
                <a:rPr lang="en-US" sz="2600" b="1" err="1"/>
                <a:t>năng</a:t>
              </a:r>
              <a:r>
                <a:rPr lang="en-US" sz="2600" b="1"/>
                <a:t> </a:t>
              </a:r>
              <a:r>
                <a:rPr lang="en-US" sz="2600" b="1" err="1"/>
                <a:t>bản</a:t>
              </a:r>
              <a:r>
                <a:rPr lang="en-US" sz="2600" b="1"/>
                <a:t> </a:t>
              </a:r>
              <a:r>
                <a:rPr lang="en-US" sz="2600" b="1" err="1"/>
                <a:t>đồ</a:t>
              </a:r>
              <a:endParaRPr lang="en-US" sz="2600" b="1"/>
            </a:p>
            <a:p>
              <a:pPr lvl="0"/>
              <a:endParaRPr lang="en-US" sz="2600" b="1"/>
            </a:p>
          </p:txBody>
        </p:sp>
        <p:sp>
          <p:nvSpPr>
            <p:cNvPr id="27" name="Text Box 83"/>
            <p:cNvSpPr txBox="1">
              <a:spLocks noChangeArrowheads="1"/>
            </p:cNvSpPr>
            <p:nvPr/>
          </p:nvSpPr>
          <p:spPr bwMode="gray">
            <a:xfrm>
              <a:off x="1920" y="3408"/>
              <a:ext cx="258" cy="36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3</a:t>
              </a:r>
            </a:p>
          </p:txBody>
        </p:sp>
      </p:grpSp>
      <p:sp>
        <p:nvSpPr>
          <p:cNvPr id="3" name="Date Placeholder 2"/>
          <p:cNvSpPr>
            <a:spLocks noGrp="1"/>
          </p:cNvSpPr>
          <p:nvPr>
            <p:ph type="dt" sz="half" idx="10"/>
          </p:nvPr>
        </p:nvSpPr>
        <p:spPr/>
        <p:txBody>
          <a:bodyPr/>
          <a:lstStyle/>
          <a:p>
            <a:fld id="{9F7832CC-CCC0-4F72-B15C-9F1CE024F690}" type="datetime1">
              <a:rPr lang="vi-VN" smtClean="0"/>
              <a:t>14/05/2020</a:t>
            </a:fld>
            <a:endParaRPr lang="en-US"/>
          </a:p>
        </p:txBody>
      </p:sp>
      <p:sp>
        <p:nvSpPr>
          <p:cNvPr id="4" name="Footer Placeholder 3"/>
          <p:cNvSpPr>
            <a:spLocks noGrp="1"/>
          </p:cNvSpPr>
          <p:nvPr>
            <p:ph type="ftr" sz="quarter" idx="11"/>
          </p:nvPr>
        </p:nvSpPr>
        <p:spPr/>
        <p:txBody>
          <a:bodyPr/>
          <a:lstStyle/>
          <a:p>
            <a:r>
              <a:rPr lang="en-US"/>
              <a:t>ĐATN CHUYÊN NGÀNH CNPM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4504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2" y="472190"/>
            <a:ext cx="6480720" cy="888051"/>
          </a:xfrm>
        </p:spPr>
        <p:txBody>
          <a:bodyPr/>
          <a:lstStyle/>
          <a:p>
            <a:pPr marL="1252538" eaLnBrk="0" fontAlgn="base" hangingPunct="0">
              <a:spcAft>
                <a:spcPct val="0"/>
              </a:spcAft>
            </a:pPr>
            <a:r>
              <a:rPr lang="en-GB" b="1">
                <a:solidFill>
                  <a:srgbClr val="FFFFFF"/>
                </a:solidFill>
              </a:rPr>
              <a:t>Giới thiệu đề tài</a:t>
            </a:r>
            <a:endParaRPr lang="en-US" b="1">
              <a:solidFill>
                <a:srgbClr val="FFFFFF"/>
              </a:solidFill>
            </a:endParaRPr>
          </a:p>
        </p:txBody>
      </p:sp>
      <p:sp>
        <p:nvSpPr>
          <p:cNvPr id="3" name="Content Placeholder 2"/>
          <p:cNvSpPr>
            <a:spLocks noGrp="1"/>
          </p:cNvSpPr>
          <p:nvPr>
            <p:ph idx="1"/>
          </p:nvPr>
        </p:nvSpPr>
        <p:spPr>
          <a:xfrm>
            <a:off x="484710" y="1340769"/>
            <a:ext cx="8191746" cy="4907638"/>
          </a:xfrm>
        </p:spPr>
        <p:txBody>
          <a:bodyPr>
            <a:normAutofit lnSpcReduction="10000"/>
          </a:bodyPr>
          <a:lstStyle/>
          <a:p>
            <a:pPr marL="0" indent="0" algn="just">
              <a:buNone/>
            </a:pPr>
            <a:r>
              <a:rPr lang="en-US" sz="2500" err="1"/>
              <a:t>Hiện</a:t>
            </a:r>
            <a:r>
              <a:rPr lang="en-US" sz="2500"/>
              <a:t> nay </a:t>
            </a:r>
            <a:r>
              <a:rPr lang="en-US" sz="2500" err="1"/>
              <a:t>tình</a:t>
            </a:r>
            <a:r>
              <a:rPr lang="en-US" sz="2500"/>
              <a:t> </a:t>
            </a:r>
            <a:r>
              <a:rPr lang="en-US" sz="2500" err="1"/>
              <a:t>trạng</a:t>
            </a:r>
            <a:r>
              <a:rPr lang="en-US" sz="2500"/>
              <a:t> tai </a:t>
            </a:r>
            <a:r>
              <a:rPr lang="en-US" sz="2500" err="1"/>
              <a:t>nạn</a:t>
            </a:r>
            <a:r>
              <a:rPr lang="en-US" sz="2500"/>
              <a:t> </a:t>
            </a:r>
            <a:r>
              <a:rPr lang="en-US" sz="2500" err="1"/>
              <a:t>giao</a:t>
            </a:r>
            <a:r>
              <a:rPr lang="en-US" sz="2500"/>
              <a:t> </a:t>
            </a:r>
            <a:r>
              <a:rPr lang="en-US" sz="2500" err="1"/>
              <a:t>thông</a:t>
            </a:r>
            <a:r>
              <a:rPr lang="en-US" sz="2500"/>
              <a:t> </a:t>
            </a:r>
            <a:r>
              <a:rPr lang="en-US" sz="2500" err="1"/>
              <a:t>ngày</a:t>
            </a:r>
            <a:r>
              <a:rPr lang="en-US" sz="2500"/>
              <a:t> </a:t>
            </a:r>
            <a:r>
              <a:rPr lang="en-US" sz="2500" err="1"/>
              <a:t>càng</a:t>
            </a:r>
            <a:r>
              <a:rPr lang="en-US" sz="2500"/>
              <a:t> </a:t>
            </a:r>
            <a:r>
              <a:rPr lang="en-US" sz="2500" err="1"/>
              <a:t>nghiêm</a:t>
            </a:r>
            <a:r>
              <a:rPr lang="en-US" sz="2500"/>
              <a:t> </a:t>
            </a:r>
            <a:r>
              <a:rPr lang="en-US" sz="2500" err="1"/>
              <a:t>trong</a:t>
            </a:r>
            <a:r>
              <a:rPr lang="en-US" sz="2500"/>
              <a:t>, </a:t>
            </a:r>
            <a:r>
              <a:rPr lang="en-US" sz="2500" err="1"/>
              <a:t>số</a:t>
            </a:r>
            <a:r>
              <a:rPr lang="en-US" sz="2500"/>
              <a:t> </a:t>
            </a:r>
            <a:r>
              <a:rPr lang="en-US" sz="2500" err="1"/>
              <a:t>vụ</a:t>
            </a:r>
            <a:r>
              <a:rPr lang="en-US" sz="2500"/>
              <a:t> vi </a:t>
            </a:r>
            <a:r>
              <a:rPr lang="en-US" sz="2500" err="1"/>
              <a:t>phạm</a:t>
            </a:r>
            <a:r>
              <a:rPr lang="en-US" sz="2500"/>
              <a:t> </a:t>
            </a:r>
            <a:r>
              <a:rPr lang="en-US" sz="2500" err="1"/>
              <a:t>giao</a:t>
            </a:r>
            <a:r>
              <a:rPr lang="en-US" sz="2500"/>
              <a:t> </a:t>
            </a:r>
            <a:r>
              <a:rPr lang="en-US" sz="2500" err="1"/>
              <a:t>thông</a:t>
            </a:r>
            <a:r>
              <a:rPr lang="en-US" sz="2500"/>
              <a:t> </a:t>
            </a:r>
            <a:r>
              <a:rPr lang="en-US" sz="2500" err="1"/>
              <a:t>ngày</a:t>
            </a:r>
            <a:r>
              <a:rPr lang="en-US" sz="2500"/>
              <a:t> </a:t>
            </a:r>
            <a:r>
              <a:rPr lang="en-US" sz="2500" err="1"/>
              <a:t>càng</a:t>
            </a:r>
            <a:r>
              <a:rPr lang="en-US" sz="2500"/>
              <a:t> </a:t>
            </a:r>
            <a:r>
              <a:rPr lang="en-US" sz="2500" err="1"/>
              <a:t>nhiều</a:t>
            </a:r>
            <a:r>
              <a:rPr lang="en-US" sz="2500"/>
              <a:t>, </a:t>
            </a:r>
            <a:r>
              <a:rPr lang="en-US" sz="2500" err="1"/>
              <a:t>lạng</a:t>
            </a:r>
            <a:r>
              <a:rPr lang="en-US" sz="2500"/>
              <a:t> </a:t>
            </a:r>
            <a:r>
              <a:rPr lang="en-US" sz="2500" err="1"/>
              <a:t>lách</a:t>
            </a:r>
            <a:r>
              <a:rPr lang="en-US" sz="2500"/>
              <a:t> </a:t>
            </a:r>
            <a:r>
              <a:rPr lang="en-US" sz="2500" err="1"/>
              <a:t>đánh</a:t>
            </a:r>
            <a:r>
              <a:rPr lang="en-US" sz="2500"/>
              <a:t> </a:t>
            </a:r>
            <a:r>
              <a:rPr lang="en-US" sz="2500" err="1"/>
              <a:t>võng</a:t>
            </a:r>
            <a:r>
              <a:rPr lang="en-US" sz="2500"/>
              <a:t> </a:t>
            </a:r>
            <a:r>
              <a:rPr lang="en-US" sz="2500" err="1"/>
              <a:t>của</a:t>
            </a:r>
            <a:r>
              <a:rPr lang="en-US" sz="2500"/>
              <a:t> </a:t>
            </a:r>
            <a:r>
              <a:rPr lang="en-US" sz="2500" err="1"/>
              <a:t>thanh</a:t>
            </a:r>
            <a:r>
              <a:rPr lang="en-US" sz="2500"/>
              <a:t> niên diễn ra </a:t>
            </a:r>
            <a:r>
              <a:rPr lang="en-US" sz="2500" err="1"/>
              <a:t>th</a:t>
            </a:r>
            <a:r>
              <a:rPr lang="vi-VN" sz="2500"/>
              <a:t>ư</a:t>
            </a:r>
            <a:r>
              <a:rPr lang="en-US" sz="2500" err="1"/>
              <a:t>ờng</a:t>
            </a:r>
            <a:r>
              <a:rPr lang="en-US" sz="2500"/>
              <a:t> </a:t>
            </a:r>
            <a:r>
              <a:rPr lang="en-US" sz="2500" err="1"/>
              <a:t>xuyên</a:t>
            </a:r>
            <a:r>
              <a:rPr lang="en-US" sz="2500"/>
              <a:t>. </a:t>
            </a:r>
            <a:r>
              <a:rPr lang="en-US" sz="2500" err="1"/>
              <a:t>Nên</a:t>
            </a:r>
            <a:r>
              <a:rPr lang="en-US" sz="2500"/>
              <a:t> </a:t>
            </a:r>
            <a:r>
              <a:rPr lang="en-US" sz="2500" err="1"/>
              <a:t>việc</a:t>
            </a:r>
            <a:r>
              <a:rPr lang="en-US" sz="2500"/>
              <a:t> </a:t>
            </a:r>
            <a:r>
              <a:rPr lang="en-US" sz="2500" err="1"/>
              <a:t>lập</a:t>
            </a:r>
            <a:r>
              <a:rPr lang="en-US" sz="2500"/>
              <a:t> </a:t>
            </a:r>
            <a:r>
              <a:rPr lang="en-US" sz="2500" err="1"/>
              <a:t>chốt</a:t>
            </a:r>
            <a:r>
              <a:rPr lang="en-US" sz="2500"/>
              <a:t> </a:t>
            </a:r>
            <a:r>
              <a:rPr lang="en-US" sz="2500" err="1"/>
              <a:t>giao</a:t>
            </a:r>
            <a:r>
              <a:rPr lang="en-US" sz="2500"/>
              <a:t> </a:t>
            </a:r>
            <a:r>
              <a:rPr lang="en-US" sz="2500" err="1"/>
              <a:t>thông</a:t>
            </a:r>
            <a:r>
              <a:rPr lang="en-US" sz="2500"/>
              <a:t> </a:t>
            </a:r>
            <a:r>
              <a:rPr lang="en-US" sz="2500" err="1"/>
              <a:t>quản</a:t>
            </a:r>
            <a:r>
              <a:rPr lang="en-US" sz="2500"/>
              <a:t> </a:t>
            </a:r>
            <a:r>
              <a:rPr lang="en-US" sz="2500" err="1"/>
              <a:t>lý</a:t>
            </a:r>
            <a:r>
              <a:rPr lang="en-US" sz="2500"/>
              <a:t>, </a:t>
            </a:r>
            <a:r>
              <a:rPr lang="en-US" sz="2500" err="1"/>
              <a:t>sử</a:t>
            </a:r>
            <a:r>
              <a:rPr lang="en-US" sz="2500"/>
              <a:t> </a:t>
            </a:r>
            <a:r>
              <a:rPr lang="en-US" sz="2500" err="1"/>
              <a:t>phạt</a:t>
            </a:r>
            <a:r>
              <a:rPr lang="en-US" sz="2500"/>
              <a:t> </a:t>
            </a:r>
            <a:r>
              <a:rPr lang="en-US" sz="2500" err="1"/>
              <a:t>vụ</a:t>
            </a:r>
            <a:r>
              <a:rPr lang="en-US" sz="2500"/>
              <a:t> vi </a:t>
            </a:r>
            <a:r>
              <a:rPr lang="en-US" sz="2500" err="1"/>
              <a:t>phạm</a:t>
            </a:r>
            <a:r>
              <a:rPr lang="en-US" sz="2500"/>
              <a:t> </a:t>
            </a:r>
            <a:r>
              <a:rPr lang="en-US" sz="2500" err="1"/>
              <a:t>giao</a:t>
            </a:r>
            <a:r>
              <a:rPr lang="en-US" sz="2500"/>
              <a:t> </a:t>
            </a:r>
            <a:r>
              <a:rPr lang="en-US" sz="2500" err="1"/>
              <a:t>thông</a:t>
            </a:r>
            <a:r>
              <a:rPr lang="en-US" sz="2500"/>
              <a:t> ở </a:t>
            </a:r>
            <a:r>
              <a:rPr lang="en-US" sz="2500" err="1"/>
              <a:t>các</a:t>
            </a:r>
            <a:r>
              <a:rPr lang="en-US" sz="2500"/>
              <a:t> </a:t>
            </a:r>
            <a:r>
              <a:rPr lang="en-US" sz="2500" err="1"/>
              <a:t>tuyến</a:t>
            </a:r>
            <a:r>
              <a:rPr lang="en-US" sz="2500"/>
              <a:t> đ</a:t>
            </a:r>
            <a:r>
              <a:rPr lang="vi-VN" sz="2500"/>
              <a:t>ư</a:t>
            </a:r>
            <a:r>
              <a:rPr lang="en-US" sz="2500" err="1"/>
              <a:t>ờng</a:t>
            </a:r>
            <a:r>
              <a:rPr lang="en-US" sz="2500"/>
              <a:t> </a:t>
            </a:r>
            <a:r>
              <a:rPr lang="en-US" sz="2500" err="1"/>
              <a:t>là</a:t>
            </a:r>
            <a:r>
              <a:rPr lang="en-US" sz="2500"/>
              <a:t> </a:t>
            </a:r>
            <a:r>
              <a:rPr lang="en-US" sz="2500" err="1"/>
              <a:t>rất</a:t>
            </a:r>
            <a:r>
              <a:rPr lang="en-US" sz="2500"/>
              <a:t> </a:t>
            </a:r>
            <a:r>
              <a:rPr lang="en-US" sz="2500" err="1"/>
              <a:t>cần</a:t>
            </a:r>
            <a:r>
              <a:rPr lang="en-US" sz="2500"/>
              <a:t> </a:t>
            </a:r>
            <a:r>
              <a:rPr lang="en-US" sz="2500" err="1"/>
              <a:t>thiết</a:t>
            </a:r>
            <a:r>
              <a:rPr lang="en-US" sz="2500"/>
              <a:t>.</a:t>
            </a:r>
          </a:p>
          <a:p>
            <a:pPr marL="0" indent="0" algn="just">
              <a:buNone/>
            </a:pPr>
            <a:r>
              <a:rPr lang="en-US" sz="2500"/>
              <a:t> </a:t>
            </a:r>
            <a:r>
              <a:rPr lang="en-US" sz="2500" err="1"/>
              <a:t>Vì</a:t>
            </a:r>
            <a:r>
              <a:rPr lang="en-US" sz="2500"/>
              <a:t> </a:t>
            </a:r>
            <a:r>
              <a:rPr lang="en-US" sz="2500" err="1"/>
              <a:t>vậy</a:t>
            </a:r>
            <a:r>
              <a:rPr lang="en-US" sz="2500"/>
              <a:t> </a:t>
            </a:r>
            <a:r>
              <a:rPr lang="en-US" sz="2500" err="1"/>
              <a:t>bản</a:t>
            </a:r>
            <a:r>
              <a:rPr lang="en-US" sz="2500"/>
              <a:t> </a:t>
            </a:r>
            <a:r>
              <a:rPr lang="en-US" sz="2500" err="1"/>
              <a:t>đồ</a:t>
            </a:r>
            <a:r>
              <a:rPr lang="en-US" sz="2500"/>
              <a:t> neogeography </a:t>
            </a:r>
            <a:r>
              <a:rPr lang="en-US" sz="2500" err="1"/>
              <a:t>chỉ</a:t>
            </a:r>
            <a:r>
              <a:rPr lang="en-US" sz="2500"/>
              <a:t> ra </a:t>
            </a:r>
            <a:r>
              <a:rPr lang="en-US" sz="2500" err="1"/>
              <a:t>các</a:t>
            </a:r>
            <a:r>
              <a:rPr lang="en-US" sz="2500"/>
              <a:t> </a:t>
            </a:r>
            <a:r>
              <a:rPr lang="en-US" sz="2500" err="1"/>
              <a:t>địa</a:t>
            </a:r>
            <a:r>
              <a:rPr lang="en-US" sz="2500"/>
              <a:t> </a:t>
            </a:r>
            <a:r>
              <a:rPr lang="en-US" sz="2500" err="1"/>
              <a:t>điểm</a:t>
            </a:r>
            <a:r>
              <a:rPr lang="en-US" sz="2500"/>
              <a:t> </a:t>
            </a:r>
            <a:r>
              <a:rPr lang="en-US" sz="2500" err="1"/>
              <a:t>các</a:t>
            </a:r>
            <a:r>
              <a:rPr lang="en-US" sz="2500"/>
              <a:t> </a:t>
            </a:r>
            <a:r>
              <a:rPr lang="en-US" sz="2500" err="1"/>
              <a:t>cảnh</a:t>
            </a:r>
            <a:r>
              <a:rPr lang="en-US" sz="2500"/>
              <a:t> </a:t>
            </a:r>
            <a:r>
              <a:rPr lang="en-US" sz="2500" err="1"/>
              <a:t>sát</a:t>
            </a:r>
            <a:r>
              <a:rPr lang="en-US" sz="2500"/>
              <a:t> </a:t>
            </a:r>
            <a:r>
              <a:rPr lang="en-US" sz="2500" err="1"/>
              <a:t>giao</a:t>
            </a:r>
            <a:r>
              <a:rPr lang="en-US" sz="2500"/>
              <a:t> </a:t>
            </a:r>
            <a:r>
              <a:rPr lang="en-US" sz="2500" err="1"/>
              <a:t>thông</a:t>
            </a:r>
            <a:r>
              <a:rPr lang="en-US" sz="2500"/>
              <a:t> </a:t>
            </a:r>
            <a:r>
              <a:rPr lang="en-US" sz="2500" err="1"/>
              <a:t>giúp</a:t>
            </a:r>
            <a:r>
              <a:rPr lang="en-US" sz="2500"/>
              <a:t> ng</a:t>
            </a:r>
            <a:r>
              <a:rPr lang="vi-VN" sz="2500"/>
              <a:t>ư</a:t>
            </a:r>
            <a:r>
              <a:rPr lang="en-US" sz="2500" err="1"/>
              <a:t>ời</a:t>
            </a:r>
            <a:r>
              <a:rPr lang="en-US" sz="2500"/>
              <a:t> </a:t>
            </a:r>
            <a:r>
              <a:rPr lang="en-US" sz="2500" err="1"/>
              <a:t>dân</a:t>
            </a:r>
            <a:r>
              <a:rPr lang="en-US" sz="2500"/>
              <a:t> </a:t>
            </a:r>
            <a:r>
              <a:rPr lang="en-US" sz="2500" err="1"/>
              <a:t>có</a:t>
            </a:r>
            <a:r>
              <a:rPr lang="en-US" sz="2500"/>
              <a:t> </a:t>
            </a:r>
            <a:r>
              <a:rPr lang="en-US" sz="2500" err="1"/>
              <a:t>thể</a:t>
            </a:r>
            <a:r>
              <a:rPr lang="en-US" sz="2500"/>
              <a:t> </a:t>
            </a:r>
            <a:r>
              <a:rPr lang="en-US" sz="2500" err="1"/>
              <a:t>trình</a:t>
            </a:r>
            <a:r>
              <a:rPr lang="en-US" sz="2500"/>
              <a:t> </a:t>
            </a:r>
            <a:r>
              <a:rPr lang="en-US" sz="2500" err="1"/>
              <a:t>báo</a:t>
            </a:r>
            <a:r>
              <a:rPr lang="en-US" sz="2500"/>
              <a:t> </a:t>
            </a:r>
            <a:r>
              <a:rPr lang="en-US" sz="2500" err="1"/>
              <a:t>cách</a:t>
            </a:r>
            <a:r>
              <a:rPr lang="en-US" sz="2500"/>
              <a:t> </a:t>
            </a:r>
            <a:r>
              <a:rPr lang="en-US" sz="2500" err="1"/>
              <a:t>nhanh</a:t>
            </a:r>
            <a:r>
              <a:rPr lang="en-US" sz="2500"/>
              <a:t> </a:t>
            </a:r>
            <a:r>
              <a:rPr lang="en-US" sz="2500" err="1"/>
              <a:t>nhất</a:t>
            </a:r>
            <a:r>
              <a:rPr lang="en-US" sz="2500"/>
              <a:t> </a:t>
            </a:r>
            <a:r>
              <a:rPr lang="en-US" sz="2500" err="1"/>
              <a:t>địa</a:t>
            </a:r>
            <a:r>
              <a:rPr lang="en-US" sz="2500"/>
              <a:t> </a:t>
            </a:r>
            <a:r>
              <a:rPr lang="en-US" sz="2500" err="1"/>
              <a:t>điểm</a:t>
            </a:r>
            <a:r>
              <a:rPr lang="en-US" sz="2500"/>
              <a:t> </a:t>
            </a:r>
            <a:r>
              <a:rPr lang="en-US" sz="2500" err="1"/>
              <a:t>gần</a:t>
            </a:r>
            <a:r>
              <a:rPr lang="en-US" sz="2500"/>
              <a:t> </a:t>
            </a:r>
            <a:r>
              <a:rPr lang="en-US" sz="2500" err="1"/>
              <a:t>giúp</a:t>
            </a:r>
            <a:r>
              <a:rPr lang="en-US" sz="2500"/>
              <a:t> </a:t>
            </a:r>
            <a:r>
              <a:rPr lang="en-US" sz="2500" err="1"/>
              <a:t>sử</a:t>
            </a:r>
            <a:r>
              <a:rPr lang="en-US" sz="2500"/>
              <a:t> </a:t>
            </a:r>
            <a:r>
              <a:rPr lang="en-US" sz="2500" err="1"/>
              <a:t>lý</a:t>
            </a:r>
            <a:r>
              <a:rPr lang="en-US" sz="2500"/>
              <a:t> vi </a:t>
            </a:r>
            <a:r>
              <a:rPr lang="en-US" sz="2500" err="1"/>
              <a:t>phạm</a:t>
            </a:r>
            <a:r>
              <a:rPr lang="en-US" sz="2500"/>
              <a:t>, </a:t>
            </a:r>
            <a:r>
              <a:rPr lang="en-US" sz="2500" err="1"/>
              <a:t>giải</a:t>
            </a:r>
            <a:r>
              <a:rPr lang="en-US" sz="2500"/>
              <a:t> </a:t>
            </a:r>
            <a:r>
              <a:rPr lang="en-US" sz="2500" err="1"/>
              <a:t>quyết</a:t>
            </a:r>
            <a:r>
              <a:rPr lang="en-US" sz="2500"/>
              <a:t> </a:t>
            </a:r>
            <a:r>
              <a:rPr lang="en-US" sz="2500" err="1"/>
              <a:t>xung</a:t>
            </a:r>
            <a:r>
              <a:rPr lang="en-US" sz="2500"/>
              <a:t> đột.</a:t>
            </a:r>
          </a:p>
          <a:p>
            <a:pPr marL="0" indent="0" algn="just">
              <a:buNone/>
            </a:pPr>
            <a:r>
              <a:rPr lang="en-US" sz="2500"/>
              <a:t>Bên cạnh đó là việc né chốt( tiêu cực); Giúp cho tình thần tự giác khi tham gia giao thông của mọi ng</a:t>
            </a:r>
            <a:r>
              <a:rPr lang="vi-VN" sz="2500"/>
              <a:t>ư</a:t>
            </a:r>
            <a:r>
              <a:rPr lang="en-US" sz="2500"/>
              <a:t>ời tốt h</a:t>
            </a:r>
            <a:r>
              <a:rPr lang="vi-VN" sz="2500"/>
              <a:t>ơ</a:t>
            </a:r>
            <a:r>
              <a:rPr lang="en-US" sz="2500"/>
              <a:t>n (tích cực).</a:t>
            </a:r>
          </a:p>
        </p:txBody>
      </p:sp>
      <p:sp>
        <p:nvSpPr>
          <p:cNvPr id="4" name="Date Placeholder 3"/>
          <p:cNvSpPr>
            <a:spLocks noGrp="1"/>
          </p:cNvSpPr>
          <p:nvPr>
            <p:ph type="dt" sz="half" idx="10"/>
          </p:nvPr>
        </p:nvSpPr>
        <p:spPr/>
        <p:txBody>
          <a:bodyPr/>
          <a:lstStyle/>
          <a:p>
            <a:fld id="{34E2A69B-FDB5-4466-BB51-CBA224CE8AC8}" type="datetime1">
              <a:rPr lang="vi-VN" smtClean="0"/>
              <a:t>14/05/2020</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8815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191746" cy="888050"/>
          </a:xfrm>
        </p:spPr>
        <p:txBody>
          <a:bodyPr/>
          <a:lstStyle/>
          <a:p>
            <a:pPr marL="508000" algn="just" eaLnBrk="0" fontAlgn="base" hangingPunct="0">
              <a:spcAft>
                <a:spcPct val="0"/>
              </a:spcAft>
            </a:pPr>
            <a:r>
              <a:rPr lang="en-US" b="1">
                <a:solidFill>
                  <a:srgbClr val="FFFFFF"/>
                </a:solidFill>
              </a:rPr>
              <a:t>Giới thiệu một số lý thuyết</a:t>
            </a:r>
          </a:p>
        </p:txBody>
      </p:sp>
      <p:sp>
        <p:nvSpPr>
          <p:cNvPr id="3" name="Content Placeholder 2"/>
          <p:cNvSpPr>
            <a:spLocks noGrp="1"/>
          </p:cNvSpPr>
          <p:nvPr>
            <p:ph idx="1"/>
          </p:nvPr>
        </p:nvSpPr>
        <p:spPr>
          <a:xfrm>
            <a:off x="494454" y="1484784"/>
            <a:ext cx="8191746" cy="4195481"/>
          </a:xfrm>
        </p:spPr>
        <p:txBody>
          <a:bodyPr>
            <a:normAutofit/>
          </a:bodyPr>
          <a:lstStyle/>
          <a:p>
            <a:pPr marL="0" indent="0" algn="just">
              <a:buNone/>
            </a:pPr>
            <a:r>
              <a:rPr lang="en-US" sz="2700"/>
              <a:t>Bản đồ chuyên đề là gì?</a:t>
            </a:r>
          </a:p>
          <a:p>
            <a:pPr marL="0" indent="0" algn="just">
              <a:buNone/>
            </a:pPr>
            <a:r>
              <a:rPr lang="en-US" sz="2700"/>
              <a:t>Bản đồ chuyên đề là một loại bản đồ thể hiện một chủ đề đặc biệt của một vùng địa lý cụ thể. Các bản đồ này có thể thể hiện “các chủ đề vật lý, xã hội chính trị, văn hóa, kinh tế, nông nghiệp, xã hội học, hoặc các chủ đề về các thành phố, quốc gia, hay lục địa”.</a:t>
            </a:r>
          </a:p>
          <a:p>
            <a:pPr marL="0" indent="0" algn="just">
              <a:buNone/>
            </a:pPr>
            <a:endParaRPr lang="en-US" sz="25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94297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D70-C5C3-4148-BF19-2E2D4C71F2C6}"/>
              </a:ext>
            </a:extLst>
          </p:cNvPr>
          <p:cNvSpPr>
            <a:spLocks noGrp="1"/>
          </p:cNvSpPr>
          <p:nvPr>
            <p:ph type="title"/>
          </p:nvPr>
        </p:nvSpPr>
        <p:spPr/>
        <p:txBody>
          <a:bodyPr/>
          <a:lstStyle/>
          <a:p>
            <a:r>
              <a:rPr lang="en-US" b="1" err="1">
                <a:solidFill>
                  <a:srgbClr val="FFFFFF"/>
                </a:solidFill>
              </a:rPr>
              <a:t>Giới</a:t>
            </a:r>
            <a:r>
              <a:rPr lang="en-US" b="1">
                <a:solidFill>
                  <a:srgbClr val="FFFFFF"/>
                </a:solidFill>
              </a:rPr>
              <a:t> </a:t>
            </a:r>
            <a:r>
              <a:rPr lang="en-US" b="1" err="1">
                <a:solidFill>
                  <a:srgbClr val="FFFFFF"/>
                </a:solidFill>
              </a:rPr>
              <a:t>thiệu</a:t>
            </a:r>
            <a:r>
              <a:rPr lang="en-US" b="1">
                <a:solidFill>
                  <a:srgbClr val="FFFFFF"/>
                </a:solidFill>
              </a:rPr>
              <a:t> </a:t>
            </a:r>
            <a:r>
              <a:rPr lang="en-US" b="1" err="1">
                <a:solidFill>
                  <a:srgbClr val="FFFFFF"/>
                </a:solidFill>
              </a:rPr>
              <a:t>một</a:t>
            </a:r>
            <a:r>
              <a:rPr lang="en-US" b="1">
                <a:solidFill>
                  <a:srgbClr val="FFFFFF"/>
                </a:solidFill>
              </a:rPr>
              <a:t> </a:t>
            </a:r>
            <a:r>
              <a:rPr lang="en-US" b="1" err="1">
                <a:solidFill>
                  <a:srgbClr val="FFFFFF"/>
                </a:solidFill>
              </a:rPr>
              <a:t>số</a:t>
            </a:r>
            <a:r>
              <a:rPr lang="en-US" b="1">
                <a:solidFill>
                  <a:srgbClr val="FFFFFF"/>
                </a:solidFill>
              </a:rPr>
              <a:t> </a:t>
            </a:r>
            <a:r>
              <a:rPr lang="en-US" b="1" err="1">
                <a:solidFill>
                  <a:srgbClr val="FFFFFF"/>
                </a:solidFill>
              </a:rPr>
              <a:t>lý</a:t>
            </a:r>
            <a:r>
              <a:rPr lang="en-US" b="1">
                <a:solidFill>
                  <a:srgbClr val="FFFFFF"/>
                </a:solidFill>
              </a:rPr>
              <a:t> </a:t>
            </a:r>
            <a:r>
              <a:rPr lang="en-US" b="1" err="1">
                <a:solidFill>
                  <a:srgbClr val="FFFFFF"/>
                </a:solidFill>
              </a:rPr>
              <a:t>thuyết</a:t>
            </a:r>
            <a:endParaRPr lang="en-US"/>
          </a:p>
        </p:txBody>
      </p:sp>
      <p:sp>
        <p:nvSpPr>
          <p:cNvPr id="3" name="Content Placeholder 2">
            <a:extLst>
              <a:ext uri="{FF2B5EF4-FFF2-40B4-BE49-F238E27FC236}">
                <a16:creationId xmlns:a16="http://schemas.microsoft.com/office/drawing/2014/main" id="{69E2314D-85B2-4C53-BA88-17C54E8851BE}"/>
              </a:ext>
            </a:extLst>
          </p:cNvPr>
          <p:cNvSpPr>
            <a:spLocks noGrp="1"/>
          </p:cNvSpPr>
          <p:nvPr>
            <p:ph idx="1"/>
          </p:nvPr>
        </p:nvSpPr>
        <p:spPr>
          <a:xfrm>
            <a:off x="467002" y="1152983"/>
            <a:ext cx="8191746" cy="4824536"/>
          </a:xfrm>
        </p:spPr>
        <p:txBody>
          <a:bodyPr>
            <a:normAutofit/>
          </a:bodyPr>
          <a:lstStyle/>
          <a:p>
            <a:pPr>
              <a:buFont typeface="Wingdings" panose="05000000000000000000" pitchFamily="2" charset="2"/>
              <a:buChar char="Ø"/>
            </a:pPr>
            <a:r>
              <a:rPr lang="en-US" b="1" err="1"/>
              <a:t>Tìm</a:t>
            </a:r>
            <a:r>
              <a:rPr lang="en-US" b="1"/>
              <a:t> </a:t>
            </a:r>
            <a:r>
              <a:rPr lang="en-US" b="1" err="1"/>
              <a:t>hiểu</a:t>
            </a:r>
            <a:r>
              <a:rPr lang="en-US" b="1"/>
              <a:t> </a:t>
            </a:r>
            <a:r>
              <a:rPr lang="en-US" b="1" err="1"/>
              <a:t>về</a:t>
            </a:r>
            <a:r>
              <a:rPr lang="en-US" b="1"/>
              <a:t> Google Map API</a:t>
            </a:r>
          </a:p>
          <a:p>
            <a:pPr marL="0" indent="0" algn="just">
              <a:buNone/>
            </a:pPr>
            <a:r>
              <a:rPr lang="en-US" sz="2500"/>
              <a:t>- </a:t>
            </a:r>
            <a:r>
              <a:rPr lang="vi-VN" sz="2700"/>
              <a:t>Google Map là một dịch vụ bản đồ trực tuyến</a:t>
            </a:r>
            <a:r>
              <a:rPr lang="en-US" sz="2700"/>
              <a:t>, </a:t>
            </a:r>
            <a:r>
              <a:rPr lang="vi-VN" sz="2700"/>
              <a:t>ứng dụng hỗ trợ nhiều dịch vụ</a:t>
            </a:r>
            <a:endParaRPr lang="en-US" sz="2700"/>
          </a:p>
          <a:p>
            <a:pPr algn="just">
              <a:buFontTx/>
              <a:buChar char="-"/>
            </a:pPr>
            <a:r>
              <a:rPr lang="vi-VN" sz="2700"/>
              <a:t>tính năng phổ biến nhất là dò đường, chỉ đường, tìm vị trí;</a:t>
            </a:r>
            <a:endParaRPr lang="en-US" sz="2700"/>
          </a:p>
          <a:p>
            <a:pPr algn="just">
              <a:buFontTx/>
              <a:buChar char="-"/>
            </a:pPr>
            <a:r>
              <a:rPr lang="vi-VN" sz="2700"/>
              <a:t>hiển thị những tuyến đường tối ưu cho từng phương tiện tham gia giao thông, </a:t>
            </a:r>
            <a:endParaRPr lang="en-US" sz="2700"/>
          </a:p>
          <a:p>
            <a:pPr algn="just">
              <a:buFontTx/>
              <a:buChar char="-"/>
            </a:pPr>
            <a:r>
              <a:rPr lang="vi-VN" sz="2700"/>
              <a:t>hiển thị những địa điểm xung quanh vị trí người dùng hoặc vị trí chỉ định như ATM, trạm xăng, bệnh viện,…</a:t>
            </a:r>
            <a:endParaRPr lang="en-US" sz="2700" b="1"/>
          </a:p>
          <a:p>
            <a:pPr marL="0" indent="0">
              <a:buNone/>
            </a:pPr>
            <a:endParaRPr lang="en-US" b="1"/>
          </a:p>
        </p:txBody>
      </p:sp>
      <p:sp>
        <p:nvSpPr>
          <p:cNvPr id="4" name="Date Placeholder 3">
            <a:extLst>
              <a:ext uri="{FF2B5EF4-FFF2-40B4-BE49-F238E27FC236}">
                <a16:creationId xmlns:a16="http://schemas.microsoft.com/office/drawing/2014/main" id="{5856E9D1-1414-4815-B619-2D77E3E03292}"/>
              </a:ext>
            </a:extLst>
          </p:cNvPr>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a:extLst>
              <a:ext uri="{FF2B5EF4-FFF2-40B4-BE49-F238E27FC236}">
                <a16:creationId xmlns:a16="http://schemas.microsoft.com/office/drawing/2014/main" id="{2A575238-B140-43DA-8401-F574FF8457F2}"/>
              </a:ext>
            </a:extLst>
          </p:cNvPr>
          <p:cNvSpPr>
            <a:spLocks noGrp="1"/>
          </p:cNvSpPr>
          <p:nvPr>
            <p:ph type="ftr" sz="quarter" idx="11"/>
          </p:nvPr>
        </p:nvSpPr>
        <p:spPr/>
        <p:txBody>
          <a:bodyPr/>
          <a:lstStyle/>
          <a:p>
            <a:r>
              <a:rPr lang="en-US"/>
              <a:t>ĐATN CHUYÊN NGÀNH CNPM</a:t>
            </a:r>
          </a:p>
        </p:txBody>
      </p:sp>
      <p:sp>
        <p:nvSpPr>
          <p:cNvPr id="6" name="Slide Number Placeholder 5">
            <a:extLst>
              <a:ext uri="{FF2B5EF4-FFF2-40B4-BE49-F238E27FC236}">
                <a16:creationId xmlns:a16="http://schemas.microsoft.com/office/drawing/2014/main" id="{FC36DE02-D23F-420B-82B3-2D8ADF475166}"/>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44967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D70-C5C3-4148-BF19-2E2D4C71F2C6}"/>
              </a:ext>
            </a:extLst>
          </p:cNvPr>
          <p:cNvSpPr>
            <a:spLocks noGrp="1"/>
          </p:cNvSpPr>
          <p:nvPr>
            <p:ph type="title"/>
          </p:nvPr>
        </p:nvSpPr>
        <p:spPr/>
        <p:txBody>
          <a:bodyPr/>
          <a:lstStyle/>
          <a:p>
            <a:r>
              <a:rPr lang="en-US" b="1" err="1">
                <a:solidFill>
                  <a:srgbClr val="FFFFFF"/>
                </a:solidFill>
              </a:rPr>
              <a:t>Giới</a:t>
            </a:r>
            <a:r>
              <a:rPr lang="en-US" b="1">
                <a:solidFill>
                  <a:srgbClr val="FFFFFF"/>
                </a:solidFill>
              </a:rPr>
              <a:t> </a:t>
            </a:r>
            <a:r>
              <a:rPr lang="en-US" b="1" err="1">
                <a:solidFill>
                  <a:srgbClr val="FFFFFF"/>
                </a:solidFill>
              </a:rPr>
              <a:t>thiệu</a:t>
            </a:r>
            <a:r>
              <a:rPr lang="en-US" b="1">
                <a:solidFill>
                  <a:srgbClr val="FFFFFF"/>
                </a:solidFill>
              </a:rPr>
              <a:t> </a:t>
            </a:r>
            <a:r>
              <a:rPr lang="en-US" b="1" err="1">
                <a:solidFill>
                  <a:srgbClr val="FFFFFF"/>
                </a:solidFill>
              </a:rPr>
              <a:t>một</a:t>
            </a:r>
            <a:r>
              <a:rPr lang="en-US" b="1">
                <a:solidFill>
                  <a:srgbClr val="FFFFFF"/>
                </a:solidFill>
              </a:rPr>
              <a:t> </a:t>
            </a:r>
            <a:r>
              <a:rPr lang="en-US" b="1" err="1">
                <a:solidFill>
                  <a:srgbClr val="FFFFFF"/>
                </a:solidFill>
              </a:rPr>
              <a:t>số</a:t>
            </a:r>
            <a:r>
              <a:rPr lang="en-US" b="1">
                <a:solidFill>
                  <a:srgbClr val="FFFFFF"/>
                </a:solidFill>
              </a:rPr>
              <a:t> </a:t>
            </a:r>
            <a:r>
              <a:rPr lang="en-US" b="1" err="1">
                <a:solidFill>
                  <a:srgbClr val="FFFFFF"/>
                </a:solidFill>
              </a:rPr>
              <a:t>lý</a:t>
            </a:r>
            <a:r>
              <a:rPr lang="en-US" b="1">
                <a:solidFill>
                  <a:srgbClr val="FFFFFF"/>
                </a:solidFill>
              </a:rPr>
              <a:t> </a:t>
            </a:r>
            <a:r>
              <a:rPr lang="en-US" b="1" err="1">
                <a:solidFill>
                  <a:srgbClr val="FFFFFF"/>
                </a:solidFill>
              </a:rPr>
              <a:t>thuyết</a:t>
            </a:r>
            <a:endParaRPr lang="en-US"/>
          </a:p>
        </p:txBody>
      </p:sp>
      <p:sp>
        <p:nvSpPr>
          <p:cNvPr id="3" name="Content Placeholder 2">
            <a:extLst>
              <a:ext uri="{FF2B5EF4-FFF2-40B4-BE49-F238E27FC236}">
                <a16:creationId xmlns:a16="http://schemas.microsoft.com/office/drawing/2014/main" id="{69E2314D-85B2-4C53-BA88-17C54E8851BE}"/>
              </a:ext>
            </a:extLst>
          </p:cNvPr>
          <p:cNvSpPr>
            <a:spLocks noGrp="1"/>
          </p:cNvSpPr>
          <p:nvPr>
            <p:ph idx="1"/>
          </p:nvPr>
        </p:nvSpPr>
        <p:spPr>
          <a:xfrm>
            <a:off x="484710" y="1196752"/>
            <a:ext cx="8191746" cy="5040560"/>
          </a:xfrm>
        </p:spPr>
        <p:txBody>
          <a:bodyPr>
            <a:normAutofit/>
          </a:bodyPr>
          <a:lstStyle/>
          <a:p>
            <a:pPr>
              <a:buFont typeface="Wingdings" panose="05000000000000000000" pitchFamily="2" charset="2"/>
              <a:buChar char="Ø"/>
            </a:pPr>
            <a:r>
              <a:rPr lang="en-US" sz="3000" b="1"/>
              <a:t>Một số ứng dụng của Google Map API</a:t>
            </a:r>
          </a:p>
          <a:p>
            <a:pPr marL="0" indent="0">
              <a:buNone/>
            </a:pPr>
            <a:r>
              <a:rPr lang="en-US" sz="3400"/>
              <a:t>- </a:t>
            </a:r>
            <a:r>
              <a:rPr lang="en-US" sz="2800"/>
              <a:t>B</a:t>
            </a:r>
            <a:r>
              <a:rPr lang="vi-VN" sz="2800"/>
              <a:t>ạn có thể đánh dấu địa điểm kèm theo đó là những thông tin về địa điểm đó</a:t>
            </a:r>
          </a:p>
          <a:p>
            <a:pPr marL="0" indent="0">
              <a:buNone/>
            </a:pPr>
            <a:r>
              <a:rPr lang="en-US" sz="2800"/>
              <a:t>- </a:t>
            </a:r>
            <a:r>
              <a:rPr lang="vi-VN" sz="2800"/>
              <a:t>Tính năng chỉ đường đến địa điểm cần tìm </a:t>
            </a:r>
            <a:endParaRPr lang="en-US" sz="2800"/>
          </a:p>
          <a:p>
            <a:pPr marL="0" indent="0">
              <a:buNone/>
            </a:pPr>
            <a:r>
              <a:rPr lang="en-US" sz="2800"/>
              <a:t>- </a:t>
            </a:r>
            <a:r>
              <a:rPr lang="vi-VN" sz="2800"/>
              <a:t>Giúp khoanh vùng khu vực như khu kinh tế, khu sản xuất, khu đô thị hay các khu bị ô nhiễm,…</a:t>
            </a:r>
          </a:p>
          <a:p>
            <a:pPr marL="0" indent="0">
              <a:buNone/>
            </a:pPr>
            <a:endParaRPr lang="en-US" b="1"/>
          </a:p>
        </p:txBody>
      </p:sp>
      <p:sp>
        <p:nvSpPr>
          <p:cNvPr id="4" name="Date Placeholder 3">
            <a:extLst>
              <a:ext uri="{FF2B5EF4-FFF2-40B4-BE49-F238E27FC236}">
                <a16:creationId xmlns:a16="http://schemas.microsoft.com/office/drawing/2014/main" id="{5856E9D1-1414-4815-B619-2D77E3E03292}"/>
              </a:ext>
            </a:extLst>
          </p:cNvPr>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a:extLst>
              <a:ext uri="{FF2B5EF4-FFF2-40B4-BE49-F238E27FC236}">
                <a16:creationId xmlns:a16="http://schemas.microsoft.com/office/drawing/2014/main" id="{2A575238-B140-43DA-8401-F574FF8457F2}"/>
              </a:ext>
            </a:extLst>
          </p:cNvPr>
          <p:cNvSpPr>
            <a:spLocks noGrp="1"/>
          </p:cNvSpPr>
          <p:nvPr>
            <p:ph type="ftr" sz="quarter" idx="11"/>
          </p:nvPr>
        </p:nvSpPr>
        <p:spPr/>
        <p:txBody>
          <a:bodyPr/>
          <a:lstStyle/>
          <a:p>
            <a:r>
              <a:rPr lang="en-US"/>
              <a:t>ĐATN CHUYÊN NGÀNH CNPM</a:t>
            </a:r>
          </a:p>
        </p:txBody>
      </p:sp>
      <p:sp>
        <p:nvSpPr>
          <p:cNvPr id="6" name="Slide Number Placeholder 5">
            <a:extLst>
              <a:ext uri="{FF2B5EF4-FFF2-40B4-BE49-F238E27FC236}">
                <a16:creationId xmlns:a16="http://schemas.microsoft.com/office/drawing/2014/main" id="{FC36DE02-D23F-420B-82B3-2D8ADF475166}"/>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9067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D70-C5C3-4148-BF19-2E2D4C71F2C6}"/>
              </a:ext>
            </a:extLst>
          </p:cNvPr>
          <p:cNvSpPr>
            <a:spLocks noGrp="1"/>
          </p:cNvSpPr>
          <p:nvPr>
            <p:ph type="title"/>
          </p:nvPr>
        </p:nvSpPr>
        <p:spPr/>
        <p:txBody>
          <a:bodyPr/>
          <a:lstStyle/>
          <a:p>
            <a:r>
              <a:rPr lang="en-US" b="1" err="1">
                <a:solidFill>
                  <a:srgbClr val="FFFFFF"/>
                </a:solidFill>
              </a:rPr>
              <a:t>Giới</a:t>
            </a:r>
            <a:r>
              <a:rPr lang="en-US" b="1">
                <a:solidFill>
                  <a:srgbClr val="FFFFFF"/>
                </a:solidFill>
              </a:rPr>
              <a:t> </a:t>
            </a:r>
            <a:r>
              <a:rPr lang="en-US" b="1" err="1">
                <a:solidFill>
                  <a:srgbClr val="FFFFFF"/>
                </a:solidFill>
              </a:rPr>
              <a:t>thiệu</a:t>
            </a:r>
            <a:r>
              <a:rPr lang="en-US" b="1">
                <a:solidFill>
                  <a:srgbClr val="FFFFFF"/>
                </a:solidFill>
              </a:rPr>
              <a:t> </a:t>
            </a:r>
            <a:r>
              <a:rPr lang="en-US" b="1" err="1">
                <a:solidFill>
                  <a:srgbClr val="FFFFFF"/>
                </a:solidFill>
              </a:rPr>
              <a:t>một</a:t>
            </a:r>
            <a:r>
              <a:rPr lang="en-US" b="1">
                <a:solidFill>
                  <a:srgbClr val="FFFFFF"/>
                </a:solidFill>
              </a:rPr>
              <a:t> </a:t>
            </a:r>
            <a:r>
              <a:rPr lang="en-US" b="1" err="1">
                <a:solidFill>
                  <a:srgbClr val="FFFFFF"/>
                </a:solidFill>
              </a:rPr>
              <a:t>số</a:t>
            </a:r>
            <a:r>
              <a:rPr lang="en-US" b="1">
                <a:solidFill>
                  <a:srgbClr val="FFFFFF"/>
                </a:solidFill>
              </a:rPr>
              <a:t> </a:t>
            </a:r>
            <a:r>
              <a:rPr lang="en-US" b="1" err="1">
                <a:solidFill>
                  <a:srgbClr val="FFFFFF"/>
                </a:solidFill>
              </a:rPr>
              <a:t>lý</a:t>
            </a:r>
            <a:r>
              <a:rPr lang="en-US" b="1">
                <a:solidFill>
                  <a:srgbClr val="FFFFFF"/>
                </a:solidFill>
              </a:rPr>
              <a:t> </a:t>
            </a:r>
            <a:r>
              <a:rPr lang="en-US" b="1" err="1">
                <a:solidFill>
                  <a:srgbClr val="FFFFFF"/>
                </a:solidFill>
              </a:rPr>
              <a:t>thuyết</a:t>
            </a:r>
            <a:endParaRPr lang="en-US"/>
          </a:p>
        </p:txBody>
      </p:sp>
      <p:sp>
        <p:nvSpPr>
          <p:cNvPr id="3" name="Content Placeholder 2">
            <a:extLst>
              <a:ext uri="{FF2B5EF4-FFF2-40B4-BE49-F238E27FC236}">
                <a16:creationId xmlns:a16="http://schemas.microsoft.com/office/drawing/2014/main" id="{69E2314D-85B2-4C53-BA88-17C54E8851BE}"/>
              </a:ext>
            </a:extLst>
          </p:cNvPr>
          <p:cNvSpPr>
            <a:spLocks noGrp="1"/>
          </p:cNvSpPr>
          <p:nvPr>
            <p:ph idx="1"/>
          </p:nvPr>
        </p:nvSpPr>
        <p:spPr>
          <a:xfrm>
            <a:off x="484710" y="1196752"/>
            <a:ext cx="8191746" cy="4824536"/>
          </a:xfrm>
        </p:spPr>
        <p:txBody>
          <a:bodyPr>
            <a:normAutofit/>
          </a:bodyPr>
          <a:lstStyle/>
          <a:p>
            <a:pPr>
              <a:buFont typeface="Wingdings" panose="05000000000000000000" pitchFamily="2" charset="2"/>
              <a:buChar char="Ø"/>
            </a:pPr>
            <a:r>
              <a:rPr lang="en-US" sz="2800" b="1"/>
              <a:t>Google Maps API thay đổi cách tính phí</a:t>
            </a:r>
          </a:p>
          <a:p>
            <a:pPr>
              <a:buFont typeface="Wingdings" panose="05000000000000000000" pitchFamily="2" charset="2"/>
              <a:buChar char="Ø"/>
            </a:pPr>
            <a:r>
              <a:rPr lang="en-US" sz="2800" b="1"/>
              <a:t>Google Map API bị chặn ở Việt Nam</a:t>
            </a:r>
          </a:p>
          <a:p>
            <a:pPr marL="0" indent="0" algn="just">
              <a:buNone/>
            </a:pPr>
            <a:r>
              <a:rPr lang="vi-VN" sz="2600"/>
              <a:t>Việt Nam nằm trong danh sách những vùng lãnh thổ bị cấm sử dụng Map API từ họ.</a:t>
            </a:r>
            <a:r>
              <a:rPr lang="en-US" sz="2600"/>
              <a:t> Để sử dụng, </a:t>
            </a:r>
            <a:r>
              <a:rPr lang="vi-VN" sz="2600"/>
              <a:t>người dùng cần sử dụng Billing Account mới, bank account này cần nằm ngoài danh sách các quốc gia bị chặn thì mới có thể sử dụng.</a:t>
            </a:r>
            <a:endParaRPr lang="en-US" sz="2600" b="1"/>
          </a:p>
        </p:txBody>
      </p:sp>
      <p:sp>
        <p:nvSpPr>
          <p:cNvPr id="4" name="Date Placeholder 3">
            <a:extLst>
              <a:ext uri="{FF2B5EF4-FFF2-40B4-BE49-F238E27FC236}">
                <a16:creationId xmlns:a16="http://schemas.microsoft.com/office/drawing/2014/main" id="{5856E9D1-1414-4815-B619-2D77E3E03292}"/>
              </a:ext>
            </a:extLst>
          </p:cNvPr>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a:extLst>
              <a:ext uri="{FF2B5EF4-FFF2-40B4-BE49-F238E27FC236}">
                <a16:creationId xmlns:a16="http://schemas.microsoft.com/office/drawing/2014/main" id="{2A575238-B140-43DA-8401-F574FF8457F2}"/>
              </a:ext>
            </a:extLst>
          </p:cNvPr>
          <p:cNvSpPr>
            <a:spLocks noGrp="1"/>
          </p:cNvSpPr>
          <p:nvPr>
            <p:ph type="ftr" sz="quarter" idx="11"/>
          </p:nvPr>
        </p:nvSpPr>
        <p:spPr/>
        <p:txBody>
          <a:bodyPr/>
          <a:lstStyle/>
          <a:p>
            <a:r>
              <a:rPr lang="en-US"/>
              <a:t>ĐATN CHUYÊN NGÀNH CNPM</a:t>
            </a:r>
          </a:p>
        </p:txBody>
      </p:sp>
      <p:sp>
        <p:nvSpPr>
          <p:cNvPr id="6" name="Slide Number Placeholder 5">
            <a:extLst>
              <a:ext uri="{FF2B5EF4-FFF2-40B4-BE49-F238E27FC236}">
                <a16:creationId xmlns:a16="http://schemas.microsoft.com/office/drawing/2014/main" id="{FC36DE02-D23F-420B-82B3-2D8ADF475166}"/>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111013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C970-DAE5-4355-AEA5-7044C091049B}"/>
              </a:ext>
            </a:extLst>
          </p:cNvPr>
          <p:cNvSpPr>
            <a:spLocks noGrp="1"/>
          </p:cNvSpPr>
          <p:nvPr>
            <p:ph type="title"/>
          </p:nvPr>
        </p:nvSpPr>
        <p:spPr>
          <a:xfrm>
            <a:off x="484710" y="452718"/>
            <a:ext cx="8191746" cy="960058"/>
          </a:xfrm>
        </p:spPr>
        <p:txBody>
          <a:bodyPr/>
          <a:lstStyle/>
          <a:p>
            <a:r>
              <a:rPr lang="en-US"/>
              <a:t>Các chức năng bản đồ</a:t>
            </a:r>
            <a:endParaRPr lang="en-GB"/>
          </a:p>
        </p:txBody>
      </p:sp>
      <p:pic>
        <p:nvPicPr>
          <p:cNvPr id="8" name="Content Placeholder 7">
            <a:extLst>
              <a:ext uri="{FF2B5EF4-FFF2-40B4-BE49-F238E27FC236}">
                <a16:creationId xmlns:a16="http://schemas.microsoft.com/office/drawing/2014/main" id="{72EA0E3E-D5C4-4099-B66F-0D2B5EB67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39" y="1763785"/>
            <a:ext cx="8004121" cy="4198374"/>
          </a:xfrm>
        </p:spPr>
      </p:pic>
      <p:sp>
        <p:nvSpPr>
          <p:cNvPr id="4" name="Date Placeholder 3">
            <a:extLst>
              <a:ext uri="{FF2B5EF4-FFF2-40B4-BE49-F238E27FC236}">
                <a16:creationId xmlns:a16="http://schemas.microsoft.com/office/drawing/2014/main" id="{CF5FB200-8F79-4CDC-9DFA-0A12ED1BA689}"/>
              </a:ext>
            </a:extLst>
          </p:cNvPr>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a:extLst>
              <a:ext uri="{FF2B5EF4-FFF2-40B4-BE49-F238E27FC236}">
                <a16:creationId xmlns:a16="http://schemas.microsoft.com/office/drawing/2014/main" id="{2F475F28-2D13-4A9A-BA9C-C827CAB26C42}"/>
              </a:ext>
            </a:extLst>
          </p:cNvPr>
          <p:cNvSpPr>
            <a:spLocks noGrp="1"/>
          </p:cNvSpPr>
          <p:nvPr>
            <p:ph type="ftr" sz="quarter" idx="11"/>
          </p:nvPr>
        </p:nvSpPr>
        <p:spPr/>
        <p:txBody>
          <a:bodyPr/>
          <a:lstStyle/>
          <a:p>
            <a:r>
              <a:rPr lang="en-US"/>
              <a:t>Môn học: Chuyên đề 1</a:t>
            </a:r>
          </a:p>
        </p:txBody>
      </p:sp>
      <p:sp>
        <p:nvSpPr>
          <p:cNvPr id="6" name="Slide Number Placeholder 5">
            <a:extLst>
              <a:ext uri="{FF2B5EF4-FFF2-40B4-BE49-F238E27FC236}">
                <a16:creationId xmlns:a16="http://schemas.microsoft.com/office/drawing/2014/main" id="{7158158C-6C0B-4DEE-8F7D-A66129CDE657}"/>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70609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89CA-BCBE-47BC-AA34-E7D2CA02EC1B}"/>
              </a:ext>
            </a:extLst>
          </p:cNvPr>
          <p:cNvSpPr>
            <a:spLocks noGrp="1"/>
          </p:cNvSpPr>
          <p:nvPr>
            <p:ph type="title"/>
          </p:nvPr>
        </p:nvSpPr>
        <p:spPr>
          <a:xfrm>
            <a:off x="484710" y="452718"/>
            <a:ext cx="8191746" cy="744034"/>
          </a:xfrm>
        </p:spPr>
        <p:txBody>
          <a:bodyPr/>
          <a:lstStyle/>
          <a:p>
            <a:r>
              <a:rPr lang="en-US"/>
              <a:t>Các chức năng bản đồ</a:t>
            </a:r>
          </a:p>
        </p:txBody>
      </p:sp>
      <p:sp>
        <p:nvSpPr>
          <p:cNvPr id="4" name="Date Placeholder 3">
            <a:extLst>
              <a:ext uri="{FF2B5EF4-FFF2-40B4-BE49-F238E27FC236}">
                <a16:creationId xmlns:a16="http://schemas.microsoft.com/office/drawing/2014/main" id="{B6F9612F-73A6-4A9C-9538-96D82372D989}"/>
              </a:ext>
            </a:extLst>
          </p:cNvPr>
          <p:cNvSpPr>
            <a:spLocks noGrp="1"/>
          </p:cNvSpPr>
          <p:nvPr>
            <p:ph type="dt" sz="half" idx="10"/>
          </p:nvPr>
        </p:nvSpPr>
        <p:spPr/>
        <p:txBody>
          <a:bodyPr/>
          <a:lstStyle/>
          <a:p>
            <a:fld id="{3BD01B09-9BFA-4E25-B6F7-A45121277496}" type="datetime1">
              <a:rPr lang="vi-VN" smtClean="0"/>
              <a:t>14/05/2020</a:t>
            </a:fld>
            <a:endParaRPr lang="en-US"/>
          </a:p>
        </p:txBody>
      </p:sp>
      <p:sp>
        <p:nvSpPr>
          <p:cNvPr id="5" name="Footer Placeholder 4">
            <a:extLst>
              <a:ext uri="{FF2B5EF4-FFF2-40B4-BE49-F238E27FC236}">
                <a16:creationId xmlns:a16="http://schemas.microsoft.com/office/drawing/2014/main" id="{804FF1C2-3212-4CD2-AD36-D83F4F342E09}"/>
              </a:ext>
            </a:extLst>
          </p:cNvPr>
          <p:cNvSpPr>
            <a:spLocks noGrp="1"/>
          </p:cNvSpPr>
          <p:nvPr>
            <p:ph type="ftr" sz="quarter" idx="11"/>
          </p:nvPr>
        </p:nvSpPr>
        <p:spPr/>
        <p:txBody>
          <a:bodyPr/>
          <a:lstStyle/>
          <a:p>
            <a:r>
              <a:rPr lang="en-US"/>
              <a:t>ĐATN CHUYÊN NGÀNH CNPM</a:t>
            </a:r>
          </a:p>
        </p:txBody>
      </p:sp>
      <p:sp>
        <p:nvSpPr>
          <p:cNvPr id="6" name="Slide Number Placeholder 5">
            <a:extLst>
              <a:ext uri="{FF2B5EF4-FFF2-40B4-BE49-F238E27FC236}">
                <a16:creationId xmlns:a16="http://schemas.microsoft.com/office/drawing/2014/main" id="{FC5CD4B6-4ACE-467C-AD19-2D1E1C3DACD1}"/>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8" name="Content Placeholder 7">
            <a:extLst>
              <a:ext uri="{FF2B5EF4-FFF2-40B4-BE49-F238E27FC236}">
                <a16:creationId xmlns:a16="http://schemas.microsoft.com/office/drawing/2014/main" id="{83441F14-A876-4127-86BD-6E552E151C7E}"/>
              </a:ext>
            </a:extLst>
          </p:cNvPr>
          <p:cNvSpPr>
            <a:spLocks noGrp="1"/>
          </p:cNvSpPr>
          <p:nvPr>
            <p:ph idx="1"/>
          </p:nvPr>
        </p:nvSpPr>
        <p:spPr>
          <a:xfrm>
            <a:off x="484710" y="1196753"/>
            <a:ext cx="8191746" cy="5051654"/>
          </a:xfrm>
        </p:spPr>
        <p:txBody>
          <a:bodyPr>
            <a:normAutofit fontScale="92500" lnSpcReduction="10000"/>
          </a:bodyPr>
          <a:lstStyle/>
          <a:p>
            <a:pPr>
              <a:buFontTx/>
              <a:buChar char="-"/>
            </a:pPr>
            <a:r>
              <a:rPr lang="en-US"/>
              <a:t>Xem bản đồ, xem toàn màn hình</a:t>
            </a:r>
          </a:p>
          <a:p>
            <a:pPr>
              <a:buFontTx/>
              <a:buChar char="-"/>
            </a:pPr>
            <a:r>
              <a:rPr lang="en-US"/>
              <a:t>Hiển thị csdl từ mysql</a:t>
            </a:r>
          </a:p>
          <a:p>
            <a:pPr>
              <a:buFontTx/>
              <a:buChar char="-"/>
            </a:pPr>
            <a:r>
              <a:rPr lang="en-US"/>
              <a:t>Thu/ phóng bản đồ</a:t>
            </a:r>
          </a:p>
          <a:p>
            <a:pPr>
              <a:buFontTx/>
              <a:buChar char="-"/>
            </a:pPr>
            <a:r>
              <a:rPr lang="en-US"/>
              <a:t>Center map</a:t>
            </a:r>
          </a:p>
          <a:p>
            <a:pPr>
              <a:buFontTx/>
              <a:buChar char="-"/>
            </a:pPr>
            <a:r>
              <a:rPr lang="en-US"/>
              <a:t>Chế độ xem phố</a:t>
            </a:r>
          </a:p>
          <a:p>
            <a:pPr>
              <a:buFontTx/>
              <a:buChar char="-"/>
            </a:pPr>
            <a:r>
              <a:rPr lang="en-US"/>
              <a:t>Thêm mới 1 điểm vào csdl</a:t>
            </a:r>
          </a:p>
          <a:p>
            <a:pPr>
              <a:buFontTx/>
              <a:buChar char="-"/>
            </a:pPr>
            <a:r>
              <a:rPr lang="en-US"/>
              <a:t>Hiển thị tọa độ 1 điểm bất kỳ</a:t>
            </a:r>
          </a:p>
          <a:p>
            <a:pPr>
              <a:buFontTx/>
              <a:buChar char="-"/>
            </a:pPr>
            <a:r>
              <a:rPr lang="en-US"/>
              <a:t>Định vị</a:t>
            </a:r>
          </a:p>
          <a:p>
            <a:pPr>
              <a:buFontTx/>
              <a:buChar char="-"/>
            </a:pPr>
            <a:r>
              <a:rPr lang="en-US"/>
              <a:t>Cluster</a:t>
            </a:r>
          </a:p>
        </p:txBody>
      </p:sp>
    </p:spTree>
    <p:extLst>
      <p:ext uri="{BB962C8B-B14F-4D97-AF65-F5344CB8AC3E}">
        <p14:creationId xmlns:p14="http://schemas.microsoft.com/office/powerpoint/2010/main" val="3965176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650</Words>
  <Application>Microsoft Office PowerPoint</Application>
  <PresentationFormat>On-screen Show (4:3)</PresentationFormat>
  <Paragraphs>79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Verdana</vt:lpstr>
      <vt:lpstr>Wingdings</vt:lpstr>
      <vt:lpstr>Wingdings 3</vt:lpstr>
      <vt:lpstr>Ion</vt:lpstr>
      <vt:lpstr>Khoa Công nghệ thông tin Bộ môn công nghệ phần mềm</vt:lpstr>
      <vt:lpstr>Nội dung</vt:lpstr>
      <vt:lpstr>Giới thiệu đề tài</vt:lpstr>
      <vt:lpstr>Giới thiệu một số lý thuyết</vt:lpstr>
      <vt:lpstr>Giới thiệu một số lý thuyết</vt:lpstr>
      <vt:lpstr>Giới thiệu một số lý thuyết</vt:lpstr>
      <vt:lpstr>Giới thiệu một số lý thuyết</vt:lpstr>
      <vt:lpstr>Các chức năng bản đồ</vt:lpstr>
      <vt:lpstr>Các chức năng bản đồ</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Công nghệ thông tin Bộ môn công nghệ phần mềm</dc:title>
  <dc:creator>Linh Trương</dc:creator>
  <cp:lastModifiedBy>PHAN THI PHUONG THAO,DCCTCT61C</cp:lastModifiedBy>
  <cp:revision>26</cp:revision>
  <dcterms:created xsi:type="dcterms:W3CDTF">2020-05-13T09:26:10Z</dcterms:created>
  <dcterms:modified xsi:type="dcterms:W3CDTF">2020-05-14T06:14:10Z</dcterms:modified>
</cp:coreProperties>
</file>