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96" r:id="rId3"/>
    <p:sldId id="305" r:id="rId4"/>
    <p:sldId id="304"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9D7"/>
    <a:srgbClr val="808080"/>
    <a:srgbClr val="969696"/>
    <a:srgbClr val="FF7F00"/>
    <a:srgbClr val="000000"/>
    <a:srgbClr val="333333"/>
    <a:srgbClr val="EC2C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8" autoAdjust="0"/>
    <p:restoredTop sz="99091" autoAdjust="0"/>
  </p:normalViewPr>
  <p:slideViewPr>
    <p:cSldViewPr>
      <p:cViewPr varScale="1">
        <p:scale>
          <a:sx n="88" d="100"/>
          <a:sy n="88" d="100"/>
        </p:scale>
        <p:origin x="-2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2"/>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4"/>
            <a:ext cx="7359650" cy="1609725"/>
          </a:xfrm>
          <a:prstGeom prst="rect">
            <a:avLst/>
          </a:prstGeom>
          <a:noFill/>
        </p:spPr>
      </p:pic>
      <p:sp>
        <p:nvSpPr>
          <p:cNvPr id="4104" name="Freeform 8"/>
          <p:cNvSpPr>
            <a:spLocks/>
          </p:cNvSpPr>
          <p:nvPr/>
        </p:nvSpPr>
        <p:spPr bwMode="gray">
          <a:xfrm>
            <a:off x="568325" y="-9524"/>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9"/>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40"/>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9"/>
            <a:ext cx="6540500" cy="6215063"/>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1"/>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6"/>
            <a:ext cx="3384550" cy="3944939"/>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3"/>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49"/>
            <a:ext cx="2317750" cy="5265739"/>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4" y="3"/>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7"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7"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9"/>
            <a:ext cx="408640" cy="304800"/>
          </a:xfrm>
          <a:prstGeom prst="rect">
            <a:avLst/>
          </a:prstGeom>
        </p:spPr>
        <p:txBody>
          <a:bodyPr/>
          <a:lstStyle>
            <a:lvl1pPr>
              <a:defRPr sz="1400"/>
            </a:lvl1pPr>
          </a:lstStyle>
          <a:p>
            <a:fld id="{4453330E-6C32-4BFE-8810-01D51B7355A9}"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1"/>
            <a:ext cx="429560" cy="304800"/>
          </a:xfrm>
          <a:prstGeom prst="rect">
            <a:avLst/>
          </a:prstGeom>
        </p:spPr>
        <p:txBody>
          <a:bodyPr/>
          <a:lstStyle>
            <a:lvl1pPr>
              <a:defRPr sz="1400"/>
            </a:lvl1pPr>
          </a:lstStyle>
          <a:p>
            <a:fld id="{87B6DCF0-D2CB-4FE5-BA28-8D3CBF35D102}"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92" y="198439"/>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1"/>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1"/>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49"/>
            <a:ext cx="2990850" cy="5200651"/>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4"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4"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43" y="218572"/>
            <a:ext cx="371475" cy="371475"/>
          </a:xfrm>
          <a:prstGeom prst="rect">
            <a:avLst/>
          </a:prstGeom>
          <a:noFill/>
        </p:spPr>
      </p:pic>
      <p:sp>
        <p:nvSpPr>
          <p:cNvPr id="1026" name="Rectangle 2"/>
          <p:cNvSpPr>
            <a:spLocks noGrp="1" noChangeArrowheads="1"/>
          </p:cNvSpPr>
          <p:nvPr>
            <p:ph type="title"/>
          </p:nvPr>
        </p:nvSpPr>
        <p:spPr bwMode="gray">
          <a:xfrm>
            <a:off x="665167"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81400" y="3076575"/>
            <a:ext cx="5105400" cy="885825"/>
          </a:xfrm>
        </p:spPr>
        <p:txBody>
          <a:bodyPr/>
          <a:lstStyle/>
          <a:p>
            <a:pPr algn="ctr"/>
            <a:r>
              <a:rPr lang="en-US" dirty="0" smtClean="0">
                <a:solidFill>
                  <a:schemeClr val="tx2">
                    <a:lumMod val="75000"/>
                  </a:schemeClr>
                </a:solidFill>
              </a:rPr>
              <a:t>GIỚI THIỆU MÔN HỌC</a:t>
            </a:r>
            <a:endParaRPr lang="en-US" dirty="0">
              <a:solidFill>
                <a:schemeClr val="tx2">
                  <a:lumMod val="75000"/>
                </a:schemeClr>
              </a:solidFill>
            </a:endParaRPr>
          </a:p>
        </p:txBody>
      </p:sp>
      <p:sp>
        <p:nvSpPr>
          <p:cNvPr id="2" name="TextBox 1"/>
          <p:cNvSpPr txBox="1"/>
          <p:nvPr/>
        </p:nvSpPr>
        <p:spPr>
          <a:xfrm>
            <a:off x="5560625" y="2819400"/>
            <a:ext cx="736099" cy="369332"/>
          </a:xfrm>
          <a:prstGeom prst="rect">
            <a:avLst/>
          </a:prstGeom>
          <a:noFill/>
        </p:spPr>
        <p:txBody>
          <a:bodyPr wrap="none" rtlCol="0">
            <a:spAutoFit/>
          </a:bodyPr>
          <a:lstStyle/>
          <a:p>
            <a:r>
              <a:rPr lang="en-US" b="1" dirty="0" err="1" smtClean="0">
                <a:solidFill>
                  <a:schemeClr val="accent2">
                    <a:lumMod val="75000"/>
                  </a:schemeClr>
                </a:solidFill>
              </a:rPr>
              <a:t>Bài</a:t>
            </a:r>
            <a:r>
              <a:rPr lang="en-US" b="1" dirty="0" smtClean="0">
                <a:solidFill>
                  <a:schemeClr val="accent2">
                    <a:lumMod val="75000"/>
                  </a:schemeClr>
                </a:solidFill>
              </a:rPr>
              <a:t> </a:t>
            </a:r>
            <a:r>
              <a:rPr lang="en-US" b="1" dirty="0" smtClean="0">
                <a:solidFill>
                  <a:schemeClr val="accent2">
                    <a:lumMod val="75000"/>
                  </a:schemeClr>
                </a:solidFill>
              </a:rPr>
              <a:t>0</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khóa</a:t>
            </a:r>
            <a:r>
              <a:rPr lang="en-US" dirty="0" smtClean="0"/>
              <a:t> </a:t>
            </a:r>
            <a:r>
              <a:rPr lang="en-US" dirty="0" err="1" smtClean="0"/>
              <a:t>học</a:t>
            </a:r>
            <a:endParaRPr lang="en-US" dirty="0"/>
          </a:p>
        </p:txBody>
      </p:sp>
      <p:sp>
        <p:nvSpPr>
          <p:cNvPr id="3" name="Content Placeholder 2"/>
          <p:cNvSpPr>
            <a:spLocks noGrp="1"/>
          </p:cNvSpPr>
          <p:nvPr>
            <p:ph idx="1"/>
          </p:nvPr>
        </p:nvSpPr>
        <p:spPr>
          <a:xfrm>
            <a:off x="97972" y="620486"/>
            <a:ext cx="8915400" cy="5638800"/>
          </a:xfrm>
        </p:spPr>
        <p:txBody>
          <a:bodyPr/>
          <a:lstStyle/>
          <a:p>
            <a:pPr algn="just"/>
            <a:r>
              <a:rPr lang="en-US" sz="1600" dirty="0" err="1" smtClean="0">
                <a:solidFill>
                  <a:srgbClr val="FF0000"/>
                </a:solidFill>
              </a:rPr>
              <a:t>Chào</a:t>
            </a:r>
            <a:r>
              <a:rPr lang="en-US" sz="1600" dirty="0" smtClean="0">
                <a:solidFill>
                  <a:srgbClr val="FF0000"/>
                </a:solidFill>
              </a:rPr>
              <a:t> </a:t>
            </a:r>
            <a:r>
              <a:rPr lang="en-US" sz="1600" dirty="0" err="1" smtClean="0">
                <a:solidFill>
                  <a:srgbClr val="FF0000"/>
                </a:solidFill>
              </a:rPr>
              <a:t>các</a:t>
            </a:r>
            <a:r>
              <a:rPr lang="en-US" sz="1600" dirty="0" smtClean="0">
                <a:solidFill>
                  <a:srgbClr val="FF0000"/>
                </a:solidFill>
              </a:rPr>
              <a:t> </a:t>
            </a:r>
            <a:r>
              <a:rPr lang="en-US" sz="1600" dirty="0" err="1" smtClean="0">
                <a:solidFill>
                  <a:srgbClr val="FF0000"/>
                </a:solidFill>
              </a:rPr>
              <a:t>bạn</a:t>
            </a:r>
            <a:r>
              <a:rPr lang="en-US" sz="1600" dirty="0" smtClean="0"/>
              <a:t>, </a:t>
            </a:r>
            <a:r>
              <a:rPr lang="en-US" sz="1600" dirty="0" err="1" smtClean="0"/>
              <a:t>tôi</a:t>
            </a:r>
            <a:r>
              <a:rPr lang="en-US" sz="1600" dirty="0" smtClean="0"/>
              <a:t> </a:t>
            </a:r>
            <a:r>
              <a:rPr lang="en-US" sz="1600" dirty="0" err="1" smtClean="0"/>
              <a:t>là</a:t>
            </a:r>
            <a:r>
              <a:rPr lang="en-US" sz="1600" dirty="0" smtClean="0"/>
              <a:t> </a:t>
            </a:r>
            <a:r>
              <a:rPr lang="en-US" sz="1600" dirty="0" err="1" smtClean="0"/>
              <a:t>Dương</a:t>
            </a:r>
            <a:r>
              <a:rPr lang="en-US" sz="1600" dirty="0" smtClean="0"/>
              <a:t> </a:t>
            </a:r>
            <a:r>
              <a:rPr lang="en-US" sz="1600" dirty="0" err="1" smtClean="0"/>
              <a:t>Tích</a:t>
            </a:r>
            <a:r>
              <a:rPr lang="en-US" sz="1600" dirty="0" smtClean="0"/>
              <a:t> </a:t>
            </a:r>
            <a:r>
              <a:rPr lang="en-US" sz="1600" dirty="0" err="1" smtClean="0"/>
              <a:t>Đạt</a:t>
            </a:r>
            <a:r>
              <a:rPr lang="en-US" sz="1600" dirty="0" smtClean="0"/>
              <a:t>, </a:t>
            </a:r>
            <a:r>
              <a:rPr lang="en-US" sz="1600" dirty="0" err="1" smtClean="0"/>
              <a:t>tôi</a:t>
            </a:r>
            <a:r>
              <a:rPr lang="en-US" sz="1600" dirty="0" smtClean="0"/>
              <a:t> </a:t>
            </a:r>
            <a:r>
              <a:rPr lang="en-US" sz="1600" dirty="0" err="1" smtClean="0"/>
              <a:t>có</a:t>
            </a:r>
            <a:r>
              <a:rPr lang="en-US" sz="1600" dirty="0" smtClean="0"/>
              <a:t> </a:t>
            </a:r>
            <a:r>
              <a:rPr lang="en-US" sz="1600" dirty="0" err="1" smtClean="0"/>
              <a:t>hơn</a:t>
            </a:r>
            <a:r>
              <a:rPr lang="en-US" sz="1600" dirty="0" smtClean="0"/>
              <a:t> 10 </a:t>
            </a:r>
            <a:r>
              <a:rPr lang="en-US" sz="1600" dirty="0" err="1" smtClean="0"/>
              <a:t>năm</a:t>
            </a:r>
            <a:r>
              <a:rPr lang="en-US" sz="1600" dirty="0" smtClean="0"/>
              <a:t> </a:t>
            </a:r>
            <a:r>
              <a:rPr lang="en-US" sz="1600" dirty="0" err="1" smtClean="0"/>
              <a:t>kinh</a:t>
            </a:r>
            <a:r>
              <a:rPr lang="en-US" sz="1600" dirty="0" smtClean="0"/>
              <a:t> </a:t>
            </a:r>
            <a:r>
              <a:rPr lang="en-US" sz="1600" dirty="0" err="1" smtClean="0"/>
              <a:t>nghiệm</a:t>
            </a:r>
            <a:r>
              <a:rPr lang="en-US" sz="1600" dirty="0" smtClean="0"/>
              <a:t> </a:t>
            </a:r>
            <a:r>
              <a:rPr lang="en-US" sz="1600" dirty="0" err="1" smtClean="0"/>
              <a:t>về</a:t>
            </a:r>
            <a:r>
              <a:rPr lang="en-US" sz="1600" dirty="0" smtClean="0"/>
              <a:t> </a:t>
            </a:r>
            <a:r>
              <a:rPr lang="en-US" sz="1600" dirty="0" err="1" smtClean="0"/>
              <a:t>lập</a:t>
            </a:r>
            <a:r>
              <a:rPr lang="en-US" sz="1600" dirty="0" smtClean="0"/>
              <a:t> </a:t>
            </a:r>
            <a:r>
              <a:rPr lang="en-US" sz="1600" dirty="0" err="1" smtClean="0"/>
              <a:t>trình</a:t>
            </a:r>
            <a:r>
              <a:rPr lang="en-US" sz="1600" dirty="0" smtClean="0"/>
              <a:t>. </a:t>
            </a:r>
            <a:r>
              <a:rPr lang="en-US" sz="1600" dirty="0" err="1" smtClean="0"/>
              <a:t>Trong</a:t>
            </a:r>
            <a:r>
              <a:rPr lang="en-US" sz="1600" dirty="0" smtClean="0"/>
              <a:t> </a:t>
            </a:r>
            <a:r>
              <a:rPr lang="en-US" sz="1600" dirty="0" err="1" smtClean="0"/>
              <a:t>đó</a:t>
            </a:r>
            <a:r>
              <a:rPr lang="en-US" sz="1600" dirty="0" smtClean="0"/>
              <a:t>, </a:t>
            </a:r>
            <a:r>
              <a:rPr lang="en-US" sz="1600" dirty="0" err="1" smtClean="0"/>
              <a:t>gần</a:t>
            </a:r>
            <a:r>
              <a:rPr lang="en-US" sz="1600" dirty="0" smtClean="0"/>
              <a:t> 5 </a:t>
            </a:r>
            <a:r>
              <a:rPr lang="en-US" sz="1600" dirty="0" err="1" smtClean="0"/>
              <a:t>năm</a:t>
            </a:r>
            <a:r>
              <a:rPr lang="en-US" sz="1600" dirty="0" smtClean="0"/>
              <a:t> </a:t>
            </a:r>
            <a:r>
              <a:rPr lang="en-US" sz="1600" dirty="0" err="1" smtClean="0"/>
              <a:t>làm</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dự</a:t>
            </a:r>
            <a:r>
              <a:rPr lang="en-US" sz="1600" dirty="0" smtClean="0"/>
              <a:t> </a:t>
            </a:r>
            <a:r>
              <a:rPr lang="en-US" sz="1600" dirty="0" err="1" smtClean="0"/>
              <a:t>án</a:t>
            </a:r>
            <a:r>
              <a:rPr lang="en-US" sz="1600" dirty="0" smtClean="0"/>
              <a:t> </a:t>
            </a:r>
            <a:r>
              <a:rPr lang="en-US" sz="1600" dirty="0" err="1" smtClean="0"/>
              <a:t>các</a:t>
            </a:r>
            <a:r>
              <a:rPr lang="en-US" sz="1600" dirty="0" smtClean="0"/>
              <a:t> </a:t>
            </a:r>
            <a:r>
              <a:rPr lang="en-US" sz="1600" dirty="0" err="1" smtClean="0"/>
              <a:t>trường</a:t>
            </a:r>
            <a:r>
              <a:rPr lang="en-US" sz="1600" dirty="0" smtClean="0"/>
              <a:t> ĐH.</a:t>
            </a:r>
          </a:p>
          <a:p>
            <a:pPr algn="just"/>
            <a:r>
              <a:rPr lang="en-US" sz="1600" dirty="0" err="1" smtClean="0">
                <a:solidFill>
                  <a:srgbClr val="FF0000"/>
                </a:solidFill>
              </a:rPr>
              <a:t>Tôi</a:t>
            </a:r>
            <a:r>
              <a:rPr lang="en-US" sz="1600" dirty="0" smtClean="0">
                <a:solidFill>
                  <a:srgbClr val="FF0000"/>
                </a:solidFill>
              </a:rPr>
              <a:t> </a:t>
            </a:r>
            <a:r>
              <a:rPr lang="en-US" sz="1600" dirty="0" err="1" smtClean="0">
                <a:solidFill>
                  <a:srgbClr val="FF0000"/>
                </a:solidFill>
              </a:rPr>
              <a:t>mong</a:t>
            </a:r>
            <a:r>
              <a:rPr lang="en-US" sz="1600" dirty="0" smtClean="0">
                <a:solidFill>
                  <a:srgbClr val="FF0000"/>
                </a:solidFill>
              </a:rPr>
              <a:t> </a:t>
            </a:r>
            <a:r>
              <a:rPr lang="en-US" sz="1600" dirty="0" err="1" smtClean="0">
                <a:solidFill>
                  <a:srgbClr val="FF0000"/>
                </a:solidFill>
              </a:rPr>
              <a:t>muốn</a:t>
            </a:r>
            <a:r>
              <a:rPr lang="en-US" sz="1600" dirty="0" smtClean="0">
                <a:solidFill>
                  <a:srgbClr val="FF0000"/>
                </a:solidFill>
              </a:rPr>
              <a:t> </a:t>
            </a:r>
            <a:r>
              <a:rPr lang="en-US" sz="1600" dirty="0" smtClean="0"/>
              <a:t>chia </a:t>
            </a:r>
            <a:r>
              <a:rPr lang="en-US" sz="1600" dirty="0" err="1" smtClean="0"/>
              <a:t>sẻ</a:t>
            </a:r>
            <a:r>
              <a:rPr lang="en-US" sz="1600" dirty="0" smtClean="0"/>
              <a:t> </a:t>
            </a:r>
            <a:r>
              <a:rPr lang="en-US" sz="1600" dirty="0" err="1" smtClean="0"/>
              <a:t>kiến</a:t>
            </a:r>
            <a:r>
              <a:rPr lang="en-US" sz="1600" dirty="0" smtClean="0"/>
              <a:t> </a:t>
            </a:r>
            <a:r>
              <a:rPr lang="en-US" sz="1600" dirty="0" err="1" smtClean="0"/>
              <a:t>thức</a:t>
            </a:r>
            <a:r>
              <a:rPr lang="en-US" sz="1600" dirty="0" smtClean="0"/>
              <a:t> </a:t>
            </a:r>
            <a:r>
              <a:rPr lang="en-US" sz="1600" dirty="0" err="1" smtClean="0"/>
              <a:t>của</a:t>
            </a:r>
            <a:r>
              <a:rPr lang="en-US" sz="1600" dirty="0" smtClean="0"/>
              <a:t> </a:t>
            </a:r>
            <a:r>
              <a:rPr lang="en-US" sz="1600" dirty="0" err="1" smtClean="0"/>
              <a:t>tôi</a:t>
            </a:r>
            <a:r>
              <a:rPr lang="en-US" sz="1600" dirty="0" smtClean="0"/>
              <a:t> </a:t>
            </a:r>
            <a:r>
              <a:rPr lang="en-US" sz="1600" dirty="0" err="1" smtClean="0"/>
              <a:t>đến</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Mong</a:t>
            </a:r>
            <a:r>
              <a:rPr lang="en-US" sz="1600" dirty="0" smtClean="0"/>
              <a:t> </a:t>
            </a:r>
            <a:r>
              <a:rPr lang="en-US" sz="1600" dirty="0" err="1" smtClean="0"/>
              <a:t>muốn</a:t>
            </a:r>
            <a:r>
              <a:rPr lang="en-US" sz="1600" dirty="0" smtClean="0"/>
              <a:t> </a:t>
            </a:r>
            <a:r>
              <a:rPr lang="en-US" sz="1600" dirty="0" err="1" smtClean="0"/>
              <a:t>trang</a:t>
            </a:r>
            <a:r>
              <a:rPr lang="en-US" sz="1600" dirty="0" smtClean="0"/>
              <a:t> </a:t>
            </a:r>
            <a:r>
              <a:rPr lang="en-US" sz="1600" dirty="0" err="1" smtClean="0"/>
              <a:t>bị</a:t>
            </a:r>
            <a:r>
              <a:rPr lang="en-US" sz="1600" smtClean="0"/>
              <a:t>, cũng</a:t>
            </a:r>
            <a:r>
              <a:rPr lang="en-US" sz="1600" dirty="0" smtClean="0"/>
              <a:t> </a:t>
            </a:r>
            <a:r>
              <a:rPr lang="en-US" sz="1600" dirty="0" err="1" smtClean="0"/>
              <a:t>cố</a:t>
            </a:r>
            <a:r>
              <a:rPr lang="en-US" sz="1600" dirty="0" smtClean="0"/>
              <a:t> </a:t>
            </a:r>
            <a:r>
              <a:rPr lang="en-US" sz="1600" dirty="0" err="1" smtClean="0"/>
              <a:t>kiến</a:t>
            </a:r>
            <a:r>
              <a:rPr lang="en-US" sz="1600" dirty="0" smtClean="0"/>
              <a:t> </a:t>
            </a:r>
            <a:r>
              <a:rPr lang="en-US" sz="1600" dirty="0" err="1" smtClean="0"/>
              <a:t>thức</a:t>
            </a:r>
            <a:r>
              <a:rPr lang="en-US" sz="1600" dirty="0" smtClean="0"/>
              <a:t> </a:t>
            </a:r>
            <a:r>
              <a:rPr lang="en-US" sz="1600" dirty="0" err="1" smtClean="0"/>
              <a:t>cơ</a:t>
            </a:r>
            <a:r>
              <a:rPr lang="en-US" sz="1600" dirty="0" smtClean="0"/>
              <a:t> </a:t>
            </a:r>
            <a:r>
              <a:rPr lang="en-US" sz="1600" dirty="0" err="1" smtClean="0"/>
              <a:t>bản</a:t>
            </a:r>
            <a:r>
              <a:rPr lang="en-US" sz="1600" dirty="0" smtClean="0"/>
              <a:t> </a:t>
            </a:r>
            <a:r>
              <a:rPr lang="en-US" sz="1600" dirty="0" err="1" smtClean="0"/>
              <a:t>về</a:t>
            </a:r>
            <a:r>
              <a:rPr lang="en-US" sz="1600" dirty="0" smtClean="0"/>
              <a:t> </a:t>
            </a:r>
            <a:r>
              <a:rPr lang="en-US" sz="1600" dirty="0" err="1" smtClean="0"/>
              <a:t>lập</a:t>
            </a:r>
            <a:r>
              <a:rPr lang="en-US" sz="1600" dirty="0" smtClean="0"/>
              <a:t> </a:t>
            </a:r>
            <a:r>
              <a:rPr lang="en-US" sz="1600" dirty="0" err="1" smtClean="0"/>
              <a:t>trình</a:t>
            </a:r>
            <a:r>
              <a:rPr lang="en-US" sz="1600" dirty="0" smtClean="0"/>
              <a:t>, </a:t>
            </a:r>
            <a:r>
              <a:rPr lang="en-US" sz="1600" dirty="0" err="1" smtClean="0"/>
              <a:t>giúp</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nắm</a:t>
            </a:r>
            <a:r>
              <a:rPr lang="en-US" sz="1600" dirty="0" smtClean="0"/>
              <a:t> </a:t>
            </a:r>
            <a:r>
              <a:rPr lang="en-US" sz="1600" dirty="0" err="1" smtClean="0"/>
              <a:t>bắt</a:t>
            </a:r>
            <a:r>
              <a:rPr lang="en-US" sz="1600" dirty="0" smtClean="0"/>
              <a:t>, </a:t>
            </a:r>
            <a:r>
              <a:rPr lang="en-US" sz="1600" dirty="0" err="1" smtClean="0"/>
              <a:t>hiểu</a:t>
            </a:r>
            <a:r>
              <a:rPr lang="en-US" sz="1600" dirty="0" smtClean="0"/>
              <a:t> </a:t>
            </a:r>
            <a:r>
              <a:rPr lang="en-US" sz="1600" dirty="0" err="1" smtClean="0"/>
              <a:t>sâu</a:t>
            </a:r>
            <a:r>
              <a:rPr lang="en-US" sz="1600" dirty="0" smtClean="0"/>
              <a:t> </a:t>
            </a:r>
            <a:r>
              <a:rPr lang="en-US" sz="1600" dirty="0" err="1" smtClean="0"/>
              <a:t>hơn</a:t>
            </a:r>
            <a:r>
              <a:rPr lang="en-US" sz="1600" dirty="0" smtClean="0"/>
              <a:t> </a:t>
            </a:r>
            <a:r>
              <a:rPr lang="en-US" sz="1600" dirty="0" err="1" smtClean="0"/>
              <a:t>về</a:t>
            </a:r>
            <a:r>
              <a:rPr lang="en-US" sz="1600" dirty="0" smtClean="0"/>
              <a:t> </a:t>
            </a:r>
            <a:r>
              <a:rPr lang="en-US" sz="1600" dirty="0" err="1" smtClean="0"/>
              <a:t>ngôn</a:t>
            </a:r>
            <a:r>
              <a:rPr lang="en-US" sz="1600" dirty="0" smtClean="0"/>
              <a:t> </a:t>
            </a:r>
            <a:r>
              <a:rPr lang="en-US" sz="1600" dirty="0" err="1" smtClean="0"/>
              <a:t>ngữ</a:t>
            </a:r>
            <a:r>
              <a:rPr lang="en-US" sz="1600" dirty="0" smtClean="0"/>
              <a:t> </a:t>
            </a:r>
            <a:r>
              <a:rPr lang="en-US" sz="1600" dirty="0" err="1" smtClean="0"/>
              <a:t>lập</a:t>
            </a:r>
            <a:r>
              <a:rPr lang="en-US" sz="1600" dirty="0" smtClean="0"/>
              <a:t> </a:t>
            </a:r>
            <a:r>
              <a:rPr lang="en-US" sz="1600" dirty="0" err="1" smtClean="0"/>
              <a:t>trình</a:t>
            </a:r>
            <a:r>
              <a:rPr lang="en-US" sz="1600" dirty="0" smtClean="0"/>
              <a:t> C/C++. </a:t>
            </a:r>
            <a:r>
              <a:rPr lang="en-US" sz="1600" dirty="0" err="1" smtClean="0"/>
              <a:t>Đây</a:t>
            </a:r>
            <a:r>
              <a:rPr lang="en-US" sz="1600" dirty="0" smtClean="0"/>
              <a:t> </a:t>
            </a:r>
            <a:r>
              <a:rPr lang="en-US" sz="1600" dirty="0" err="1" smtClean="0"/>
              <a:t>là</a:t>
            </a:r>
            <a:r>
              <a:rPr lang="en-US" sz="1600" dirty="0" smtClean="0"/>
              <a:t> </a:t>
            </a:r>
            <a:r>
              <a:rPr lang="en-US" sz="1600" dirty="0" err="1" smtClean="0"/>
              <a:t>ngôn</a:t>
            </a:r>
            <a:r>
              <a:rPr lang="en-US" sz="1600" dirty="0" smtClean="0"/>
              <a:t> </a:t>
            </a:r>
            <a:r>
              <a:rPr lang="en-US" sz="1600" dirty="0" err="1" smtClean="0"/>
              <a:t>ngữ</a:t>
            </a:r>
            <a:r>
              <a:rPr lang="en-US" sz="1600" dirty="0" smtClean="0"/>
              <a:t> </a:t>
            </a:r>
            <a:r>
              <a:rPr lang="en-US" sz="1600" dirty="0" err="1" smtClean="0"/>
              <a:t>lập</a:t>
            </a:r>
            <a:r>
              <a:rPr lang="en-US" sz="1600" dirty="0" smtClean="0"/>
              <a:t> </a:t>
            </a:r>
            <a:r>
              <a:rPr lang="en-US" sz="1600" dirty="0" err="1" smtClean="0"/>
              <a:t>trình</a:t>
            </a:r>
            <a:r>
              <a:rPr lang="en-US" sz="1600" dirty="0" smtClean="0"/>
              <a:t> </a:t>
            </a:r>
            <a:r>
              <a:rPr lang="en-US" sz="1600" dirty="0" err="1" smtClean="0"/>
              <a:t>nền</a:t>
            </a:r>
            <a:r>
              <a:rPr lang="en-US" sz="1600" dirty="0" smtClean="0"/>
              <a:t> </a:t>
            </a:r>
            <a:r>
              <a:rPr lang="en-US" sz="1600" dirty="0" err="1" smtClean="0"/>
              <a:t>tảng</a:t>
            </a:r>
            <a:r>
              <a:rPr lang="en-US" sz="1600" dirty="0" smtClean="0"/>
              <a:t> </a:t>
            </a:r>
            <a:r>
              <a:rPr lang="en-US" sz="1600" dirty="0" err="1" smtClean="0"/>
              <a:t>mà</a:t>
            </a:r>
            <a:r>
              <a:rPr lang="en-US" sz="1600" dirty="0" smtClean="0"/>
              <a:t> </a:t>
            </a:r>
            <a:r>
              <a:rPr lang="en-US" sz="1600" dirty="0" err="1" smtClean="0"/>
              <a:t>hầu</a:t>
            </a:r>
            <a:r>
              <a:rPr lang="en-US" sz="1600" dirty="0" smtClean="0"/>
              <a:t> </a:t>
            </a:r>
            <a:r>
              <a:rPr lang="en-US" sz="1600" dirty="0" err="1" smtClean="0"/>
              <a:t>như</a:t>
            </a:r>
            <a:r>
              <a:rPr lang="en-US" sz="1600" dirty="0" smtClean="0"/>
              <a:t> </a:t>
            </a:r>
            <a:r>
              <a:rPr lang="en-US" sz="1600" dirty="0" err="1" smtClean="0"/>
              <a:t>bất</a:t>
            </a:r>
            <a:r>
              <a:rPr lang="en-US" sz="1600" dirty="0" smtClean="0"/>
              <a:t> </a:t>
            </a:r>
            <a:r>
              <a:rPr lang="en-US" sz="1600" dirty="0" err="1" smtClean="0"/>
              <a:t>cứ</a:t>
            </a:r>
            <a:r>
              <a:rPr lang="en-US" sz="1600" dirty="0" smtClean="0"/>
              <a:t> </a:t>
            </a:r>
            <a:r>
              <a:rPr lang="en-US" sz="1600" dirty="0" err="1" smtClean="0"/>
              <a:t>lập</a:t>
            </a:r>
            <a:r>
              <a:rPr lang="en-US" sz="1600" dirty="0" smtClean="0"/>
              <a:t> </a:t>
            </a:r>
            <a:r>
              <a:rPr lang="en-US" sz="1600" dirty="0" err="1" smtClean="0"/>
              <a:t>trình</a:t>
            </a:r>
            <a:r>
              <a:rPr lang="en-US" sz="1600" dirty="0" smtClean="0"/>
              <a:t> </a:t>
            </a:r>
            <a:r>
              <a:rPr lang="en-US" sz="1600" dirty="0" err="1" smtClean="0"/>
              <a:t>viên</a:t>
            </a:r>
            <a:r>
              <a:rPr lang="en-US" sz="1600" dirty="0" smtClean="0"/>
              <a:t> </a:t>
            </a:r>
            <a:r>
              <a:rPr lang="en-US" sz="1600" dirty="0" err="1" smtClean="0"/>
              <a:t>nào</a:t>
            </a:r>
            <a:r>
              <a:rPr lang="en-US" sz="1600" dirty="0" smtClean="0"/>
              <a:t> </a:t>
            </a:r>
            <a:r>
              <a:rPr lang="en-US" sz="1600" dirty="0" err="1" smtClean="0"/>
              <a:t>cũng</a:t>
            </a:r>
            <a:r>
              <a:rPr lang="en-US" sz="1600" dirty="0" smtClean="0"/>
              <a:t> </a:t>
            </a:r>
            <a:r>
              <a:rPr lang="en-US" sz="1600" dirty="0" err="1" smtClean="0"/>
              <a:t>phải</a:t>
            </a:r>
            <a:r>
              <a:rPr lang="en-US" sz="1600" dirty="0" smtClean="0"/>
              <a:t> </a:t>
            </a:r>
            <a:r>
              <a:rPr lang="en-US" sz="1600" dirty="0" err="1" smtClean="0"/>
              <a:t>trải</a:t>
            </a:r>
            <a:r>
              <a:rPr lang="en-US" sz="1600" dirty="0" smtClean="0"/>
              <a:t> qua </a:t>
            </a:r>
            <a:r>
              <a:rPr lang="en-US" sz="1600" dirty="0" err="1" smtClean="0"/>
              <a:t>và</a:t>
            </a:r>
            <a:r>
              <a:rPr lang="en-US" sz="1600" dirty="0" smtClean="0"/>
              <a:t> </a:t>
            </a:r>
            <a:r>
              <a:rPr lang="en-US" sz="1600" dirty="0" err="1" smtClean="0"/>
              <a:t>nắm</a:t>
            </a:r>
            <a:r>
              <a:rPr lang="en-US" sz="1600" dirty="0" smtClean="0"/>
              <a:t> </a:t>
            </a:r>
            <a:r>
              <a:rPr lang="en-US" sz="1600" dirty="0" err="1" smtClean="0"/>
              <a:t>rõ</a:t>
            </a:r>
            <a:r>
              <a:rPr lang="en-US" sz="1600" dirty="0" smtClean="0"/>
              <a:t> </a:t>
            </a:r>
            <a:r>
              <a:rPr lang="en-US" sz="1600" dirty="0" err="1" smtClean="0"/>
              <a:t>nó</a:t>
            </a:r>
            <a:r>
              <a:rPr lang="en-US" sz="1600" dirty="0" smtClean="0"/>
              <a:t>.</a:t>
            </a:r>
          </a:p>
          <a:p>
            <a:pPr algn="just"/>
            <a:r>
              <a:rPr lang="en-US" sz="1600" dirty="0" err="1" smtClean="0">
                <a:solidFill>
                  <a:srgbClr val="FF0000"/>
                </a:solidFill>
              </a:rPr>
              <a:t>Ngoài</a:t>
            </a:r>
            <a:r>
              <a:rPr lang="en-US" sz="1600" dirty="0" smtClean="0">
                <a:solidFill>
                  <a:srgbClr val="FF0000"/>
                </a:solidFill>
              </a:rPr>
              <a:t> </a:t>
            </a:r>
            <a:r>
              <a:rPr lang="en-US" sz="1600" dirty="0" err="1" smtClean="0">
                <a:solidFill>
                  <a:srgbClr val="FF0000"/>
                </a:solidFill>
              </a:rPr>
              <a:t>ra</a:t>
            </a:r>
            <a:r>
              <a:rPr lang="en-US" sz="1600" dirty="0" smtClean="0">
                <a:solidFill>
                  <a:srgbClr val="FF0000"/>
                </a:solidFill>
              </a:rPr>
              <a:t>, </a:t>
            </a:r>
            <a:r>
              <a:rPr lang="en-US" sz="1600" dirty="0" err="1" smtClean="0">
                <a:solidFill>
                  <a:srgbClr val="FF0000"/>
                </a:solidFill>
              </a:rPr>
              <a:t>tôi</a:t>
            </a:r>
            <a:r>
              <a:rPr lang="en-US" sz="1600" dirty="0" smtClean="0">
                <a:solidFill>
                  <a:srgbClr val="FF0000"/>
                </a:solidFill>
              </a:rPr>
              <a:t> </a:t>
            </a:r>
            <a:r>
              <a:rPr lang="en-US" sz="1600" dirty="0" err="1" smtClean="0">
                <a:solidFill>
                  <a:srgbClr val="FF0000"/>
                </a:solidFill>
              </a:rPr>
              <a:t>mong</a:t>
            </a:r>
            <a:r>
              <a:rPr lang="en-US" sz="1600" dirty="0" smtClean="0">
                <a:solidFill>
                  <a:srgbClr val="FF0000"/>
                </a:solidFill>
              </a:rPr>
              <a:t> </a:t>
            </a:r>
            <a:r>
              <a:rPr lang="en-US" sz="1600" dirty="0" err="1" smtClean="0">
                <a:solidFill>
                  <a:srgbClr val="FF0000"/>
                </a:solidFill>
              </a:rPr>
              <a:t>muốn</a:t>
            </a:r>
            <a:r>
              <a:rPr lang="en-US" sz="1600" dirty="0" smtClean="0">
                <a:solidFill>
                  <a:srgbClr val="FF0000"/>
                </a:solidFill>
              </a:rPr>
              <a:t> </a:t>
            </a:r>
            <a:r>
              <a:rPr lang="en-US" sz="1600" dirty="0" err="1" smtClean="0"/>
              <a:t>khi</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đến</a:t>
            </a:r>
            <a:r>
              <a:rPr lang="en-US" sz="1600" dirty="0" smtClean="0"/>
              <a:t> </a:t>
            </a:r>
            <a:r>
              <a:rPr lang="en-US" sz="1600" dirty="0" err="1" smtClean="0"/>
              <a:t>với</a:t>
            </a:r>
            <a:r>
              <a:rPr lang="en-US" sz="1600" dirty="0" smtClean="0"/>
              <a:t> </a:t>
            </a:r>
            <a:r>
              <a:rPr lang="en-US" sz="1600" dirty="0" err="1" smtClean="0"/>
              <a:t>khóa</a:t>
            </a:r>
            <a:r>
              <a:rPr lang="en-US" sz="1600" dirty="0" smtClean="0"/>
              <a:t> </a:t>
            </a:r>
            <a:r>
              <a:rPr lang="en-US" sz="1600" dirty="0" err="1" smtClean="0"/>
              <a:t>học</a:t>
            </a:r>
            <a:r>
              <a:rPr lang="en-US" sz="1600" dirty="0" smtClean="0"/>
              <a:t> </a:t>
            </a:r>
            <a:r>
              <a:rPr lang="en-US" sz="1600" dirty="0" err="1" smtClean="0"/>
              <a:t>này</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sẽ</a:t>
            </a:r>
            <a:r>
              <a:rPr lang="en-US" sz="1600" dirty="0" smtClean="0"/>
              <a:t> </a:t>
            </a:r>
            <a:r>
              <a:rPr lang="en-US" sz="1600" dirty="0" err="1" smtClean="0"/>
              <a:t>được</a:t>
            </a:r>
            <a:r>
              <a:rPr lang="en-US" sz="1600" dirty="0" smtClean="0"/>
              <a:t> </a:t>
            </a:r>
            <a:r>
              <a:rPr lang="en-US" sz="1600" dirty="0" err="1" smtClean="0"/>
              <a:t>trang</a:t>
            </a:r>
            <a:r>
              <a:rPr lang="en-US" sz="1600" dirty="0" smtClean="0"/>
              <a:t> </a:t>
            </a:r>
            <a:r>
              <a:rPr lang="en-US" sz="1600" dirty="0" err="1" smtClean="0"/>
              <a:t>bị</a:t>
            </a:r>
            <a:r>
              <a:rPr lang="en-US" sz="1600" dirty="0" smtClean="0"/>
              <a:t> </a:t>
            </a:r>
            <a:r>
              <a:rPr lang="en-US" sz="1600" dirty="0" err="1" smtClean="0"/>
              <a:t>kiến</a:t>
            </a:r>
            <a:r>
              <a:rPr lang="en-US" sz="1600" dirty="0" smtClean="0"/>
              <a:t> </a:t>
            </a:r>
            <a:r>
              <a:rPr lang="en-US" sz="1600" dirty="0" err="1" smtClean="0"/>
              <a:t>thức</a:t>
            </a:r>
            <a:r>
              <a:rPr lang="en-US" sz="1600" dirty="0" smtClean="0"/>
              <a:t> </a:t>
            </a:r>
            <a:r>
              <a:rPr lang="en-US" sz="1600" dirty="0" err="1" smtClean="0"/>
              <a:t>nền</a:t>
            </a:r>
            <a:r>
              <a:rPr lang="en-US" sz="1600" dirty="0" smtClean="0"/>
              <a:t> </a:t>
            </a:r>
            <a:r>
              <a:rPr lang="en-US" sz="1600" dirty="0" err="1" smtClean="0"/>
              <a:t>tảng</a:t>
            </a:r>
            <a:r>
              <a:rPr lang="en-US" sz="1600" dirty="0" smtClean="0"/>
              <a:t> </a:t>
            </a:r>
            <a:r>
              <a:rPr lang="en-US" sz="1600" dirty="0" err="1" smtClean="0"/>
              <a:t>vững</a:t>
            </a:r>
            <a:r>
              <a:rPr lang="en-US" sz="1600" dirty="0" smtClean="0"/>
              <a:t> </a:t>
            </a:r>
            <a:r>
              <a:rPr lang="en-US" sz="1600" dirty="0" err="1" smtClean="0"/>
              <a:t>chắc</a:t>
            </a:r>
            <a:r>
              <a:rPr lang="en-US" sz="1600" dirty="0" smtClean="0"/>
              <a:t> </a:t>
            </a:r>
            <a:r>
              <a:rPr lang="en-US" sz="1600" dirty="0" err="1" smtClean="0"/>
              <a:t>để</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tiếp</a:t>
            </a:r>
            <a:r>
              <a:rPr lang="en-US" sz="1600" dirty="0" smtClean="0"/>
              <a:t> </a:t>
            </a:r>
            <a:r>
              <a:rPr lang="en-US" sz="1600" dirty="0" err="1" smtClean="0"/>
              <a:t>tục</a:t>
            </a:r>
            <a:r>
              <a:rPr lang="en-US" sz="1600" dirty="0" smtClean="0"/>
              <a:t> </a:t>
            </a:r>
            <a:r>
              <a:rPr lang="en-US" sz="1600" dirty="0" err="1" smtClean="0"/>
              <a:t>các</a:t>
            </a:r>
            <a:r>
              <a:rPr lang="en-US" sz="1600" dirty="0" smtClean="0"/>
              <a:t> </a:t>
            </a:r>
            <a:r>
              <a:rPr lang="en-US" sz="1600" dirty="0" err="1" smtClean="0"/>
              <a:t>khóa</a:t>
            </a:r>
            <a:r>
              <a:rPr lang="en-US" sz="1600" dirty="0" smtClean="0"/>
              <a:t> </a:t>
            </a:r>
            <a:r>
              <a:rPr lang="en-US" sz="1600" dirty="0" err="1" smtClean="0"/>
              <a:t>học</a:t>
            </a:r>
            <a:r>
              <a:rPr lang="en-US" sz="1600" dirty="0" smtClean="0"/>
              <a:t> </a:t>
            </a:r>
            <a:r>
              <a:rPr lang="en-US" sz="1600" dirty="0" err="1" smtClean="0"/>
              <a:t>khác</a:t>
            </a:r>
            <a:r>
              <a:rPr lang="en-US" sz="1600" dirty="0" smtClean="0"/>
              <a:t> </a:t>
            </a:r>
          </a:p>
          <a:p>
            <a:pPr algn="just"/>
            <a:r>
              <a:rPr lang="en-US" sz="1600" dirty="0" err="1" smtClean="0">
                <a:solidFill>
                  <a:srgbClr val="FF0000"/>
                </a:solidFill>
              </a:rPr>
              <a:t>Từ</a:t>
            </a:r>
            <a:r>
              <a:rPr lang="en-US" sz="1600" dirty="0" smtClean="0">
                <a:solidFill>
                  <a:srgbClr val="FF0000"/>
                </a:solidFill>
              </a:rPr>
              <a:t> </a:t>
            </a:r>
            <a:r>
              <a:rPr lang="en-US" sz="1600" dirty="0" err="1" smtClean="0">
                <a:solidFill>
                  <a:srgbClr val="FF0000"/>
                </a:solidFill>
              </a:rPr>
              <a:t>mong</a:t>
            </a:r>
            <a:r>
              <a:rPr lang="en-US" sz="1600" dirty="0" smtClean="0">
                <a:solidFill>
                  <a:srgbClr val="FF0000"/>
                </a:solidFill>
              </a:rPr>
              <a:t> </a:t>
            </a:r>
            <a:r>
              <a:rPr lang="en-US" sz="1600" dirty="0" err="1" smtClean="0">
                <a:solidFill>
                  <a:srgbClr val="FF0000"/>
                </a:solidFill>
              </a:rPr>
              <a:t>muốn</a:t>
            </a:r>
            <a:r>
              <a:rPr lang="en-US" sz="1600" dirty="0" smtClean="0">
                <a:solidFill>
                  <a:srgbClr val="FF0000"/>
                </a:solidFill>
              </a:rPr>
              <a:t> </a:t>
            </a:r>
            <a:r>
              <a:rPr lang="en-US" sz="1600" dirty="0" err="1" smtClean="0">
                <a:solidFill>
                  <a:srgbClr val="FF0000"/>
                </a:solidFill>
              </a:rPr>
              <a:t>đó</a:t>
            </a:r>
            <a:r>
              <a:rPr lang="en-US" sz="1600" dirty="0" smtClean="0">
                <a:solidFill>
                  <a:srgbClr val="FF0000"/>
                </a:solidFill>
              </a:rPr>
              <a:t> </a:t>
            </a:r>
            <a:r>
              <a:rPr lang="en-US" sz="1600" dirty="0" err="1" smtClean="0">
                <a:solidFill>
                  <a:srgbClr val="FF0000"/>
                </a:solidFill>
              </a:rPr>
              <a:t>chúng</a:t>
            </a:r>
            <a:r>
              <a:rPr lang="en-US" sz="1600" dirty="0" smtClean="0">
                <a:solidFill>
                  <a:srgbClr val="FF0000"/>
                </a:solidFill>
              </a:rPr>
              <a:t> </a:t>
            </a:r>
            <a:r>
              <a:rPr lang="en-US" sz="1600" dirty="0" err="1" smtClean="0">
                <a:solidFill>
                  <a:srgbClr val="FF0000"/>
                </a:solidFill>
              </a:rPr>
              <a:t>tôi</a:t>
            </a:r>
            <a:r>
              <a:rPr lang="en-US" sz="1600" dirty="0" smtClean="0">
                <a:solidFill>
                  <a:srgbClr val="FF0000"/>
                </a:solidFill>
              </a:rPr>
              <a:t> </a:t>
            </a:r>
            <a:r>
              <a:rPr lang="en-US" sz="1600" dirty="0" err="1" smtClean="0"/>
              <a:t>xây</a:t>
            </a:r>
            <a:r>
              <a:rPr lang="en-US" sz="1600" dirty="0" smtClean="0"/>
              <a:t> </a:t>
            </a:r>
            <a:r>
              <a:rPr lang="en-US" sz="1600" dirty="0" err="1" smtClean="0"/>
              <a:t>dựng</a:t>
            </a:r>
            <a:r>
              <a:rPr lang="en-US" sz="1600" dirty="0" smtClean="0"/>
              <a:t> </a:t>
            </a:r>
            <a:r>
              <a:rPr lang="en-US" sz="1600" dirty="0" err="1" smtClean="0"/>
              <a:t>khóa</a:t>
            </a:r>
            <a:r>
              <a:rPr lang="en-US" sz="1600" dirty="0" smtClean="0"/>
              <a:t> </a:t>
            </a:r>
            <a:r>
              <a:rPr lang="en-US" sz="1600" dirty="0" err="1" smtClean="0"/>
              <a:t>học</a:t>
            </a:r>
            <a:r>
              <a:rPr lang="en-US" sz="1600" dirty="0" smtClean="0"/>
              <a:t> </a:t>
            </a:r>
            <a:r>
              <a:rPr lang="en-US" sz="1600" dirty="0" err="1" smtClean="0"/>
              <a:t>này</a:t>
            </a:r>
            <a:r>
              <a:rPr lang="en-US" sz="1600" dirty="0" smtClean="0"/>
              <a:t> </a:t>
            </a:r>
            <a:r>
              <a:rPr lang="en-US" sz="1600" dirty="0" err="1" smtClean="0"/>
              <a:t>với</a:t>
            </a:r>
            <a:r>
              <a:rPr lang="en-US" sz="1600" dirty="0" smtClean="0"/>
              <a:t> </a:t>
            </a:r>
            <a:r>
              <a:rPr lang="en-US" sz="1600" dirty="0" err="1" smtClean="0"/>
              <a:t>mục</a:t>
            </a:r>
            <a:r>
              <a:rPr lang="en-US" sz="1600" dirty="0" smtClean="0"/>
              <a:t> </a:t>
            </a:r>
            <a:r>
              <a:rPr lang="en-US" sz="1600" dirty="0" err="1" smtClean="0"/>
              <a:t>tiêu</a:t>
            </a:r>
            <a:r>
              <a:rPr lang="en-US" sz="1600" dirty="0" smtClean="0"/>
              <a:t>:</a:t>
            </a:r>
          </a:p>
          <a:p>
            <a:pPr lvl="1" algn="just"/>
            <a:r>
              <a:rPr lang="en-US" sz="1600" dirty="0" smtClean="0"/>
              <a:t>C</a:t>
            </a:r>
            <a:r>
              <a:rPr lang="vi-VN" sz="1600" dirty="0" smtClean="0"/>
              <a:t>ung </a:t>
            </a:r>
            <a:r>
              <a:rPr lang="vi-VN" sz="1600" dirty="0"/>
              <a:t>cấp trọn bộ kiến thức từ cơ bản đến nâng cao của lập trình C/C++. Bao gồm các kỹ thuật lập trình trên các kiểu dữ liệu cơ bản, các phát biểu lựa chọn, câu lệnh điều khiển, vòng lặp, mảng, con trỏ, kiểu cấu trúc. Bên cạnh đó khóa học cũng trang bị cho học viên kiến thức xử lý tập tin, cách viết chương trình theo kiểu lập trình </a:t>
            </a:r>
            <a:r>
              <a:rPr lang="vi-VN" sz="1600" dirty="0" smtClean="0"/>
              <a:t>hàm.</a:t>
            </a:r>
            <a:endParaRPr lang="en-US" sz="1600" dirty="0"/>
          </a:p>
          <a:p>
            <a:pPr lvl="1" algn="just"/>
            <a:r>
              <a:rPr lang="vi-VN" sz="1600" dirty="0" smtClean="0"/>
              <a:t>Định </a:t>
            </a:r>
            <a:r>
              <a:rPr lang="vi-VN" sz="1600" dirty="0"/>
              <a:t>hướng cho học viên trong việc phân tích, thiết kế và thực hiện một chương trình, có thể tạo ra một ứng dụng C/C++ hoàn chỉnh sau khi hoàn thành khóa học</a:t>
            </a:r>
          </a:p>
          <a:p>
            <a:pPr algn="just"/>
            <a:r>
              <a:rPr lang="en-US" sz="1600" dirty="0" err="1" smtClean="0">
                <a:solidFill>
                  <a:srgbClr val="FF0000"/>
                </a:solidFill>
              </a:rPr>
              <a:t>Đối</a:t>
            </a:r>
            <a:r>
              <a:rPr lang="en-US" sz="1600" dirty="0" smtClean="0">
                <a:solidFill>
                  <a:srgbClr val="FF0000"/>
                </a:solidFill>
              </a:rPr>
              <a:t> </a:t>
            </a:r>
            <a:r>
              <a:rPr lang="en-US" sz="1600" dirty="0" err="1" smtClean="0">
                <a:solidFill>
                  <a:srgbClr val="FF0000"/>
                </a:solidFill>
              </a:rPr>
              <a:t>tượng</a:t>
            </a:r>
            <a:r>
              <a:rPr lang="en-US" sz="1600" dirty="0" smtClean="0">
                <a:solidFill>
                  <a:srgbClr val="FF0000"/>
                </a:solidFill>
              </a:rPr>
              <a:t> </a:t>
            </a:r>
            <a:r>
              <a:rPr lang="en-US" sz="1600" dirty="0" err="1" smtClean="0">
                <a:solidFill>
                  <a:srgbClr val="FF0000"/>
                </a:solidFill>
              </a:rPr>
              <a:t>của</a:t>
            </a:r>
            <a:r>
              <a:rPr lang="en-US" sz="1600" dirty="0" smtClean="0">
                <a:solidFill>
                  <a:srgbClr val="FF0000"/>
                </a:solidFill>
              </a:rPr>
              <a:t> </a:t>
            </a:r>
            <a:r>
              <a:rPr lang="en-US" sz="1600" dirty="0" err="1" smtClean="0">
                <a:solidFill>
                  <a:srgbClr val="FF0000"/>
                </a:solidFill>
              </a:rPr>
              <a:t>khóa</a:t>
            </a:r>
            <a:r>
              <a:rPr lang="en-US" sz="1600" dirty="0" smtClean="0">
                <a:solidFill>
                  <a:srgbClr val="FF0000"/>
                </a:solidFill>
              </a:rPr>
              <a:t> </a:t>
            </a:r>
            <a:r>
              <a:rPr lang="en-US" sz="1600" dirty="0" err="1" smtClean="0">
                <a:solidFill>
                  <a:srgbClr val="FF0000"/>
                </a:solidFill>
              </a:rPr>
              <a:t>học</a:t>
            </a:r>
            <a:r>
              <a:rPr lang="en-US" sz="1600" dirty="0" smtClean="0">
                <a:solidFill>
                  <a:srgbClr val="FF0000"/>
                </a:solidFill>
              </a:rPr>
              <a:t> </a:t>
            </a:r>
            <a:r>
              <a:rPr lang="en-US" sz="1600" dirty="0" err="1" smtClean="0">
                <a:solidFill>
                  <a:srgbClr val="FF0000"/>
                </a:solidFill>
              </a:rPr>
              <a:t>này</a:t>
            </a:r>
            <a:r>
              <a:rPr lang="en-US" sz="1600" dirty="0" smtClean="0">
                <a:solidFill>
                  <a:srgbClr val="FF0000"/>
                </a:solidFill>
              </a:rPr>
              <a:t> </a:t>
            </a:r>
            <a:r>
              <a:rPr lang="en-US" sz="1600" dirty="0" err="1" smtClean="0"/>
              <a:t>không</a:t>
            </a:r>
            <a:r>
              <a:rPr lang="en-US" sz="1600" dirty="0" smtClean="0"/>
              <a:t> </a:t>
            </a:r>
            <a:r>
              <a:rPr lang="en-US" sz="1600" dirty="0" err="1" smtClean="0"/>
              <a:t>chỉ</a:t>
            </a:r>
            <a:r>
              <a:rPr lang="en-US" sz="1600" dirty="0" smtClean="0"/>
              <a:t> </a:t>
            </a:r>
            <a:r>
              <a:rPr lang="vi-VN" sz="1600" dirty="0"/>
              <a:t>học sinh, sinh viên ngành CNTT muốn nâng cao khả năng lập trình của </a:t>
            </a:r>
            <a:r>
              <a:rPr lang="vi-VN" sz="1600" dirty="0" smtClean="0"/>
              <a:t>mình</a:t>
            </a:r>
            <a:r>
              <a:rPr lang="en-US" sz="1600" dirty="0" smtClean="0"/>
              <a:t> </a:t>
            </a:r>
            <a:r>
              <a:rPr lang="en-US" sz="1600" dirty="0" err="1" smtClean="0"/>
              <a:t>mà</a:t>
            </a:r>
            <a:r>
              <a:rPr lang="en-US" sz="1600" dirty="0" smtClean="0"/>
              <a:t> </a:t>
            </a:r>
            <a:r>
              <a:rPr lang="en-US" sz="1600" dirty="0" err="1" smtClean="0"/>
              <a:t>có</a:t>
            </a:r>
            <a:r>
              <a:rPr lang="en-US" sz="1600" dirty="0" smtClean="0"/>
              <a:t> </a:t>
            </a:r>
            <a:r>
              <a:rPr lang="en-US" sz="1600" dirty="0" err="1" smtClean="0"/>
              <a:t>thể</a:t>
            </a:r>
            <a:r>
              <a:rPr lang="en-US" sz="1600" dirty="0" smtClean="0"/>
              <a:t> d</a:t>
            </a:r>
            <a:r>
              <a:rPr lang="vi-VN" sz="1600" dirty="0" smtClean="0"/>
              <a:t>ành </a:t>
            </a:r>
            <a:r>
              <a:rPr lang="vi-VN" sz="1600" dirty="0"/>
              <a:t>cho những bạn yêu thích lập trình bắt đầu tìm hiểu về lập </a:t>
            </a:r>
            <a:r>
              <a:rPr lang="vi-VN" sz="1600" dirty="0" smtClean="0"/>
              <a:t>trình</a:t>
            </a:r>
            <a:r>
              <a:rPr lang="en-US" sz="1600" dirty="0" smtClean="0"/>
              <a:t>, s</a:t>
            </a:r>
            <a:r>
              <a:rPr lang="vi-VN" sz="1600" dirty="0" smtClean="0"/>
              <a:t>inh </a:t>
            </a:r>
            <a:r>
              <a:rPr lang="vi-VN" sz="1600" dirty="0"/>
              <a:t>viên không chuyên CNTT nhưng muốn tìm cơ hội việc làm trong lĩnh vực lập trình phần mềm</a:t>
            </a:r>
            <a:endParaRPr lang="en-US" sz="1600" dirty="0" smtClean="0"/>
          </a:p>
          <a:p>
            <a:pPr algn="just"/>
            <a:r>
              <a:rPr lang="en-US" sz="1600" dirty="0" err="1" smtClean="0">
                <a:solidFill>
                  <a:srgbClr val="FF0000"/>
                </a:solidFill>
              </a:rPr>
              <a:t>Để</a:t>
            </a:r>
            <a:r>
              <a:rPr lang="en-US" sz="1600" dirty="0" smtClean="0">
                <a:solidFill>
                  <a:srgbClr val="FF0000"/>
                </a:solidFill>
              </a:rPr>
              <a:t> </a:t>
            </a:r>
            <a:r>
              <a:rPr lang="en-US" sz="1600" dirty="0" err="1" smtClean="0">
                <a:solidFill>
                  <a:srgbClr val="FF0000"/>
                </a:solidFill>
              </a:rPr>
              <a:t>học</a:t>
            </a:r>
            <a:r>
              <a:rPr lang="en-US" sz="1600" dirty="0" smtClean="0">
                <a:solidFill>
                  <a:srgbClr val="FF0000"/>
                </a:solidFill>
              </a:rPr>
              <a:t> </a:t>
            </a:r>
            <a:r>
              <a:rPr lang="en-US" sz="1600" dirty="0" err="1" smtClean="0">
                <a:solidFill>
                  <a:srgbClr val="FF0000"/>
                </a:solidFill>
              </a:rPr>
              <a:t>tốt</a:t>
            </a:r>
            <a:r>
              <a:rPr lang="en-US" sz="1600" dirty="0" smtClean="0">
                <a:solidFill>
                  <a:srgbClr val="FF0000"/>
                </a:solidFill>
              </a:rPr>
              <a:t> </a:t>
            </a:r>
            <a:r>
              <a:rPr lang="en-US" sz="1600" dirty="0" err="1" smtClean="0">
                <a:solidFill>
                  <a:srgbClr val="FF0000"/>
                </a:solidFill>
              </a:rPr>
              <a:t>khóa</a:t>
            </a:r>
            <a:r>
              <a:rPr lang="en-US" sz="1600" dirty="0" smtClean="0">
                <a:solidFill>
                  <a:srgbClr val="FF0000"/>
                </a:solidFill>
              </a:rPr>
              <a:t> </a:t>
            </a:r>
            <a:r>
              <a:rPr lang="en-US" sz="1600" dirty="0" err="1" smtClean="0">
                <a:solidFill>
                  <a:srgbClr val="FF0000"/>
                </a:solidFill>
              </a:rPr>
              <a:t>học</a:t>
            </a:r>
            <a:r>
              <a:rPr lang="en-US" sz="1600" dirty="0" smtClean="0">
                <a:solidFill>
                  <a:srgbClr val="FF0000"/>
                </a:solidFill>
              </a:rPr>
              <a:t> </a:t>
            </a:r>
            <a:r>
              <a:rPr lang="en-US" sz="1600" dirty="0" err="1" smtClean="0">
                <a:solidFill>
                  <a:srgbClr val="FF0000"/>
                </a:solidFill>
              </a:rPr>
              <a:t>này</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nên</a:t>
            </a:r>
            <a:r>
              <a:rPr lang="en-US" sz="1600" dirty="0" smtClean="0"/>
              <a:t> </a:t>
            </a:r>
            <a:r>
              <a:rPr lang="en-US" sz="1600" dirty="0" err="1" smtClean="0"/>
              <a:t>học</a:t>
            </a:r>
            <a:r>
              <a:rPr lang="en-US" sz="1600" dirty="0" smtClean="0"/>
              <a:t> </a:t>
            </a:r>
            <a:r>
              <a:rPr lang="en-US" sz="1600" dirty="0" err="1" smtClean="0"/>
              <a:t>hết</a:t>
            </a:r>
            <a:r>
              <a:rPr lang="en-US" sz="1600" dirty="0" smtClean="0"/>
              <a:t> </a:t>
            </a:r>
            <a:r>
              <a:rPr lang="en-US" sz="1600" dirty="0" err="1" smtClean="0"/>
              <a:t>các</a:t>
            </a:r>
            <a:r>
              <a:rPr lang="en-US" sz="1600" dirty="0" smtClean="0"/>
              <a:t> </a:t>
            </a:r>
            <a:r>
              <a:rPr lang="en-US" sz="1600" dirty="0" err="1" smtClean="0"/>
              <a:t>bài</a:t>
            </a:r>
            <a:r>
              <a:rPr lang="en-US" sz="1600" dirty="0" smtClean="0"/>
              <a:t> </a:t>
            </a:r>
            <a:r>
              <a:rPr lang="en-US" sz="1600" dirty="0" err="1" smtClean="0"/>
              <a:t>học</a:t>
            </a:r>
            <a:r>
              <a:rPr lang="en-US" sz="1600" dirty="0" smtClean="0"/>
              <a:t> </a:t>
            </a:r>
            <a:r>
              <a:rPr lang="en-US" sz="1600" dirty="0" err="1" smtClean="0"/>
              <a:t>theo</a:t>
            </a:r>
            <a:r>
              <a:rPr lang="en-US" sz="1600" dirty="0" smtClean="0"/>
              <a:t> </a:t>
            </a:r>
            <a:r>
              <a:rPr lang="en-US" sz="1600" dirty="0" err="1" smtClean="0"/>
              <a:t>trình</a:t>
            </a:r>
            <a:r>
              <a:rPr lang="en-US" sz="1600" dirty="0" smtClean="0"/>
              <a:t> </a:t>
            </a:r>
            <a:r>
              <a:rPr lang="en-US" sz="1600" dirty="0" err="1" smtClean="0"/>
              <a:t>tự</a:t>
            </a:r>
            <a:r>
              <a:rPr lang="en-US" sz="1600" dirty="0" smtClean="0"/>
              <a:t> </a:t>
            </a:r>
            <a:r>
              <a:rPr lang="en-US" sz="1600" dirty="0" err="1" smtClean="0"/>
              <a:t>và</a:t>
            </a:r>
            <a:r>
              <a:rPr lang="en-US" sz="1600" dirty="0" smtClean="0"/>
              <a:t> </a:t>
            </a:r>
            <a:r>
              <a:rPr lang="en-US" sz="1600" dirty="0" err="1" smtClean="0"/>
              <a:t>phải</a:t>
            </a:r>
            <a:r>
              <a:rPr lang="en-US" sz="1600" dirty="0" smtClean="0"/>
              <a:t> </a:t>
            </a:r>
            <a:r>
              <a:rPr lang="en-US" sz="1600" dirty="0" err="1" smtClean="0"/>
              <a:t>làm</a:t>
            </a:r>
            <a:r>
              <a:rPr lang="en-US" sz="1600" dirty="0" smtClean="0"/>
              <a:t> </a:t>
            </a:r>
            <a:r>
              <a:rPr lang="en-US" sz="1600" dirty="0" err="1" smtClean="0"/>
              <a:t>bài</a:t>
            </a:r>
            <a:r>
              <a:rPr lang="en-US" sz="1600" dirty="0" smtClean="0"/>
              <a:t> </a:t>
            </a:r>
            <a:r>
              <a:rPr lang="en-US" sz="1600" dirty="0" err="1" smtClean="0"/>
              <a:t>tập</a:t>
            </a:r>
            <a:r>
              <a:rPr lang="en-US" sz="1600" dirty="0" smtClean="0"/>
              <a:t> </a:t>
            </a:r>
            <a:r>
              <a:rPr lang="en-US" sz="1600" dirty="0" err="1" smtClean="0"/>
              <a:t>theo</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của</a:t>
            </a:r>
            <a:r>
              <a:rPr lang="en-US" sz="1600" dirty="0" smtClean="0"/>
              <a:t> </a:t>
            </a:r>
            <a:r>
              <a:rPr lang="en-US" sz="1600" dirty="0" err="1" smtClean="0"/>
              <a:t>tôi</a:t>
            </a:r>
            <a:r>
              <a:rPr lang="en-US" sz="1600" dirty="0" smtClean="0"/>
              <a:t>. </a:t>
            </a:r>
            <a:r>
              <a:rPr lang="en-US" sz="1600" dirty="0" err="1" smtClean="0"/>
              <a:t>Trong</a:t>
            </a:r>
            <a:r>
              <a:rPr lang="en-US" sz="1600" dirty="0" smtClean="0"/>
              <a:t> </a:t>
            </a:r>
            <a:r>
              <a:rPr lang="en-US" sz="1600" dirty="0" err="1" smtClean="0"/>
              <a:t>quá</a:t>
            </a:r>
            <a:r>
              <a:rPr lang="en-US" sz="1600" dirty="0" smtClean="0"/>
              <a:t> </a:t>
            </a:r>
            <a:r>
              <a:rPr lang="en-US" sz="1600" dirty="0" err="1" smtClean="0"/>
              <a:t>trình</a:t>
            </a:r>
            <a:r>
              <a:rPr lang="en-US" sz="1600" dirty="0"/>
              <a:t> </a:t>
            </a:r>
            <a:r>
              <a:rPr lang="en-US" sz="1600" dirty="0" err="1" smtClean="0"/>
              <a:t>làm</a:t>
            </a:r>
            <a:r>
              <a:rPr lang="en-US" sz="1600" dirty="0" smtClean="0"/>
              <a:t> </a:t>
            </a:r>
            <a:r>
              <a:rPr lang="en-US" sz="1600" dirty="0" err="1" smtClean="0"/>
              <a:t>bài</a:t>
            </a:r>
            <a:r>
              <a:rPr lang="en-US" sz="1600" dirty="0" smtClean="0"/>
              <a:t> </a:t>
            </a:r>
            <a:r>
              <a:rPr lang="en-US" sz="1600" dirty="0" err="1" smtClean="0"/>
              <a:t>tập</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hãy</a:t>
            </a:r>
            <a:r>
              <a:rPr lang="en-US" sz="1600" dirty="0" smtClean="0"/>
              <a:t> </a:t>
            </a:r>
            <a:r>
              <a:rPr lang="en-US" sz="1600" dirty="0" err="1" smtClean="0"/>
              <a:t>cố</a:t>
            </a:r>
            <a:r>
              <a:rPr lang="en-US" sz="1600" dirty="0" smtClean="0"/>
              <a:t> </a:t>
            </a:r>
            <a:r>
              <a:rPr lang="en-US" sz="1600" dirty="0" err="1" smtClean="0"/>
              <a:t>gắng</a:t>
            </a:r>
            <a:r>
              <a:rPr lang="en-US" sz="1600" dirty="0" smtClean="0"/>
              <a:t> </a:t>
            </a:r>
            <a:r>
              <a:rPr lang="en-US" sz="1600" dirty="0" err="1" smtClean="0"/>
              <a:t>làm</a:t>
            </a:r>
            <a:r>
              <a:rPr lang="en-US" sz="1600" dirty="0" smtClean="0"/>
              <a:t> </a:t>
            </a:r>
            <a:r>
              <a:rPr lang="en-US" sz="1600" dirty="0" err="1" smtClean="0"/>
              <a:t>thật</a:t>
            </a:r>
            <a:r>
              <a:rPr lang="en-US" sz="1600" dirty="0" smtClean="0"/>
              <a:t> </a:t>
            </a:r>
            <a:r>
              <a:rPr lang="en-US" sz="1600" dirty="0" err="1" smtClean="0"/>
              <a:t>nhiều</a:t>
            </a:r>
            <a:r>
              <a:rPr lang="en-US" sz="1600" dirty="0" smtClean="0"/>
              <a:t>, </a:t>
            </a:r>
            <a:r>
              <a:rPr lang="en-US" sz="1600" dirty="0" err="1" smtClean="0"/>
              <a:t>không</a:t>
            </a:r>
            <a:r>
              <a:rPr lang="en-US" sz="1600" dirty="0" smtClean="0"/>
              <a:t> </a:t>
            </a:r>
            <a:r>
              <a:rPr lang="en-US" sz="1600" dirty="0" err="1" smtClean="0"/>
              <a:t>nên</a:t>
            </a:r>
            <a:r>
              <a:rPr lang="en-US" sz="1600" dirty="0" smtClean="0"/>
              <a:t> </a:t>
            </a:r>
            <a:r>
              <a:rPr lang="en-US" sz="1600" dirty="0" err="1" smtClean="0"/>
              <a:t>xem</a:t>
            </a:r>
            <a:r>
              <a:rPr lang="en-US" sz="1600" dirty="0" smtClean="0"/>
              <a:t> </a:t>
            </a:r>
            <a:r>
              <a:rPr lang="en-US" sz="1600" dirty="0" err="1" smtClean="0"/>
              <a:t>trước</a:t>
            </a:r>
            <a:r>
              <a:rPr lang="en-US" sz="1600" dirty="0" smtClean="0"/>
              <a:t> </a:t>
            </a:r>
            <a:r>
              <a:rPr lang="en-US" sz="1600" dirty="0" err="1" smtClean="0"/>
              <a:t>đáp</a:t>
            </a:r>
            <a:r>
              <a:rPr lang="en-US" sz="1600" dirty="0" smtClean="0"/>
              <a:t> </a:t>
            </a:r>
            <a:r>
              <a:rPr lang="en-US" sz="1600" dirty="0" err="1" smtClean="0"/>
              <a:t>án</a:t>
            </a:r>
            <a:r>
              <a:rPr lang="en-US" sz="1600" dirty="0" smtClean="0"/>
              <a:t> </a:t>
            </a:r>
            <a:r>
              <a:rPr lang="en-US" sz="1600" dirty="0" err="1" smtClean="0"/>
              <a:t>và</a:t>
            </a:r>
            <a:r>
              <a:rPr lang="en-US" sz="1600" dirty="0" smtClean="0"/>
              <a:t> </a:t>
            </a:r>
            <a:r>
              <a:rPr lang="en-US" sz="1600" dirty="0" err="1" smtClean="0"/>
              <a:t>không</a:t>
            </a:r>
            <a:r>
              <a:rPr lang="en-US" sz="1600" dirty="0" smtClean="0"/>
              <a:t> </a:t>
            </a:r>
            <a:r>
              <a:rPr lang="en-US" sz="1600" dirty="0" err="1" smtClean="0"/>
              <a:t>nên</a:t>
            </a:r>
            <a:r>
              <a:rPr lang="en-US" sz="1600" dirty="0" smtClean="0"/>
              <a:t> </a:t>
            </a:r>
            <a:r>
              <a:rPr lang="en-US" sz="1600" dirty="0" err="1" smtClean="0"/>
              <a:t>cắt</a:t>
            </a:r>
            <a:r>
              <a:rPr lang="en-US" sz="1600" dirty="0" smtClean="0"/>
              <a:t> </a:t>
            </a:r>
            <a:r>
              <a:rPr lang="en-US" sz="1600" dirty="0" err="1" smtClean="0"/>
              <a:t>dán</a:t>
            </a:r>
            <a:r>
              <a:rPr lang="en-US" sz="1600" dirty="0" smtClean="0"/>
              <a:t> </a:t>
            </a:r>
            <a:r>
              <a:rPr lang="en-US" sz="1600" dirty="0" err="1" smtClean="0"/>
              <a:t>mã</a:t>
            </a:r>
            <a:r>
              <a:rPr lang="en-US" sz="1600" dirty="0" smtClean="0"/>
              <a:t> </a:t>
            </a:r>
            <a:r>
              <a:rPr lang="en-US" sz="1600" dirty="0" err="1" smtClean="0"/>
              <a:t>nguồn</a:t>
            </a:r>
            <a:r>
              <a:rPr lang="en-US" sz="1600" dirty="0" smtClean="0"/>
              <a:t>. </a:t>
            </a:r>
            <a:r>
              <a:rPr lang="en-US" sz="1600" dirty="0" err="1" smtClean="0"/>
              <a:t>Cố</a:t>
            </a:r>
            <a:r>
              <a:rPr lang="en-US" sz="1600" dirty="0" smtClean="0"/>
              <a:t> </a:t>
            </a:r>
            <a:r>
              <a:rPr lang="en-US" sz="1600" dirty="0" err="1" smtClean="0"/>
              <a:t>gắng</a:t>
            </a:r>
            <a:r>
              <a:rPr lang="en-US" sz="1600" dirty="0" smtClean="0"/>
              <a:t> </a:t>
            </a:r>
            <a:r>
              <a:rPr lang="en-US" sz="1600" dirty="0" err="1" smtClean="0"/>
              <a:t>tự</a:t>
            </a:r>
            <a:r>
              <a:rPr lang="en-US" sz="1600" dirty="0" smtClean="0"/>
              <a:t> </a:t>
            </a:r>
            <a:r>
              <a:rPr lang="en-US" sz="1600" dirty="0" err="1" smtClean="0"/>
              <a:t>viết</a:t>
            </a:r>
            <a:r>
              <a:rPr lang="en-US" sz="1600" dirty="0" smtClean="0"/>
              <a:t>, </a:t>
            </a:r>
            <a:r>
              <a:rPr lang="en-US" sz="1600" dirty="0" err="1" smtClean="0"/>
              <a:t>tự</a:t>
            </a:r>
            <a:r>
              <a:rPr lang="en-US" sz="1600" dirty="0" smtClean="0"/>
              <a:t> </a:t>
            </a:r>
            <a:r>
              <a:rPr lang="en-US" sz="1600" dirty="0" err="1" smtClean="0"/>
              <a:t>gõ</a:t>
            </a:r>
            <a:r>
              <a:rPr lang="en-US" sz="1600" dirty="0" smtClean="0"/>
              <a:t> </a:t>
            </a:r>
            <a:r>
              <a:rPr lang="en-US" sz="1600" dirty="0" err="1" smtClean="0"/>
              <a:t>chương</a:t>
            </a:r>
            <a:r>
              <a:rPr lang="en-US" sz="1600" dirty="0" smtClean="0"/>
              <a:t> </a:t>
            </a:r>
            <a:r>
              <a:rPr lang="en-US" sz="1600" dirty="0" err="1" smtClean="0"/>
              <a:t>trình</a:t>
            </a:r>
            <a:r>
              <a:rPr lang="en-US" sz="1600" dirty="0" smtClean="0"/>
              <a:t>.</a:t>
            </a:r>
          </a:p>
          <a:p>
            <a:pPr algn="just"/>
            <a:r>
              <a:rPr lang="en-US" sz="1600" dirty="0" err="1" smtClean="0"/>
              <a:t>Chúc</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thành</a:t>
            </a:r>
            <a:r>
              <a:rPr lang="en-US" sz="1600" dirty="0" smtClean="0"/>
              <a:t> </a:t>
            </a:r>
            <a:r>
              <a:rPr lang="en-US" sz="1600" dirty="0" err="1" smtClean="0"/>
              <a:t>công</a:t>
            </a:r>
            <a:r>
              <a:rPr lang="en-US" sz="1600" dirty="0" smtClean="0"/>
              <a:t>. </a:t>
            </a:r>
            <a:r>
              <a:rPr lang="en-US" sz="1600" dirty="0" err="1" smtClean="0"/>
              <a:t>Chào</a:t>
            </a:r>
            <a:r>
              <a:rPr lang="en-US" sz="1600" dirty="0" smtClean="0"/>
              <a:t> </a:t>
            </a:r>
            <a:r>
              <a:rPr lang="en-US" sz="1600" dirty="0" err="1" smtClean="0"/>
              <a:t>các</a:t>
            </a:r>
            <a:r>
              <a:rPr lang="en-US" sz="1600" dirty="0" smtClean="0"/>
              <a:t> </a:t>
            </a:r>
            <a:r>
              <a:rPr lang="en-US" sz="1600" dirty="0" err="1" smtClean="0"/>
              <a:t>bạn</a:t>
            </a:r>
            <a:r>
              <a:rPr lang="en-US" sz="1600" dirty="0" smtClean="0"/>
              <a:t>!</a:t>
            </a:r>
          </a:p>
          <a:p>
            <a:pPr algn="just"/>
            <a:endParaRPr lang="en-US" sz="1400" dirty="0" smtClean="0"/>
          </a:p>
          <a:p>
            <a:endParaRPr lang="en-US" sz="1400" dirty="0" smtClean="0"/>
          </a:p>
        </p:txBody>
      </p:sp>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khóa</a:t>
            </a:r>
            <a:r>
              <a:rPr lang="en-US" dirty="0" smtClean="0"/>
              <a:t> </a:t>
            </a:r>
            <a:r>
              <a:rPr lang="en-US" dirty="0" err="1" smtClean="0"/>
              <a:t>học</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sz="1800" dirty="0" err="1" smtClean="0"/>
              <a:t>Xin</a:t>
            </a:r>
            <a:r>
              <a:rPr lang="en-US" sz="1800" dirty="0" smtClean="0"/>
              <a:t> </a:t>
            </a:r>
            <a:r>
              <a:rPr lang="en-US" sz="1800" dirty="0" err="1" smtClean="0"/>
              <a:t>chào</a:t>
            </a:r>
            <a:r>
              <a:rPr lang="en-US" sz="1800" dirty="0" smtClean="0"/>
              <a:t> </a:t>
            </a:r>
            <a:r>
              <a:rPr lang="en-US" sz="1800" dirty="0" err="1" smtClean="0"/>
              <a:t>các</a:t>
            </a:r>
            <a:r>
              <a:rPr lang="en-US" sz="1800" dirty="0" smtClean="0"/>
              <a:t> </a:t>
            </a:r>
            <a:r>
              <a:rPr lang="en-US" sz="1800" dirty="0" err="1" smtClean="0"/>
              <a:t>bạn</a:t>
            </a:r>
            <a:r>
              <a:rPr lang="en-US" sz="1800" dirty="0" smtClean="0"/>
              <a:t>, </a:t>
            </a:r>
            <a:r>
              <a:rPr lang="en-US" sz="1800" dirty="0" err="1" smtClean="0"/>
              <a:t>như</a:t>
            </a:r>
            <a:r>
              <a:rPr lang="en-US" sz="1800" dirty="0" smtClean="0"/>
              <a:t> </a:t>
            </a:r>
            <a:r>
              <a:rPr lang="en-US" sz="1800" dirty="0" err="1" smtClean="0"/>
              <a:t>vậy</a:t>
            </a:r>
            <a:r>
              <a:rPr lang="en-US" sz="1800" dirty="0" smtClean="0"/>
              <a:t> </a:t>
            </a:r>
            <a:r>
              <a:rPr lang="en-US" sz="1800" dirty="0" err="1" smtClean="0"/>
              <a:t>đến</a:t>
            </a:r>
            <a:r>
              <a:rPr lang="en-US" sz="1800" dirty="0" smtClean="0"/>
              <a:t> </a:t>
            </a:r>
            <a:r>
              <a:rPr lang="en-US" sz="1800" dirty="0" err="1" smtClean="0"/>
              <a:t>đây</a:t>
            </a:r>
            <a:r>
              <a:rPr lang="en-US" sz="1800" dirty="0" smtClean="0"/>
              <a:t> </a:t>
            </a:r>
            <a:r>
              <a:rPr lang="en-US" sz="1800" dirty="0" err="1" smtClean="0"/>
              <a:t>các</a:t>
            </a:r>
            <a:r>
              <a:rPr lang="en-US" sz="1800" dirty="0" smtClean="0"/>
              <a:t> </a:t>
            </a:r>
            <a:r>
              <a:rPr lang="en-US" sz="1800" dirty="0" err="1" smtClean="0"/>
              <a:t>bạn</a:t>
            </a:r>
            <a:r>
              <a:rPr lang="en-US" sz="1800" dirty="0" smtClean="0"/>
              <a:t> </a:t>
            </a:r>
            <a:r>
              <a:rPr lang="en-US" sz="1800" dirty="0" err="1" smtClean="0"/>
              <a:t>đã</a:t>
            </a:r>
            <a:r>
              <a:rPr lang="en-US" sz="1800" dirty="0" smtClean="0"/>
              <a:t> </a:t>
            </a:r>
            <a:r>
              <a:rPr lang="en-US" sz="1800" dirty="0" err="1" smtClean="0"/>
              <a:t>hoàn</a:t>
            </a:r>
            <a:r>
              <a:rPr lang="en-US" sz="1800" dirty="0" smtClean="0"/>
              <a:t> </a:t>
            </a:r>
            <a:r>
              <a:rPr lang="en-US" sz="1800" dirty="0" err="1" smtClean="0"/>
              <a:t>thành</a:t>
            </a:r>
            <a:r>
              <a:rPr lang="en-US" sz="1800" dirty="0" smtClean="0"/>
              <a:t> </a:t>
            </a:r>
            <a:r>
              <a:rPr lang="en-US" sz="1800" dirty="0" err="1" smtClean="0"/>
              <a:t>khóa</a:t>
            </a:r>
            <a:r>
              <a:rPr lang="en-US" sz="1800" dirty="0" smtClean="0"/>
              <a:t> </a:t>
            </a:r>
            <a:r>
              <a:rPr lang="en-US" sz="1800" dirty="0" err="1" smtClean="0"/>
              <a:t>học</a:t>
            </a:r>
            <a:r>
              <a:rPr lang="en-US" sz="1800" dirty="0" smtClean="0"/>
              <a:t> </a:t>
            </a:r>
            <a:r>
              <a:rPr lang="en-US" sz="1800" dirty="0" err="1" smtClean="0"/>
              <a:t>về</a:t>
            </a:r>
            <a:r>
              <a:rPr lang="en-US" sz="1800" dirty="0" smtClean="0"/>
              <a:t> </a:t>
            </a:r>
            <a:r>
              <a:rPr lang="en-US" sz="1800" dirty="0" err="1" smtClean="0"/>
              <a:t>lập</a:t>
            </a:r>
            <a:r>
              <a:rPr lang="en-US" sz="1800" dirty="0" smtClean="0"/>
              <a:t> </a:t>
            </a:r>
            <a:r>
              <a:rPr lang="en-US" sz="1800" dirty="0" err="1" smtClean="0"/>
              <a:t>trình</a:t>
            </a:r>
            <a:r>
              <a:rPr lang="en-US" sz="1800" dirty="0" smtClean="0"/>
              <a:t> C/C++. </a:t>
            </a:r>
            <a:r>
              <a:rPr lang="en-US" sz="1800" dirty="0" err="1" smtClean="0"/>
              <a:t>Những</a:t>
            </a:r>
            <a:r>
              <a:rPr lang="en-US" sz="1800" dirty="0" smtClean="0"/>
              <a:t> </a:t>
            </a:r>
            <a:r>
              <a:rPr lang="en-US" sz="1800" dirty="0" err="1" smtClean="0"/>
              <a:t>kiến</a:t>
            </a:r>
            <a:r>
              <a:rPr lang="en-US" sz="1800" dirty="0" smtClean="0"/>
              <a:t> </a:t>
            </a:r>
            <a:r>
              <a:rPr lang="en-US" sz="1800" dirty="0" err="1" smtClean="0"/>
              <a:t>thức</a:t>
            </a:r>
            <a:r>
              <a:rPr lang="en-US" sz="1800" dirty="0" smtClean="0"/>
              <a:t> </a:t>
            </a:r>
            <a:r>
              <a:rPr lang="en-US" sz="1800" dirty="0" err="1" smtClean="0"/>
              <a:t>các</a:t>
            </a:r>
            <a:r>
              <a:rPr lang="en-US" sz="1800" dirty="0" smtClean="0"/>
              <a:t> </a:t>
            </a:r>
            <a:r>
              <a:rPr lang="en-US" sz="1800" dirty="0" err="1" smtClean="0"/>
              <a:t>bạn</a:t>
            </a:r>
            <a:r>
              <a:rPr lang="en-US" sz="1800" dirty="0" smtClean="0"/>
              <a:t> </a:t>
            </a:r>
            <a:r>
              <a:rPr lang="en-US" sz="1800" dirty="0" err="1" smtClean="0"/>
              <a:t>đã</a:t>
            </a:r>
            <a:r>
              <a:rPr lang="en-US" sz="1800" dirty="0" smtClean="0"/>
              <a:t> </a:t>
            </a:r>
            <a:r>
              <a:rPr lang="en-US" sz="1800" dirty="0" err="1" smtClean="0"/>
              <a:t>học</a:t>
            </a:r>
            <a:r>
              <a:rPr lang="en-US" sz="1800" dirty="0" smtClean="0"/>
              <a:t> </a:t>
            </a:r>
            <a:r>
              <a:rPr lang="en-US" sz="1800" dirty="0" err="1" smtClean="0"/>
              <a:t>như</a:t>
            </a:r>
            <a:r>
              <a:rPr lang="en-US" sz="1800" dirty="0" smtClean="0"/>
              <a:t>: </a:t>
            </a:r>
            <a:r>
              <a:rPr lang="vi-VN" sz="1800" dirty="0"/>
              <a:t>kiểu dữ liệu, biến, </a:t>
            </a:r>
            <a:r>
              <a:rPr lang="en-US" sz="1800" dirty="0" err="1" smtClean="0"/>
              <a:t>các</a:t>
            </a:r>
            <a:r>
              <a:rPr lang="en-US" sz="1800" dirty="0" smtClean="0"/>
              <a:t> </a:t>
            </a:r>
            <a:r>
              <a:rPr lang="vi-VN" sz="1800" dirty="0" smtClean="0"/>
              <a:t>câu </a:t>
            </a:r>
            <a:r>
              <a:rPr lang="vi-VN" sz="1800" dirty="0"/>
              <a:t>lệnh, mảng, </a:t>
            </a:r>
            <a:r>
              <a:rPr lang="vi-VN" sz="1800" dirty="0" smtClean="0"/>
              <a:t>chuỗi</a:t>
            </a:r>
            <a:r>
              <a:rPr lang="en-US" sz="1800" dirty="0" smtClean="0"/>
              <a:t>, con </a:t>
            </a:r>
            <a:r>
              <a:rPr lang="en-US" sz="1800" dirty="0" err="1" smtClean="0"/>
              <a:t>trỏ</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cấu</a:t>
            </a:r>
            <a:r>
              <a:rPr lang="en-US" sz="1800" dirty="0" smtClean="0"/>
              <a:t> </a:t>
            </a:r>
            <a:r>
              <a:rPr lang="en-US" sz="1800" dirty="0" err="1" smtClean="0"/>
              <a:t>trúc</a:t>
            </a:r>
            <a:r>
              <a:rPr lang="vi-VN" sz="1800" dirty="0" smtClean="0"/>
              <a:t> ...</a:t>
            </a:r>
            <a:r>
              <a:rPr lang="en-US" sz="1800" dirty="0" smtClean="0"/>
              <a:t>; </a:t>
            </a:r>
          </a:p>
          <a:p>
            <a:pPr lvl="1" algn="just"/>
            <a:r>
              <a:rPr lang="en-US" sz="1800" dirty="0" err="1" smtClean="0"/>
              <a:t>Sử</a:t>
            </a:r>
            <a:r>
              <a:rPr lang="en-US" sz="1800" dirty="0" smtClean="0"/>
              <a:t> </a:t>
            </a:r>
            <a:r>
              <a:rPr lang="en-US" sz="1800" dirty="0" err="1" smtClean="0"/>
              <a:t>dụng</a:t>
            </a:r>
            <a:r>
              <a:rPr lang="en-US" sz="1800" dirty="0" smtClean="0"/>
              <a:t> </a:t>
            </a:r>
            <a:r>
              <a:rPr lang="vi-VN" sz="1800" dirty="0" smtClean="0"/>
              <a:t>cấu </a:t>
            </a:r>
            <a:r>
              <a:rPr lang="vi-VN" sz="1800" dirty="0"/>
              <a:t>trúc điều khiển trong C/C</a:t>
            </a:r>
            <a:r>
              <a:rPr lang="vi-VN" sz="1800" dirty="0" smtClean="0"/>
              <a:t>++</a:t>
            </a:r>
            <a:r>
              <a:rPr lang="en-US" sz="1800" dirty="0" smtClean="0"/>
              <a:t>, </a:t>
            </a:r>
            <a:r>
              <a:rPr lang="vi-VN" sz="1800" dirty="0" smtClean="0"/>
              <a:t>các </a:t>
            </a:r>
            <a:r>
              <a:rPr lang="vi-VN" sz="1800" dirty="0"/>
              <a:t>hàm rẽ nhánh, vòng </a:t>
            </a:r>
            <a:r>
              <a:rPr lang="vi-VN" sz="1800" dirty="0" smtClean="0"/>
              <a:t>lặp</a:t>
            </a:r>
            <a:r>
              <a:rPr lang="en-US" sz="1800" dirty="0" smtClean="0"/>
              <a:t>; </a:t>
            </a:r>
          </a:p>
          <a:p>
            <a:pPr lvl="1" algn="just"/>
            <a:r>
              <a:rPr lang="vi-VN" sz="1800" dirty="0" smtClean="0"/>
              <a:t>Sử </a:t>
            </a:r>
            <a:r>
              <a:rPr lang="vi-VN" sz="1800" dirty="0"/>
              <a:t>dụng hàm, thủ tục, dữ liệu có cấu trúc để xây dựng chương </a:t>
            </a:r>
            <a:r>
              <a:rPr lang="vi-VN" sz="1800" dirty="0" smtClean="0"/>
              <a:t>trình</a:t>
            </a:r>
            <a:r>
              <a:rPr lang="en-US" sz="1800" dirty="0" smtClean="0"/>
              <a:t>;</a:t>
            </a:r>
          </a:p>
          <a:p>
            <a:pPr lvl="1" algn="just"/>
            <a:r>
              <a:rPr lang="en-US" sz="1800" dirty="0" err="1" smtClean="0"/>
              <a:t>Sử</a:t>
            </a:r>
            <a:r>
              <a:rPr lang="en-US" sz="1800" dirty="0" smtClean="0"/>
              <a:t> </a:t>
            </a:r>
            <a:r>
              <a:rPr lang="en-US" sz="1800" dirty="0" err="1" smtClean="0"/>
              <a:t>dụng</a:t>
            </a:r>
            <a:r>
              <a:rPr lang="en-US" sz="1800" dirty="0" smtClean="0"/>
              <a:t> con </a:t>
            </a:r>
            <a:r>
              <a:rPr lang="en-US" sz="1800" dirty="0" err="1" smtClean="0"/>
              <a:t>trỏ</a:t>
            </a:r>
            <a:r>
              <a:rPr lang="en-US" sz="1800" dirty="0" smtClean="0"/>
              <a:t> </a:t>
            </a:r>
            <a:r>
              <a:rPr lang="en-US" sz="1800" dirty="0" err="1" smtClean="0"/>
              <a:t>và</a:t>
            </a:r>
            <a:r>
              <a:rPr lang="en-US" sz="1800" dirty="0" smtClean="0"/>
              <a:t> </a:t>
            </a:r>
            <a:r>
              <a:rPr lang="vi-VN" sz="1800" dirty="0" smtClean="0"/>
              <a:t>viết </a:t>
            </a:r>
            <a:r>
              <a:rPr lang="vi-VN" sz="1800" dirty="0"/>
              <a:t>chương trình bằng đệ </a:t>
            </a:r>
            <a:r>
              <a:rPr lang="vi-VN" sz="1800" dirty="0" smtClean="0"/>
              <a:t>quy</a:t>
            </a:r>
            <a:r>
              <a:rPr lang="en-US" sz="1800" dirty="0" smtClean="0"/>
              <a:t>; </a:t>
            </a:r>
          </a:p>
          <a:p>
            <a:pPr lvl="1" algn="just"/>
            <a:r>
              <a:rPr lang="vi-VN" sz="1800" dirty="0" smtClean="0"/>
              <a:t>Nắm </a:t>
            </a:r>
            <a:r>
              <a:rPr lang="vi-VN" sz="1800" dirty="0"/>
              <a:t>được cách thức xử lý tập </a:t>
            </a:r>
            <a:r>
              <a:rPr lang="vi-VN" sz="1800" dirty="0" smtClean="0"/>
              <a:t>tin</a:t>
            </a:r>
            <a:r>
              <a:rPr lang="en-US" sz="1800" dirty="0" smtClean="0"/>
              <a:t>;</a:t>
            </a:r>
          </a:p>
          <a:p>
            <a:pPr lvl="1" algn="just"/>
            <a:r>
              <a:rPr lang="en-US" sz="1800" dirty="0" err="1" smtClean="0"/>
              <a:t>Hiệu</a:t>
            </a:r>
            <a:r>
              <a:rPr lang="en-US" sz="1800" dirty="0" smtClean="0"/>
              <a:t> </a:t>
            </a:r>
            <a:r>
              <a:rPr lang="en-US" sz="1800" dirty="0" err="1" smtClean="0"/>
              <a:t>chỉnh</a:t>
            </a:r>
            <a:r>
              <a:rPr lang="en-US" sz="1800" dirty="0" smtClean="0"/>
              <a:t> </a:t>
            </a:r>
            <a:r>
              <a:rPr lang="en-US" sz="1800" dirty="0" err="1" smtClean="0"/>
              <a:t>tối</a:t>
            </a:r>
            <a:r>
              <a:rPr lang="en-US" sz="1800" dirty="0" smtClean="0"/>
              <a:t> </a:t>
            </a:r>
            <a:r>
              <a:rPr lang="en-US" sz="1800" dirty="0" err="1" smtClean="0"/>
              <a:t>ưu</a:t>
            </a:r>
            <a:r>
              <a:rPr lang="en-US" sz="1800" dirty="0" smtClean="0"/>
              <a:t> </a:t>
            </a:r>
            <a:r>
              <a:rPr lang="en-US" sz="1800" dirty="0" err="1" smtClean="0"/>
              <a:t>dòng</a:t>
            </a:r>
            <a:r>
              <a:rPr lang="en-US" sz="1800" dirty="0" smtClean="0"/>
              <a:t> </a:t>
            </a:r>
            <a:r>
              <a:rPr lang="en-US" sz="1800" dirty="0" err="1" smtClean="0"/>
              <a:t>lệnh</a:t>
            </a:r>
            <a:endParaRPr lang="en-US" sz="1800" dirty="0" smtClean="0"/>
          </a:p>
          <a:p>
            <a:pPr algn="just"/>
            <a:r>
              <a:rPr lang="en-US" sz="1800" dirty="0" err="1" smtClean="0"/>
              <a:t>Vì</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có</a:t>
            </a:r>
            <a:r>
              <a:rPr lang="en-US" sz="1800" dirty="0" smtClean="0"/>
              <a:t> </a:t>
            </a:r>
            <a:r>
              <a:rPr lang="en-US" sz="1800" dirty="0" err="1" smtClean="0"/>
              <a:t>hạn</a:t>
            </a:r>
            <a:r>
              <a:rPr lang="en-US" sz="1800" dirty="0" smtClean="0"/>
              <a:t> </a:t>
            </a:r>
            <a:r>
              <a:rPr lang="en-US" sz="1800" dirty="0" err="1" smtClean="0"/>
              <a:t>nên</a:t>
            </a:r>
            <a:r>
              <a:rPr lang="en-US" sz="1800" dirty="0" smtClean="0"/>
              <a:t> </a:t>
            </a:r>
            <a:r>
              <a:rPr lang="en-US" sz="1800" dirty="0" err="1" smtClean="0"/>
              <a:t>ngoài</a:t>
            </a:r>
            <a:r>
              <a:rPr lang="en-US" sz="1800" dirty="0" smtClean="0"/>
              <a:t> </a:t>
            </a:r>
            <a:r>
              <a:rPr lang="en-US" sz="1800" dirty="0" err="1" smtClean="0"/>
              <a:t>những</a:t>
            </a:r>
            <a:r>
              <a:rPr lang="en-US" sz="1800" dirty="0" smtClean="0"/>
              <a:t> </a:t>
            </a:r>
            <a:r>
              <a:rPr lang="en-US" sz="1800" dirty="0" err="1" smtClean="0"/>
              <a:t>bài</a:t>
            </a:r>
            <a:r>
              <a:rPr lang="en-US" sz="1800" dirty="0" smtClean="0"/>
              <a:t> </a:t>
            </a:r>
            <a:r>
              <a:rPr lang="en-US" sz="1800" dirty="0" err="1" smtClean="0"/>
              <a:t>tập</a:t>
            </a:r>
            <a:r>
              <a:rPr lang="en-US" sz="1800" dirty="0" smtClean="0"/>
              <a:t> </a:t>
            </a:r>
            <a:r>
              <a:rPr lang="en-US" sz="1800" dirty="0" err="1" smtClean="0"/>
              <a:t>theo</a:t>
            </a:r>
            <a:r>
              <a:rPr lang="en-US" sz="1800" dirty="0" smtClean="0"/>
              <a:t> </a:t>
            </a:r>
            <a:r>
              <a:rPr lang="en-US" sz="1800" dirty="0" err="1" smtClean="0"/>
              <a:t>từng</a:t>
            </a:r>
            <a:r>
              <a:rPr lang="en-US" sz="1800" dirty="0" smtClean="0"/>
              <a:t> </a:t>
            </a:r>
            <a:r>
              <a:rPr lang="en-US" sz="1800" dirty="0" err="1" smtClean="0"/>
              <a:t>chương</a:t>
            </a:r>
            <a:r>
              <a:rPr lang="en-US" sz="1800" dirty="0" smtClean="0"/>
              <a:t> </a:t>
            </a:r>
            <a:r>
              <a:rPr lang="en-US" sz="1800" dirty="0" err="1" smtClean="0"/>
              <a:t>mà</a:t>
            </a:r>
            <a:r>
              <a:rPr lang="en-US" sz="1800" dirty="0" smtClean="0"/>
              <a:t> </a:t>
            </a:r>
            <a:r>
              <a:rPr lang="en-US" sz="1800" dirty="0" err="1" smtClean="0"/>
              <a:t>tôi</a:t>
            </a:r>
            <a:r>
              <a:rPr lang="en-US" sz="1800" dirty="0" smtClean="0"/>
              <a:t> </a:t>
            </a:r>
            <a:r>
              <a:rPr lang="en-US" sz="1800" dirty="0" err="1" smtClean="0"/>
              <a:t>đã</a:t>
            </a:r>
            <a:r>
              <a:rPr lang="en-US" sz="1800" dirty="0" smtClean="0"/>
              <a:t> </a:t>
            </a:r>
            <a:r>
              <a:rPr lang="en-US" sz="1800" dirty="0" err="1" smtClean="0"/>
              <a:t>cung</a:t>
            </a:r>
            <a:r>
              <a:rPr lang="en-US" sz="1800" dirty="0" smtClean="0"/>
              <a:t> </a:t>
            </a:r>
            <a:r>
              <a:rPr lang="en-US" sz="1800" dirty="0" err="1" smtClean="0"/>
              <a:t>cấp</a:t>
            </a:r>
            <a:r>
              <a:rPr lang="en-US" sz="1800" dirty="0" smtClean="0"/>
              <a:t>, </a:t>
            </a:r>
            <a:r>
              <a:rPr lang="en-US" sz="1800" dirty="0" err="1" smtClean="0"/>
              <a:t>các</a:t>
            </a:r>
            <a:r>
              <a:rPr lang="en-US" sz="1800" dirty="0" smtClean="0"/>
              <a:t> </a:t>
            </a:r>
            <a:r>
              <a:rPr lang="en-US" sz="1800" dirty="0" err="1" smtClean="0"/>
              <a:t>bạn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làm</a:t>
            </a:r>
            <a:r>
              <a:rPr lang="en-US" sz="1800" dirty="0" smtClean="0"/>
              <a:t> </a:t>
            </a:r>
            <a:r>
              <a:rPr lang="en-US" sz="1800" dirty="0" err="1" smtClean="0"/>
              <a:t>thêm</a:t>
            </a:r>
            <a:r>
              <a:rPr lang="en-US" sz="1800" dirty="0" smtClean="0"/>
              <a:t> </a:t>
            </a:r>
            <a:r>
              <a:rPr lang="en-US" sz="1800" dirty="0" err="1" smtClean="0"/>
              <a:t>những</a:t>
            </a:r>
            <a:r>
              <a:rPr lang="en-US" sz="1800" dirty="0" smtClean="0"/>
              <a:t> </a:t>
            </a:r>
            <a:r>
              <a:rPr lang="en-US" sz="1800" dirty="0" err="1" smtClean="0"/>
              <a:t>ví</a:t>
            </a:r>
            <a:r>
              <a:rPr lang="en-US" sz="1800" dirty="0" smtClean="0"/>
              <a:t> </a:t>
            </a:r>
            <a:r>
              <a:rPr lang="en-US" sz="1800" dirty="0" err="1" smtClean="0"/>
              <a:t>dụ</a:t>
            </a:r>
            <a:r>
              <a:rPr lang="en-US" sz="1800" dirty="0" smtClean="0"/>
              <a:t> </a:t>
            </a:r>
            <a:r>
              <a:rPr lang="en-US" sz="1800" dirty="0" err="1" smtClean="0"/>
              <a:t>khác</a:t>
            </a:r>
            <a:r>
              <a:rPr lang="en-US" sz="1800" dirty="0" smtClean="0"/>
              <a:t>, </a:t>
            </a:r>
            <a:r>
              <a:rPr lang="en-US" sz="1800" dirty="0" err="1" smtClean="0"/>
              <a:t>từ</a:t>
            </a:r>
            <a:r>
              <a:rPr lang="en-US" sz="1800" dirty="0" smtClean="0"/>
              <a:t> </a:t>
            </a:r>
            <a:r>
              <a:rPr lang="en-US" sz="1800" dirty="0" err="1" smtClean="0"/>
              <a:t>đơn</a:t>
            </a:r>
            <a:r>
              <a:rPr lang="en-US" sz="1800" dirty="0" smtClean="0"/>
              <a:t> </a:t>
            </a:r>
            <a:r>
              <a:rPr lang="en-US" sz="1800" dirty="0" err="1" smtClean="0"/>
              <a:t>giản</a:t>
            </a:r>
            <a:r>
              <a:rPr lang="en-US" sz="1800" dirty="0" smtClean="0"/>
              <a:t> </a:t>
            </a:r>
            <a:r>
              <a:rPr lang="en-US" sz="1800" dirty="0" err="1" smtClean="0"/>
              <a:t>đến</a:t>
            </a:r>
            <a:r>
              <a:rPr lang="en-US" sz="1800" dirty="0" smtClean="0"/>
              <a:t> </a:t>
            </a:r>
            <a:r>
              <a:rPr lang="en-US" sz="1800" dirty="0" err="1" smtClean="0"/>
              <a:t>phức</a:t>
            </a:r>
            <a:r>
              <a:rPr lang="en-US" sz="1800" dirty="0" smtClean="0"/>
              <a:t> </a:t>
            </a:r>
            <a:r>
              <a:rPr lang="en-US" sz="1800" dirty="0" err="1" smtClean="0"/>
              <a:t>tạp</a:t>
            </a:r>
            <a:r>
              <a:rPr lang="en-US" sz="1800" dirty="0" smtClean="0"/>
              <a:t> </a:t>
            </a:r>
            <a:r>
              <a:rPr lang="en-US" sz="1800" dirty="0" err="1" smtClean="0"/>
              <a:t>để</a:t>
            </a:r>
            <a:r>
              <a:rPr lang="en-US" sz="1800" dirty="0" smtClean="0"/>
              <a:t> </a:t>
            </a:r>
            <a:r>
              <a:rPr lang="en-US" sz="1800" dirty="0" err="1" smtClean="0"/>
              <a:t>nâng</a:t>
            </a:r>
            <a:r>
              <a:rPr lang="en-US" sz="1800" dirty="0" smtClean="0"/>
              <a:t> </a:t>
            </a:r>
            <a:r>
              <a:rPr lang="en-US" sz="1800" dirty="0" err="1" smtClean="0"/>
              <a:t>cao</a:t>
            </a:r>
            <a:r>
              <a:rPr lang="en-US" sz="1800" dirty="0" smtClean="0"/>
              <a:t> </a:t>
            </a:r>
            <a:r>
              <a:rPr lang="en-US" sz="1800" dirty="0" err="1" smtClean="0"/>
              <a:t>kỹ</a:t>
            </a:r>
            <a:r>
              <a:rPr lang="en-US" sz="1800" dirty="0" smtClean="0"/>
              <a:t> </a:t>
            </a:r>
            <a:r>
              <a:rPr lang="en-US" sz="1800" dirty="0" err="1" smtClean="0"/>
              <a:t>năng</a:t>
            </a:r>
            <a:r>
              <a:rPr lang="en-US" sz="1800" dirty="0" smtClean="0"/>
              <a:t> </a:t>
            </a:r>
            <a:r>
              <a:rPr lang="en-US" sz="1800" dirty="0" err="1" smtClean="0"/>
              <a:t>của</a:t>
            </a:r>
            <a:r>
              <a:rPr lang="en-US" sz="1800" dirty="0" smtClean="0"/>
              <a:t> </a:t>
            </a:r>
            <a:r>
              <a:rPr lang="en-US" sz="1800" dirty="0" err="1" smtClean="0"/>
              <a:t>mình</a:t>
            </a:r>
            <a:r>
              <a:rPr lang="en-US" sz="1800" dirty="0" smtClean="0"/>
              <a:t>.</a:t>
            </a:r>
          </a:p>
          <a:p>
            <a:pPr algn="just"/>
            <a:r>
              <a:rPr lang="en-US" sz="1800" dirty="0" err="1" smtClean="0"/>
              <a:t>Các</a:t>
            </a:r>
            <a:r>
              <a:rPr lang="en-US" sz="1800" dirty="0" smtClean="0"/>
              <a:t> </a:t>
            </a:r>
            <a:r>
              <a:rPr lang="en-US" sz="1800" dirty="0" err="1" smtClean="0"/>
              <a:t>bạn</a:t>
            </a:r>
            <a:r>
              <a:rPr lang="en-US" sz="1800" dirty="0" smtClean="0"/>
              <a:t> </a:t>
            </a:r>
            <a:r>
              <a:rPr lang="en-US" sz="1800" dirty="0" err="1" smtClean="0"/>
              <a:t>phải</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hóa</a:t>
            </a:r>
            <a:r>
              <a:rPr lang="en-US" sz="1800" dirty="0" smtClean="0"/>
              <a:t> </a:t>
            </a:r>
            <a:r>
              <a:rPr lang="en-US" sz="1800" dirty="0" err="1" smtClean="0"/>
              <a:t>lại</a:t>
            </a:r>
            <a:r>
              <a:rPr lang="en-US" sz="1800" dirty="0" smtClean="0"/>
              <a:t> </a:t>
            </a:r>
            <a:r>
              <a:rPr lang="en-US" sz="1800" dirty="0" err="1" smtClean="0"/>
              <a:t>những</a:t>
            </a:r>
            <a:r>
              <a:rPr lang="en-US" sz="1800" dirty="0" smtClean="0"/>
              <a:t> </a:t>
            </a:r>
            <a:r>
              <a:rPr lang="en-US" sz="1800" dirty="0" err="1" smtClean="0"/>
              <a:t>kiến</a:t>
            </a:r>
            <a:r>
              <a:rPr lang="en-US" sz="1800" dirty="0" smtClean="0"/>
              <a:t> </a:t>
            </a:r>
            <a:r>
              <a:rPr lang="en-US" sz="1800" dirty="0" err="1" smtClean="0"/>
              <a:t>thức</a:t>
            </a:r>
            <a:r>
              <a:rPr lang="en-US" sz="1800" dirty="0" smtClean="0"/>
              <a:t> </a:t>
            </a:r>
            <a:r>
              <a:rPr lang="en-US" sz="1800" dirty="0" err="1" smtClean="0"/>
              <a:t>đã</a:t>
            </a:r>
            <a:r>
              <a:rPr lang="en-US" sz="1800" dirty="0" smtClean="0"/>
              <a:t> </a:t>
            </a:r>
            <a:r>
              <a:rPr lang="en-US" sz="1800" dirty="0" err="1" smtClean="0"/>
              <a:t>được</a:t>
            </a:r>
            <a:r>
              <a:rPr lang="en-US" sz="1800" dirty="0" smtClean="0"/>
              <a:t> </a:t>
            </a:r>
            <a:r>
              <a:rPr lang="en-US" sz="1800" dirty="0" err="1" smtClean="0"/>
              <a:t>học</a:t>
            </a:r>
            <a:r>
              <a:rPr lang="en-US" sz="1800" dirty="0" smtClean="0"/>
              <a:t>, </a:t>
            </a:r>
            <a:r>
              <a:rPr lang="en-US" sz="1800" dirty="0" err="1" smtClean="0"/>
              <a:t>vận</a:t>
            </a:r>
            <a:r>
              <a:rPr lang="en-US" sz="1800" dirty="0" smtClean="0"/>
              <a:t> </a:t>
            </a:r>
            <a:r>
              <a:rPr lang="en-US" sz="1800" dirty="0" err="1" smtClean="0"/>
              <a:t>dụng</a:t>
            </a:r>
            <a:r>
              <a:rPr lang="en-US" sz="1800" dirty="0" smtClean="0"/>
              <a:t> </a:t>
            </a:r>
            <a:r>
              <a:rPr lang="en-US" sz="1800" dirty="0" err="1" smtClean="0"/>
              <a:t>những</a:t>
            </a:r>
            <a:r>
              <a:rPr lang="en-US" sz="1800" dirty="0" smtClean="0"/>
              <a:t> </a:t>
            </a:r>
            <a:r>
              <a:rPr lang="en-US" sz="1800" dirty="0" err="1" smtClean="0"/>
              <a:t>kiến</a:t>
            </a:r>
            <a:r>
              <a:rPr lang="en-US" sz="1800" dirty="0" smtClean="0"/>
              <a:t> </a:t>
            </a:r>
            <a:r>
              <a:rPr lang="en-US" sz="1800" dirty="0" err="1" smtClean="0"/>
              <a:t>thức</a:t>
            </a:r>
            <a:r>
              <a:rPr lang="en-US" sz="1800" dirty="0" smtClean="0"/>
              <a:t> </a:t>
            </a:r>
            <a:r>
              <a:rPr lang="en-US" sz="1800" dirty="0" err="1" smtClean="0"/>
              <a:t>này</a:t>
            </a:r>
            <a:r>
              <a:rPr lang="en-US" sz="1800" dirty="0" smtClean="0"/>
              <a:t> </a:t>
            </a:r>
            <a:r>
              <a:rPr lang="en-US" sz="1800" dirty="0" err="1" smtClean="0"/>
              <a:t>để</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tự</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những</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đơn</a:t>
            </a:r>
            <a:r>
              <a:rPr lang="en-US" sz="1800" dirty="0" smtClean="0"/>
              <a:t> </a:t>
            </a:r>
            <a:r>
              <a:rPr lang="en-US" sz="1800" dirty="0" err="1" smtClean="0"/>
              <a:t>giản</a:t>
            </a:r>
            <a:r>
              <a:rPr lang="en-US" sz="1800" dirty="0" smtClean="0"/>
              <a:t> </a:t>
            </a:r>
            <a:r>
              <a:rPr lang="en-US" sz="1800" dirty="0" err="1" smtClean="0"/>
              <a:t>bằng</a:t>
            </a:r>
            <a:r>
              <a:rPr lang="en-US" sz="1800" dirty="0" smtClean="0"/>
              <a:t> C/C++ </a:t>
            </a:r>
            <a:r>
              <a:rPr lang="en-US" sz="1800" dirty="0" err="1" smtClean="0"/>
              <a:t>nhằm</a:t>
            </a:r>
            <a:r>
              <a:rPr lang="en-US" sz="1800" dirty="0" smtClean="0"/>
              <a:t> </a:t>
            </a:r>
            <a:r>
              <a:rPr lang="en-US" sz="1800" dirty="0" err="1" smtClean="0"/>
              <a:t>mục</a:t>
            </a:r>
            <a:r>
              <a:rPr lang="en-US" sz="1800" dirty="0" smtClean="0"/>
              <a:t> </a:t>
            </a:r>
            <a:r>
              <a:rPr lang="en-US" sz="1800" dirty="0" err="1" smtClean="0"/>
              <a:t>đích</a:t>
            </a:r>
            <a:r>
              <a:rPr lang="en-US" sz="1800" dirty="0" smtClean="0"/>
              <a:t> </a:t>
            </a:r>
            <a:r>
              <a:rPr lang="en-US" sz="1800" dirty="0" err="1" smtClean="0"/>
              <a:t>rèn</a:t>
            </a:r>
            <a:r>
              <a:rPr lang="en-US" sz="1800" dirty="0" smtClean="0"/>
              <a:t> </a:t>
            </a:r>
            <a:r>
              <a:rPr lang="en-US" sz="1800" dirty="0" err="1" smtClean="0"/>
              <a:t>luyện</a:t>
            </a:r>
            <a:r>
              <a:rPr lang="en-US" sz="1800" dirty="0" smtClean="0"/>
              <a:t> </a:t>
            </a:r>
            <a:r>
              <a:rPr lang="en-US" sz="1800" dirty="0" err="1" smtClean="0"/>
              <a:t>và</a:t>
            </a:r>
            <a:r>
              <a:rPr lang="en-US" sz="1800" dirty="0" smtClean="0"/>
              <a:t> </a:t>
            </a:r>
            <a:r>
              <a:rPr lang="en-US" sz="1800" dirty="0" err="1" smtClean="0"/>
              <a:t>nâng</a:t>
            </a:r>
            <a:r>
              <a:rPr lang="en-US" sz="1800" dirty="0" smtClean="0"/>
              <a:t> </a:t>
            </a:r>
            <a:r>
              <a:rPr lang="en-US" sz="1800" dirty="0" err="1" smtClean="0"/>
              <a:t>cao</a:t>
            </a:r>
            <a:r>
              <a:rPr lang="en-US" sz="1800" dirty="0" smtClean="0"/>
              <a:t> </a:t>
            </a:r>
            <a:r>
              <a:rPr lang="en-US" sz="1800" dirty="0" err="1" smtClean="0"/>
              <a:t>tư</a:t>
            </a:r>
            <a:r>
              <a:rPr lang="en-US" sz="1800" dirty="0" smtClean="0"/>
              <a:t> </a:t>
            </a:r>
            <a:r>
              <a:rPr lang="en-US" sz="1800" dirty="0" err="1" smtClean="0"/>
              <a:t>duy</a:t>
            </a:r>
            <a:r>
              <a:rPr lang="en-US" sz="1800" dirty="0" smtClean="0"/>
              <a:t> </a:t>
            </a:r>
            <a:r>
              <a:rPr lang="en-US" sz="1800" dirty="0" err="1" smtClean="0"/>
              <a:t>và</a:t>
            </a:r>
            <a:r>
              <a:rPr lang="en-US" sz="1800" dirty="0" smtClean="0"/>
              <a:t> </a:t>
            </a:r>
            <a:r>
              <a:rPr lang="en-US" sz="1800" dirty="0" err="1" smtClean="0"/>
              <a:t>khả</a:t>
            </a:r>
            <a:r>
              <a:rPr lang="en-US" sz="1800" dirty="0" smtClean="0"/>
              <a:t> </a:t>
            </a:r>
            <a:r>
              <a:rPr lang="en-US" sz="1800" dirty="0" err="1" smtClean="0"/>
              <a:t>năng</a:t>
            </a:r>
            <a:r>
              <a:rPr lang="en-US" sz="1800" dirty="0" smtClean="0"/>
              <a:t> </a:t>
            </a:r>
            <a:r>
              <a:rPr lang="en-US" sz="1800" dirty="0" err="1" smtClean="0"/>
              <a:t>lập</a:t>
            </a:r>
            <a:r>
              <a:rPr lang="en-US" sz="1800" dirty="0" smtClean="0"/>
              <a:t> </a:t>
            </a:r>
            <a:r>
              <a:rPr lang="en-US" sz="1800" dirty="0" err="1" smtClean="0"/>
              <a:t>trình</a:t>
            </a:r>
            <a:endParaRPr lang="en-US" sz="1800" dirty="0" smtClean="0"/>
          </a:p>
          <a:p>
            <a:pPr algn="just"/>
            <a:r>
              <a:rPr lang="en-US" sz="1800" dirty="0" err="1" smtClean="0"/>
              <a:t>Hy</a:t>
            </a:r>
            <a:r>
              <a:rPr lang="en-US" sz="1800" dirty="0" smtClean="0"/>
              <a:t> </a:t>
            </a:r>
            <a:r>
              <a:rPr lang="en-US" sz="1800" dirty="0" err="1" smtClean="0"/>
              <a:t>vọng</a:t>
            </a:r>
            <a:r>
              <a:rPr lang="en-US" sz="1800" dirty="0" smtClean="0"/>
              <a:t> </a:t>
            </a:r>
            <a:r>
              <a:rPr lang="en-US" sz="1800" dirty="0" err="1" smtClean="0"/>
              <a:t>học</a:t>
            </a:r>
            <a:r>
              <a:rPr lang="en-US" sz="1800" dirty="0" smtClean="0"/>
              <a:t> </a:t>
            </a:r>
            <a:r>
              <a:rPr lang="en-US" sz="1800" dirty="0" err="1" smtClean="0"/>
              <a:t>xong</a:t>
            </a:r>
            <a:r>
              <a:rPr lang="en-US" sz="1800" dirty="0" smtClean="0"/>
              <a:t> </a:t>
            </a:r>
            <a:r>
              <a:rPr lang="en-US" sz="1800" dirty="0" err="1" smtClean="0"/>
              <a:t>khóa</a:t>
            </a:r>
            <a:r>
              <a:rPr lang="en-US" sz="1800" dirty="0" smtClean="0"/>
              <a:t> </a:t>
            </a:r>
            <a:r>
              <a:rPr lang="en-US" sz="1800" dirty="0" err="1" smtClean="0"/>
              <a:t>học</a:t>
            </a:r>
            <a:r>
              <a:rPr lang="en-US" sz="1800" dirty="0" smtClean="0"/>
              <a:t> </a:t>
            </a:r>
            <a:r>
              <a:rPr lang="en-US" sz="1800" dirty="0" err="1" smtClean="0"/>
              <a:t>này</a:t>
            </a:r>
            <a:r>
              <a:rPr lang="en-US" sz="1800" dirty="0" smtClean="0"/>
              <a:t> </a:t>
            </a:r>
            <a:r>
              <a:rPr lang="en-US" sz="1800" dirty="0" err="1" smtClean="0"/>
              <a:t>các</a:t>
            </a:r>
            <a:r>
              <a:rPr lang="en-US" sz="1800" dirty="0" smtClean="0"/>
              <a:t> </a:t>
            </a:r>
            <a:r>
              <a:rPr lang="en-US" sz="1800" dirty="0" err="1" smtClean="0"/>
              <a:t>bạn</a:t>
            </a:r>
            <a:r>
              <a:rPr lang="en-US" sz="1800" dirty="0" smtClean="0"/>
              <a:t> </a:t>
            </a:r>
            <a:r>
              <a:rPr lang="en-US" sz="1800" dirty="0" err="1" smtClean="0"/>
              <a:t>đã</a:t>
            </a:r>
            <a:r>
              <a:rPr lang="en-US" sz="1800" dirty="0" smtClean="0"/>
              <a:t> </a:t>
            </a:r>
            <a:r>
              <a:rPr lang="en-US" sz="1800" dirty="0" err="1" smtClean="0"/>
              <a:t>đủ</a:t>
            </a:r>
            <a:r>
              <a:rPr lang="en-US" sz="1800" dirty="0" smtClean="0"/>
              <a:t> </a:t>
            </a:r>
            <a:r>
              <a:rPr lang="en-US" sz="1800" dirty="0" err="1" smtClean="0"/>
              <a:t>kiến</a:t>
            </a:r>
            <a:r>
              <a:rPr lang="en-US" sz="1800" dirty="0" smtClean="0"/>
              <a:t> </a:t>
            </a:r>
            <a:r>
              <a:rPr lang="en-US" sz="1800" dirty="0" err="1" smtClean="0"/>
              <a:t>thức</a:t>
            </a:r>
            <a:r>
              <a:rPr lang="en-US" sz="1800" dirty="0" smtClean="0"/>
              <a:t>, </a:t>
            </a:r>
            <a:r>
              <a:rPr lang="en-US" sz="1800" dirty="0" err="1" smtClean="0"/>
              <a:t>nền</a:t>
            </a:r>
            <a:r>
              <a:rPr lang="en-US" sz="1800" dirty="0" smtClean="0"/>
              <a:t> </a:t>
            </a:r>
            <a:r>
              <a:rPr lang="en-US" sz="1800" dirty="0" err="1" smtClean="0"/>
              <a:t>tảng</a:t>
            </a:r>
            <a:r>
              <a:rPr lang="en-US" sz="1800" dirty="0" smtClean="0"/>
              <a:t> </a:t>
            </a:r>
            <a:r>
              <a:rPr lang="en-US" sz="1800" dirty="0" err="1" smtClean="0"/>
              <a:t>vững</a:t>
            </a:r>
            <a:r>
              <a:rPr lang="en-US" sz="1800" dirty="0" smtClean="0"/>
              <a:t> </a:t>
            </a:r>
            <a:r>
              <a:rPr lang="en-US" sz="1800" dirty="0" err="1" smtClean="0"/>
              <a:t>chắc</a:t>
            </a:r>
            <a:r>
              <a:rPr lang="en-US" sz="1800" dirty="0" smtClean="0"/>
              <a:t> </a:t>
            </a:r>
            <a:r>
              <a:rPr lang="en-US" sz="1800" dirty="0" err="1" smtClean="0"/>
              <a:t>về</a:t>
            </a:r>
            <a:r>
              <a:rPr lang="en-US" sz="1800" dirty="0" smtClean="0"/>
              <a:t> </a:t>
            </a:r>
            <a:r>
              <a:rPr lang="en-US" sz="1800" dirty="0" err="1" smtClean="0"/>
              <a:t>lập</a:t>
            </a:r>
            <a:r>
              <a:rPr lang="en-US" sz="1800" dirty="0" smtClean="0"/>
              <a:t> </a:t>
            </a:r>
            <a:r>
              <a:rPr lang="en-US" sz="1800" dirty="0" err="1" smtClean="0"/>
              <a:t>trình</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sẵn</a:t>
            </a:r>
            <a:r>
              <a:rPr lang="en-US" sz="1800" dirty="0" smtClean="0"/>
              <a:t> </a:t>
            </a:r>
            <a:r>
              <a:rPr lang="en-US" sz="1800" dirty="0" err="1" smtClean="0"/>
              <a:t>sàng</a:t>
            </a:r>
            <a:r>
              <a:rPr lang="en-US" sz="1800" dirty="0" smtClean="0"/>
              <a:t> </a:t>
            </a:r>
            <a:r>
              <a:rPr lang="en-US" sz="1800" dirty="0" err="1" smtClean="0"/>
              <a:t>học</a:t>
            </a:r>
            <a:r>
              <a:rPr lang="en-US" sz="1800" dirty="0" smtClean="0"/>
              <a:t> </a:t>
            </a:r>
            <a:r>
              <a:rPr lang="en-US" sz="1800" dirty="0" err="1" smtClean="0"/>
              <a:t>tiếp</a:t>
            </a:r>
            <a:r>
              <a:rPr lang="en-US" sz="1800" dirty="0" smtClean="0"/>
              <a:t> </a:t>
            </a:r>
            <a:r>
              <a:rPr lang="en-US" sz="1800" dirty="0" err="1" smtClean="0"/>
              <a:t>các</a:t>
            </a:r>
            <a:r>
              <a:rPr lang="en-US" sz="1800" dirty="0" smtClean="0"/>
              <a:t> </a:t>
            </a:r>
            <a:r>
              <a:rPr lang="en-US" sz="1800" dirty="0" err="1" smtClean="0"/>
              <a:t>môn</a:t>
            </a:r>
            <a:r>
              <a:rPr lang="en-US" sz="1800" dirty="0" smtClean="0"/>
              <a:t> </a:t>
            </a:r>
            <a:r>
              <a:rPr lang="en-US" sz="1800" dirty="0" err="1" smtClean="0"/>
              <a:t>học</a:t>
            </a:r>
            <a:r>
              <a:rPr lang="en-US" sz="1800" dirty="0" smtClean="0"/>
              <a:t> </a:t>
            </a:r>
            <a:r>
              <a:rPr lang="en-US" sz="1800" dirty="0" err="1" smtClean="0"/>
              <a:t>nâng</a:t>
            </a:r>
            <a:r>
              <a:rPr lang="en-US" sz="1800" dirty="0" smtClean="0"/>
              <a:t> </a:t>
            </a:r>
            <a:r>
              <a:rPr lang="en-US" sz="1800" dirty="0" err="1" smtClean="0"/>
              <a:t>cao</a:t>
            </a:r>
            <a:r>
              <a:rPr lang="en-US" sz="1800" dirty="0" smtClean="0"/>
              <a:t> </a:t>
            </a:r>
            <a:r>
              <a:rPr lang="en-US" sz="1800" dirty="0" err="1" smtClean="0"/>
              <a:t>hơn</a:t>
            </a:r>
            <a:r>
              <a:rPr lang="en-US" sz="1800" dirty="0" smtClean="0"/>
              <a:t>.</a:t>
            </a:r>
          </a:p>
          <a:p>
            <a:pPr algn="just"/>
            <a:r>
              <a:rPr lang="en-US" sz="1800" dirty="0" err="1" smtClean="0"/>
              <a:t>Hy</a:t>
            </a:r>
            <a:r>
              <a:rPr lang="en-US" sz="1800" dirty="0" smtClean="0"/>
              <a:t> </a:t>
            </a:r>
            <a:r>
              <a:rPr lang="en-US" sz="1800" dirty="0" err="1" smtClean="0"/>
              <a:t>vọng</a:t>
            </a:r>
            <a:r>
              <a:rPr lang="en-US" sz="1800" dirty="0" smtClean="0"/>
              <a:t> </a:t>
            </a:r>
            <a:r>
              <a:rPr lang="en-US" sz="1800" dirty="0" err="1" smtClean="0"/>
              <a:t>gặp</a:t>
            </a:r>
            <a:r>
              <a:rPr lang="en-US" sz="1800" dirty="0" smtClean="0"/>
              <a:t> </a:t>
            </a:r>
            <a:r>
              <a:rPr lang="en-US" sz="1800" dirty="0" err="1" smtClean="0"/>
              <a:t>lại</a:t>
            </a:r>
            <a:r>
              <a:rPr lang="en-US" sz="1800" dirty="0" smtClean="0"/>
              <a:t> </a:t>
            </a:r>
            <a:r>
              <a:rPr lang="en-US" sz="1800" dirty="0" err="1" smtClean="0"/>
              <a:t>các</a:t>
            </a:r>
            <a:r>
              <a:rPr lang="en-US" sz="1800" dirty="0" smtClean="0"/>
              <a:t> </a:t>
            </a:r>
            <a:r>
              <a:rPr lang="en-US" sz="1800" dirty="0" err="1" smtClean="0"/>
              <a:t>bạn</a:t>
            </a:r>
            <a:r>
              <a:rPr lang="en-US" sz="1800" dirty="0" smtClean="0"/>
              <a:t> ở </a:t>
            </a:r>
            <a:r>
              <a:rPr lang="en-US" sz="1800" dirty="0" err="1" smtClean="0"/>
              <a:t>những</a:t>
            </a:r>
            <a:r>
              <a:rPr lang="en-US" sz="1800" dirty="0" smtClean="0"/>
              <a:t> </a:t>
            </a:r>
            <a:r>
              <a:rPr lang="en-US" sz="1800" dirty="0" err="1" smtClean="0"/>
              <a:t>khóa</a:t>
            </a:r>
            <a:r>
              <a:rPr lang="en-US" sz="1800" dirty="0" smtClean="0"/>
              <a:t> </a:t>
            </a:r>
            <a:r>
              <a:rPr lang="en-US" sz="1800" dirty="0" err="1" smtClean="0"/>
              <a:t>học</a:t>
            </a:r>
            <a:r>
              <a:rPr lang="en-US" sz="1800" dirty="0" smtClean="0"/>
              <a:t> </a:t>
            </a:r>
            <a:r>
              <a:rPr lang="en-US" sz="1800" dirty="0" err="1" smtClean="0"/>
              <a:t>sau</a:t>
            </a:r>
            <a:r>
              <a:rPr lang="en-US" sz="1800" dirty="0" smtClean="0"/>
              <a:t>. </a:t>
            </a:r>
            <a:r>
              <a:rPr lang="en-US" sz="1800" dirty="0" err="1" smtClean="0"/>
              <a:t>Cảm</a:t>
            </a:r>
            <a:r>
              <a:rPr lang="en-US" sz="1800" dirty="0" smtClean="0"/>
              <a:t> </a:t>
            </a:r>
            <a:r>
              <a:rPr lang="en-US" sz="1800" dirty="0" err="1" smtClean="0"/>
              <a:t>ơn</a:t>
            </a:r>
            <a:r>
              <a:rPr lang="en-US" sz="1800" dirty="0" smtClean="0"/>
              <a:t> </a:t>
            </a:r>
            <a:r>
              <a:rPr lang="en-US" sz="1800" dirty="0" err="1" smtClean="0"/>
              <a:t>và</a:t>
            </a:r>
            <a:r>
              <a:rPr lang="en-US" sz="1800" dirty="0" smtClean="0"/>
              <a:t> </a:t>
            </a:r>
            <a:r>
              <a:rPr lang="en-US" sz="1800" dirty="0" err="1" smtClean="0"/>
              <a:t>chào</a:t>
            </a:r>
            <a:r>
              <a:rPr lang="en-US" sz="1800" dirty="0" smtClean="0"/>
              <a:t> </a:t>
            </a:r>
            <a:r>
              <a:rPr lang="en-US" sz="1800" dirty="0" err="1" smtClean="0"/>
              <a:t>tạm</a:t>
            </a:r>
            <a:r>
              <a:rPr lang="en-US" sz="1800" dirty="0" smtClean="0"/>
              <a:t> </a:t>
            </a:r>
            <a:r>
              <a:rPr lang="en-US" sz="1800" dirty="0" err="1" smtClean="0"/>
              <a:t>biệt</a:t>
            </a:r>
            <a:r>
              <a:rPr lang="en-US" sz="1800" dirty="0" smtClean="0"/>
              <a:t> </a:t>
            </a:r>
            <a:r>
              <a:rPr lang="en-US" sz="1800" dirty="0" err="1" smtClean="0"/>
              <a:t>các</a:t>
            </a:r>
            <a:r>
              <a:rPr lang="en-US" sz="1800" dirty="0" smtClean="0"/>
              <a:t> </a:t>
            </a:r>
            <a:r>
              <a:rPr lang="en-US" sz="1800" dirty="0" err="1" smtClean="0"/>
              <a:t>bạn</a:t>
            </a:r>
            <a:r>
              <a:rPr lang="en-US" sz="1800" dirty="0" smtClean="0"/>
              <a:t>.</a:t>
            </a:r>
            <a:endParaRPr lang="en-US" sz="1800" dirty="0" smtClean="0"/>
          </a:p>
          <a:p>
            <a:pPr algn="just"/>
            <a:endParaRPr lang="en-US" sz="1800" dirty="0" smtClean="0"/>
          </a:p>
          <a:p>
            <a:endParaRPr lang="en-US" sz="1800" dirty="0" smtClean="0"/>
          </a:p>
        </p:txBody>
      </p:sp>
    </p:spTree>
    <p:extLst>
      <p:ext uri="{BB962C8B-B14F-4D97-AF65-F5344CB8AC3E}">
        <p14:creationId xmlns:p14="http://schemas.microsoft.com/office/powerpoint/2010/main" val="40016845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392</TotalTime>
  <Words>702</Words>
  <Application>Microsoft Office PowerPoint</Application>
  <PresentationFormat>On-screen Show (4:3)</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OK1</vt:lpstr>
      <vt:lpstr>GIỚI THIỆU MÔN HỌC</vt:lpstr>
      <vt:lpstr>Giới thiệu khóa học</vt:lpstr>
      <vt:lpstr>Tổng kết khóa học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32</cp:revision>
  <dcterms:created xsi:type="dcterms:W3CDTF">2016-11-10T08:19:54Z</dcterms:created>
  <dcterms:modified xsi:type="dcterms:W3CDTF">2016-11-30T06:54:14Z</dcterms:modified>
</cp:coreProperties>
</file>