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3BA9F-0E28-4500-A133-2F360D31191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CCB6A-811E-4FE0-A8C5-623E115D5D3F}">
      <dgm:prSet custT="1"/>
      <dgm:spPr/>
      <dgm:t>
        <a:bodyPr/>
        <a:lstStyle/>
        <a:p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we take part</a:t>
          </a: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</a:t>
          </a: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this workshop? </a:t>
          </a:r>
        </a:p>
      </dgm:t>
    </dgm:pt>
    <dgm:pt modelId="{36B446FB-F2FC-4333-8DCA-B6E1B096F3B7}" type="parTrans" cxnId="{8C5B5108-A7D8-4069-8C44-E91ADD3A96CE}">
      <dgm:prSet/>
      <dgm:spPr/>
      <dgm:t>
        <a:bodyPr/>
        <a:lstStyle/>
        <a:p>
          <a:endParaRPr lang="en-US"/>
        </a:p>
      </dgm:t>
    </dgm:pt>
    <dgm:pt modelId="{B5A4AE27-1EA2-4E6E-944C-239A287BE97C}" type="sibTrans" cxnId="{8C5B5108-A7D8-4069-8C44-E91ADD3A96CE}">
      <dgm:prSet/>
      <dgm:spPr/>
      <dgm:t>
        <a:bodyPr/>
        <a:lstStyle/>
        <a:p>
          <a:endParaRPr lang="en-US"/>
        </a:p>
      </dgm:t>
    </dgm:pt>
    <dgm:pt modelId="{947C719A-252B-4425-997C-C7EA9A87882F}">
      <dgm:prSet custT="1"/>
      <dgm:spPr/>
      <dgm:t>
        <a:bodyPr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Working rules</a:t>
          </a:r>
        </a:p>
      </dgm:t>
    </dgm:pt>
    <dgm:pt modelId="{5710059E-1BE0-490F-A8B9-3CF7BDEEA9B1}" type="parTrans" cxnId="{B9B63DB1-FB33-4575-BFCB-28F130167764}">
      <dgm:prSet/>
      <dgm:spPr/>
      <dgm:t>
        <a:bodyPr/>
        <a:lstStyle/>
        <a:p>
          <a:endParaRPr lang="en-US"/>
        </a:p>
      </dgm:t>
    </dgm:pt>
    <dgm:pt modelId="{F5FFCD7F-F8F4-464A-BB2B-37A8FED46E4F}" type="sibTrans" cxnId="{B9B63DB1-FB33-4575-BFCB-28F130167764}">
      <dgm:prSet/>
      <dgm:spPr/>
      <dgm:t>
        <a:bodyPr/>
        <a:lstStyle/>
        <a:p>
          <a:endParaRPr lang="en-US"/>
        </a:p>
      </dgm:t>
    </dgm:pt>
    <dgm:pt modelId="{AA43ED87-86DD-4DA1-96F1-8816B4C65BDF}">
      <dgm:prSet custT="1"/>
      <dgm:spPr/>
      <dgm:t>
        <a:bodyPr/>
        <a:lstStyle/>
        <a:p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Deadline</a:t>
          </a:r>
        </a:p>
      </dgm:t>
    </dgm:pt>
    <dgm:pt modelId="{8B10CB7E-BAC6-4900-8A9B-58F5CF190C53}" type="parTrans" cxnId="{A793F607-9B5F-447B-B756-1BA16A8C4FD9}">
      <dgm:prSet/>
      <dgm:spPr/>
      <dgm:t>
        <a:bodyPr/>
        <a:lstStyle/>
        <a:p>
          <a:endParaRPr lang="en-US"/>
        </a:p>
      </dgm:t>
    </dgm:pt>
    <dgm:pt modelId="{A3FD06B5-8CA2-45BD-B99C-63FC8BEDED57}" type="sibTrans" cxnId="{A793F607-9B5F-447B-B756-1BA16A8C4FD9}">
      <dgm:prSet/>
      <dgm:spPr/>
      <dgm:t>
        <a:bodyPr/>
        <a:lstStyle/>
        <a:p>
          <a:endParaRPr lang="en-US"/>
        </a:p>
      </dgm:t>
    </dgm:pt>
    <dgm:pt modelId="{5EB7C0D7-9482-4D65-981E-D2E625E8E609}">
      <dgm:prSet custT="1"/>
      <dgm:spPr/>
      <dgm:t>
        <a:bodyPr/>
        <a:lstStyle/>
        <a:p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Vote </a:t>
          </a: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Deputy Team Leader</a:t>
          </a:r>
        </a:p>
      </dgm:t>
    </dgm:pt>
    <dgm:pt modelId="{4652A255-2E77-4672-B908-512EF7ED48BD}" type="parTrans" cxnId="{37A13E38-CAA6-4C56-ACA7-7BE811415E0D}">
      <dgm:prSet/>
      <dgm:spPr/>
      <dgm:t>
        <a:bodyPr/>
        <a:lstStyle/>
        <a:p>
          <a:endParaRPr lang="en-US"/>
        </a:p>
      </dgm:t>
    </dgm:pt>
    <dgm:pt modelId="{D872E792-6E01-448F-8E98-8CF0E1C9C410}" type="sibTrans" cxnId="{37A13E38-CAA6-4C56-ACA7-7BE811415E0D}">
      <dgm:prSet/>
      <dgm:spPr/>
      <dgm:t>
        <a:bodyPr/>
        <a:lstStyle/>
        <a:p>
          <a:endParaRPr lang="en-US"/>
        </a:p>
      </dgm:t>
    </dgm:pt>
    <dgm:pt modelId="{AC56EF01-7E0C-462C-BE1C-F762B967F80A}">
      <dgm:prSet custT="1"/>
      <dgm:spPr/>
      <dgm:t>
        <a:bodyPr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Time meeting</a:t>
          </a:r>
          <a:endParaRPr lang="en-US" sz="2100" kern="1200" dirty="0">
            <a:solidFill>
              <a:srgbClr val="FFFF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5E6BDB-4D8B-41FD-9286-B21F5F4CFD2B}" type="parTrans" cxnId="{BFCD0F79-62B1-4FE0-AF72-10C9DA474402}">
      <dgm:prSet/>
      <dgm:spPr/>
      <dgm:t>
        <a:bodyPr/>
        <a:lstStyle/>
        <a:p>
          <a:endParaRPr lang="en-US"/>
        </a:p>
      </dgm:t>
    </dgm:pt>
    <dgm:pt modelId="{E369908B-F35E-46B1-A396-B306073FF33A}" type="sibTrans" cxnId="{BFCD0F79-62B1-4FE0-AF72-10C9DA474402}">
      <dgm:prSet/>
      <dgm:spPr/>
      <dgm:t>
        <a:bodyPr/>
        <a:lstStyle/>
        <a:p>
          <a:endParaRPr lang="en-US"/>
        </a:p>
      </dgm:t>
    </dgm:pt>
    <dgm:pt modelId="{0906C970-8F1B-4F67-B0CE-04679C1B9BC6}">
      <dgm:prSet custT="1"/>
      <dgm:spPr/>
      <dgm:t>
        <a:bodyPr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Business domain</a:t>
          </a:r>
          <a:endParaRPr lang="en-US" sz="2100" kern="1200" dirty="0">
            <a:solidFill>
              <a:srgbClr val="FFFF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62DA65-4D3F-4C88-8B6E-9970220F7156}" type="parTrans" cxnId="{D2D0AF9F-E5E7-433B-97C1-9D6996AEB314}">
      <dgm:prSet/>
      <dgm:spPr/>
      <dgm:t>
        <a:bodyPr/>
        <a:lstStyle/>
        <a:p>
          <a:endParaRPr lang="en-US"/>
        </a:p>
      </dgm:t>
    </dgm:pt>
    <dgm:pt modelId="{3D249F25-EF9A-4040-B32A-0396880DCBA7}" type="sibTrans" cxnId="{D2D0AF9F-E5E7-433B-97C1-9D6996AEB314}">
      <dgm:prSet/>
      <dgm:spPr/>
      <dgm:t>
        <a:bodyPr/>
        <a:lstStyle/>
        <a:p>
          <a:endParaRPr lang="en-US"/>
        </a:p>
      </dgm:t>
    </dgm:pt>
    <dgm:pt modelId="{0E169066-5177-49C6-8DBC-A0333515D9A9}" type="pres">
      <dgm:prSet presAssocID="{6363BA9F-0E28-4500-A133-2F360D31191A}" presName="Name0" presStyleCnt="0">
        <dgm:presLayoutVars>
          <dgm:dir/>
          <dgm:resizeHandles val="exact"/>
        </dgm:presLayoutVars>
      </dgm:prSet>
      <dgm:spPr/>
    </dgm:pt>
    <dgm:pt modelId="{F5B2175B-BE7E-4079-B488-FA4E99470842}" type="pres">
      <dgm:prSet presAssocID="{025CCB6A-811E-4FE0-A8C5-623E115D5D3F}" presName="node" presStyleLbl="node1" presStyleIdx="0" presStyleCnt="6">
        <dgm:presLayoutVars>
          <dgm:bulletEnabled val="1"/>
        </dgm:presLayoutVars>
      </dgm:prSet>
      <dgm:spPr/>
    </dgm:pt>
    <dgm:pt modelId="{3BFE5122-F817-48CA-831E-1204BE431F5C}" type="pres">
      <dgm:prSet presAssocID="{B5A4AE27-1EA2-4E6E-944C-239A287BE97C}" presName="sibTrans" presStyleLbl="sibTrans1D1" presStyleIdx="0" presStyleCnt="5"/>
      <dgm:spPr/>
    </dgm:pt>
    <dgm:pt modelId="{7852CEA4-71E5-460D-9E19-74362146A5E5}" type="pres">
      <dgm:prSet presAssocID="{B5A4AE27-1EA2-4E6E-944C-239A287BE97C}" presName="connectorText" presStyleLbl="sibTrans1D1" presStyleIdx="0" presStyleCnt="5"/>
      <dgm:spPr/>
    </dgm:pt>
    <dgm:pt modelId="{5AD39805-7C12-44C8-B655-7797F94FE498}" type="pres">
      <dgm:prSet presAssocID="{947C719A-252B-4425-997C-C7EA9A87882F}" presName="node" presStyleLbl="node1" presStyleIdx="1" presStyleCnt="6">
        <dgm:presLayoutVars>
          <dgm:bulletEnabled val="1"/>
        </dgm:presLayoutVars>
      </dgm:prSet>
      <dgm:spPr/>
    </dgm:pt>
    <dgm:pt modelId="{E724D0A7-F711-4E97-BF00-F56F1E298304}" type="pres">
      <dgm:prSet presAssocID="{F5FFCD7F-F8F4-464A-BB2B-37A8FED46E4F}" presName="sibTrans" presStyleLbl="sibTrans1D1" presStyleIdx="1" presStyleCnt="5"/>
      <dgm:spPr/>
    </dgm:pt>
    <dgm:pt modelId="{2CD2BDBC-E57B-44AC-B0A5-B51033E0468A}" type="pres">
      <dgm:prSet presAssocID="{F5FFCD7F-F8F4-464A-BB2B-37A8FED46E4F}" presName="connectorText" presStyleLbl="sibTrans1D1" presStyleIdx="1" presStyleCnt="5"/>
      <dgm:spPr/>
    </dgm:pt>
    <dgm:pt modelId="{02352201-C37C-4875-8D73-01E73AC69522}" type="pres">
      <dgm:prSet presAssocID="{AA43ED87-86DD-4DA1-96F1-8816B4C65BDF}" presName="node" presStyleLbl="node1" presStyleIdx="2" presStyleCnt="6">
        <dgm:presLayoutVars>
          <dgm:bulletEnabled val="1"/>
        </dgm:presLayoutVars>
      </dgm:prSet>
      <dgm:spPr/>
    </dgm:pt>
    <dgm:pt modelId="{3AE7D7E6-4F15-4557-854C-803714E47062}" type="pres">
      <dgm:prSet presAssocID="{A3FD06B5-8CA2-45BD-B99C-63FC8BEDED57}" presName="sibTrans" presStyleLbl="sibTrans1D1" presStyleIdx="2" presStyleCnt="5"/>
      <dgm:spPr/>
    </dgm:pt>
    <dgm:pt modelId="{EAD9609A-DF19-459C-8F0C-865EC0FE1725}" type="pres">
      <dgm:prSet presAssocID="{A3FD06B5-8CA2-45BD-B99C-63FC8BEDED57}" presName="connectorText" presStyleLbl="sibTrans1D1" presStyleIdx="2" presStyleCnt="5"/>
      <dgm:spPr/>
    </dgm:pt>
    <dgm:pt modelId="{26C8D14F-7138-476E-9882-3C8FF8BE315D}" type="pres">
      <dgm:prSet presAssocID="{5EB7C0D7-9482-4D65-981E-D2E625E8E609}" presName="node" presStyleLbl="node1" presStyleIdx="3" presStyleCnt="6">
        <dgm:presLayoutVars>
          <dgm:bulletEnabled val="1"/>
        </dgm:presLayoutVars>
      </dgm:prSet>
      <dgm:spPr/>
    </dgm:pt>
    <dgm:pt modelId="{7564DA17-8542-417F-AA2A-6032CCDE1903}" type="pres">
      <dgm:prSet presAssocID="{D872E792-6E01-448F-8E98-8CF0E1C9C410}" presName="sibTrans" presStyleLbl="sibTrans1D1" presStyleIdx="3" presStyleCnt="5"/>
      <dgm:spPr/>
    </dgm:pt>
    <dgm:pt modelId="{53AF5A93-6D5E-4A42-8751-D7A0AFB3B953}" type="pres">
      <dgm:prSet presAssocID="{D872E792-6E01-448F-8E98-8CF0E1C9C410}" presName="connectorText" presStyleLbl="sibTrans1D1" presStyleIdx="3" presStyleCnt="5"/>
      <dgm:spPr/>
    </dgm:pt>
    <dgm:pt modelId="{2285E5C6-8CC6-47BC-BF13-457C58CB8386}" type="pres">
      <dgm:prSet presAssocID="{AC56EF01-7E0C-462C-BE1C-F762B967F80A}" presName="node" presStyleLbl="node1" presStyleIdx="4" presStyleCnt="6">
        <dgm:presLayoutVars>
          <dgm:bulletEnabled val="1"/>
        </dgm:presLayoutVars>
      </dgm:prSet>
      <dgm:spPr/>
    </dgm:pt>
    <dgm:pt modelId="{72F38126-CA73-4C81-A62C-78BF27A49996}" type="pres">
      <dgm:prSet presAssocID="{E369908B-F35E-46B1-A396-B306073FF33A}" presName="sibTrans" presStyleLbl="sibTrans1D1" presStyleIdx="4" presStyleCnt="5"/>
      <dgm:spPr/>
    </dgm:pt>
    <dgm:pt modelId="{130C8C21-94C2-4469-9FE4-3D6B8886F208}" type="pres">
      <dgm:prSet presAssocID="{E369908B-F35E-46B1-A396-B306073FF33A}" presName="connectorText" presStyleLbl="sibTrans1D1" presStyleIdx="4" presStyleCnt="5"/>
      <dgm:spPr/>
    </dgm:pt>
    <dgm:pt modelId="{A4348040-5C72-4C7C-9054-4273D047CD81}" type="pres">
      <dgm:prSet presAssocID="{0906C970-8F1B-4F67-B0CE-04679C1B9BC6}" presName="node" presStyleLbl="node1" presStyleIdx="5" presStyleCnt="6">
        <dgm:presLayoutVars>
          <dgm:bulletEnabled val="1"/>
        </dgm:presLayoutVars>
      </dgm:prSet>
      <dgm:spPr/>
    </dgm:pt>
  </dgm:ptLst>
  <dgm:cxnLst>
    <dgm:cxn modelId="{A793F607-9B5F-447B-B756-1BA16A8C4FD9}" srcId="{6363BA9F-0E28-4500-A133-2F360D31191A}" destId="{AA43ED87-86DD-4DA1-96F1-8816B4C65BDF}" srcOrd="2" destOrd="0" parTransId="{8B10CB7E-BAC6-4900-8A9B-58F5CF190C53}" sibTransId="{A3FD06B5-8CA2-45BD-B99C-63FC8BEDED57}"/>
    <dgm:cxn modelId="{8C5B5108-A7D8-4069-8C44-E91ADD3A96CE}" srcId="{6363BA9F-0E28-4500-A133-2F360D31191A}" destId="{025CCB6A-811E-4FE0-A8C5-623E115D5D3F}" srcOrd="0" destOrd="0" parTransId="{36B446FB-F2FC-4333-8DCA-B6E1B096F3B7}" sibTransId="{B5A4AE27-1EA2-4E6E-944C-239A287BE97C}"/>
    <dgm:cxn modelId="{BDD70D0B-5B42-431A-93FB-6598F5BD37D2}" type="presOf" srcId="{E369908B-F35E-46B1-A396-B306073FF33A}" destId="{72F38126-CA73-4C81-A62C-78BF27A49996}" srcOrd="0" destOrd="0" presId="urn:microsoft.com/office/officeart/2016/7/layout/RepeatingBendingProcessNew"/>
    <dgm:cxn modelId="{582D152B-0FA7-42DE-97FE-765F3F7E82E2}" type="presOf" srcId="{F5FFCD7F-F8F4-464A-BB2B-37A8FED46E4F}" destId="{2CD2BDBC-E57B-44AC-B0A5-B51033E0468A}" srcOrd="1" destOrd="0" presId="urn:microsoft.com/office/officeart/2016/7/layout/RepeatingBendingProcessNew"/>
    <dgm:cxn modelId="{1034C137-2D24-4963-B8C3-9197EB95C839}" type="presOf" srcId="{A3FD06B5-8CA2-45BD-B99C-63FC8BEDED57}" destId="{EAD9609A-DF19-459C-8F0C-865EC0FE1725}" srcOrd="1" destOrd="0" presId="urn:microsoft.com/office/officeart/2016/7/layout/RepeatingBendingProcessNew"/>
    <dgm:cxn modelId="{37A13E38-CAA6-4C56-ACA7-7BE811415E0D}" srcId="{6363BA9F-0E28-4500-A133-2F360D31191A}" destId="{5EB7C0D7-9482-4D65-981E-D2E625E8E609}" srcOrd="3" destOrd="0" parTransId="{4652A255-2E77-4672-B908-512EF7ED48BD}" sibTransId="{D872E792-6E01-448F-8E98-8CF0E1C9C410}"/>
    <dgm:cxn modelId="{1F4F573C-9917-4F1D-A7D7-4D7290BE838C}" type="presOf" srcId="{947C719A-252B-4425-997C-C7EA9A87882F}" destId="{5AD39805-7C12-44C8-B655-7797F94FE498}" srcOrd="0" destOrd="0" presId="urn:microsoft.com/office/officeart/2016/7/layout/RepeatingBendingProcessNew"/>
    <dgm:cxn modelId="{72AE5A3F-AC6A-48F2-9F74-45DA425F71EB}" type="presOf" srcId="{B5A4AE27-1EA2-4E6E-944C-239A287BE97C}" destId="{7852CEA4-71E5-460D-9E19-74362146A5E5}" srcOrd="1" destOrd="0" presId="urn:microsoft.com/office/officeart/2016/7/layout/RepeatingBendingProcessNew"/>
    <dgm:cxn modelId="{B3962D40-32D6-4EFE-A3DF-E6339ADCAE5A}" type="presOf" srcId="{AC56EF01-7E0C-462C-BE1C-F762B967F80A}" destId="{2285E5C6-8CC6-47BC-BF13-457C58CB8386}" srcOrd="0" destOrd="0" presId="urn:microsoft.com/office/officeart/2016/7/layout/RepeatingBendingProcessNew"/>
    <dgm:cxn modelId="{57F03642-3AA7-4384-B355-45144BC03560}" type="presOf" srcId="{0906C970-8F1B-4F67-B0CE-04679C1B9BC6}" destId="{A4348040-5C72-4C7C-9054-4273D047CD81}" srcOrd="0" destOrd="0" presId="urn:microsoft.com/office/officeart/2016/7/layout/RepeatingBendingProcessNew"/>
    <dgm:cxn modelId="{BF1AF175-AA7A-4000-87C8-F3EA2565F1F6}" type="presOf" srcId="{D872E792-6E01-448F-8E98-8CF0E1C9C410}" destId="{53AF5A93-6D5E-4A42-8751-D7A0AFB3B953}" srcOrd="1" destOrd="0" presId="urn:microsoft.com/office/officeart/2016/7/layout/RepeatingBendingProcessNew"/>
    <dgm:cxn modelId="{BFCD0F79-62B1-4FE0-AF72-10C9DA474402}" srcId="{6363BA9F-0E28-4500-A133-2F360D31191A}" destId="{AC56EF01-7E0C-462C-BE1C-F762B967F80A}" srcOrd="4" destOrd="0" parTransId="{555E6BDB-4D8B-41FD-9286-B21F5F4CFD2B}" sibTransId="{E369908B-F35E-46B1-A396-B306073FF33A}"/>
    <dgm:cxn modelId="{70B2958D-0B75-43FE-B9DC-FE1ED344100E}" type="presOf" srcId="{E369908B-F35E-46B1-A396-B306073FF33A}" destId="{130C8C21-94C2-4469-9FE4-3D6B8886F208}" srcOrd="1" destOrd="0" presId="urn:microsoft.com/office/officeart/2016/7/layout/RepeatingBendingProcessNew"/>
    <dgm:cxn modelId="{2913FF93-2610-4166-96C7-54DB9C8817DE}" type="presOf" srcId="{6363BA9F-0E28-4500-A133-2F360D31191A}" destId="{0E169066-5177-49C6-8DBC-A0333515D9A9}" srcOrd="0" destOrd="0" presId="urn:microsoft.com/office/officeart/2016/7/layout/RepeatingBendingProcessNew"/>
    <dgm:cxn modelId="{D2D0AF9F-E5E7-433B-97C1-9D6996AEB314}" srcId="{6363BA9F-0E28-4500-A133-2F360D31191A}" destId="{0906C970-8F1B-4F67-B0CE-04679C1B9BC6}" srcOrd="5" destOrd="0" parTransId="{3C62DA65-4D3F-4C88-8B6E-9970220F7156}" sibTransId="{3D249F25-EF9A-4040-B32A-0396880DCBA7}"/>
    <dgm:cxn modelId="{C75169A7-6123-4F02-8656-C8C5A36FA8E0}" type="presOf" srcId="{B5A4AE27-1EA2-4E6E-944C-239A287BE97C}" destId="{3BFE5122-F817-48CA-831E-1204BE431F5C}" srcOrd="0" destOrd="0" presId="urn:microsoft.com/office/officeart/2016/7/layout/RepeatingBendingProcessNew"/>
    <dgm:cxn modelId="{B9B63DB1-FB33-4575-BFCB-28F130167764}" srcId="{6363BA9F-0E28-4500-A133-2F360D31191A}" destId="{947C719A-252B-4425-997C-C7EA9A87882F}" srcOrd="1" destOrd="0" parTransId="{5710059E-1BE0-490F-A8B9-3CF7BDEEA9B1}" sibTransId="{F5FFCD7F-F8F4-464A-BB2B-37A8FED46E4F}"/>
    <dgm:cxn modelId="{7FF768B3-AFAE-4F19-B8B6-4C154839786D}" type="presOf" srcId="{A3FD06B5-8CA2-45BD-B99C-63FC8BEDED57}" destId="{3AE7D7E6-4F15-4557-854C-803714E47062}" srcOrd="0" destOrd="0" presId="urn:microsoft.com/office/officeart/2016/7/layout/RepeatingBendingProcessNew"/>
    <dgm:cxn modelId="{9EFE38E5-232E-4925-B636-9B1F474FD4F6}" type="presOf" srcId="{5EB7C0D7-9482-4D65-981E-D2E625E8E609}" destId="{26C8D14F-7138-476E-9882-3C8FF8BE315D}" srcOrd="0" destOrd="0" presId="urn:microsoft.com/office/officeart/2016/7/layout/RepeatingBendingProcessNew"/>
    <dgm:cxn modelId="{4961BBE7-41D0-4ED3-8C83-8625CE6D3F05}" type="presOf" srcId="{025CCB6A-811E-4FE0-A8C5-623E115D5D3F}" destId="{F5B2175B-BE7E-4079-B488-FA4E99470842}" srcOrd="0" destOrd="0" presId="urn:microsoft.com/office/officeart/2016/7/layout/RepeatingBendingProcessNew"/>
    <dgm:cxn modelId="{E69279EE-6401-4816-B33B-158999E9E508}" type="presOf" srcId="{AA43ED87-86DD-4DA1-96F1-8816B4C65BDF}" destId="{02352201-C37C-4875-8D73-01E73AC69522}" srcOrd="0" destOrd="0" presId="urn:microsoft.com/office/officeart/2016/7/layout/RepeatingBendingProcessNew"/>
    <dgm:cxn modelId="{BA081BF1-D328-42F2-903A-071A6B2D742B}" type="presOf" srcId="{D872E792-6E01-448F-8E98-8CF0E1C9C410}" destId="{7564DA17-8542-417F-AA2A-6032CCDE1903}" srcOrd="0" destOrd="0" presId="urn:microsoft.com/office/officeart/2016/7/layout/RepeatingBendingProcessNew"/>
    <dgm:cxn modelId="{A329B8F6-3532-4B56-B534-9A22E00092CB}" type="presOf" srcId="{F5FFCD7F-F8F4-464A-BB2B-37A8FED46E4F}" destId="{E724D0A7-F711-4E97-BF00-F56F1E298304}" srcOrd="0" destOrd="0" presId="urn:microsoft.com/office/officeart/2016/7/layout/RepeatingBendingProcessNew"/>
    <dgm:cxn modelId="{A25A3A50-1A9E-466B-A3B7-BD4EC0DB3062}" type="presParOf" srcId="{0E169066-5177-49C6-8DBC-A0333515D9A9}" destId="{F5B2175B-BE7E-4079-B488-FA4E99470842}" srcOrd="0" destOrd="0" presId="urn:microsoft.com/office/officeart/2016/7/layout/RepeatingBendingProcessNew"/>
    <dgm:cxn modelId="{D0DACEC5-F4E3-4685-AC60-005D6FF0DB34}" type="presParOf" srcId="{0E169066-5177-49C6-8DBC-A0333515D9A9}" destId="{3BFE5122-F817-48CA-831E-1204BE431F5C}" srcOrd="1" destOrd="0" presId="urn:microsoft.com/office/officeart/2016/7/layout/RepeatingBendingProcessNew"/>
    <dgm:cxn modelId="{5B7C1390-9845-4CF0-ADDF-E71622AB37E1}" type="presParOf" srcId="{3BFE5122-F817-48CA-831E-1204BE431F5C}" destId="{7852CEA4-71E5-460D-9E19-74362146A5E5}" srcOrd="0" destOrd="0" presId="urn:microsoft.com/office/officeart/2016/7/layout/RepeatingBendingProcessNew"/>
    <dgm:cxn modelId="{DB9C01A3-EE67-462E-A793-FF85C0397846}" type="presParOf" srcId="{0E169066-5177-49C6-8DBC-A0333515D9A9}" destId="{5AD39805-7C12-44C8-B655-7797F94FE498}" srcOrd="2" destOrd="0" presId="urn:microsoft.com/office/officeart/2016/7/layout/RepeatingBendingProcessNew"/>
    <dgm:cxn modelId="{D948D2E4-B5EC-4000-8FC2-EF0B4B756954}" type="presParOf" srcId="{0E169066-5177-49C6-8DBC-A0333515D9A9}" destId="{E724D0A7-F711-4E97-BF00-F56F1E298304}" srcOrd="3" destOrd="0" presId="urn:microsoft.com/office/officeart/2016/7/layout/RepeatingBendingProcessNew"/>
    <dgm:cxn modelId="{CC0CCAEA-C737-4D02-B8D0-D8E720F61E04}" type="presParOf" srcId="{E724D0A7-F711-4E97-BF00-F56F1E298304}" destId="{2CD2BDBC-E57B-44AC-B0A5-B51033E0468A}" srcOrd="0" destOrd="0" presId="urn:microsoft.com/office/officeart/2016/7/layout/RepeatingBendingProcessNew"/>
    <dgm:cxn modelId="{2496F1C4-A221-4F51-801C-F5EBD1B2AD83}" type="presParOf" srcId="{0E169066-5177-49C6-8DBC-A0333515D9A9}" destId="{02352201-C37C-4875-8D73-01E73AC69522}" srcOrd="4" destOrd="0" presId="urn:microsoft.com/office/officeart/2016/7/layout/RepeatingBendingProcessNew"/>
    <dgm:cxn modelId="{7BF43AFF-FF10-4C43-AFF6-7D23A7860E4F}" type="presParOf" srcId="{0E169066-5177-49C6-8DBC-A0333515D9A9}" destId="{3AE7D7E6-4F15-4557-854C-803714E47062}" srcOrd="5" destOrd="0" presId="urn:microsoft.com/office/officeart/2016/7/layout/RepeatingBendingProcessNew"/>
    <dgm:cxn modelId="{174C4951-051D-4204-8E41-746A9E5609EC}" type="presParOf" srcId="{3AE7D7E6-4F15-4557-854C-803714E47062}" destId="{EAD9609A-DF19-459C-8F0C-865EC0FE1725}" srcOrd="0" destOrd="0" presId="urn:microsoft.com/office/officeart/2016/7/layout/RepeatingBendingProcessNew"/>
    <dgm:cxn modelId="{EBDDDA62-3031-483C-93E9-C260D83ABB23}" type="presParOf" srcId="{0E169066-5177-49C6-8DBC-A0333515D9A9}" destId="{26C8D14F-7138-476E-9882-3C8FF8BE315D}" srcOrd="6" destOrd="0" presId="urn:microsoft.com/office/officeart/2016/7/layout/RepeatingBendingProcessNew"/>
    <dgm:cxn modelId="{57BF17BD-1F85-443C-BC61-25E9DD113E75}" type="presParOf" srcId="{0E169066-5177-49C6-8DBC-A0333515D9A9}" destId="{7564DA17-8542-417F-AA2A-6032CCDE1903}" srcOrd="7" destOrd="0" presId="urn:microsoft.com/office/officeart/2016/7/layout/RepeatingBendingProcessNew"/>
    <dgm:cxn modelId="{CBCE41A5-31A6-44ED-BEFA-994BFA3E25EC}" type="presParOf" srcId="{7564DA17-8542-417F-AA2A-6032CCDE1903}" destId="{53AF5A93-6D5E-4A42-8751-D7A0AFB3B953}" srcOrd="0" destOrd="0" presId="urn:microsoft.com/office/officeart/2016/7/layout/RepeatingBendingProcessNew"/>
    <dgm:cxn modelId="{83F67007-A1E5-4105-9316-BC4F59B15DB1}" type="presParOf" srcId="{0E169066-5177-49C6-8DBC-A0333515D9A9}" destId="{2285E5C6-8CC6-47BC-BF13-457C58CB8386}" srcOrd="8" destOrd="0" presId="urn:microsoft.com/office/officeart/2016/7/layout/RepeatingBendingProcessNew"/>
    <dgm:cxn modelId="{03180FA1-3A90-40D2-B7BE-211B0A59D039}" type="presParOf" srcId="{0E169066-5177-49C6-8DBC-A0333515D9A9}" destId="{72F38126-CA73-4C81-A62C-78BF27A49996}" srcOrd="9" destOrd="0" presId="urn:microsoft.com/office/officeart/2016/7/layout/RepeatingBendingProcessNew"/>
    <dgm:cxn modelId="{88378D8D-72AB-4F22-A1D8-AD1687A4CD50}" type="presParOf" srcId="{72F38126-CA73-4C81-A62C-78BF27A49996}" destId="{130C8C21-94C2-4469-9FE4-3D6B8886F208}" srcOrd="0" destOrd="0" presId="urn:microsoft.com/office/officeart/2016/7/layout/RepeatingBendingProcessNew"/>
    <dgm:cxn modelId="{0F8033F5-412C-40D5-8B6F-64C83CF54C73}" type="presParOf" srcId="{0E169066-5177-49C6-8DBC-A0333515D9A9}" destId="{A4348040-5C72-4C7C-9054-4273D047CD8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93A1A-8D2B-482F-91C4-5BF0A52C39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6E9703-AC0D-4339-A68E-B9163F4D93E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Understand</a:t>
          </a:r>
        </a:p>
      </dgm:t>
    </dgm:pt>
    <dgm:pt modelId="{BBE73EFC-FB29-44C8-8511-9F26BE86D7CE}" type="parTrans" cxnId="{C8693550-668A-4754-8F9F-4C341B4D623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340D482-F110-4426-9F83-C0A95A2C29A0}" type="sibTrans" cxnId="{C8693550-668A-4754-8F9F-4C341B4D623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08B8AB-58CD-4F99-84B8-2C570FABDAC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Understand and be able to use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NextJS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,.NET 6, Kafka,.... to real-world projects.</a:t>
          </a:r>
        </a:p>
      </dgm:t>
    </dgm:pt>
    <dgm:pt modelId="{570DBEA6-0E05-49E0-A6F3-69A16EAF6FF6}" type="parTrans" cxnId="{B065EC16-2197-42B6-A9AE-F7C2062FD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F8D47E-42B8-42D5-8223-A3312DFB536A}" type="sibTrans" cxnId="{B065EC16-2197-42B6-A9AE-F7C2062FD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63D28E7-337C-4877-8C4C-1E175022F58F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Recognize</a:t>
          </a:r>
        </a:p>
      </dgm:t>
    </dgm:pt>
    <dgm:pt modelId="{38950E77-162B-43AB-ACD4-F306575D4E0C}" type="parTrans" cxnId="{8349DD3C-4009-41D1-8859-08B0795128B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1F39209-AE6A-4776-8D7C-F9E703BE127C}" type="sibTrans" cxnId="{8349DD3C-4009-41D1-8859-08B0795128B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4679AE-1598-40FB-8DEA-CE50EFBE264C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Recognize each person's contributions, skills, and limitations, and then assist them in overcoming them.</a:t>
          </a:r>
        </a:p>
      </dgm:t>
    </dgm:pt>
    <dgm:pt modelId="{003BAB53-4A53-4C8F-ADC9-4E8D513947AB}" type="parTrans" cxnId="{7300757B-5161-44F3-A8F0-7D0DE39628D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7B7CD6-4E4B-4B34-99E6-8AD0487464D0}" type="sibTrans" cxnId="{7300757B-5161-44F3-A8F0-7D0DE39628D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F43D0E-B4D5-4240-87FE-6AD767BCE8C2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Improve</a:t>
          </a:r>
        </a:p>
      </dgm:t>
    </dgm:pt>
    <dgm:pt modelId="{616DCABE-CD17-4487-ACAC-273AA7B99ED3}" type="parTrans" cxnId="{142BFE67-73B7-49C7-A1C0-93A2E59195F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A99A66-661A-4042-B279-CE29247FA50D}" type="sibTrans" cxnId="{142BFE67-73B7-49C7-A1C0-93A2E59195F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C8F5E1-D6C7-486F-BA74-9503D462C11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Improve your English. </a:t>
          </a:r>
        </a:p>
      </dgm:t>
    </dgm:pt>
    <dgm:pt modelId="{EE518761-D40F-48EC-85B7-0D709EDA28E2}" type="parTrans" cxnId="{CC6B302E-CD9F-42C7-B7DF-D3E78816417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D6D87B-556A-4E56-A912-BEDDFF9E1CAC}" type="sibTrans" cxnId="{CC6B302E-CD9F-42C7-B7DF-D3E788164171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BEB0C0-2EB9-4457-838E-DE264C155DCB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Practice</a:t>
          </a:r>
        </a:p>
      </dgm:t>
    </dgm:pt>
    <dgm:pt modelId="{375C38F1-8141-424A-8AA1-E4339F0C7CE2}" type="parTrans" cxnId="{FE9857D8-26CE-4A7B-A8FC-B2D91EE606A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A66704-13F2-44C1-BBB0-B4CAABF53E3D}" type="sibTrans" cxnId="{FE9857D8-26CE-4A7B-A8FC-B2D91EE606A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F1285B-8D48-4EE4-A2BA-C3C657F4FC9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Practice soft skills such as time management, collaboration, and working under pressure.</a:t>
          </a:r>
        </a:p>
      </dgm:t>
    </dgm:pt>
    <dgm:pt modelId="{A0B32F5D-15C8-4C6F-A585-A8F4FDB328D7}" type="parTrans" cxnId="{451F98C9-B3EE-43CE-8124-072E13CBD8B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3D740D-E544-47F3-A7AC-A16C606752A9}" type="sibTrans" cxnId="{451F98C9-B3EE-43CE-8124-072E13CBD8B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F0FC0-45DF-47E4-8F8F-1E2E7326876A}" type="pres">
      <dgm:prSet presAssocID="{FF893A1A-8D2B-482F-91C4-5BF0A52C39F8}" presName="Name0" presStyleCnt="0">
        <dgm:presLayoutVars>
          <dgm:dir/>
          <dgm:animLvl val="lvl"/>
          <dgm:resizeHandles val="exact"/>
        </dgm:presLayoutVars>
      </dgm:prSet>
      <dgm:spPr/>
    </dgm:pt>
    <dgm:pt modelId="{EBCB6C2B-DB79-4A29-917F-02104F01B64E}" type="pres">
      <dgm:prSet presAssocID="{736E9703-AC0D-4339-A68E-B9163F4D93E8}" presName="linNode" presStyleCnt="0"/>
      <dgm:spPr/>
    </dgm:pt>
    <dgm:pt modelId="{0E739BB9-941B-4177-A9CD-78ED7026F671}" type="pres">
      <dgm:prSet presAssocID="{736E9703-AC0D-4339-A68E-B9163F4D93E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8141E52-B274-4C07-AF48-D9CA9847679D}" type="pres">
      <dgm:prSet presAssocID="{736E9703-AC0D-4339-A68E-B9163F4D93E8}" presName="descendantText" presStyleLbl="alignAccFollowNode1" presStyleIdx="0" presStyleCnt="4">
        <dgm:presLayoutVars>
          <dgm:bulletEnabled val="1"/>
        </dgm:presLayoutVars>
      </dgm:prSet>
      <dgm:spPr/>
    </dgm:pt>
    <dgm:pt modelId="{25717D8B-E6ED-41A2-ADBA-F54647A187BE}" type="pres">
      <dgm:prSet presAssocID="{A340D482-F110-4426-9F83-C0A95A2C29A0}" presName="sp" presStyleCnt="0"/>
      <dgm:spPr/>
    </dgm:pt>
    <dgm:pt modelId="{627117FF-8E9C-451E-AF71-2D8BB9BEC8F0}" type="pres">
      <dgm:prSet presAssocID="{063D28E7-337C-4877-8C4C-1E175022F58F}" presName="linNode" presStyleCnt="0"/>
      <dgm:spPr/>
    </dgm:pt>
    <dgm:pt modelId="{475FAD2E-D1D9-4370-A698-771C0ABE614E}" type="pres">
      <dgm:prSet presAssocID="{063D28E7-337C-4877-8C4C-1E175022F58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D01EE6E-4962-4BE8-A614-FC223086ADAA}" type="pres">
      <dgm:prSet presAssocID="{063D28E7-337C-4877-8C4C-1E175022F58F}" presName="descendantText" presStyleLbl="alignAccFollowNode1" presStyleIdx="1" presStyleCnt="4">
        <dgm:presLayoutVars>
          <dgm:bulletEnabled val="1"/>
        </dgm:presLayoutVars>
      </dgm:prSet>
      <dgm:spPr/>
    </dgm:pt>
    <dgm:pt modelId="{E9526FBC-B95C-4BA1-ABA8-F2E2597CD096}" type="pres">
      <dgm:prSet presAssocID="{11F39209-AE6A-4776-8D7C-F9E703BE127C}" presName="sp" presStyleCnt="0"/>
      <dgm:spPr/>
    </dgm:pt>
    <dgm:pt modelId="{7F8910AF-C099-4EAC-AB36-4D09134F607D}" type="pres">
      <dgm:prSet presAssocID="{6FF43D0E-B4D5-4240-87FE-6AD767BCE8C2}" presName="linNode" presStyleCnt="0"/>
      <dgm:spPr/>
    </dgm:pt>
    <dgm:pt modelId="{F5571809-B4D3-475D-867B-10692F4FCC84}" type="pres">
      <dgm:prSet presAssocID="{6FF43D0E-B4D5-4240-87FE-6AD767BCE8C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A4AC10C-3ED5-42CB-BC31-15C1B09EF9A4}" type="pres">
      <dgm:prSet presAssocID="{6FF43D0E-B4D5-4240-87FE-6AD767BCE8C2}" presName="descendantText" presStyleLbl="alignAccFollowNode1" presStyleIdx="2" presStyleCnt="4">
        <dgm:presLayoutVars>
          <dgm:bulletEnabled val="1"/>
        </dgm:presLayoutVars>
      </dgm:prSet>
      <dgm:spPr/>
    </dgm:pt>
    <dgm:pt modelId="{0B348F08-7B70-43EE-B597-DEB6E510886D}" type="pres">
      <dgm:prSet presAssocID="{75A99A66-661A-4042-B279-CE29247FA50D}" presName="sp" presStyleCnt="0"/>
      <dgm:spPr/>
    </dgm:pt>
    <dgm:pt modelId="{B7D618BD-062C-4A21-9175-4374B1375A3F}" type="pres">
      <dgm:prSet presAssocID="{40BEB0C0-2EB9-4457-838E-DE264C155DCB}" presName="linNode" presStyleCnt="0"/>
      <dgm:spPr/>
    </dgm:pt>
    <dgm:pt modelId="{BE936B4B-CD47-4429-8291-88AF51B6D493}" type="pres">
      <dgm:prSet presAssocID="{40BEB0C0-2EB9-4457-838E-DE264C155DC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F01C9E3-4C95-40C3-830A-3C98BB5F1F17}" type="pres">
      <dgm:prSet presAssocID="{40BEB0C0-2EB9-4457-838E-DE264C155DC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065EC16-2197-42B6-A9AE-F7C2062FD2F3}" srcId="{736E9703-AC0D-4339-A68E-B9163F4D93E8}" destId="{8A08B8AB-58CD-4F99-84B8-2C570FABDACA}" srcOrd="0" destOrd="0" parTransId="{570DBEA6-0E05-49E0-A6F3-69A16EAF6FF6}" sibTransId="{FFF8D47E-42B8-42D5-8223-A3312DFB536A}"/>
    <dgm:cxn modelId="{473B0C18-F58A-417D-B04B-C62316BB9B88}" type="presOf" srcId="{063D28E7-337C-4877-8C4C-1E175022F58F}" destId="{475FAD2E-D1D9-4370-A698-771C0ABE614E}" srcOrd="0" destOrd="0" presId="urn:microsoft.com/office/officeart/2005/8/layout/vList5"/>
    <dgm:cxn modelId="{CC6B302E-CD9F-42C7-B7DF-D3E788164171}" srcId="{6FF43D0E-B4D5-4240-87FE-6AD767BCE8C2}" destId="{A5C8F5E1-D6C7-486F-BA74-9503D462C11E}" srcOrd="0" destOrd="0" parTransId="{EE518761-D40F-48EC-85B7-0D709EDA28E2}" sibTransId="{B7D6D87B-556A-4E56-A912-BEDDFF9E1CAC}"/>
    <dgm:cxn modelId="{8349DD3C-4009-41D1-8859-08B0795128B4}" srcId="{FF893A1A-8D2B-482F-91C4-5BF0A52C39F8}" destId="{063D28E7-337C-4877-8C4C-1E175022F58F}" srcOrd="1" destOrd="0" parTransId="{38950E77-162B-43AB-ACD4-F306575D4E0C}" sibTransId="{11F39209-AE6A-4776-8D7C-F9E703BE127C}"/>
    <dgm:cxn modelId="{998CBB43-1D49-4CEC-82EF-88977E1582A5}" type="presOf" srcId="{554679AE-1598-40FB-8DEA-CE50EFBE264C}" destId="{4D01EE6E-4962-4BE8-A614-FC223086ADAA}" srcOrd="0" destOrd="0" presId="urn:microsoft.com/office/officeart/2005/8/layout/vList5"/>
    <dgm:cxn modelId="{142BFE67-73B7-49C7-A1C0-93A2E59195FC}" srcId="{FF893A1A-8D2B-482F-91C4-5BF0A52C39F8}" destId="{6FF43D0E-B4D5-4240-87FE-6AD767BCE8C2}" srcOrd="2" destOrd="0" parTransId="{616DCABE-CD17-4487-ACAC-273AA7B99ED3}" sibTransId="{75A99A66-661A-4042-B279-CE29247FA50D}"/>
    <dgm:cxn modelId="{C8693550-668A-4754-8F9F-4C341B4D6231}" srcId="{FF893A1A-8D2B-482F-91C4-5BF0A52C39F8}" destId="{736E9703-AC0D-4339-A68E-B9163F4D93E8}" srcOrd="0" destOrd="0" parTransId="{BBE73EFC-FB29-44C8-8511-9F26BE86D7CE}" sibTransId="{A340D482-F110-4426-9F83-C0A95A2C29A0}"/>
    <dgm:cxn modelId="{EF9A5E73-1686-460B-8018-E2CBF33F43D1}" type="presOf" srcId="{8A08B8AB-58CD-4F99-84B8-2C570FABDACA}" destId="{78141E52-B274-4C07-AF48-D9CA9847679D}" srcOrd="0" destOrd="0" presId="urn:microsoft.com/office/officeart/2005/8/layout/vList5"/>
    <dgm:cxn modelId="{7300757B-5161-44F3-A8F0-7D0DE39628D9}" srcId="{063D28E7-337C-4877-8C4C-1E175022F58F}" destId="{554679AE-1598-40FB-8DEA-CE50EFBE264C}" srcOrd="0" destOrd="0" parTransId="{003BAB53-4A53-4C8F-ADC9-4E8D513947AB}" sibTransId="{3A7B7CD6-4E4B-4B34-99E6-8AD0487464D0}"/>
    <dgm:cxn modelId="{1FEAC797-1401-4775-BA06-3E88E6359D93}" type="presOf" srcId="{6FF43D0E-B4D5-4240-87FE-6AD767BCE8C2}" destId="{F5571809-B4D3-475D-867B-10692F4FCC84}" srcOrd="0" destOrd="0" presId="urn:microsoft.com/office/officeart/2005/8/layout/vList5"/>
    <dgm:cxn modelId="{C2E04AA2-E1F5-403F-BA93-4D0D0254B173}" type="presOf" srcId="{A5C8F5E1-D6C7-486F-BA74-9503D462C11E}" destId="{7A4AC10C-3ED5-42CB-BC31-15C1B09EF9A4}" srcOrd="0" destOrd="0" presId="urn:microsoft.com/office/officeart/2005/8/layout/vList5"/>
    <dgm:cxn modelId="{3C083DA4-AC74-457B-BC29-AACC4F24719C}" type="presOf" srcId="{94F1285B-8D48-4EE4-A2BA-C3C657F4FC98}" destId="{1F01C9E3-4C95-40C3-830A-3C98BB5F1F17}" srcOrd="0" destOrd="0" presId="urn:microsoft.com/office/officeart/2005/8/layout/vList5"/>
    <dgm:cxn modelId="{2E28D1BB-C3EA-4216-9896-A1561EB8E4FE}" type="presOf" srcId="{40BEB0C0-2EB9-4457-838E-DE264C155DCB}" destId="{BE936B4B-CD47-4429-8291-88AF51B6D493}" srcOrd="0" destOrd="0" presId="urn:microsoft.com/office/officeart/2005/8/layout/vList5"/>
    <dgm:cxn modelId="{451F98C9-B3EE-43CE-8124-072E13CBD8B6}" srcId="{40BEB0C0-2EB9-4457-838E-DE264C155DCB}" destId="{94F1285B-8D48-4EE4-A2BA-C3C657F4FC98}" srcOrd="0" destOrd="0" parTransId="{A0B32F5D-15C8-4C6F-A585-A8F4FDB328D7}" sibTransId="{253D740D-E544-47F3-A7AC-A16C606752A9}"/>
    <dgm:cxn modelId="{35FC54CF-FAF3-41B7-B547-B9B1C777BF52}" type="presOf" srcId="{FF893A1A-8D2B-482F-91C4-5BF0A52C39F8}" destId="{492F0FC0-45DF-47E4-8F8F-1E2E7326876A}" srcOrd="0" destOrd="0" presId="urn:microsoft.com/office/officeart/2005/8/layout/vList5"/>
    <dgm:cxn modelId="{456949D0-F58A-4C5D-B5C1-070CA1E93346}" type="presOf" srcId="{736E9703-AC0D-4339-A68E-B9163F4D93E8}" destId="{0E739BB9-941B-4177-A9CD-78ED7026F671}" srcOrd="0" destOrd="0" presId="urn:microsoft.com/office/officeart/2005/8/layout/vList5"/>
    <dgm:cxn modelId="{FE9857D8-26CE-4A7B-A8FC-B2D91EE606A3}" srcId="{FF893A1A-8D2B-482F-91C4-5BF0A52C39F8}" destId="{40BEB0C0-2EB9-4457-838E-DE264C155DCB}" srcOrd="3" destOrd="0" parTransId="{375C38F1-8141-424A-8AA1-E4339F0C7CE2}" sibTransId="{00A66704-13F2-44C1-BBB0-B4CAABF53E3D}"/>
    <dgm:cxn modelId="{50C43311-CC4A-44E7-A90B-E88A01144DDE}" type="presParOf" srcId="{492F0FC0-45DF-47E4-8F8F-1E2E7326876A}" destId="{EBCB6C2B-DB79-4A29-917F-02104F01B64E}" srcOrd="0" destOrd="0" presId="urn:microsoft.com/office/officeart/2005/8/layout/vList5"/>
    <dgm:cxn modelId="{E80C097B-18D0-4F0F-9B61-D21F3A313BB8}" type="presParOf" srcId="{EBCB6C2B-DB79-4A29-917F-02104F01B64E}" destId="{0E739BB9-941B-4177-A9CD-78ED7026F671}" srcOrd="0" destOrd="0" presId="urn:microsoft.com/office/officeart/2005/8/layout/vList5"/>
    <dgm:cxn modelId="{488FDBB2-8E12-4001-80AB-F0B16BF2756B}" type="presParOf" srcId="{EBCB6C2B-DB79-4A29-917F-02104F01B64E}" destId="{78141E52-B274-4C07-AF48-D9CA9847679D}" srcOrd="1" destOrd="0" presId="urn:microsoft.com/office/officeart/2005/8/layout/vList5"/>
    <dgm:cxn modelId="{1173A2EF-D17D-4778-A7D0-3603CF032EE0}" type="presParOf" srcId="{492F0FC0-45DF-47E4-8F8F-1E2E7326876A}" destId="{25717D8B-E6ED-41A2-ADBA-F54647A187BE}" srcOrd="1" destOrd="0" presId="urn:microsoft.com/office/officeart/2005/8/layout/vList5"/>
    <dgm:cxn modelId="{D34475CC-8D02-4C9E-A462-4EC5D3F4C532}" type="presParOf" srcId="{492F0FC0-45DF-47E4-8F8F-1E2E7326876A}" destId="{627117FF-8E9C-451E-AF71-2D8BB9BEC8F0}" srcOrd="2" destOrd="0" presId="urn:microsoft.com/office/officeart/2005/8/layout/vList5"/>
    <dgm:cxn modelId="{9A9955EE-6673-48C3-A59E-86BCCB60086D}" type="presParOf" srcId="{627117FF-8E9C-451E-AF71-2D8BB9BEC8F0}" destId="{475FAD2E-D1D9-4370-A698-771C0ABE614E}" srcOrd="0" destOrd="0" presId="urn:microsoft.com/office/officeart/2005/8/layout/vList5"/>
    <dgm:cxn modelId="{25346773-0864-49B0-BD47-FF36E7CC6C3A}" type="presParOf" srcId="{627117FF-8E9C-451E-AF71-2D8BB9BEC8F0}" destId="{4D01EE6E-4962-4BE8-A614-FC223086ADAA}" srcOrd="1" destOrd="0" presId="urn:microsoft.com/office/officeart/2005/8/layout/vList5"/>
    <dgm:cxn modelId="{F3573852-9AEA-4604-BB6A-F954CCEADBAE}" type="presParOf" srcId="{492F0FC0-45DF-47E4-8F8F-1E2E7326876A}" destId="{E9526FBC-B95C-4BA1-ABA8-F2E2597CD096}" srcOrd="3" destOrd="0" presId="urn:microsoft.com/office/officeart/2005/8/layout/vList5"/>
    <dgm:cxn modelId="{FDE37D98-5694-4344-8E36-A94AE9BB4AE3}" type="presParOf" srcId="{492F0FC0-45DF-47E4-8F8F-1E2E7326876A}" destId="{7F8910AF-C099-4EAC-AB36-4D09134F607D}" srcOrd="4" destOrd="0" presId="urn:microsoft.com/office/officeart/2005/8/layout/vList5"/>
    <dgm:cxn modelId="{2E4F9D2C-5660-41D6-819E-FEB764D04985}" type="presParOf" srcId="{7F8910AF-C099-4EAC-AB36-4D09134F607D}" destId="{F5571809-B4D3-475D-867B-10692F4FCC84}" srcOrd="0" destOrd="0" presId="urn:microsoft.com/office/officeart/2005/8/layout/vList5"/>
    <dgm:cxn modelId="{D15CA07D-3C67-47BD-B1EE-BDEAD85198C4}" type="presParOf" srcId="{7F8910AF-C099-4EAC-AB36-4D09134F607D}" destId="{7A4AC10C-3ED5-42CB-BC31-15C1B09EF9A4}" srcOrd="1" destOrd="0" presId="urn:microsoft.com/office/officeart/2005/8/layout/vList5"/>
    <dgm:cxn modelId="{68B5E553-EFD9-4444-94F0-93893331708B}" type="presParOf" srcId="{492F0FC0-45DF-47E4-8F8F-1E2E7326876A}" destId="{0B348F08-7B70-43EE-B597-DEB6E510886D}" srcOrd="5" destOrd="0" presId="urn:microsoft.com/office/officeart/2005/8/layout/vList5"/>
    <dgm:cxn modelId="{CB310775-1BAB-4497-BA80-DE5A8B4430C5}" type="presParOf" srcId="{492F0FC0-45DF-47E4-8F8F-1E2E7326876A}" destId="{B7D618BD-062C-4A21-9175-4374B1375A3F}" srcOrd="6" destOrd="0" presId="urn:microsoft.com/office/officeart/2005/8/layout/vList5"/>
    <dgm:cxn modelId="{96D3FF4B-5CF9-4D84-94E7-8F079A65E820}" type="presParOf" srcId="{B7D618BD-062C-4A21-9175-4374B1375A3F}" destId="{BE936B4B-CD47-4429-8291-88AF51B6D493}" srcOrd="0" destOrd="0" presId="urn:microsoft.com/office/officeart/2005/8/layout/vList5"/>
    <dgm:cxn modelId="{CF5CED2C-C2CF-4D04-BBA1-C4D41C82B8A0}" type="presParOf" srcId="{B7D618BD-062C-4A21-9175-4374B1375A3F}" destId="{1F01C9E3-4C95-40C3-830A-3C98BB5F1F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CC428-4FE9-446E-A4C7-13A13178CD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EB94B3-BBA5-4AE3-A021-F751240E2079}">
      <dgm:prSet/>
      <dgm:spPr/>
      <dgm:t>
        <a:bodyPr/>
        <a:lstStyle/>
        <a:p>
          <a:r>
            <a:rPr lang="vi-VN" dirty="0"/>
            <a:t>Today: 2022-3-25.</a:t>
          </a:r>
          <a:endParaRPr lang="en-US" dirty="0"/>
        </a:p>
      </dgm:t>
    </dgm:pt>
    <dgm:pt modelId="{5D644F07-3395-4771-A44D-E8822A59B4BA}" type="parTrans" cxnId="{92BCEB15-DBE4-4599-B4D9-0986A622ECF4}">
      <dgm:prSet/>
      <dgm:spPr/>
      <dgm:t>
        <a:bodyPr/>
        <a:lstStyle/>
        <a:p>
          <a:endParaRPr lang="en-US"/>
        </a:p>
      </dgm:t>
    </dgm:pt>
    <dgm:pt modelId="{6C06E827-3761-4A40-9E01-A8184978D892}" type="sibTrans" cxnId="{92BCEB15-DBE4-4599-B4D9-0986A622ECF4}">
      <dgm:prSet/>
      <dgm:spPr/>
      <dgm:t>
        <a:bodyPr/>
        <a:lstStyle/>
        <a:p>
          <a:endParaRPr lang="en-US"/>
        </a:p>
      </dgm:t>
    </dgm:pt>
    <dgm:pt modelId="{CA09DF1F-33E9-4EAD-B321-44AECEBFF8A1}">
      <dgm:prSet/>
      <dgm:spPr/>
      <dgm:t>
        <a:bodyPr/>
        <a:lstStyle/>
        <a:p>
          <a:r>
            <a:rPr lang="vi-VN"/>
            <a:t>End date: 2022-10-31.</a:t>
          </a:r>
          <a:endParaRPr lang="en-US"/>
        </a:p>
      </dgm:t>
    </dgm:pt>
    <dgm:pt modelId="{359B991E-25E4-46FE-8401-DE3422E72D20}" type="parTrans" cxnId="{0ABFA371-DE86-4A8E-B9B0-3FDEDBE97880}">
      <dgm:prSet/>
      <dgm:spPr/>
      <dgm:t>
        <a:bodyPr/>
        <a:lstStyle/>
        <a:p>
          <a:endParaRPr lang="en-US"/>
        </a:p>
      </dgm:t>
    </dgm:pt>
    <dgm:pt modelId="{12039206-7307-40A6-9DA3-530DCE0E7638}" type="sibTrans" cxnId="{0ABFA371-DE86-4A8E-B9B0-3FDEDBE97880}">
      <dgm:prSet/>
      <dgm:spPr/>
      <dgm:t>
        <a:bodyPr/>
        <a:lstStyle/>
        <a:p>
          <a:endParaRPr lang="en-US"/>
        </a:p>
      </dgm:t>
    </dgm:pt>
    <dgm:pt modelId="{B1F18FC4-88F7-4FB8-ADB7-A977184C8B5F}">
      <dgm:prSet/>
      <dgm:spPr/>
      <dgm:t>
        <a:bodyPr/>
        <a:lstStyle/>
        <a:p>
          <a:r>
            <a:rPr lang="vi-VN"/>
            <a:t>Duration: 7 months.</a:t>
          </a:r>
          <a:endParaRPr lang="en-US"/>
        </a:p>
      </dgm:t>
    </dgm:pt>
    <dgm:pt modelId="{04164E0B-088B-45A2-A991-2735915910DB}" type="parTrans" cxnId="{D79605EA-5312-4DDB-9D60-55B13FAAA13E}">
      <dgm:prSet/>
      <dgm:spPr/>
      <dgm:t>
        <a:bodyPr/>
        <a:lstStyle/>
        <a:p>
          <a:endParaRPr lang="en-US"/>
        </a:p>
      </dgm:t>
    </dgm:pt>
    <dgm:pt modelId="{0CA2B093-3E70-4FA7-8D9E-C1F3D745013F}" type="sibTrans" cxnId="{D79605EA-5312-4DDB-9D60-55B13FAAA13E}">
      <dgm:prSet/>
      <dgm:spPr/>
      <dgm:t>
        <a:bodyPr/>
        <a:lstStyle/>
        <a:p>
          <a:endParaRPr lang="en-US"/>
        </a:p>
      </dgm:t>
    </dgm:pt>
    <dgm:pt modelId="{D429D24C-5E39-4046-8335-9B483C96EFB2}" type="pres">
      <dgm:prSet presAssocID="{8A0CC428-4FE9-446E-A4C7-13A13178CD0C}" presName="linear" presStyleCnt="0">
        <dgm:presLayoutVars>
          <dgm:animLvl val="lvl"/>
          <dgm:resizeHandles val="exact"/>
        </dgm:presLayoutVars>
      </dgm:prSet>
      <dgm:spPr/>
    </dgm:pt>
    <dgm:pt modelId="{DAAF970D-6FAB-4BAF-8447-070B6469C336}" type="pres">
      <dgm:prSet presAssocID="{61EB94B3-BBA5-4AE3-A021-F751240E20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BCAF01-6DD8-44A0-ADD3-1F7732CA3242}" type="pres">
      <dgm:prSet presAssocID="{6C06E827-3761-4A40-9E01-A8184978D892}" presName="spacer" presStyleCnt="0"/>
      <dgm:spPr/>
    </dgm:pt>
    <dgm:pt modelId="{7CDBEF6A-E720-4297-A1C0-5575F78EFB21}" type="pres">
      <dgm:prSet presAssocID="{CA09DF1F-33E9-4EAD-B321-44AECEBFF8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502209-7C9A-4E03-902A-D55F7AD82907}" type="pres">
      <dgm:prSet presAssocID="{12039206-7307-40A6-9DA3-530DCE0E7638}" presName="spacer" presStyleCnt="0"/>
      <dgm:spPr/>
    </dgm:pt>
    <dgm:pt modelId="{67D5128D-F123-43DA-9424-9FBA9E31CA95}" type="pres">
      <dgm:prSet presAssocID="{B1F18FC4-88F7-4FB8-ADB7-A977184C8B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13DE07-CB94-4431-8F54-824A075A616F}" type="presOf" srcId="{CA09DF1F-33E9-4EAD-B321-44AECEBFF8A1}" destId="{7CDBEF6A-E720-4297-A1C0-5575F78EFB21}" srcOrd="0" destOrd="0" presId="urn:microsoft.com/office/officeart/2005/8/layout/vList2"/>
    <dgm:cxn modelId="{92BCEB15-DBE4-4599-B4D9-0986A622ECF4}" srcId="{8A0CC428-4FE9-446E-A4C7-13A13178CD0C}" destId="{61EB94B3-BBA5-4AE3-A021-F751240E2079}" srcOrd="0" destOrd="0" parTransId="{5D644F07-3395-4771-A44D-E8822A59B4BA}" sibTransId="{6C06E827-3761-4A40-9E01-A8184978D892}"/>
    <dgm:cxn modelId="{43BEC639-949A-44B5-A683-89F3BD1A241C}" type="presOf" srcId="{B1F18FC4-88F7-4FB8-ADB7-A977184C8B5F}" destId="{67D5128D-F123-43DA-9424-9FBA9E31CA95}" srcOrd="0" destOrd="0" presId="urn:microsoft.com/office/officeart/2005/8/layout/vList2"/>
    <dgm:cxn modelId="{0ABFA371-DE86-4A8E-B9B0-3FDEDBE97880}" srcId="{8A0CC428-4FE9-446E-A4C7-13A13178CD0C}" destId="{CA09DF1F-33E9-4EAD-B321-44AECEBFF8A1}" srcOrd="1" destOrd="0" parTransId="{359B991E-25E4-46FE-8401-DE3422E72D20}" sibTransId="{12039206-7307-40A6-9DA3-530DCE0E7638}"/>
    <dgm:cxn modelId="{F3EDDA82-6A90-42FA-9473-A7639372D3D3}" type="presOf" srcId="{8A0CC428-4FE9-446E-A4C7-13A13178CD0C}" destId="{D429D24C-5E39-4046-8335-9B483C96EFB2}" srcOrd="0" destOrd="0" presId="urn:microsoft.com/office/officeart/2005/8/layout/vList2"/>
    <dgm:cxn modelId="{A0253FC4-D4B9-4F43-BD56-F7BFE0E639CA}" type="presOf" srcId="{61EB94B3-BBA5-4AE3-A021-F751240E2079}" destId="{DAAF970D-6FAB-4BAF-8447-070B6469C336}" srcOrd="0" destOrd="0" presId="urn:microsoft.com/office/officeart/2005/8/layout/vList2"/>
    <dgm:cxn modelId="{D79605EA-5312-4DDB-9D60-55B13FAAA13E}" srcId="{8A0CC428-4FE9-446E-A4C7-13A13178CD0C}" destId="{B1F18FC4-88F7-4FB8-ADB7-A977184C8B5F}" srcOrd="2" destOrd="0" parTransId="{04164E0B-088B-45A2-A991-2735915910DB}" sibTransId="{0CA2B093-3E70-4FA7-8D9E-C1F3D745013F}"/>
    <dgm:cxn modelId="{24667B48-1E7A-4383-9065-19559A03B20E}" type="presParOf" srcId="{D429D24C-5E39-4046-8335-9B483C96EFB2}" destId="{DAAF970D-6FAB-4BAF-8447-070B6469C336}" srcOrd="0" destOrd="0" presId="urn:microsoft.com/office/officeart/2005/8/layout/vList2"/>
    <dgm:cxn modelId="{8332DAA9-3690-4D1D-9CC3-DE3E1370362B}" type="presParOf" srcId="{D429D24C-5E39-4046-8335-9B483C96EFB2}" destId="{35BCAF01-6DD8-44A0-ADD3-1F7732CA3242}" srcOrd="1" destOrd="0" presId="urn:microsoft.com/office/officeart/2005/8/layout/vList2"/>
    <dgm:cxn modelId="{99A2DD6E-56F4-4379-9234-FCD8F6A5F2C2}" type="presParOf" srcId="{D429D24C-5E39-4046-8335-9B483C96EFB2}" destId="{7CDBEF6A-E720-4297-A1C0-5575F78EFB21}" srcOrd="2" destOrd="0" presId="urn:microsoft.com/office/officeart/2005/8/layout/vList2"/>
    <dgm:cxn modelId="{B2EBB931-AFBF-42E1-B8DA-A55383CD744D}" type="presParOf" srcId="{D429D24C-5E39-4046-8335-9B483C96EFB2}" destId="{EC502209-7C9A-4E03-902A-D55F7AD82907}" srcOrd="3" destOrd="0" presId="urn:microsoft.com/office/officeart/2005/8/layout/vList2"/>
    <dgm:cxn modelId="{404A75B9-3962-466E-9C9E-785778BD7872}" type="presParOf" srcId="{D429D24C-5E39-4046-8335-9B483C96EFB2}" destId="{67D5128D-F123-43DA-9424-9FBA9E31CA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E5122-F817-48CA-831E-1204BE431F5C}">
      <dsp:nvSpPr>
        <dsp:cNvPr id="0" name=""/>
        <dsp:cNvSpPr/>
      </dsp:nvSpPr>
      <dsp:spPr>
        <a:xfrm>
          <a:off x="3149256" y="565167"/>
          <a:ext cx="436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966" y="608550"/>
        <a:ext cx="23369" cy="4673"/>
      </dsp:txXfrm>
    </dsp:sp>
    <dsp:sp modelId="{F5B2175B-BE7E-4079-B488-FA4E99470842}">
      <dsp:nvSpPr>
        <dsp:cNvPr id="0" name=""/>
        <dsp:cNvSpPr/>
      </dsp:nvSpPr>
      <dsp:spPr>
        <a:xfrm>
          <a:off x="1118934" y="1251"/>
          <a:ext cx="2032122" cy="1219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76" tIns="104522" rIns="99576" bIns="10452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we take part</a:t>
          </a: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</a:t>
          </a: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this workshop? </a:t>
          </a:r>
        </a:p>
      </dsp:txBody>
      <dsp:txXfrm>
        <a:off x="1118934" y="1251"/>
        <a:ext cx="2032122" cy="1219273"/>
      </dsp:txXfrm>
    </dsp:sp>
    <dsp:sp modelId="{E724D0A7-F711-4E97-BF00-F56F1E298304}">
      <dsp:nvSpPr>
        <dsp:cNvPr id="0" name=""/>
        <dsp:cNvSpPr/>
      </dsp:nvSpPr>
      <dsp:spPr>
        <a:xfrm>
          <a:off x="5648767" y="565167"/>
          <a:ext cx="436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5476" y="608550"/>
        <a:ext cx="23369" cy="4673"/>
      </dsp:txXfrm>
    </dsp:sp>
    <dsp:sp modelId="{5AD39805-7C12-44C8-B655-7797F94FE498}">
      <dsp:nvSpPr>
        <dsp:cNvPr id="0" name=""/>
        <dsp:cNvSpPr/>
      </dsp:nvSpPr>
      <dsp:spPr>
        <a:xfrm>
          <a:off x="3618444" y="1251"/>
          <a:ext cx="2032122" cy="1219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76" tIns="104522" rIns="99576" bIns="10452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Working rules</a:t>
          </a:r>
        </a:p>
      </dsp:txBody>
      <dsp:txXfrm>
        <a:off x="3618444" y="1251"/>
        <a:ext cx="2032122" cy="1219273"/>
      </dsp:txXfrm>
    </dsp:sp>
    <dsp:sp modelId="{3AE7D7E6-4F15-4557-854C-803714E47062}">
      <dsp:nvSpPr>
        <dsp:cNvPr id="0" name=""/>
        <dsp:cNvSpPr/>
      </dsp:nvSpPr>
      <dsp:spPr>
        <a:xfrm>
          <a:off x="2134995" y="1218724"/>
          <a:ext cx="4999020" cy="436788"/>
        </a:xfrm>
        <a:custGeom>
          <a:avLst/>
          <a:gdLst/>
          <a:ahLst/>
          <a:cxnLst/>
          <a:rect l="0" t="0" r="0" b="0"/>
          <a:pathLst>
            <a:path>
              <a:moveTo>
                <a:pt x="4999020" y="0"/>
              </a:moveTo>
              <a:lnTo>
                <a:pt x="4999020" y="235494"/>
              </a:lnTo>
              <a:lnTo>
                <a:pt x="0" y="235494"/>
              </a:lnTo>
              <a:lnTo>
                <a:pt x="0" y="43678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8985" y="1434781"/>
        <a:ext cx="251041" cy="4673"/>
      </dsp:txXfrm>
    </dsp:sp>
    <dsp:sp modelId="{02352201-C37C-4875-8D73-01E73AC69522}">
      <dsp:nvSpPr>
        <dsp:cNvPr id="0" name=""/>
        <dsp:cNvSpPr/>
      </dsp:nvSpPr>
      <dsp:spPr>
        <a:xfrm>
          <a:off x="6117955" y="1251"/>
          <a:ext cx="2032122" cy="1219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76" tIns="104522" rIns="99576" bIns="10452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Deadline</a:t>
          </a:r>
        </a:p>
      </dsp:txBody>
      <dsp:txXfrm>
        <a:off x="6117955" y="1251"/>
        <a:ext cx="2032122" cy="1219273"/>
      </dsp:txXfrm>
    </dsp:sp>
    <dsp:sp modelId="{7564DA17-8542-417F-AA2A-6032CCDE1903}">
      <dsp:nvSpPr>
        <dsp:cNvPr id="0" name=""/>
        <dsp:cNvSpPr/>
      </dsp:nvSpPr>
      <dsp:spPr>
        <a:xfrm>
          <a:off x="3149256" y="2251829"/>
          <a:ext cx="436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966" y="2295212"/>
        <a:ext cx="23369" cy="4673"/>
      </dsp:txXfrm>
    </dsp:sp>
    <dsp:sp modelId="{26C8D14F-7138-476E-9882-3C8FF8BE315D}">
      <dsp:nvSpPr>
        <dsp:cNvPr id="0" name=""/>
        <dsp:cNvSpPr/>
      </dsp:nvSpPr>
      <dsp:spPr>
        <a:xfrm>
          <a:off x="1118934" y="1687912"/>
          <a:ext cx="2032122" cy="1219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76" tIns="104522" rIns="99576" bIns="10452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Vote </a:t>
          </a:r>
          <a:r>
            <a:rPr lang="en-US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Deputy Team Leader</a:t>
          </a:r>
        </a:p>
      </dsp:txBody>
      <dsp:txXfrm>
        <a:off x="1118934" y="1687912"/>
        <a:ext cx="2032122" cy="1219273"/>
      </dsp:txXfrm>
    </dsp:sp>
    <dsp:sp modelId="{72F38126-CA73-4C81-A62C-78BF27A49996}">
      <dsp:nvSpPr>
        <dsp:cNvPr id="0" name=""/>
        <dsp:cNvSpPr/>
      </dsp:nvSpPr>
      <dsp:spPr>
        <a:xfrm>
          <a:off x="5648767" y="2251829"/>
          <a:ext cx="436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5476" y="2295212"/>
        <a:ext cx="23369" cy="4673"/>
      </dsp:txXfrm>
    </dsp:sp>
    <dsp:sp modelId="{2285E5C6-8CC6-47BC-BF13-457C58CB8386}">
      <dsp:nvSpPr>
        <dsp:cNvPr id="0" name=""/>
        <dsp:cNvSpPr/>
      </dsp:nvSpPr>
      <dsp:spPr>
        <a:xfrm>
          <a:off x="3618444" y="1687912"/>
          <a:ext cx="2032122" cy="1219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76" tIns="104522" rIns="99576" bIns="10452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Time meeting</a:t>
          </a:r>
          <a:endParaRPr lang="en-US" sz="2100" kern="1200" dirty="0">
            <a:solidFill>
              <a:srgbClr val="FFFF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18444" y="1687912"/>
        <a:ext cx="2032122" cy="1219273"/>
      </dsp:txXfrm>
    </dsp:sp>
    <dsp:sp modelId="{A4348040-5C72-4C7C-9054-4273D047CD81}">
      <dsp:nvSpPr>
        <dsp:cNvPr id="0" name=""/>
        <dsp:cNvSpPr/>
      </dsp:nvSpPr>
      <dsp:spPr>
        <a:xfrm>
          <a:off x="6117955" y="1687912"/>
          <a:ext cx="2032122" cy="1219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76" tIns="104522" rIns="99576" bIns="10452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Business domain</a:t>
          </a:r>
          <a:endParaRPr lang="en-US" sz="2100" kern="1200" dirty="0">
            <a:solidFill>
              <a:srgbClr val="FFFFF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117955" y="1687912"/>
        <a:ext cx="2032122" cy="1219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41E52-B274-4C07-AF48-D9CA9847679D}">
      <dsp:nvSpPr>
        <dsp:cNvPr id="0" name=""/>
        <dsp:cNvSpPr/>
      </dsp:nvSpPr>
      <dsp:spPr>
        <a:xfrm rot="5400000">
          <a:off x="6469035" y="-2753415"/>
          <a:ext cx="741353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Understand and be able to use </a:t>
          </a:r>
          <a:r>
            <a:rPr lang="en-US" sz="1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NextJS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,.NET 6, Kafka,.... to real-world projects.</a:t>
          </a:r>
        </a:p>
      </dsp:txBody>
      <dsp:txXfrm rot="-5400000">
        <a:off x="3621024" y="130786"/>
        <a:ext cx="6401186" cy="668973"/>
      </dsp:txXfrm>
    </dsp:sp>
    <dsp:sp modelId="{0E739BB9-941B-4177-A9CD-78ED7026F671}">
      <dsp:nvSpPr>
        <dsp:cNvPr id="0" name=""/>
        <dsp:cNvSpPr/>
      </dsp:nvSpPr>
      <dsp:spPr>
        <a:xfrm>
          <a:off x="0" y="1926"/>
          <a:ext cx="3621024" cy="926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Understand</a:t>
          </a:r>
        </a:p>
      </dsp:txBody>
      <dsp:txXfrm>
        <a:off x="45237" y="47163"/>
        <a:ext cx="3530550" cy="836217"/>
      </dsp:txXfrm>
    </dsp:sp>
    <dsp:sp modelId="{4D01EE6E-4962-4BE8-A614-FC223086ADAA}">
      <dsp:nvSpPr>
        <dsp:cNvPr id="0" name=""/>
        <dsp:cNvSpPr/>
      </dsp:nvSpPr>
      <dsp:spPr>
        <a:xfrm rot="5400000">
          <a:off x="6469035" y="-1780389"/>
          <a:ext cx="741353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Recognize each person's contributions, skills, and limitations, and then assist them in overcoming them.</a:t>
          </a:r>
        </a:p>
      </dsp:txBody>
      <dsp:txXfrm rot="-5400000">
        <a:off x="3621024" y="1103812"/>
        <a:ext cx="6401186" cy="668973"/>
      </dsp:txXfrm>
    </dsp:sp>
    <dsp:sp modelId="{475FAD2E-D1D9-4370-A698-771C0ABE614E}">
      <dsp:nvSpPr>
        <dsp:cNvPr id="0" name=""/>
        <dsp:cNvSpPr/>
      </dsp:nvSpPr>
      <dsp:spPr>
        <a:xfrm>
          <a:off x="0" y="974952"/>
          <a:ext cx="3621024" cy="926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Recognize</a:t>
          </a:r>
        </a:p>
      </dsp:txBody>
      <dsp:txXfrm>
        <a:off x="45237" y="1020189"/>
        <a:ext cx="3530550" cy="836217"/>
      </dsp:txXfrm>
    </dsp:sp>
    <dsp:sp modelId="{7A4AC10C-3ED5-42CB-BC31-15C1B09EF9A4}">
      <dsp:nvSpPr>
        <dsp:cNvPr id="0" name=""/>
        <dsp:cNvSpPr/>
      </dsp:nvSpPr>
      <dsp:spPr>
        <a:xfrm rot="5400000">
          <a:off x="6469035" y="-807362"/>
          <a:ext cx="741353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Improve your English. </a:t>
          </a:r>
        </a:p>
      </dsp:txBody>
      <dsp:txXfrm rot="-5400000">
        <a:off x="3621024" y="2076839"/>
        <a:ext cx="6401186" cy="668973"/>
      </dsp:txXfrm>
    </dsp:sp>
    <dsp:sp modelId="{F5571809-B4D3-475D-867B-10692F4FCC84}">
      <dsp:nvSpPr>
        <dsp:cNvPr id="0" name=""/>
        <dsp:cNvSpPr/>
      </dsp:nvSpPr>
      <dsp:spPr>
        <a:xfrm>
          <a:off x="0" y="1947979"/>
          <a:ext cx="3621024" cy="926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Improve</a:t>
          </a:r>
        </a:p>
      </dsp:txBody>
      <dsp:txXfrm>
        <a:off x="45237" y="1993216"/>
        <a:ext cx="3530550" cy="836217"/>
      </dsp:txXfrm>
    </dsp:sp>
    <dsp:sp modelId="{1F01C9E3-4C95-40C3-830A-3C98BB5F1F17}">
      <dsp:nvSpPr>
        <dsp:cNvPr id="0" name=""/>
        <dsp:cNvSpPr/>
      </dsp:nvSpPr>
      <dsp:spPr>
        <a:xfrm rot="5400000">
          <a:off x="6469035" y="165663"/>
          <a:ext cx="741353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Practice soft skills such as time management, collaboration, and working under pressure.</a:t>
          </a:r>
        </a:p>
      </dsp:txBody>
      <dsp:txXfrm rot="-5400000">
        <a:off x="3621024" y="3049864"/>
        <a:ext cx="6401186" cy="668973"/>
      </dsp:txXfrm>
    </dsp:sp>
    <dsp:sp modelId="{BE936B4B-CD47-4429-8291-88AF51B6D493}">
      <dsp:nvSpPr>
        <dsp:cNvPr id="0" name=""/>
        <dsp:cNvSpPr/>
      </dsp:nvSpPr>
      <dsp:spPr>
        <a:xfrm>
          <a:off x="0" y="2921005"/>
          <a:ext cx="3621024" cy="926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Practice</a:t>
          </a:r>
        </a:p>
      </dsp:txBody>
      <dsp:txXfrm>
        <a:off x="45237" y="2966242"/>
        <a:ext cx="3530550" cy="836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F970D-6FAB-4BAF-8447-070B6469C336}">
      <dsp:nvSpPr>
        <dsp:cNvPr id="0" name=""/>
        <dsp:cNvSpPr/>
      </dsp:nvSpPr>
      <dsp:spPr>
        <a:xfrm>
          <a:off x="0" y="17532"/>
          <a:ext cx="10058399" cy="117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/>
            <a:t>Today: 2022-3-25.</a:t>
          </a:r>
          <a:endParaRPr lang="en-US" sz="4800" kern="1200" dirty="0"/>
        </a:p>
      </dsp:txBody>
      <dsp:txXfrm>
        <a:off x="57572" y="75104"/>
        <a:ext cx="9943255" cy="1064215"/>
      </dsp:txXfrm>
    </dsp:sp>
    <dsp:sp modelId="{7CDBEF6A-E720-4297-A1C0-5575F78EFB21}">
      <dsp:nvSpPr>
        <dsp:cNvPr id="0" name=""/>
        <dsp:cNvSpPr/>
      </dsp:nvSpPr>
      <dsp:spPr>
        <a:xfrm>
          <a:off x="0" y="1335132"/>
          <a:ext cx="10058399" cy="117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/>
            <a:t>End date: 2022-10-31.</a:t>
          </a:r>
          <a:endParaRPr lang="en-US" sz="4800" kern="1200"/>
        </a:p>
      </dsp:txBody>
      <dsp:txXfrm>
        <a:off x="57572" y="1392704"/>
        <a:ext cx="9943255" cy="1064215"/>
      </dsp:txXfrm>
    </dsp:sp>
    <dsp:sp modelId="{67D5128D-F123-43DA-9424-9FBA9E31CA95}">
      <dsp:nvSpPr>
        <dsp:cNvPr id="0" name=""/>
        <dsp:cNvSpPr/>
      </dsp:nvSpPr>
      <dsp:spPr>
        <a:xfrm>
          <a:off x="0" y="2652732"/>
          <a:ext cx="10058399" cy="117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/>
            <a:t>Duration: 7 months.</a:t>
          </a:r>
          <a:endParaRPr lang="en-US" sz="4800" kern="1200"/>
        </a:p>
      </dsp:txBody>
      <dsp:txXfrm>
        <a:off x="57572" y="2710304"/>
        <a:ext cx="9943255" cy="1064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85E6E-9758-46E2-A69B-06AB2DEF41B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B2E75-B7B4-4ECD-BEC5-B9B9166A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Huong.</a:t>
            </a:r>
          </a:p>
          <a:p>
            <a:r>
              <a:rPr lang="vi-VN" dirty="0"/>
              <a:t>Tung Nguyen.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B2E75-B7B4-4ECD-BEC5-B9B9166AE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5H 2 TUẦN / LẦN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B2E75-B7B4-4ECD-BEC5-B9B9166AE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Social media. </a:t>
            </a:r>
          </a:p>
          <a:p>
            <a:r>
              <a:rPr lang="vi-VN" dirty="0"/>
              <a:t>Bán </a:t>
            </a:r>
            <a:r>
              <a:rPr lang="vi-VN" i="1" dirty="0"/>
              <a:t>hàng:  xe hơi, vé xem phim. </a:t>
            </a:r>
          </a:p>
          <a:p>
            <a:r>
              <a:rPr lang="vi-VN" i="1" dirty="0"/>
              <a:t>Up ảnh, download. </a:t>
            </a:r>
          </a:p>
          <a:p>
            <a:r>
              <a:rPr lang="vi-VN" dirty="0"/>
              <a:t>Chatting.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B2E75-B7B4-4ECD-BEC5-B9B9166AE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035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A2D43-0104-C883-49E3-ACAC1B1C9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139" b="59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F02B1-2650-49D0-A9FC-60A61962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vi-VN" dirty="0"/>
              <a:t>Next.Js 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3D77-6006-4322-8256-66619342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1st meeting – 2002/03/25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84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8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hân biệt &quot;thank&quot; và &quot;thanks&quot; | Học Tiếng Anh cùng Callum Nguyễn">
            <a:extLst>
              <a:ext uri="{FF2B5EF4-FFF2-40B4-BE49-F238E27FC236}">
                <a16:creationId xmlns:a16="http://schemas.microsoft.com/office/drawing/2014/main" id="{BCDD9753-809A-4681-B686-376249B2A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4661" y="803063"/>
            <a:ext cx="7502677" cy="52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2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79D1-CAB7-421B-AA12-25B9454C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8062030-26A8-0E1A-4329-C248424A9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86879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91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848F-3F80-416A-9DC5-BF6B1E51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316547" cy="1371600"/>
          </a:xfrm>
        </p:spPr>
        <p:txBody>
          <a:bodyPr>
            <a:normAutofit fontScale="90000"/>
          </a:bodyPr>
          <a:lstStyle/>
          <a:p>
            <a:r>
              <a:rPr lang="vi-VN" sz="4800" kern="1200">
                <a:solidFill>
                  <a:srgbClr val="FFFF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Why should we take part</a:t>
            </a:r>
            <a:r>
              <a:rPr lang="en-US" sz="4800" kern="1200">
                <a:solidFill>
                  <a:srgbClr val="FFFF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4800" kern="1200">
                <a:solidFill>
                  <a:srgbClr val="FFFF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 this workshop</a:t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07141E6-36CA-705E-62BA-72518B46C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48649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7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E8ED1-2BC6-4EE7-8A30-97237F1F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vi-VN"/>
              <a:t>Rules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C4AEE0-B913-4916-8EDA-DEAE137F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Arrive on time, leave on time, and self-organize work arrangements to fit the timetable.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 accomplish the duties and responsibilities that have been allocated to you.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Equality, respect, understanding,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41187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8044-E1E9-4F64-842B-4286C059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Deadline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8B686-AF5A-68B7-69DD-CFCE69165E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89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BABE022B-D78B-AD15-0844-D9659B79F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59" y="645106"/>
            <a:ext cx="3229275" cy="32292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26089-54E4-46B5-969E-6CEB052C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Vote Deputy Team Leader</a:t>
            </a:r>
          </a:p>
        </p:txBody>
      </p:sp>
    </p:spTree>
    <p:extLst>
      <p:ext uri="{BB962C8B-B14F-4D97-AF65-F5344CB8AC3E}">
        <p14:creationId xmlns:p14="http://schemas.microsoft.com/office/powerpoint/2010/main" val="269291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 descr="A close-up of a yellow clock">
            <a:extLst>
              <a:ext uri="{FF2B5EF4-FFF2-40B4-BE49-F238E27FC236}">
                <a16:creationId xmlns:a16="http://schemas.microsoft.com/office/drawing/2014/main" id="{D4452350-E438-5EF5-48C5-730214EA1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3283" b="886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CE45-A7AA-48A0-97ED-ACEC5266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MEETING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39945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F166B-90DF-46EF-B46C-7FCC6501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Business Domain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FB0F-D4F4-4ACE-9322-B800926D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FDA2-81F2-48E2-873F-A40F6BB5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998420"/>
            <a:ext cx="10058400" cy="384962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simple coding project: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end: Thiện Lê(C), Quân Hồ, Hai Nguyen...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Tran(C), Tung Nguyen, ...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Server: Huy Chenh(C), ....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59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233</Words>
  <Application>Microsoft Office PowerPoint</Application>
  <PresentationFormat>Widescreen</PresentationFormat>
  <Paragraphs>44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Tahoma</vt:lpstr>
      <vt:lpstr>SavonVTI</vt:lpstr>
      <vt:lpstr>Next.Js Workshop</vt:lpstr>
      <vt:lpstr>Outline</vt:lpstr>
      <vt:lpstr>Why should we take part in this workshop </vt:lpstr>
      <vt:lpstr>Rules</vt:lpstr>
      <vt:lpstr>Deadline</vt:lpstr>
      <vt:lpstr>Vote Deputy Team Leader</vt:lpstr>
      <vt:lpstr>TIME MEETING</vt:lpstr>
      <vt:lpstr>Business Domain</vt:lpstr>
      <vt:lpstr>Assignments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Workshop</dc:title>
  <dc:creator>ĐÀO MINH HIẾU</dc:creator>
  <cp:lastModifiedBy>DAO MINH HIEU</cp:lastModifiedBy>
  <cp:revision>5</cp:revision>
  <dcterms:created xsi:type="dcterms:W3CDTF">2022-03-25T07:39:04Z</dcterms:created>
  <dcterms:modified xsi:type="dcterms:W3CDTF">2022-03-28T08:37:06Z</dcterms:modified>
</cp:coreProperties>
</file>