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8" r:id="rId3"/>
    <p:sldId id="271" r:id="rId4"/>
    <p:sldId id="263" r:id="rId5"/>
    <p:sldId id="264" r:id="rId6"/>
    <p:sldId id="270" r:id="rId7"/>
    <p:sldId id="268" r:id="rId8"/>
    <p:sldId id="265" r:id="rId9"/>
    <p:sldId id="267" r:id="rId10"/>
    <p:sldId id="272" r:id="rId11"/>
    <p:sldId id="26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FFFF"/>
    <a:srgbClr val="BAC3B6"/>
    <a:srgbClr val="65CCBE"/>
    <a:srgbClr val="304178"/>
    <a:srgbClr val="BDD7EE"/>
    <a:srgbClr val="FFF2CC"/>
    <a:srgbClr val="394E8F"/>
    <a:srgbClr val="62AE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01" autoAdjust="0"/>
    <p:restoredTop sz="90717" autoAdjust="0"/>
  </p:normalViewPr>
  <p:slideViewPr>
    <p:cSldViewPr snapToGrid="0">
      <p:cViewPr varScale="1">
        <p:scale>
          <a:sx n="60" d="100"/>
          <a:sy n="60" d="100"/>
        </p:scale>
        <p:origin x="70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0410780758231748"/>
          <c:y val="0.11485342532618499"/>
          <c:w val="0.44047992587030499"/>
          <c:h val="0.6133910824896625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견종 분석 결과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C63-4FCC-A1BF-E4DCC37BE7D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FCD-4473-8B0A-E097AA4D96B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C63-4FCC-A1BF-E4DCC37BE7D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3FCD-4473-8B0A-E097AA4D96BD}"/>
              </c:ext>
            </c:extLst>
          </c:dPt>
          <c:dLbls>
            <c:dLbl>
              <c:idx val="1"/>
              <c:layout>
                <c:manualLayout>
                  <c:x val="0.16231847011646669"/>
                  <c:y val="-0.42381912423173057"/>
                </c:manualLayout>
              </c:layout>
              <c:spPr>
                <a:solidFill>
                  <a:srgbClr val="394E8F"/>
                </a:solidFill>
                <a:ln>
                  <a:solidFill>
                    <a:srgbClr val="394E8F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8845366095250268"/>
                      <c:h val="0.25340823993368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3FCD-4473-8B0A-E097AA4D96BD}"/>
                </c:ext>
              </c:extLst>
            </c:dLbl>
            <c:dLbl>
              <c:idx val="3"/>
              <c:layout>
                <c:manualLayout>
                  <c:x val="-0.14608662310482004"/>
                  <c:y val="-0.12962680334481166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FCD-4473-8B0A-E097AA4D96BD}"/>
                </c:ext>
              </c:extLst>
            </c:dLbl>
            <c:spPr>
              <a:solidFill>
                <a:srgbClr val="394E8F"/>
              </a:solidFill>
              <a:ln>
                <a:solidFill>
                  <a:srgbClr val="394E8F"/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1">
                  <c:v>견종 A</c:v>
                </c:pt>
                <c:pt idx="3">
                  <c:v>견종 B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1">
                  <c:v>3.2</c:v>
                </c:pt>
                <c:pt idx="3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CD-4473-8B0A-E097AA4D96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delete val="1"/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28128384963174796"/>
          <c:y val="0.80354148154707106"/>
          <c:w val="0.48612784177144408"/>
          <c:h val="0.1229965369194289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0410780758231748"/>
          <c:y val="0.11485342532618499"/>
          <c:w val="0.44047992587030499"/>
          <c:h val="0.6133910824896625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견종 분석 결과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483-4F93-B243-7BF09782D1D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483-4F93-B243-7BF09782D1D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483-4F93-B243-7BF09782D1D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483-4F93-B243-7BF09782D1D5}"/>
              </c:ext>
            </c:extLst>
          </c:dPt>
          <c:dLbls>
            <c:dLbl>
              <c:idx val="1"/>
              <c:layout>
                <c:manualLayout>
                  <c:x val="0.18838920776743892"/>
                  <c:y val="-0.32957072754556083"/>
                </c:manualLayout>
              </c:layout>
              <c:spPr>
                <a:solidFill>
                  <a:srgbClr val="394E8F"/>
                </a:solidFill>
                <a:ln>
                  <a:solidFill>
                    <a:srgbClr val="394E8F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24059513625444715"/>
                      <c:h val="0.441905033306023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3483-4F93-B243-7BF09782D1D5}"/>
                </c:ext>
              </c:extLst>
            </c:dLbl>
            <c:dLbl>
              <c:idx val="3"/>
              <c:layout>
                <c:manualLayout>
                  <c:x val="-0.14608662310482004"/>
                  <c:y val="-0.12962680334481166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483-4F93-B243-7BF09782D1D5}"/>
                </c:ext>
              </c:extLst>
            </c:dLbl>
            <c:spPr>
              <a:solidFill>
                <a:srgbClr val="394E8F"/>
              </a:solidFill>
              <a:ln>
                <a:solidFill>
                  <a:srgbClr val="394E8F"/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1">
                  <c:v>견종 A</c:v>
                </c:pt>
                <c:pt idx="3">
                  <c:v>견종 B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1">
                  <c:v>3.2</c:v>
                </c:pt>
                <c:pt idx="3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483-4F93-B243-7BF09782D1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delete val="1"/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28128384963174796"/>
          <c:y val="0.80354148154707106"/>
          <c:w val="0.48612784177144408"/>
          <c:h val="0.1229965369194289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A825E-35CD-4DB2-90A4-6935018BE3BB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6463B-E4DA-411F-AC0E-8BCAD9FE1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39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6463B-E4DA-411F-AC0E-8BCAD9FE19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24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주변 기온</a:t>
            </a:r>
            <a:r>
              <a:rPr lang="en-US" altLang="ko-KR" dirty="0"/>
              <a:t>, </a:t>
            </a:r>
            <a:r>
              <a:rPr lang="ko-KR" altLang="en-US" dirty="0"/>
              <a:t>바깥 기온으로 적합한 날씨 알림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6463B-E4DA-411F-AC0E-8BCAD9FE19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73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6463B-E4DA-411F-AC0E-8BCAD9FE19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77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811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390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63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49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614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45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46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11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34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316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55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58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11" Type="http://schemas.openxmlformats.org/officeDocument/2006/relationships/image" Target="../media/image32.png"/><Relationship Id="rId5" Type="http://schemas.openxmlformats.org/officeDocument/2006/relationships/image" Target="../media/image25.svg"/><Relationship Id="rId10" Type="http://schemas.openxmlformats.org/officeDocument/2006/relationships/image" Target="../media/image31.svg"/><Relationship Id="rId4" Type="http://schemas.openxmlformats.org/officeDocument/2006/relationships/image" Target="../media/image24.png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22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jpeg"/><Relationship Id="rId2" Type="http://schemas.openxmlformats.org/officeDocument/2006/relationships/image" Target="../media/image2.png"/><Relationship Id="rId16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5" Type="http://schemas.openxmlformats.org/officeDocument/2006/relationships/image" Target="../media/image16.jpeg"/><Relationship Id="rId10" Type="http://schemas.openxmlformats.org/officeDocument/2006/relationships/image" Target="../media/image11.jpeg"/><Relationship Id="rId4" Type="http://schemas.openxmlformats.org/officeDocument/2006/relationships/image" Target="../media/image5.png"/><Relationship Id="rId9" Type="http://schemas.openxmlformats.org/officeDocument/2006/relationships/image" Target="../media/image10.jpe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image" Target="../media/image20.jpeg"/><Relationship Id="rId4" Type="http://schemas.openxmlformats.org/officeDocument/2006/relationships/image" Target="../media/image2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9246038" y="1200832"/>
            <a:ext cx="1173799" cy="1582615"/>
            <a:chOff x="4107" y="-1019"/>
            <a:chExt cx="2943" cy="3968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4363" y="-699"/>
              <a:ext cx="1152" cy="2304"/>
            </a:xfrm>
            <a:custGeom>
              <a:avLst/>
              <a:gdLst>
                <a:gd name="T0" fmla="*/ 455 w 3455"/>
                <a:gd name="T1" fmla="*/ 1941 h 6912"/>
                <a:gd name="T2" fmla="*/ 469 w 3455"/>
                <a:gd name="T3" fmla="*/ 2690 h 6912"/>
                <a:gd name="T4" fmla="*/ 56 w 3455"/>
                <a:gd name="T5" fmla="*/ 3166 h 6912"/>
                <a:gd name="T6" fmla="*/ 108 w 3455"/>
                <a:gd name="T7" fmla="*/ 3846 h 6912"/>
                <a:gd name="T8" fmla="*/ 429 w 3455"/>
                <a:gd name="T9" fmla="*/ 4326 h 6912"/>
                <a:gd name="T10" fmla="*/ 519 w 3455"/>
                <a:gd name="T11" fmla="*/ 5099 h 6912"/>
                <a:gd name="T12" fmla="*/ 961 w 3455"/>
                <a:gd name="T13" fmla="*/ 5692 h 6912"/>
                <a:gd name="T14" fmla="*/ 1071 w 3455"/>
                <a:gd name="T15" fmla="*/ 6157 h 6912"/>
                <a:gd name="T16" fmla="*/ 1464 w 3455"/>
                <a:gd name="T17" fmla="*/ 6482 h 6912"/>
                <a:gd name="T18" fmla="*/ 1935 w 3455"/>
                <a:gd name="T19" fmla="*/ 6499 h 6912"/>
                <a:gd name="T20" fmla="*/ 2417 w 3455"/>
                <a:gd name="T21" fmla="*/ 6863 h 6912"/>
                <a:gd name="T22" fmla="*/ 2951 w 3455"/>
                <a:gd name="T23" fmla="*/ 6865 h 6912"/>
                <a:gd name="T24" fmla="*/ 3344 w 3455"/>
                <a:gd name="T25" fmla="*/ 6542 h 6912"/>
                <a:gd name="T26" fmla="*/ 3455 w 3455"/>
                <a:gd name="T27" fmla="*/ 767 h 6912"/>
                <a:gd name="T28" fmla="*/ 3303 w 3455"/>
                <a:gd name="T29" fmla="*/ 308 h 6912"/>
                <a:gd name="T30" fmla="*/ 2879 w 3455"/>
                <a:gd name="T31" fmla="*/ 23 h 6912"/>
                <a:gd name="T32" fmla="*/ 2321 w 3455"/>
                <a:gd name="T33" fmla="*/ 93 h 6912"/>
                <a:gd name="T34" fmla="*/ 1832 w 3455"/>
                <a:gd name="T35" fmla="*/ 391 h 6912"/>
                <a:gd name="T36" fmla="*/ 1395 w 3455"/>
                <a:gd name="T37" fmla="*/ 459 h 6912"/>
                <a:gd name="T38" fmla="*/ 1035 w 3455"/>
                <a:gd name="T39" fmla="*/ 819 h 6912"/>
                <a:gd name="T40" fmla="*/ 986 w 3455"/>
                <a:gd name="T41" fmla="*/ 1346 h 6912"/>
                <a:gd name="T42" fmla="*/ 2024 w 3455"/>
                <a:gd name="T43" fmla="*/ 907 h 6912"/>
                <a:gd name="T44" fmla="*/ 2469 w 3455"/>
                <a:gd name="T45" fmla="*/ 951 h 6912"/>
                <a:gd name="T46" fmla="*/ 2430 w 3455"/>
                <a:gd name="T47" fmla="*/ 483 h 6912"/>
                <a:gd name="T48" fmla="*/ 2801 w 3455"/>
                <a:gd name="T49" fmla="*/ 400 h 6912"/>
                <a:gd name="T50" fmla="*/ 3071 w 3455"/>
                <a:gd name="T51" fmla="*/ 767 h 6912"/>
                <a:gd name="T52" fmla="*/ 2871 w 3455"/>
                <a:gd name="T53" fmla="*/ 6482 h 6912"/>
                <a:gd name="T54" fmla="*/ 2478 w 3455"/>
                <a:gd name="T55" fmla="*/ 6466 h 6912"/>
                <a:gd name="T56" fmla="*/ 2423 w 3455"/>
                <a:gd name="T57" fmla="*/ 6081 h 6912"/>
                <a:gd name="T58" fmla="*/ 2066 w 3455"/>
                <a:gd name="T59" fmla="*/ 5943 h 6912"/>
                <a:gd name="T60" fmla="*/ 1689 w 3455"/>
                <a:gd name="T61" fmla="*/ 6142 h 6912"/>
                <a:gd name="T62" fmla="*/ 1344 w 3455"/>
                <a:gd name="T63" fmla="*/ 5799 h 6912"/>
                <a:gd name="T64" fmla="*/ 1545 w 3455"/>
                <a:gd name="T65" fmla="*/ 5422 h 6912"/>
                <a:gd name="T66" fmla="*/ 1402 w 3455"/>
                <a:gd name="T67" fmla="*/ 5066 h 6912"/>
                <a:gd name="T68" fmla="*/ 872 w 3455"/>
                <a:gd name="T69" fmla="*/ 4939 h 6912"/>
                <a:gd name="T70" fmla="*/ 836 w 3455"/>
                <a:gd name="T71" fmla="*/ 4333 h 6912"/>
                <a:gd name="T72" fmla="*/ 1402 w 3455"/>
                <a:gd name="T73" fmla="*/ 4033 h 6912"/>
                <a:gd name="T74" fmla="*/ 1917 w 3455"/>
                <a:gd name="T75" fmla="*/ 4549 h 6912"/>
                <a:gd name="T76" fmla="*/ 2208 w 3455"/>
                <a:gd name="T77" fmla="*/ 4192 h 6912"/>
                <a:gd name="T78" fmla="*/ 1759 w 3455"/>
                <a:gd name="T79" fmla="*/ 3742 h 6912"/>
                <a:gd name="T80" fmla="*/ 1223 w 3455"/>
                <a:gd name="T81" fmla="*/ 3655 h 6912"/>
                <a:gd name="T82" fmla="*/ 653 w 3455"/>
                <a:gd name="T83" fmla="*/ 3823 h 6912"/>
                <a:gd name="T84" fmla="*/ 384 w 3455"/>
                <a:gd name="T85" fmla="*/ 3456 h 6912"/>
                <a:gd name="T86" fmla="*/ 653 w 3455"/>
                <a:gd name="T87" fmla="*/ 3089 h 6912"/>
                <a:gd name="T88" fmla="*/ 1223 w 3455"/>
                <a:gd name="T89" fmla="*/ 3256 h 6912"/>
                <a:gd name="T90" fmla="*/ 1759 w 3455"/>
                <a:gd name="T91" fmla="*/ 3169 h 6912"/>
                <a:gd name="T92" fmla="*/ 2208 w 3455"/>
                <a:gd name="T93" fmla="*/ 2720 h 6912"/>
                <a:gd name="T94" fmla="*/ 1917 w 3455"/>
                <a:gd name="T95" fmla="*/ 2363 h 6912"/>
                <a:gd name="T96" fmla="*/ 1402 w 3455"/>
                <a:gd name="T97" fmla="*/ 2877 h 6912"/>
                <a:gd name="T98" fmla="*/ 836 w 3455"/>
                <a:gd name="T99" fmla="*/ 2579 h 6912"/>
                <a:gd name="T100" fmla="*/ 872 w 3455"/>
                <a:gd name="T101" fmla="*/ 1973 h 6912"/>
                <a:gd name="T102" fmla="*/ 1402 w 3455"/>
                <a:gd name="T103" fmla="*/ 1846 h 6912"/>
                <a:gd name="T104" fmla="*/ 1545 w 3455"/>
                <a:gd name="T105" fmla="*/ 1490 h 6912"/>
                <a:gd name="T106" fmla="*/ 1344 w 3455"/>
                <a:gd name="T107" fmla="*/ 1111 h 6912"/>
                <a:gd name="T108" fmla="*/ 1689 w 3455"/>
                <a:gd name="T109" fmla="*/ 769 h 6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455" h="6912">
                  <a:moveTo>
                    <a:pt x="1008" y="1408"/>
                  </a:moveTo>
                  <a:lnTo>
                    <a:pt x="940" y="1435"/>
                  </a:lnTo>
                  <a:lnTo>
                    <a:pt x="815" y="1504"/>
                  </a:lnTo>
                  <a:lnTo>
                    <a:pt x="701" y="1592"/>
                  </a:lnTo>
                  <a:lnTo>
                    <a:pt x="601" y="1696"/>
                  </a:lnTo>
                  <a:lnTo>
                    <a:pt x="519" y="1813"/>
                  </a:lnTo>
                  <a:lnTo>
                    <a:pt x="455" y="1941"/>
                  </a:lnTo>
                  <a:lnTo>
                    <a:pt x="410" y="2079"/>
                  </a:lnTo>
                  <a:lnTo>
                    <a:pt x="386" y="2227"/>
                  </a:lnTo>
                  <a:lnTo>
                    <a:pt x="384" y="2304"/>
                  </a:lnTo>
                  <a:lnTo>
                    <a:pt x="386" y="2363"/>
                  </a:lnTo>
                  <a:lnTo>
                    <a:pt x="400" y="2477"/>
                  </a:lnTo>
                  <a:lnTo>
                    <a:pt x="429" y="2586"/>
                  </a:lnTo>
                  <a:lnTo>
                    <a:pt x="469" y="2690"/>
                  </a:lnTo>
                  <a:lnTo>
                    <a:pt x="493" y="2740"/>
                  </a:lnTo>
                  <a:lnTo>
                    <a:pt x="440" y="2762"/>
                  </a:lnTo>
                  <a:lnTo>
                    <a:pt x="341" y="2819"/>
                  </a:lnTo>
                  <a:lnTo>
                    <a:pt x="252" y="2888"/>
                  </a:lnTo>
                  <a:lnTo>
                    <a:pt x="172" y="2971"/>
                  </a:lnTo>
                  <a:lnTo>
                    <a:pt x="108" y="3064"/>
                  </a:lnTo>
                  <a:lnTo>
                    <a:pt x="56" y="3166"/>
                  </a:lnTo>
                  <a:lnTo>
                    <a:pt x="20" y="3277"/>
                  </a:lnTo>
                  <a:lnTo>
                    <a:pt x="1" y="3394"/>
                  </a:lnTo>
                  <a:lnTo>
                    <a:pt x="0" y="3456"/>
                  </a:lnTo>
                  <a:lnTo>
                    <a:pt x="1" y="3516"/>
                  </a:lnTo>
                  <a:lnTo>
                    <a:pt x="20" y="3633"/>
                  </a:lnTo>
                  <a:lnTo>
                    <a:pt x="56" y="3744"/>
                  </a:lnTo>
                  <a:lnTo>
                    <a:pt x="108" y="3846"/>
                  </a:lnTo>
                  <a:lnTo>
                    <a:pt x="172" y="3940"/>
                  </a:lnTo>
                  <a:lnTo>
                    <a:pt x="252" y="4022"/>
                  </a:lnTo>
                  <a:lnTo>
                    <a:pt x="341" y="4092"/>
                  </a:lnTo>
                  <a:lnTo>
                    <a:pt x="440" y="4149"/>
                  </a:lnTo>
                  <a:lnTo>
                    <a:pt x="493" y="4170"/>
                  </a:lnTo>
                  <a:lnTo>
                    <a:pt x="469" y="4221"/>
                  </a:lnTo>
                  <a:lnTo>
                    <a:pt x="429" y="4326"/>
                  </a:lnTo>
                  <a:lnTo>
                    <a:pt x="400" y="4435"/>
                  </a:lnTo>
                  <a:lnTo>
                    <a:pt x="386" y="4549"/>
                  </a:lnTo>
                  <a:lnTo>
                    <a:pt x="384" y="4608"/>
                  </a:lnTo>
                  <a:lnTo>
                    <a:pt x="386" y="4684"/>
                  </a:lnTo>
                  <a:lnTo>
                    <a:pt x="410" y="4831"/>
                  </a:lnTo>
                  <a:lnTo>
                    <a:pt x="455" y="4969"/>
                  </a:lnTo>
                  <a:lnTo>
                    <a:pt x="519" y="5099"/>
                  </a:lnTo>
                  <a:lnTo>
                    <a:pt x="601" y="5216"/>
                  </a:lnTo>
                  <a:lnTo>
                    <a:pt x="701" y="5318"/>
                  </a:lnTo>
                  <a:lnTo>
                    <a:pt x="815" y="5406"/>
                  </a:lnTo>
                  <a:lnTo>
                    <a:pt x="940" y="5476"/>
                  </a:lnTo>
                  <a:lnTo>
                    <a:pt x="1008" y="5504"/>
                  </a:lnTo>
                  <a:lnTo>
                    <a:pt x="986" y="5564"/>
                  </a:lnTo>
                  <a:lnTo>
                    <a:pt x="961" y="5692"/>
                  </a:lnTo>
                  <a:lnTo>
                    <a:pt x="960" y="5760"/>
                  </a:lnTo>
                  <a:lnTo>
                    <a:pt x="960" y="5799"/>
                  </a:lnTo>
                  <a:lnTo>
                    <a:pt x="969" y="5877"/>
                  </a:lnTo>
                  <a:lnTo>
                    <a:pt x="983" y="5952"/>
                  </a:lnTo>
                  <a:lnTo>
                    <a:pt x="1006" y="6024"/>
                  </a:lnTo>
                  <a:lnTo>
                    <a:pt x="1035" y="6093"/>
                  </a:lnTo>
                  <a:lnTo>
                    <a:pt x="1071" y="6157"/>
                  </a:lnTo>
                  <a:lnTo>
                    <a:pt x="1113" y="6219"/>
                  </a:lnTo>
                  <a:lnTo>
                    <a:pt x="1159" y="6276"/>
                  </a:lnTo>
                  <a:lnTo>
                    <a:pt x="1211" y="6327"/>
                  </a:lnTo>
                  <a:lnTo>
                    <a:pt x="1268" y="6375"/>
                  </a:lnTo>
                  <a:lnTo>
                    <a:pt x="1330" y="6417"/>
                  </a:lnTo>
                  <a:lnTo>
                    <a:pt x="1395" y="6453"/>
                  </a:lnTo>
                  <a:lnTo>
                    <a:pt x="1464" y="6482"/>
                  </a:lnTo>
                  <a:lnTo>
                    <a:pt x="1536" y="6503"/>
                  </a:lnTo>
                  <a:lnTo>
                    <a:pt x="1611" y="6519"/>
                  </a:lnTo>
                  <a:lnTo>
                    <a:pt x="1689" y="6528"/>
                  </a:lnTo>
                  <a:lnTo>
                    <a:pt x="1727" y="6528"/>
                  </a:lnTo>
                  <a:lnTo>
                    <a:pt x="1763" y="6528"/>
                  </a:lnTo>
                  <a:lnTo>
                    <a:pt x="1832" y="6520"/>
                  </a:lnTo>
                  <a:lnTo>
                    <a:pt x="1935" y="6499"/>
                  </a:lnTo>
                  <a:lnTo>
                    <a:pt x="1998" y="6476"/>
                  </a:lnTo>
                  <a:lnTo>
                    <a:pt x="2023" y="6523"/>
                  </a:lnTo>
                  <a:lnTo>
                    <a:pt x="2082" y="6613"/>
                  </a:lnTo>
                  <a:lnTo>
                    <a:pt x="2152" y="6692"/>
                  </a:lnTo>
                  <a:lnTo>
                    <a:pt x="2231" y="6761"/>
                  </a:lnTo>
                  <a:lnTo>
                    <a:pt x="2321" y="6819"/>
                  </a:lnTo>
                  <a:lnTo>
                    <a:pt x="2417" y="6863"/>
                  </a:lnTo>
                  <a:lnTo>
                    <a:pt x="2521" y="6893"/>
                  </a:lnTo>
                  <a:lnTo>
                    <a:pt x="2630" y="6911"/>
                  </a:lnTo>
                  <a:lnTo>
                    <a:pt x="2688" y="6912"/>
                  </a:lnTo>
                  <a:lnTo>
                    <a:pt x="2727" y="6911"/>
                  </a:lnTo>
                  <a:lnTo>
                    <a:pt x="2804" y="6903"/>
                  </a:lnTo>
                  <a:lnTo>
                    <a:pt x="2879" y="6888"/>
                  </a:lnTo>
                  <a:lnTo>
                    <a:pt x="2951" y="6865"/>
                  </a:lnTo>
                  <a:lnTo>
                    <a:pt x="3020" y="6836"/>
                  </a:lnTo>
                  <a:lnTo>
                    <a:pt x="3085" y="6801"/>
                  </a:lnTo>
                  <a:lnTo>
                    <a:pt x="3147" y="6759"/>
                  </a:lnTo>
                  <a:lnTo>
                    <a:pt x="3203" y="6712"/>
                  </a:lnTo>
                  <a:lnTo>
                    <a:pt x="3256" y="6660"/>
                  </a:lnTo>
                  <a:lnTo>
                    <a:pt x="3303" y="6602"/>
                  </a:lnTo>
                  <a:lnTo>
                    <a:pt x="3344" y="6542"/>
                  </a:lnTo>
                  <a:lnTo>
                    <a:pt x="3380" y="6477"/>
                  </a:lnTo>
                  <a:lnTo>
                    <a:pt x="3409" y="6408"/>
                  </a:lnTo>
                  <a:lnTo>
                    <a:pt x="3431" y="6336"/>
                  </a:lnTo>
                  <a:lnTo>
                    <a:pt x="3446" y="6261"/>
                  </a:lnTo>
                  <a:lnTo>
                    <a:pt x="3455" y="6183"/>
                  </a:lnTo>
                  <a:lnTo>
                    <a:pt x="3455" y="6143"/>
                  </a:lnTo>
                  <a:lnTo>
                    <a:pt x="3455" y="767"/>
                  </a:lnTo>
                  <a:lnTo>
                    <a:pt x="3455" y="728"/>
                  </a:lnTo>
                  <a:lnTo>
                    <a:pt x="3446" y="650"/>
                  </a:lnTo>
                  <a:lnTo>
                    <a:pt x="3431" y="576"/>
                  </a:lnTo>
                  <a:lnTo>
                    <a:pt x="3409" y="504"/>
                  </a:lnTo>
                  <a:lnTo>
                    <a:pt x="3380" y="434"/>
                  </a:lnTo>
                  <a:lnTo>
                    <a:pt x="3344" y="370"/>
                  </a:lnTo>
                  <a:lnTo>
                    <a:pt x="3303" y="308"/>
                  </a:lnTo>
                  <a:lnTo>
                    <a:pt x="3256" y="252"/>
                  </a:lnTo>
                  <a:lnTo>
                    <a:pt x="3203" y="198"/>
                  </a:lnTo>
                  <a:lnTo>
                    <a:pt x="3147" y="152"/>
                  </a:lnTo>
                  <a:lnTo>
                    <a:pt x="3085" y="110"/>
                  </a:lnTo>
                  <a:lnTo>
                    <a:pt x="3020" y="74"/>
                  </a:lnTo>
                  <a:lnTo>
                    <a:pt x="2951" y="46"/>
                  </a:lnTo>
                  <a:lnTo>
                    <a:pt x="2879" y="23"/>
                  </a:lnTo>
                  <a:lnTo>
                    <a:pt x="2804" y="8"/>
                  </a:lnTo>
                  <a:lnTo>
                    <a:pt x="2727" y="0"/>
                  </a:lnTo>
                  <a:lnTo>
                    <a:pt x="2688" y="0"/>
                  </a:lnTo>
                  <a:lnTo>
                    <a:pt x="2630" y="1"/>
                  </a:lnTo>
                  <a:lnTo>
                    <a:pt x="2521" y="17"/>
                  </a:lnTo>
                  <a:lnTo>
                    <a:pt x="2417" y="49"/>
                  </a:lnTo>
                  <a:lnTo>
                    <a:pt x="2321" y="93"/>
                  </a:lnTo>
                  <a:lnTo>
                    <a:pt x="2231" y="151"/>
                  </a:lnTo>
                  <a:lnTo>
                    <a:pt x="2152" y="220"/>
                  </a:lnTo>
                  <a:lnTo>
                    <a:pt x="2082" y="299"/>
                  </a:lnTo>
                  <a:lnTo>
                    <a:pt x="2023" y="387"/>
                  </a:lnTo>
                  <a:lnTo>
                    <a:pt x="1998" y="434"/>
                  </a:lnTo>
                  <a:lnTo>
                    <a:pt x="1935" y="413"/>
                  </a:lnTo>
                  <a:lnTo>
                    <a:pt x="1832" y="391"/>
                  </a:lnTo>
                  <a:lnTo>
                    <a:pt x="1763" y="384"/>
                  </a:lnTo>
                  <a:lnTo>
                    <a:pt x="1727" y="383"/>
                  </a:lnTo>
                  <a:lnTo>
                    <a:pt x="1689" y="384"/>
                  </a:lnTo>
                  <a:lnTo>
                    <a:pt x="1611" y="391"/>
                  </a:lnTo>
                  <a:lnTo>
                    <a:pt x="1536" y="407"/>
                  </a:lnTo>
                  <a:lnTo>
                    <a:pt x="1464" y="430"/>
                  </a:lnTo>
                  <a:lnTo>
                    <a:pt x="1395" y="459"/>
                  </a:lnTo>
                  <a:lnTo>
                    <a:pt x="1330" y="495"/>
                  </a:lnTo>
                  <a:lnTo>
                    <a:pt x="1268" y="535"/>
                  </a:lnTo>
                  <a:lnTo>
                    <a:pt x="1211" y="583"/>
                  </a:lnTo>
                  <a:lnTo>
                    <a:pt x="1159" y="635"/>
                  </a:lnTo>
                  <a:lnTo>
                    <a:pt x="1113" y="692"/>
                  </a:lnTo>
                  <a:lnTo>
                    <a:pt x="1071" y="753"/>
                  </a:lnTo>
                  <a:lnTo>
                    <a:pt x="1035" y="819"/>
                  </a:lnTo>
                  <a:lnTo>
                    <a:pt x="1006" y="888"/>
                  </a:lnTo>
                  <a:lnTo>
                    <a:pt x="983" y="960"/>
                  </a:lnTo>
                  <a:lnTo>
                    <a:pt x="969" y="1035"/>
                  </a:lnTo>
                  <a:lnTo>
                    <a:pt x="960" y="1111"/>
                  </a:lnTo>
                  <a:lnTo>
                    <a:pt x="960" y="1152"/>
                  </a:lnTo>
                  <a:lnTo>
                    <a:pt x="961" y="1218"/>
                  </a:lnTo>
                  <a:lnTo>
                    <a:pt x="986" y="1346"/>
                  </a:lnTo>
                  <a:lnTo>
                    <a:pt x="1008" y="1408"/>
                  </a:lnTo>
                  <a:close/>
                  <a:moveTo>
                    <a:pt x="1727" y="767"/>
                  </a:moveTo>
                  <a:lnTo>
                    <a:pt x="1766" y="769"/>
                  </a:lnTo>
                  <a:lnTo>
                    <a:pt x="1841" y="784"/>
                  </a:lnTo>
                  <a:lnTo>
                    <a:pt x="1910" y="813"/>
                  </a:lnTo>
                  <a:lnTo>
                    <a:pt x="1972" y="855"/>
                  </a:lnTo>
                  <a:lnTo>
                    <a:pt x="2024" y="907"/>
                  </a:lnTo>
                  <a:lnTo>
                    <a:pt x="2066" y="969"/>
                  </a:lnTo>
                  <a:lnTo>
                    <a:pt x="2095" y="1036"/>
                  </a:lnTo>
                  <a:lnTo>
                    <a:pt x="2110" y="1111"/>
                  </a:lnTo>
                  <a:lnTo>
                    <a:pt x="2112" y="1152"/>
                  </a:lnTo>
                  <a:lnTo>
                    <a:pt x="2495" y="1152"/>
                  </a:lnTo>
                  <a:lnTo>
                    <a:pt x="2493" y="1083"/>
                  </a:lnTo>
                  <a:lnTo>
                    <a:pt x="2469" y="951"/>
                  </a:lnTo>
                  <a:lnTo>
                    <a:pt x="2423" y="829"/>
                  </a:lnTo>
                  <a:lnTo>
                    <a:pt x="2358" y="718"/>
                  </a:lnTo>
                  <a:lnTo>
                    <a:pt x="2318" y="666"/>
                  </a:lnTo>
                  <a:lnTo>
                    <a:pt x="2328" y="636"/>
                  </a:lnTo>
                  <a:lnTo>
                    <a:pt x="2354" y="580"/>
                  </a:lnTo>
                  <a:lnTo>
                    <a:pt x="2388" y="528"/>
                  </a:lnTo>
                  <a:lnTo>
                    <a:pt x="2430" y="483"/>
                  </a:lnTo>
                  <a:lnTo>
                    <a:pt x="2478" y="446"/>
                  </a:lnTo>
                  <a:lnTo>
                    <a:pt x="2532" y="416"/>
                  </a:lnTo>
                  <a:lnTo>
                    <a:pt x="2591" y="396"/>
                  </a:lnTo>
                  <a:lnTo>
                    <a:pt x="2655" y="384"/>
                  </a:lnTo>
                  <a:lnTo>
                    <a:pt x="2688" y="383"/>
                  </a:lnTo>
                  <a:lnTo>
                    <a:pt x="2727" y="384"/>
                  </a:lnTo>
                  <a:lnTo>
                    <a:pt x="2801" y="400"/>
                  </a:lnTo>
                  <a:lnTo>
                    <a:pt x="2871" y="429"/>
                  </a:lnTo>
                  <a:lnTo>
                    <a:pt x="2932" y="470"/>
                  </a:lnTo>
                  <a:lnTo>
                    <a:pt x="2984" y="522"/>
                  </a:lnTo>
                  <a:lnTo>
                    <a:pt x="3026" y="584"/>
                  </a:lnTo>
                  <a:lnTo>
                    <a:pt x="3055" y="653"/>
                  </a:lnTo>
                  <a:lnTo>
                    <a:pt x="3069" y="728"/>
                  </a:lnTo>
                  <a:lnTo>
                    <a:pt x="3071" y="767"/>
                  </a:lnTo>
                  <a:lnTo>
                    <a:pt x="3071" y="6143"/>
                  </a:lnTo>
                  <a:lnTo>
                    <a:pt x="3069" y="6183"/>
                  </a:lnTo>
                  <a:lnTo>
                    <a:pt x="3055" y="6258"/>
                  </a:lnTo>
                  <a:lnTo>
                    <a:pt x="3026" y="6327"/>
                  </a:lnTo>
                  <a:lnTo>
                    <a:pt x="2984" y="6388"/>
                  </a:lnTo>
                  <a:lnTo>
                    <a:pt x="2932" y="6440"/>
                  </a:lnTo>
                  <a:lnTo>
                    <a:pt x="2871" y="6482"/>
                  </a:lnTo>
                  <a:lnTo>
                    <a:pt x="2801" y="6510"/>
                  </a:lnTo>
                  <a:lnTo>
                    <a:pt x="2727" y="6526"/>
                  </a:lnTo>
                  <a:lnTo>
                    <a:pt x="2688" y="6528"/>
                  </a:lnTo>
                  <a:lnTo>
                    <a:pt x="2655" y="6526"/>
                  </a:lnTo>
                  <a:lnTo>
                    <a:pt x="2591" y="6516"/>
                  </a:lnTo>
                  <a:lnTo>
                    <a:pt x="2532" y="6494"/>
                  </a:lnTo>
                  <a:lnTo>
                    <a:pt x="2478" y="6466"/>
                  </a:lnTo>
                  <a:lnTo>
                    <a:pt x="2430" y="6427"/>
                  </a:lnTo>
                  <a:lnTo>
                    <a:pt x="2388" y="6382"/>
                  </a:lnTo>
                  <a:lnTo>
                    <a:pt x="2354" y="6330"/>
                  </a:lnTo>
                  <a:lnTo>
                    <a:pt x="2328" y="6274"/>
                  </a:lnTo>
                  <a:lnTo>
                    <a:pt x="2318" y="6244"/>
                  </a:lnTo>
                  <a:lnTo>
                    <a:pt x="2358" y="6193"/>
                  </a:lnTo>
                  <a:lnTo>
                    <a:pt x="2423" y="6081"/>
                  </a:lnTo>
                  <a:lnTo>
                    <a:pt x="2469" y="5960"/>
                  </a:lnTo>
                  <a:lnTo>
                    <a:pt x="2493" y="5828"/>
                  </a:lnTo>
                  <a:lnTo>
                    <a:pt x="2495" y="5760"/>
                  </a:lnTo>
                  <a:lnTo>
                    <a:pt x="2112" y="5760"/>
                  </a:lnTo>
                  <a:lnTo>
                    <a:pt x="2110" y="5799"/>
                  </a:lnTo>
                  <a:lnTo>
                    <a:pt x="2095" y="5874"/>
                  </a:lnTo>
                  <a:lnTo>
                    <a:pt x="2066" y="5943"/>
                  </a:lnTo>
                  <a:lnTo>
                    <a:pt x="2024" y="6005"/>
                  </a:lnTo>
                  <a:lnTo>
                    <a:pt x="1972" y="6057"/>
                  </a:lnTo>
                  <a:lnTo>
                    <a:pt x="1910" y="6098"/>
                  </a:lnTo>
                  <a:lnTo>
                    <a:pt x="1841" y="6127"/>
                  </a:lnTo>
                  <a:lnTo>
                    <a:pt x="1766" y="6142"/>
                  </a:lnTo>
                  <a:lnTo>
                    <a:pt x="1727" y="6143"/>
                  </a:lnTo>
                  <a:lnTo>
                    <a:pt x="1689" y="6142"/>
                  </a:lnTo>
                  <a:lnTo>
                    <a:pt x="1614" y="6127"/>
                  </a:lnTo>
                  <a:lnTo>
                    <a:pt x="1545" y="6098"/>
                  </a:lnTo>
                  <a:lnTo>
                    <a:pt x="1483" y="6057"/>
                  </a:lnTo>
                  <a:lnTo>
                    <a:pt x="1431" y="6005"/>
                  </a:lnTo>
                  <a:lnTo>
                    <a:pt x="1389" y="5943"/>
                  </a:lnTo>
                  <a:lnTo>
                    <a:pt x="1360" y="5874"/>
                  </a:lnTo>
                  <a:lnTo>
                    <a:pt x="1344" y="5799"/>
                  </a:lnTo>
                  <a:lnTo>
                    <a:pt x="1343" y="5760"/>
                  </a:lnTo>
                  <a:lnTo>
                    <a:pt x="1344" y="5720"/>
                  </a:lnTo>
                  <a:lnTo>
                    <a:pt x="1360" y="5645"/>
                  </a:lnTo>
                  <a:lnTo>
                    <a:pt x="1389" y="5576"/>
                  </a:lnTo>
                  <a:lnTo>
                    <a:pt x="1431" y="5515"/>
                  </a:lnTo>
                  <a:lnTo>
                    <a:pt x="1483" y="5463"/>
                  </a:lnTo>
                  <a:lnTo>
                    <a:pt x="1545" y="5422"/>
                  </a:lnTo>
                  <a:lnTo>
                    <a:pt x="1614" y="5393"/>
                  </a:lnTo>
                  <a:lnTo>
                    <a:pt x="1689" y="5377"/>
                  </a:lnTo>
                  <a:lnTo>
                    <a:pt x="1727" y="5376"/>
                  </a:lnTo>
                  <a:lnTo>
                    <a:pt x="1727" y="4991"/>
                  </a:lnTo>
                  <a:lnTo>
                    <a:pt x="1658" y="4994"/>
                  </a:lnTo>
                  <a:lnTo>
                    <a:pt x="1526" y="5018"/>
                  </a:lnTo>
                  <a:lnTo>
                    <a:pt x="1402" y="5066"/>
                  </a:lnTo>
                  <a:lnTo>
                    <a:pt x="1290" y="5132"/>
                  </a:lnTo>
                  <a:lnTo>
                    <a:pt x="1238" y="5172"/>
                  </a:lnTo>
                  <a:lnTo>
                    <a:pt x="1189" y="5162"/>
                  </a:lnTo>
                  <a:lnTo>
                    <a:pt x="1095" y="5126"/>
                  </a:lnTo>
                  <a:lnTo>
                    <a:pt x="1010" y="5077"/>
                  </a:lnTo>
                  <a:lnTo>
                    <a:pt x="936" y="5014"/>
                  </a:lnTo>
                  <a:lnTo>
                    <a:pt x="872" y="4939"/>
                  </a:lnTo>
                  <a:lnTo>
                    <a:pt x="822" y="4854"/>
                  </a:lnTo>
                  <a:lnTo>
                    <a:pt x="787" y="4761"/>
                  </a:lnTo>
                  <a:lnTo>
                    <a:pt x="770" y="4660"/>
                  </a:lnTo>
                  <a:lnTo>
                    <a:pt x="767" y="4608"/>
                  </a:lnTo>
                  <a:lnTo>
                    <a:pt x="770" y="4549"/>
                  </a:lnTo>
                  <a:lnTo>
                    <a:pt x="793" y="4437"/>
                  </a:lnTo>
                  <a:lnTo>
                    <a:pt x="836" y="4333"/>
                  </a:lnTo>
                  <a:lnTo>
                    <a:pt x="898" y="4241"/>
                  </a:lnTo>
                  <a:lnTo>
                    <a:pt x="977" y="4163"/>
                  </a:lnTo>
                  <a:lnTo>
                    <a:pt x="1069" y="4101"/>
                  </a:lnTo>
                  <a:lnTo>
                    <a:pt x="1172" y="4056"/>
                  </a:lnTo>
                  <a:lnTo>
                    <a:pt x="1284" y="4033"/>
                  </a:lnTo>
                  <a:lnTo>
                    <a:pt x="1343" y="4032"/>
                  </a:lnTo>
                  <a:lnTo>
                    <a:pt x="1402" y="4033"/>
                  </a:lnTo>
                  <a:lnTo>
                    <a:pt x="1514" y="4056"/>
                  </a:lnTo>
                  <a:lnTo>
                    <a:pt x="1618" y="4101"/>
                  </a:lnTo>
                  <a:lnTo>
                    <a:pt x="1710" y="4163"/>
                  </a:lnTo>
                  <a:lnTo>
                    <a:pt x="1788" y="4241"/>
                  </a:lnTo>
                  <a:lnTo>
                    <a:pt x="1851" y="4333"/>
                  </a:lnTo>
                  <a:lnTo>
                    <a:pt x="1894" y="4437"/>
                  </a:lnTo>
                  <a:lnTo>
                    <a:pt x="1917" y="4549"/>
                  </a:lnTo>
                  <a:lnTo>
                    <a:pt x="1919" y="4608"/>
                  </a:lnTo>
                  <a:lnTo>
                    <a:pt x="2303" y="4608"/>
                  </a:lnTo>
                  <a:lnTo>
                    <a:pt x="2302" y="4558"/>
                  </a:lnTo>
                  <a:lnTo>
                    <a:pt x="2293" y="4461"/>
                  </a:lnTo>
                  <a:lnTo>
                    <a:pt x="2273" y="4367"/>
                  </a:lnTo>
                  <a:lnTo>
                    <a:pt x="2246" y="4278"/>
                  </a:lnTo>
                  <a:lnTo>
                    <a:pt x="2208" y="4192"/>
                  </a:lnTo>
                  <a:lnTo>
                    <a:pt x="2165" y="4110"/>
                  </a:lnTo>
                  <a:lnTo>
                    <a:pt x="2113" y="4033"/>
                  </a:lnTo>
                  <a:lnTo>
                    <a:pt x="2054" y="3963"/>
                  </a:lnTo>
                  <a:lnTo>
                    <a:pt x="1989" y="3897"/>
                  </a:lnTo>
                  <a:lnTo>
                    <a:pt x="1917" y="3837"/>
                  </a:lnTo>
                  <a:lnTo>
                    <a:pt x="1841" y="3787"/>
                  </a:lnTo>
                  <a:lnTo>
                    <a:pt x="1759" y="3742"/>
                  </a:lnTo>
                  <a:lnTo>
                    <a:pt x="1674" y="3705"/>
                  </a:lnTo>
                  <a:lnTo>
                    <a:pt x="1583" y="3678"/>
                  </a:lnTo>
                  <a:lnTo>
                    <a:pt x="1490" y="3657"/>
                  </a:lnTo>
                  <a:lnTo>
                    <a:pt x="1393" y="3649"/>
                  </a:lnTo>
                  <a:lnTo>
                    <a:pt x="1343" y="3647"/>
                  </a:lnTo>
                  <a:lnTo>
                    <a:pt x="1303" y="3647"/>
                  </a:lnTo>
                  <a:lnTo>
                    <a:pt x="1223" y="3655"/>
                  </a:lnTo>
                  <a:lnTo>
                    <a:pt x="1108" y="3676"/>
                  </a:lnTo>
                  <a:lnTo>
                    <a:pt x="963" y="3728"/>
                  </a:lnTo>
                  <a:lnTo>
                    <a:pt x="829" y="3800"/>
                  </a:lnTo>
                  <a:lnTo>
                    <a:pt x="767" y="3845"/>
                  </a:lnTo>
                  <a:lnTo>
                    <a:pt x="767" y="3839"/>
                  </a:lnTo>
                  <a:lnTo>
                    <a:pt x="728" y="3837"/>
                  </a:lnTo>
                  <a:lnTo>
                    <a:pt x="653" y="3823"/>
                  </a:lnTo>
                  <a:lnTo>
                    <a:pt x="584" y="3794"/>
                  </a:lnTo>
                  <a:lnTo>
                    <a:pt x="524" y="3753"/>
                  </a:lnTo>
                  <a:lnTo>
                    <a:pt x="470" y="3701"/>
                  </a:lnTo>
                  <a:lnTo>
                    <a:pt x="430" y="3639"/>
                  </a:lnTo>
                  <a:lnTo>
                    <a:pt x="400" y="3570"/>
                  </a:lnTo>
                  <a:lnTo>
                    <a:pt x="386" y="3495"/>
                  </a:lnTo>
                  <a:lnTo>
                    <a:pt x="384" y="3456"/>
                  </a:lnTo>
                  <a:lnTo>
                    <a:pt x="386" y="3416"/>
                  </a:lnTo>
                  <a:lnTo>
                    <a:pt x="400" y="3341"/>
                  </a:lnTo>
                  <a:lnTo>
                    <a:pt x="430" y="3272"/>
                  </a:lnTo>
                  <a:lnTo>
                    <a:pt x="470" y="3211"/>
                  </a:lnTo>
                  <a:lnTo>
                    <a:pt x="524" y="3159"/>
                  </a:lnTo>
                  <a:lnTo>
                    <a:pt x="584" y="3117"/>
                  </a:lnTo>
                  <a:lnTo>
                    <a:pt x="653" y="3089"/>
                  </a:lnTo>
                  <a:lnTo>
                    <a:pt x="728" y="3073"/>
                  </a:lnTo>
                  <a:lnTo>
                    <a:pt x="767" y="3071"/>
                  </a:lnTo>
                  <a:lnTo>
                    <a:pt x="767" y="3067"/>
                  </a:lnTo>
                  <a:lnTo>
                    <a:pt x="829" y="3110"/>
                  </a:lnTo>
                  <a:lnTo>
                    <a:pt x="963" y="3184"/>
                  </a:lnTo>
                  <a:lnTo>
                    <a:pt x="1108" y="3234"/>
                  </a:lnTo>
                  <a:lnTo>
                    <a:pt x="1223" y="3256"/>
                  </a:lnTo>
                  <a:lnTo>
                    <a:pt x="1303" y="3263"/>
                  </a:lnTo>
                  <a:lnTo>
                    <a:pt x="1343" y="3263"/>
                  </a:lnTo>
                  <a:lnTo>
                    <a:pt x="1393" y="3263"/>
                  </a:lnTo>
                  <a:lnTo>
                    <a:pt x="1490" y="3253"/>
                  </a:lnTo>
                  <a:lnTo>
                    <a:pt x="1583" y="3234"/>
                  </a:lnTo>
                  <a:lnTo>
                    <a:pt x="1674" y="3205"/>
                  </a:lnTo>
                  <a:lnTo>
                    <a:pt x="1759" y="3169"/>
                  </a:lnTo>
                  <a:lnTo>
                    <a:pt x="1841" y="3125"/>
                  </a:lnTo>
                  <a:lnTo>
                    <a:pt x="1917" y="3073"/>
                  </a:lnTo>
                  <a:lnTo>
                    <a:pt x="1989" y="3014"/>
                  </a:lnTo>
                  <a:lnTo>
                    <a:pt x="2054" y="2949"/>
                  </a:lnTo>
                  <a:lnTo>
                    <a:pt x="2113" y="2878"/>
                  </a:lnTo>
                  <a:lnTo>
                    <a:pt x="2165" y="2801"/>
                  </a:lnTo>
                  <a:lnTo>
                    <a:pt x="2208" y="2720"/>
                  </a:lnTo>
                  <a:lnTo>
                    <a:pt x="2246" y="2634"/>
                  </a:lnTo>
                  <a:lnTo>
                    <a:pt x="2273" y="2543"/>
                  </a:lnTo>
                  <a:lnTo>
                    <a:pt x="2293" y="2449"/>
                  </a:lnTo>
                  <a:lnTo>
                    <a:pt x="2302" y="2353"/>
                  </a:lnTo>
                  <a:lnTo>
                    <a:pt x="2303" y="2304"/>
                  </a:lnTo>
                  <a:lnTo>
                    <a:pt x="1919" y="2304"/>
                  </a:lnTo>
                  <a:lnTo>
                    <a:pt x="1917" y="2363"/>
                  </a:lnTo>
                  <a:lnTo>
                    <a:pt x="1894" y="2475"/>
                  </a:lnTo>
                  <a:lnTo>
                    <a:pt x="1851" y="2579"/>
                  </a:lnTo>
                  <a:lnTo>
                    <a:pt x="1788" y="2670"/>
                  </a:lnTo>
                  <a:lnTo>
                    <a:pt x="1710" y="2749"/>
                  </a:lnTo>
                  <a:lnTo>
                    <a:pt x="1618" y="2811"/>
                  </a:lnTo>
                  <a:lnTo>
                    <a:pt x="1514" y="2854"/>
                  </a:lnTo>
                  <a:lnTo>
                    <a:pt x="1402" y="2877"/>
                  </a:lnTo>
                  <a:lnTo>
                    <a:pt x="1343" y="2880"/>
                  </a:lnTo>
                  <a:lnTo>
                    <a:pt x="1284" y="2877"/>
                  </a:lnTo>
                  <a:lnTo>
                    <a:pt x="1172" y="2854"/>
                  </a:lnTo>
                  <a:lnTo>
                    <a:pt x="1069" y="2811"/>
                  </a:lnTo>
                  <a:lnTo>
                    <a:pt x="977" y="2749"/>
                  </a:lnTo>
                  <a:lnTo>
                    <a:pt x="898" y="2670"/>
                  </a:lnTo>
                  <a:lnTo>
                    <a:pt x="836" y="2579"/>
                  </a:lnTo>
                  <a:lnTo>
                    <a:pt x="793" y="2475"/>
                  </a:lnTo>
                  <a:lnTo>
                    <a:pt x="770" y="2363"/>
                  </a:lnTo>
                  <a:lnTo>
                    <a:pt x="767" y="2304"/>
                  </a:lnTo>
                  <a:lnTo>
                    <a:pt x="770" y="2250"/>
                  </a:lnTo>
                  <a:lnTo>
                    <a:pt x="787" y="2151"/>
                  </a:lnTo>
                  <a:lnTo>
                    <a:pt x="822" y="2057"/>
                  </a:lnTo>
                  <a:lnTo>
                    <a:pt x="872" y="1973"/>
                  </a:lnTo>
                  <a:lnTo>
                    <a:pt x="936" y="1898"/>
                  </a:lnTo>
                  <a:lnTo>
                    <a:pt x="1010" y="1834"/>
                  </a:lnTo>
                  <a:lnTo>
                    <a:pt x="1095" y="1784"/>
                  </a:lnTo>
                  <a:lnTo>
                    <a:pt x="1189" y="1749"/>
                  </a:lnTo>
                  <a:lnTo>
                    <a:pt x="1238" y="1738"/>
                  </a:lnTo>
                  <a:lnTo>
                    <a:pt x="1290" y="1778"/>
                  </a:lnTo>
                  <a:lnTo>
                    <a:pt x="1402" y="1846"/>
                  </a:lnTo>
                  <a:lnTo>
                    <a:pt x="1526" y="1892"/>
                  </a:lnTo>
                  <a:lnTo>
                    <a:pt x="1658" y="1918"/>
                  </a:lnTo>
                  <a:lnTo>
                    <a:pt x="1727" y="1919"/>
                  </a:lnTo>
                  <a:lnTo>
                    <a:pt x="1727" y="1535"/>
                  </a:lnTo>
                  <a:lnTo>
                    <a:pt x="1689" y="1533"/>
                  </a:lnTo>
                  <a:lnTo>
                    <a:pt x="1614" y="1519"/>
                  </a:lnTo>
                  <a:lnTo>
                    <a:pt x="1545" y="1490"/>
                  </a:lnTo>
                  <a:lnTo>
                    <a:pt x="1483" y="1448"/>
                  </a:lnTo>
                  <a:lnTo>
                    <a:pt x="1431" y="1396"/>
                  </a:lnTo>
                  <a:lnTo>
                    <a:pt x="1389" y="1335"/>
                  </a:lnTo>
                  <a:lnTo>
                    <a:pt x="1360" y="1265"/>
                  </a:lnTo>
                  <a:lnTo>
                    <a:pt x="1344" y="1191"/>
                  </a:lnTo>
                  <a:lnTo>
                    <a:pt x="1343" y="1152"/>
                  </a:lnTo>
                  <a:lnTo>
                    <a:pt x="1344" y="1111"/>
                  </a:lnTo>
                  <a:lnTo>
                    <a:pt x="1360" y="1036"/>
                  </a:lnTo>
                  <a:lnTo>
                    <a:pt x="1389" y="969"/>
                  </a:lnTo>
                  <a:lnTo>
                    <a:pt x="1431" y="907"/>
                  </a:lnTo>
                  <a:lnTo>
                    <a:pt x="1483" y="855"/>
                  </a:lnTo>
                  <a:lnTo>
                    <a:pt x="1545" y="813"/>
                  </a:lnTo>
                  <a:lnTo>
                    <a:pt x="1614" y="784"/>
                  </a:lnTo>
                  <a:lnTo>
                    <a:pt x="1689" y="769"/>
                  </a:lnTo>
                  <a:lnTo>
                    <a:pt x="1727" y="76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5643" y="-699"/>
              <a:ext cx="1152" cy="2304"/>
            </a:xfrm>
            <a:custGeom>
              <a:avLst/>
              <a:gdLst>
                <a:gd name="T0" fmla="*/ 1373 w 3455"/>
                <a:gd name="T1" fmla="*/ 299 h 6912"/>
                <a:gd name="T2" fmla="*/ 767 w 3455"/>
                <a:gd name="T3" fmla="*/ 0 h 6912"/>
                <a:gd name="T4" fmla="*/ 308 w 3455"/>
                <a:gd name="T5" fmla="*/ 152 h 6912"/>
                <a:gd name="T6" fmla="*/ 23 w 3455"/>
                <a:gd name="T7" fmla="*/ 576 h 6912"/>
                <a:gd name="T8" fmla="*/ 23 w 3455"/>
                <a:gd name="T9" fmla="*/ 6336 h 6912"/>
                <a:gd name="T10" fmla="*/ 308 w 3455"/>
                <a:gd name="T11" fmla="*/ 6759 h 6912"/>
                <a:gd name="T12" fmla="*/ 767 w 3455"/>
                <a:gd name="T13" fmla="*/ 6912 h 6912"/>
                <a:gd name="T14" fmla="*/ 1373 w 3455"/>
                <a:gd name="T15" fmla="*/ 6613 h 6912"/>
                <a:gd name="T16" fmla="*/ 1766 w 3455"/>
                <a:gd name="T17" fmla="*/ 6528 h 6912"/>
                <a:gd name="T18" fmla="*/ 2243 w 3455"/>
                <a:gd name="T19" fmla="*/ 6327 h 6912"/>
                <a:gd name="T20" fmla="*/ 2486 w 3455"/>
                <a:gd name="T21" fmla="*/ 5877 h 6912"/>
                <a:gd name="T22" fmla="*/ 2640 w 3455"/>
                <a:gd name="T23" fmla="*/ 5406 h 6912"/>
                <a:gd name="T24" fmla="*/ 3071 w 3455"/>
                <a:gd name="T25" fmla="*/ 4608 h 6912"/>
                <a:gd name="T26" fmla="*/ 3114 w 3455"/>
                <a:gd name="T27" fmla="*/ 4092 h 6912"/>
                <a:gd name="T28" fmla="*/ 3455 w 3455"/>
                <a:gd name="T29" fmla="*/ 3456 h 6912"/>
                <a:gd name="T30" fmla="*/ 3114 w 3455"/>
                <a:gd name="T31" fmla="*/ 2819 h 6912"/>
                <a:gd name="T32" fmla="*/ 3071 w 3455"/>
                <a:gd name="T33" fmla="*/ 2304 h 6912"/>
                <a:gd name="T34" fmla="*/ 2640 w 3455"/>
                <a:gd name="T35" fmla="*/ 1504 h 6912"/>
                <a:gd name="T36" fmla="*/ 2486 w 3455"/>
                <a:gd name="T37" fmla="*/ 1035 h 6912"/>
                <a:gd name="T38" fmla="*/ 2243 w 3455"/>
                <a:gd name="T39" fmla="*/ 583 h 6912"/>
                <a:gd name="T40" fmla="*/ 1766 w 3455"/>
                <a:gd name="T41" fmla="*/ 384 h 6912"/>
                <a:gd name="T42" fmla="*/ 2477 w 3455"/>
                <a:gd name="T43" fmla="*/ 2749 h 6912"/>
                <a:gd name="T44" fmla="*/ 1837 w 3455"/>
                <a:gd name="T45" fmla="*/ 2811 h 6912"/>
                <a:gd name="T46" fmla="*/ 1151 w 3455"/>
                <a:gd name="T47" fmla="*/ 2304 h 6912"/>
                <a:gd name="T48" fmla="*/ 1341 w 3455"/>
                <a:gd name="T49" fmla="*/ 2878 h 6912"/>
                <a:gd name="T50" fmla="*/ 1871 w 3455"/>
                <a:gd name="T51" fmla="*/ 3234 h 6912"/>
                <a:gd name="T52" fmla="*/ 2492 w 3455"/>
                <a:gd name="T53" fmla="*/ 3184 h 6912"/>
                <a:gd name="T54" fmla="*/ 2931 w 3455"/>
                <a:gd name="T55" fmla="*/ 3159 h 6912"/>
                <a:gd name="T56" fmla="*/ 3053 w 3455"/>
                <a:gd name="T57" fmla="*/ 3570 h 6912"/>
                <a:gd name="T58" fmla="*/ 2686 w 3455"/>
                <a:gd name="T59" fmla="*/ 3839 h 6912"/>
                <a:gd name="T60" fmla="*/ 2110 w 3455"/>
                <a:gd name="T61" fmla="*/ 3647 h 6912"/>
                <a:gd name="T62" fmla="*/ 1537 w 3455"/>
                <a:gd name="T63" fmla="*/ 3837 h 6912"/>
                <a:gd name="T64" fmla="*/ 1180 w 3455"/>
                <a:gd name="T65" fmla="*/ 4367 h 6912"/>
                <a:gd name="T66" fmla="*/ 1603 w 3455"/>
                <a:gd name="T67" fmla="*/ 4333 h 6912"/>
                <a:gd name="T68" fmla="*/ 2169 w 3455"/>
                <a:gd name="T69" fmla="*/ 4033 h 6912"/>
                <a:gd name="T70" fmla="*/ 2685 w 3455"/>
                <a:gd name="T71" fmla="*/ 4549 h 6912"/>
                <a:gd name="T72" fmla="*/ 2444 w 3455"/>
                <a:gd name="T73" fmla="*/ 5077 h 6912"/>
                <a:gd name="T74" fmla="*/ 1796 w 3455"/>
                <a:gd name="T75" fmla="*/ 4994 h 6912"/>
                <a:gd name="T76" fmla="*/ 2024 w 3455"/>
                <a:gd name="T77" fmla="*/ 5515 h 6912"/>
                <a:gd name="T78" fmla="*/ 2064 w 3455"/>
                <a:gd name="T79" fmla="*/ 5943 h 6912"/>
                <a:gd name="T80" fmla="*/ 1687 w 3455"/>
                <a:gd name="T81" fmla="*/ 6142 h 6912"/>
                <a:gd name="T82" fmla="*/ 1344 w 3455"/>
                <a:gd name="T83" fmla="*/ 5799 h 6912"/>
                <a:gd name="T84" fmla="*/ 1136 w 3455"/>
                <a:gd name="T85" fmla="*/ 6244 h 6912"/>
                <a:gd name="T86" fmla="*/ 863 w 3455"/>
                <a:gd name="T87" fmla="*/ 6516 h 6912"/>
                <a:gd name="T88" fmla="*/ 470 w 3455"/>
                <a:gd name="T89" fmla="*/ 6388 h 6912"/>
                <a:gd name="T90" fmla="*/ 400 w 3455"/>
                <a:gd name="T91" fmla="*/ 653 h 6912"/>
                <a:gd name="T92" fmla="*/ 767 w 3455"/>
                <a:gd name="T93" fmla="*/ 383 h 6912"/>
                <a:gd name="T94" fmla="*/ 1101 w 3455"/>
                <a:gd name="T95" fmla="*/ 580 h 6912"/>
                <a:gd name="T96" fmla="*/ 958 w 3455"/>
                <a:gd name="T97" fmla="*/ 1152 h 6912"/>
                <a:gd name="T98" fmla="*/ 1543 w 3455"/>
                <a:gd name="T99" fmla="*/ 813 h 6912"/>
                <a:gd name="T100" fmla="*/ 1971 w 3455"/>
                <a:gd name="T101" fmla="*/ 855 h 6912"/>
                <a:gd name="T102" fmla="*/ 2094 w 3455"/>
                <a:gd name="T103" fmla="*/ 1265 h 6912"/>
                <a:gd name="T104" fmla="*/ 1727 w 3455"/>
                <a:gd name="T105" fmla="*/ 1535 h 6912"/>
                <a:gd name="T106" fmla="*/ 2266 w 3455"/>
                <a:gd name="T107" fmla="*/ 1749 h 6912"/>
                <a:gd name="T108" fmla="*/ 2685 w 3455"/>
                <a:gd name="T109" fmla="*/ 2250 h 6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455" h="6912">
                  <a:moveTo>
                    <a:pt x="1727" y="383"/>
                  </a:moveTo>
                  <a:lnTo>
                    <a:pt x="1691" y="384"/>
                  </a:lnTo>
                  <a:lnTo>
                    <a:pt x="1621" y="391"/>
                  </a:lnTo>
                  <a:lnTo>
                    <a:pt x="1520" y="413"/>
                  </a:lnTo>
                  <a:lnTo>
                    <a:pt x="1457" y="434"/>
                  </a:lnTo>
                  <a:lnTo>
                    <a:pt x="1432" y="387"/>
                  </a:lnTo>
                  <a:lnTo>
                    <a:pt x="1373" y="299"/>
                  </a:lnTo>
                  <a:lnTo>
                    <a:pt x="1303" y="220"/>
                  </a:lnTo>
                  <a:lnTo>
                    <a:pt x="1223" y="151"/>
                  </a:lnTo>
                  <a:lnTo>
                    <a:pt x="1134" y="93"/>
                  </a:lnTo>
                  <a:lnTo>
                    <a:pt x="1036" y="49"/>
                  </a:lnTo>
                  <a:lnTo>
                    <a:pt x="933" y="17"/>
                  </a:lnTo>
                  <a:lnTo>
                    <a:pt x="823" y="1"/>
                  </a:lnTo>
                  <a:lnTo>
                    <a:pt x="767" y="0"/>
                  </a:lnTo>
                  <a:lnTo>
                    <a:pt x="728" y="0"/>
                  </a:lnTo>
                  <a:lnTo>
                    <a:pt x="650" y="8"/>
                  </a:lnTo>
                  <a:lnTo>
                    <a:pt x="575" y="23"/>
                  </a:lnTo>
                  <a:lnTo>
                    <a:pt x="503" y="46"/>
                  </a:lnTo>
                  <a:lnTo>
                    <a:pt x="434" y="74"/>
                  </a:lnTo>
                  <a:lnTo>
                    <a:pt x="370" y="110"/>
                  </a:lnTo>
                  <a:lnTo>
                    <a:pt x="308" y="152"/>
                  </a:lnTo>
                  <a:lnTo>
                    <a:pt x="250" y="198"/>
                  </a:lnTo>
                  <a:lnTo>
                    <a:pt x="198" y="252"/>
                  </a:lnTo>
                  <a:lnTo>
                    <a:pt x="152" y="308"/>
                  </a:lnTo>
                  <a:lnTo>
                    <a:pt x="110" y="370"/>
                  </a:lnTo>
                  <a:lnTo>
                    <a:pt x="74" y="434"/>
                  </a:lnTo>
                  <a:lnTo>
                    <a:pt x="46" y="504"/>
                  </a:lnTo>
                  <a:lnTo>
                    <a:pt x="23" y="576"/>
                  </a:lnTo>
                  <a:lnTo>
                    <a:pt x="8" y="650"/>
                  </a:lnTo>
                  <a:lnTo>
                    <a:pt x="0" y="728"/>
                  </a:lnTo>
                  <a:lnTo>
                    <a:pt x="0" y="767"/>
                  </a:lnTo>
                  <a:lnTo>
                    <a:pt x="0" y="6143"/>
                  </a:lnTo>
                  <a:lnTo>
                    <a:pt x="0" y="6183"/>
                  </a:lnTo>
                  <a:lnTo>
                    <a:pt x="8" y="6261"/>
                  </a:lnTo>
                  <a:lnTo>
                    <a:pt x="23" y="6336"/>
                  </a:lnTo>
                  <a:lnTo>
                    <a:pt x="46" y="6408"/>
                  </a:lnTo>
                  <a:lnTo>
                    <a:pt x="74" y="6477"/>
                  </a:lnTo>
                  <a:lnTo>
                    <a:pt x="110" y="6542"/>
                  </a:lnTo>
                  <a:lnTo>
                    <a:pt x="152" y="6602"/>
                  </a:lnTo>
                  <a:lnTo>
                    <a:pt x="198" y="6660"/>
                  </a:lnTo>
                  <a:lnTo>
                    <a:pt x="250" y="6712"/>
                  </a:lnTo>
                  <a:lnTo>
                    <a:pt x="308" y="6759"/>
                  </a:lnTo>
                  <a:lnTo>
                    <a:pt x="370" y="6801"/>
                  </a:lnTo>
                  <a:lnTo>
                    <a:pt x="434" y="6836"/>
                  </a:lnTo>
                  <a:lnTo>
                    <a:pt x="503" y="6865"/>
                  </a:lnTo>
                  <a:lnTo>
                    <a:pt x="575" y="6888"/>
                  </a:lnTo>
                  <a:lnTo>
                    <a:pt x="650" y="6903"/>
                  </a:lnTo>
                  <a:lnTo>
                    <a:pt x="728" y="6911"/>
                  </a:lnTo>
                  <a:lnTo>
                    <a:pt x="767" y="6912"/>
                  </a:lnTo>
                  <a:lnTo>
                    <a:pt x="823" y="6911"/>
                  </a:lnTo>
                  <a:lnTo>
                    <a:pt x="933" y="6893"/>
                  </a:lnTo>
                  <a:lnTo>
                    <a:pt x="1036" y="6863"/>
                  </a:lnTo>
                  <a:lnTo>
                    <a:pt x="1134" y="6819"/>
                  </a:lnTo>
                  <a:lnTo>
                    <a:pt x="1223" y="6761"/>
                  </a:lnTo>
                  <a:lnTo>
                    <a:pt x="1303" y="6692"/>
                  </a:lnTo>
                  <a:lnTo>
                    <a:pt x="1373" y="6613"/>
                  </a:lnTo>
                  <a:lnTo>
                    <a:pt x="1432" y="6523"/>
                  </a:lnTo>
                  <a:lnTo>
                    <a:pt x="1457" y="6476"/>
                  </a:lnTo>
                  <a:lnTo>
                    <a:pt x="1520" y="6499"/>
                  </a:lnTo>
                  <a:lnTo>
                    <a:pt x="1621" y="6520"/>
                  </a:lnTo>
                  <a:lnTo>
                    <a:pt x="1691" y="6528"/>
                  </a:lnTo>
                  <a:lnTo>
                    <a:pt x="1727" y="6528"/>
                  </a:lnTo>
                  <a:lnTo>
                    <a:pt x="1766" y="6528"/>
                  </a:lnTo>
                  <a:lnTo>
                    <a:pt x="1844" y="6519"/>
                  </a:lnTo>
                  <a:lnTo>
                    <a:pt x="1919" y="6503"/>
                  </a:lnTo>
                  <a:lnTo>
                    <a:pt x="1991" y="6482"/>
                  </a:lnTo>
                  <a:lnTo>
                    <a:pt x="2060" y="6453"/>
                  </a:lnTo>
                  <a:lnTo>
                    <a:pt x="2125" y="6417"/>
                  </a:lnTo>
                  <a:lnTo>
                    <a:pt x="2187" y="6375"/>
                  </a:lnTo>
                  <a:lnTo>
                    <a:pt x="2243" y="6327"/>
                  </a:lnTo>
                  <a:lnTo>
                    <a:pt x="2295" y="6276"/>
                  </a:lnTo>
                  <a:lnTo>
                    <a:pt x="2342" y="6219"/>
                  </a:lnTo>
                  <a:lnTo>
                    <a:pt x="2384" y="6157"/>
                  </a:lnTo>
                  <a:lnTo>
                    <a:pt x="2420" y="6093"/>
                  </a:lnTo>
                  <a:lnTo>
                    <a:pt x="2449" y="6024"/>
                  </a:lnTo>
                  <a:lnTo>
                    <a:pt x="2470" y="5952"/>
                  </a:lnTo>
                  <a:lnTo>
                    <a:pt x="2486" y="5877"/>
                  </a:lnTo>
                  <a:lnTo>
                    <a:pt x="2495" y="5799"/>
                  </a:lnTo>
                  <a:lnTo>
                    <a:pt x="2495" y="5760"/>
                  </a:lnTo>
                  <a:lnTo>
                    <a:pt x="2492" y="5692"/>
                  </a:lnTo>
                  <a:lnTo>
                    <a:pt x="2467" y="5564"/>
                  </a:lnTo>
                  <a:lnTo>
                    <a:pt x="2447" y="5504"/>
                  </a:lnTo>
                  <a:lnTo>
                    <a:pt x="2515" y="5476"/>
                  </a:lnTo>
                  <a:lnTo>
                    <a:pt x="2640" y="5406"/>
                  </a:lnTo>
                  <a:lnTo>
                    <a:pt x="2754" y="5318"/>
                  </a:lnTo>
                  <a:lnTo>
                    <a:pt x="2852" y="5216"/>
                  </a:lnTo>
                  <a:lnTo>
                    <a:pt x="2935" y="5099"/>
                  </a:lnTo>
                  <a:lnTo>
                    <a:pt x="3000" y="4969"/>
                  </a:lnTo>
                  <a:lnTo>
                    <a:pt x="3045" y="4831"/>
                  </a:lnTo>
                  <a:lnTo>
                    <a:pt x="3069" y="4684"/>
                  </a:lnTo>
                  <a:lnTo>
                    <a:pt x="3071" y="4608"/>
                  </a:lnTo>
                  <a:lnTo>
                    <a:pt x="3069" y="4549"/>
                  </a:lnTo>
                  <a:lnTo>
                    <a:pt x="3055" y="4435"/>
                  </a:lnTo>
                  <a:lnTo>
                    <a:pt x="3026" y="4326"/>
                  </a:lnTo>
                  <a:lnTo>
                    <a:pt x="2986" y="4221"/>
                  </a:lnTo>
                  <a:lnTo>
                    <a:pt x="2961" y="4170"/>
                  </a:lnTo>
                  <a:lnTo>
                    <a:pt x="3014" y="4149"/>
                  </a:lnTo>
                  <a:lnTo>
                    <a:pt x="3114" y="4092"/>
                  </a:lnTo>
                  <a:lnTo>
                    <a:pt x="3203" y="4022"/>
                  </a:lnTo>
                  <a:lnTo>
                    <a:pt x="3282" y="3940"/>
                  </a:lnTo>
                  <a:lnTo>
                    <a:pt x="3347" y="3846"/>
                  </a:lnTo>
                  <a:lnTo>
                    <a:pt x="3399" y="3744"/>
                  </a:lnTo>
                  <a:lnTo>
                    <a:pt x="3435" y="3633"/>
                  </a:lnTo>
                  <a:lnTo>
                    <a:pt x="3454" y="3516"/>
                  </a:lnTo>
                  <a:lnTo>
                    <a:pt x="3455" y="3456"/>
                  </a:lnTo>
                  <a:lnTo>
                    <a:pt x="3454" y="3394"/>
                  </a:lnTo>
                  <a:lnTo>
                    <a:pt x="3435" y="3277"/>
                  </a:lnTo>
                  <a:lnTo>
                    <a:pt x="3399" y="3166"/>
                  </a:lnTo>
                  <a:lnTo>
                    <a:pt x="3347" y="3064"/>
                  </a:lnTo>
                  <a:lnTo>
                    <a:pt x="3282" y="2971"/>
                  </a:lnTo>
                  <a:lnTo>
                    <a:pt x="3203" y="2888"/>
                  </a:lnTo>
                  <a:lnTo>
                    <a:pt x="3114" y="2819"/>
                  </a:lnTo>
                  <a:lnTo>
                    <a:pt x="3014" y="2762"/>
                  </a:lnTo>
                  <a:lnTo>
                    <a:pt x="2961" y="2740"/>
                  </a:lnTo>
                  <a:lnTo>
                    <a:pt x="2986" y="2690"/>
                  </a:lnTo>
                  <a:lnTo>
                    <a:pt x="3026" y="2586"/>
                  </a:lnTo>
                  <a:lnTo>
                    <a:pt x="3055" y="2477"/>
                  </a:lnTo>
                  <a:lnTo>
                    <a:pt x="3069" y="2363"/>
                  </a:lnTo>
                  <a:lnTo>
                    <a:pt x="3071" y="2304"/>
                  </a:lnTo>
                  <a:lnTo>
                    <a:pt x="3069" y="2227"/>
                  </a:lnTo>
                  <a:lnTo>
                    <a:pt x="3045" y="2079"/>
                  </a:lnTo>
                  <a:lnTo>
                    <a:pt x="3000" y="1941"/>
                  </a:lnTo>
                  <a:lnTo>
                    <a:pt x="2935" y="1813"/>
                  </a:lnTo>
                  <a:lnTo>
                    <a:pt x="2852" y="1696"/>
                  </a:lnTo>
                  <a:lnTo>
                    <a:pt x="2754" y="1592"/>
                  </a:lnTo>
                  <a:lnTo>
                    <a:pt x="2640" y="1504"/>
                  </a:lnTo>
                  <a:lnTo>
                    <a:pt x="2515" y="1435"/>
                  </a:lnTo>
                  <a:lnTo>
                    <a:pt x="2447" y="1408"/>
                  </a:lnTo>
                  <a:lnTo>
                    <a:pt x="2467" y="1346"/>
                  </a:lnTo>
                  <a:lnTo>
                    <a:pt x="2492" y="1218"/>
                  </a:lnTo>
                  <a:lnTo>
                    <a:pt x="2495" y="1152"/>
                  </a:lnTo>
                  <a:lnTo>
                    <a:pt x="2495" y="1111"/>
                  </a:lnTo>
                  <a:lnTo>
                    <a:pt x="2486" y="1035"/>
                  </a:lnTo>
                  <a:lnTo>
                    <a:pt x="2470" y="960"/>
                  </a:lnTo>
                  <a:lnTo>
                    <a:pt x="2449" y="888"/>
                  </a:lnTo>
                  <a:lnTo>
                    <a:pt x="2420" y="819"/>
                  </a:lnTo>
                  <a:lnTo>
                    <a:pt x="2384" y="753"/>
                  </a:lnTo>
                  <a:lnTo>
                    <a:pt x="2342" y="692"/>
                  </a:lnTo>
                  <a:lnTo>
                    <a:pt x="2295" y="635"/>
                  </a:lnTo>
                  <a:lnTo>
                    <a:pt x="2243" y="583"/>
                  </a:lnTo>
                  <a:lnTo>
                    <a:pt x="2187" y="535"/>
                  </a:lnTo>
                  <a:lnTo>
                    <a:pt x="2125" y="495"/>
                  </a:lnTo>
                  <a:lnTo>
                    <a:pt x="2060" y="459"/>
                  </a:lnTo>
                  <a:lnTo>
                    <a:pt x="1991" y="430"/>
                  </a:lnTo>
                  <a:lnTo>
                    <a:pt x="1919" y="407"/>
                  </a:lnTo>
                  <a:lnTo>
                    <a:pt x="1844" y="391"/>
                  </a:lnTo>
                  <a:lnTo>
                    <a:pt x="1766" y="384"/>
                  </a:lnTo>
                  <a:lnTo>
                    <a:pt x="1727" y="383"/>
                  </a:lnTo>
                  <a:close/>
                  <a:moveTo>
                    <a:pt x="2686" y="2304"/>
                  </a:moveTo>
                  <a:lnTo>
                    <a:pt x="2685" y="2363"/>
                  </a:lnTo>
                  <a:lnTo>
                    <a:pt x="2662" y="2475"/>
                  </a:lnTo>
                  <a:lnTo>
                    <a:pt x="2619" y="2579"/>
                  </a:lnTo>
                  <a:lnTo>
                    <a:pt x="2555" y="2670"/>
                  </a:lnTo>
                  <a:lnTo>
                    <a:pt x="2477" y="2749"/>
                  </a:lnTo>
                  <a:lnTo>
                    <a:pt x="2385" y="2811"/>
                  </a:lnTo>
                  <a:lnTo>
                    <a:pt x="2282" y="2854"/>
                  </a:lnTo>
                  <a:lnTo>
                    <a:pt x="2169" y="2877"/>
                  </a:lnTo>
                  <a:lnTo>
                    <a:pt x="2110" y="2880"/>
                  </a:lnTo>
                  <a:lnTo>
                    <a:pt x="2051" y="2877"/>
                  </a:lnTo>
                  <a:lnTo>
                    <a:pt x="1939" y="2854"/>
                  </a:lnTo>
                  <a:lnTo>
                    <a:pt x="1837" y="2811"/>
                  </a:lnTo>
                  <a:lnTo>
                    <a:pt x="1745" y="2749"/>
                  </a:lnTo>
                  <a:lnTo>
                    <a:pt x="1665" y="2670"/>
                  </a:lnTo>
                  <a:lnTo>
                    <a:pt x="1603" y="2579"/>
                  </a:lnTo>
                  <a:lnTo>
                    <a:pt x="1560" y="2475"/>
                  </a:lnTo>
                  <a:lnTo>
                    <a:pt x="1537" y="2363"/>
                  </a:lnTo>
                  <a:lnTo>
                    <a:pt x="1534" y="2304"/>
                  </a:lnTo>
                  <a:lnTo>
                    <a:pt x="1151" y="2304"/>
                  </a:lnTo>
                  <a:lnTo>
                    <a:pt x="1151" y="2353"/>
                  </a:lnTo>
                  <a:lnTo>
                    <a:pt x="1161" y="2449"/>
                  </a:lnTo>
                  <a:lnTo>
                    <a:pt x="1180" y="2543"/>
                  </a:lnTo>
                  <a:lnTo>
                    <a:pt x="1209" y="2634"/>
                  </a:lnTo>
                  <a:lnTo>
                    <a:pt x="1245" y="2720"/>
                  </a:lnTo>
                  <a:lnTo>
                    <a:pt x="1290" y="2801"/>
                  </a:lnTo>
                  <a:lnTo>
                    <a:pt x="1341" y="2878"/>
                  </a:lnTo>
                  <a:lnTo>
                    <a:pt x="1400" y="2949"/>
                  </a:lnTo>
                  <a:lnTo>
                    <a:pt x="1465" y="3014"/>
                  </a:lnTo>
                  <a:lnTo>
                    <a:pt x="1537" y="3073"/>
                  </a:lnTo>
                  <a:lnTo>
                    <a:pt x="1614" y="3125"/>
                  </a:lnTo>
                  <a:lnTo>
                    <a:pt x="1694" y="3169"/>
                  </a:lnTo>
                  <a:lnTo>
                    <a:pt x="1781" y="3205"/>
                  </a:lnTo>
                  <a:lnTo>
                    <a:pt x="1871" y="3234"/>
                  </a:lnTo>
                  <a:lnTo>
                    <a:pt x="1965" y="3253"/>
                  </a:lnTo>
                  <a:lnTo>
                    <a:pt x="2061" y="3263"/>
                  </a:lnTo>
                  <a:lnTo>
                    <a:pt x="2110" y="3263"/>
                  </a:lnTo>
                  <a:lnTo>
                    <a:pt x="2151" y="3263"/>
                  </a:lnTo>
                  <a:lnTo>
                    <a:pt x="2231" y="3256"/>
                  </a:lnTo>
                  <a:lnTo>
                    <a:pt x="2346" y="3234"/>
                  </a:lnTo>
                  <a:lnTo>
                    <a:pt x="2492" y="3184"/>
                  </a:lnTo>
                  <a:lnTo>
                    <a:pt x="2626" y="3110"/>
                  </a:lnTo>
                  <a:lnTo>
                    <a:pt x="2686" y="3067"/>
                  </a:lnTo>
                  <a:lnTo>
                    <a:pt x="2686" y="3071"/>
                  </a:lnTo>
                  <a:lnTo>
                    <a:pt x="2727" y="3073"/>
                  </a:lnTo>
                  <a:lnTo>
                    <a:pt x="2801" y="3089"/>
                  </a:lnTo>
                  <a:lnTo>
                    <a:pt x="2870" y="3117"/>
                  </a:lnTo>
                  <a:lnTo>
                    <a:pt x="2931" y="3159"/>
                  </a:lnTo>
                  <a:lnTo>
                    <a:pt x="2983" y="3211"/>
                  </a:lnTo>
                  <a:lnTo>
                    <a:pt x="3025" y="3272"/>
                  </a:lnTo>
                  <a:lnTo>
                    <a:pt x="3053" y="3341"/>
                  </a:lnTo>
                  <a:lnTo>
                    <a:pt x="3069" y="3416"/>
                  </a:lnTo>
                  <a:lnTo>
                    <a:pt x="3071" y="3456"/>
                  </a:lnTo>
                  <a:lnTo>
                    <a:pt x="3069" y="3495"/>
                  </a:lnTo>
                  <a:lnTo>
                    <a:pt x="3053" y="3570"/>
                  </a:lnTo>
                  <a:lnTo>
                    <a:pt x="3025" y="3639"/>
                  </a:lnTo>
                  <a:lnTo>
                    <a:pt x="2983" y="3701"/>
                  </a:lnTo>
                  <a:lnTo>
                    <a:pt x="2931" y="3753"/>
                  </a:lnTo>
                  <a:lnTo>
                    <a:pt x="2870" y="3794"/>
                  </a:lnTo>
                  <a:lnTo>
                    <a:pt x="2801" y="3823"/>
                  </a:lnTo>
                  <a:lnTo>
                    <a:pt x="2727" y="3837"/>
                  </a:lnTo>
                  <a:lnTo>
                    <a:pt x="2686" y="3839"/>
                  </a:lnTo>
                  <a:lnTo>
                    <a:pt x="2686" y="3845"/>
                  </a:lnTo>
                  <a:lnTo>
                    <a:pt x="2626" y="3800"/>
                  </a:lnTo>
                  <a:lnTo>
                    <a:pt x="2492" y="3728"/>
                  </a:lnTo>
                  <a:lnTo>
                    <a:pt x="2346" y="3676"/>
                  </a:lnTo>
                  <a:lnTo>
                    <a:pt x="2231" y="3655"/>
                  </a:lnTo>
                  <a:lnTo>
                    <a:pt x="2151" y="3647"/>
                  </a:lnTo>
                  <a:lnTo>
                    <a:pt x="2110" y="3647"/>
                  </a:lnTo>
                  <a:lnTo>
                    <a:pt x="2061" y="3649"/>
                  </a:lnTo>
                  <a:lnTo>
                    <a:pt x="1965" y="3657"/>
                  </a:lnTo>
                  <a:lnTo>
                    <a:pt x="1871" y="3678"/>
                  </a:lnTo>
                  <a:lnTo>
                    <a:pt x="1781" y="3705"/>
                  </a:lnTo>
                  <a:lnTo>
                    <a:pt x="1694" y="3742"/>
                  </a:lnTo>
                  <a:lnTo>
                    <a:pt x="1614" y="3787"/>
                  </a:lnTo>
                  <a:lnTo>
                    <a:pt x="1537" y="3837"/>
                  </a:lnTo>
                  <a:lnTo>
                    <a:pt x="1465" y="3897"/>
                  </a:lnTo>
                  <a:lnTo>
                    <a:pt x="1400" y="3963"/>
                  </a:lnTo>
                  <a:lnTo>
                    <a:pt x="1341" y="4033"/>
                  </a:lnTo>
                  <a:lnTo>
                    <a:pt x="1290" y="4110"/>
                  </a:lnTo>
                  <a:lnTo>
                    <a:pt x="1245" y="4192"/>
                  </a:lnTo>
                  <a:lnTo>
                    <a:pt x="1209" y="4278"/>
                  </a:lnTo>
                  <a:lnTo>
                    <a:pt x="1180" y="4367"/>
                  </a:lnTo>
                  <a:lnTo>
                    <a:pt x="1161" y="4461"/>
                  </a:lnTo>
                  <a:lnTo>
                    <a:pt x="1151" y="4558"/>
                  </a:lnTo>
                  <a:lnTo>
                    <a:pt x="1151" y="4608"/>
                  </a:lnTo>
                  <a:lnTo>
                    <a:pt x="1534" y="4608"/>
                  </a:lnTo>
                  <a:lnTo>
                    <a:pt x="1537" y="4549"/>
                  </a:lnTo>
                  <a:lnTo>
                    <a:pt x="1560" y="4437"/>
                  </a:lnTo>
                  <a:lnTo>
                    <a:pt x="1603" y="4333"/>
                  </a:lnTo>
                  <a:lnTo>
                    <a:pt x="1665" y="4241"/>
                  </a:lnTo>
                  <a:lnTo>
                    <a:pt x="1745" y="4163"/>
                  </a:lnTo>
                  <a:lnTo>
                    <a:pt x="1837" y="4101"/>
                  </a:lnTo>
                  <a:lnTo>
                    <a:pt x="1939" y="4056"/>
                  </a:lnTo>
                  <a:lnTo>
                    <a:pt x="2051" y="4033"/>
                  </a:lnTo>
                  <a:lnTo>
                    <a:pt x="2110" y="4032"/>
                  </a:lnTo>
                  <a:lnTo>
                    <a:pt x="2169" y="4033"/>
                  </a:lnTo>
                  <a:lnTo>
                    <a:pt x="2282" y="4056"/>
                  </a:lnTo>
                  <a:lnTo>
                    <a:pt x="2385" y="4101"/>
                  </a:lnTo>
                  <a:lnTo>
                    <a:pt x="2477" y="4163"/>
                  </a:lnTo>
                  <a:lnTo>
                    <a:pt x="2555" y="4241"/>
                  </a:lnTo>
                  <a:lnTo>
                    <a:pt x="2619" y="4333"/>
                  </a:lnTo>
                  <a:lnTo>
                    <a:pt x="2662" y="4437"/>
                  </a:lnTo>
                  <a:lnTo>
                    <a:pt x="2685" y="4549"/>
                  </a:lnTo>
                  <a:lnTo>
                    <a:pt x="2686" y="4608"/>
                  </a:lnTo>
                  <a:lnTo>
                    <a:pt x="2685" y="4660"/>
                  </a:lnTo>
                  <a:lnTo>
                    <a:pt x="2667" y="4761"/>
                  </a:lnTo>
                  <a:lnTo>
                    <a:pt x="2631" y="4854"/>
                  </a:lnTo>
                  <a:lnTo>
                    <a:pt x="2583" y="4939"/>
                  </a:lnTo>
                  <a:lnTo>
                    <a:pt x="2519" y="5014"/>
                  </a:lnTo>
                  <a:lnTo>
                    <a:pt x="2444" y="5077"/>
                  </a:lnTo>
                  <a:lnTo>
                    <a:pt x="2359" y="5126"/>
                  </a:lnTo>
                  <a:lnTo>
                    <a:pt x="2266" y="5162"/>
                  </a:lnTo>
                  <a:lnTo>
                    <a:pt x="2217" y="5172"/>
                  </a:lnTo>
                  <a:lnTo>
                    <a:pt x="2165" y="5132"/>
                  </a:lnTo>
                  <a:lnTo>
                    <a:pt x="2053" y="5066"/>
                  </a:lnTo>
                  <a:lnTo>
                    <a:pt x="1929" y="5018"/>
                  </a:lnTo>
                  <a:lnTo>
                    <a:pt x="1796" y="4994"/>
                  </a:lnTo>
                  <a:lnTo>
                    <a:pt x="1727" y="4991"/>
                  </a:lnTo>
                  <a:lnTo>
                    <a:pt x="1727" y="5376"/>
                  </a:lnTo>
                  <a:lnTo>
                    <a:pt x="1766" y="5377"/>
                  </a:lnTo>
                  <a:lnTo>
                    <a:pt x="1841" y="5393"/>
                  </a:lnTo>
                  <a:lnTo>
                    <a:pt x="1910" y="5422"/>
                  </a:lnTo>
                  <a:lnTo>
                    <a:pt x="1971" y="5463"/>
                  </a:lnTo>
                  <a:lnTo>
                    <a:pt x="2024" y="5515"/>
                  </a:lnTo>
                  <a:lnTo>
                    <a:pt x="2064" y="5576"/>
                  </a:lnTo>
                  <a:lnTo>
                    <a:pt x="2094" y="5645"/>
                  </a:lnTo>
                  <a:lnTo>
                    <a:pt x="2109" y="5720"/>
                  </a:lnTo>
                  <a:lnTo>
                    <a:pt x="2110" y="5760"/>
                  </a:lnTo>
                  <a:lnTo>
                    <a:pt x="2109" y="5799"/>
                  </a:lnTo>
                  <a:lnTo>
                    <a:pt x="2094" y="5874"/>
                  </a:lnTo>
                  <a:lnTo>
                    <a:pt x="2064" y="5943"/>
                  </a:lnTo>
                  <a:lnTo>
                    <a:pt x="2024" y="6005"/>
                  </a:lnTo>
                  <a:lnTo>
                    <a:pt x="1971" y="6057"/>
                  </a:lnTo>
                  <a:lnTo>
                    <a:pt x="1910" y="6098"/>
                  </a:lnTo>
                  <a:lnTo>
                    <a:pt x="1841" y="6127"/>
                  </a:lnTo>
                  <a:lnTo>
                    <a:pt x="1766" y="6142"/>
                  </a:lnTo>
                  <a:lnTo>
                    <a:pt x="1727" y="6143"/>
                  </a:lnTo>
                  <a:lnTo>
                    <a:pt x="1687" y="6142"/>
                  </a:lnTo>
                  <a:lnTo>
                    <a:pt x="1612" y="6127"/>
                  </a:lnTo>
                  <a:lnTo>
                    <a:pt x="1543" y="6098"/>
                  </a:lnTo>
                  <a:lnTo>
                    <a:pt x="1483" y="6057"/>
                  </a:lnTo>
                  <a:lnTo>
                    <a:pt x="1431" y="6005"/>
                  </a:lnTo>
                  <a:lnTo>
                    <a:pt x="1389" y="5943"/>
                  </a:lnTo>
                  <a:lnTo>
                    <a:pt x="1360" y="5874"/>
                  </a:lnTo>
                  <a:lnTo>
                    <a:pt x="1344" y="5799"/>
                  </a:lnTo>
                  <a:lnTo>
                    <a:pt x="1343" y="5760"/>
                  </a:lnTo>
                  <a:lnTo>
                    <a:pt x="958" y="5760"/>
                  </a:lnTo>
                  <a:lnTo>
                    <a:pt x="961" y="5828"/>
                  </a:lnTo>
                  <a:lnTo>
                    <a:pt x="986" y="5960"/>
                  </a:lnTo>
                  <a:lnTo>
                    <a:pt x="1032" y="6081"/>
                  </a:lnTo>
                  <a:lnTo>
                    <a:pt x="1097" y="6193"/>
                  </a:lnTo>
                  <a:lnTo>
                    <a:pt x="1136" y="6244"/>
                  </a:lnTo>
                  <a:lnTo>
                    <a:pt x="1127" y="6274"/>
                  </a:lnTo>
                  <a:lnTo>
                    <a:pt x="1101" y="6330"/>
                  </a:lnTo>
                  <a:lnTo>
                    <a:pt x="1066" y="6382"/>
                  </a:lnTo>
                  <a:lnTo>
                    <a:pt x="1025" y="6427"/>
                  </a:lnTo>
                  <a:lnTo>
                    <a:pt x="976" y="6466"/>
                  </a:lnTo>
                  <a:lnTo>
                    <a:pt x="922" y="6494"/>
                  </a:lnTo>
                  <a:lnTo>
                    <a:pt x="863" y="6516"/>
                  </a:lnTo>
                  <a:lnTo>
                    <a:pt x="800" y="6526"/>
                  </a:lnTo>
                  <a:lnTo>
                    <a:pt x="767" y="6528"/>
                  </a:lnTo>
                  <a:lnTo>
                    <a:pt x="728" y="6526"/>
                  </a:lnTo>
                  <a:lnTo>
                    <a:pt x="653" y="6510"/>
                  </a:lnTo>
                  <a:lnTo>
                    <a:pt x="584" y="6482"/>
                  </a:lnTo>
                  <a:lnTo>
                    <a:pt x="522" y="6440"/>
                  </a:lnTo>
                  <a:lnTo>
                    <a:pt x="470" y="6388"/>
                  </a:lnTo>
                  <a:lnTo>
                    <a:pt x="429" y="6327"/>
                  </a:lnTo>
                  <a:lnTo>
                    <a:pt x="400" y="6258"/>
                  </a:lnTo>
                  <a:lnTo>
                    <a:pt x="384" y="6183"/>
                  </a:lnTo>
                  <a:lnTo>
                    <a:pt x="383" y="6143"/>
                  </a:lnTo>
                  <a:lnTo>
                    <a:pt x="383" y="767"/>
                  </a:lnTo>
                  <a:lnTo>
                    <a:pt x="384" y="728"/>
                  </a:lnTo>
                  <a:lnTo>
                    <a:pt x="400" y="653"/>
                  </a:lnTo>
                  <a:lnTo>
                    <a:pt x="429" y="584"/>
                  </a:lnTo>
                  <a:lnTo>
                    <a:pt x="470" y="522"/>
                  </a:lnTo>
                  <a:lnTo>
                    <a:pt x="522" y="470"/>
                  </a:lnTo>
                  <a:lnTo>
                    <a:pt x="584" y="429"/>
                  </a:lnTo>
                  <a:lnTo>
                    <a:pt x="653" y="400"/>
                  </a:lnTo>
                  <a:lnTo>
                    <a:pt x="728" y="384"/>
                  </a:lnTo>
                  <a:lnTo>
                    <a:pt x="767" y="383"/>
                  </a:lnTo>
                  <a:lnTo>
                    <a:pt x="800" y="384"/>
                  </a:lnTo>
                  <a:lnTo>
                    <a:pt x="863" y="396"/>
                  </a:lnTo>
                  <a:lnTo>
                    <a:pt x="922" y="416"/>
                  </a:lnTo>
                  <a:lnTo>
                    <a:pt x="976" y="446"/>
                  </a:lnTo>
                  <a:lnTo>
                    <a:pt x="1025" y="483"/>
                  </a:lnTo>
                  <a:lnTo>
                    <a:pt x="1066" y="528"/>
                  </a:lnTo>
                  <a:lnTo>
                    <a:pt x="1101" y="580"/>
                  </a:lnTo>
                  <a:lnTo>
                    <a:pt x="1127" y="636"/>
                  </a:lnTo>
                  <a:lnTo>
                    <a:pt x="1136" y="666"/>
                  </a:lnTo>
                  <a:lnTo>
                    <a:pt x="1097" y="718"/>
                  </a:lnTo>
                  <a:lnTo>
                    <a:pt x="1032" y="829"/>
                  </a:lnTo>
                  <a:lnTo>
                    <a:pt x="986" y="951"/>
                  </a:lnTo>
                  <a:lnTo>
                    <a:pt x="961" y="1083"/>
                  </a:lnTo>
                  <a:lnTo>
                    <a:pt x="958" y="1152"/>
                  </a:lnTo>
                  <a:lnTo>
                    <a:pt x="1343" y="1152"/>
                  </a:lnTo>
                  <a:lnTo>
                    <a:pt x="1344" y="1111"/>
                  </a:lnTo>
                  <a:lnTo>
                    <a:pt x="1360" y="1036"/>
                  </a:lnTo>
                  <a:lnTo>
                    <a:pt x="1389" y="969"/>
                  </a:lnTo>
                  <a:lnTo>
                    <a:pt x="1431" y="907"/>
                  </a:lnTo>
                  <a:lnTo>
                    <a:pt x="1483" y="855"/>
                  </a:lnTo>
                  <a:lnTo>
                    <a:pt x="1543" y="813"/>
                  </a:lnTo>
                  <a:lnTo>
                    <a:pt x="1612" y="784"/>
                  </a:lnTo>
                  <a:lnTo>
                    <a:pt x="1687" y="769"/>
                  </a:lnTo>
                  <a:lnTo>
                    <a:pt x="1727" y="767"/>
                  </a:lnTo>
                  <a:lnTo>
                    <a:pt x="1766" y="769"/>
                  </a:lnTo>
                  <a:lnTo>
                    <a:pt x="1841" y="784"/>
                  </a:lnTo>
                  <a:lnTo>
                    <a:pt x="1910" y="813"/>
                  </a:lnTo>
                  <a:lnTo>
                    <a:pt x="1971" y="855"/>
                  </a:lnTo>
                  <a:lnTo>
                    <a:pt x="2024" y="907"/>
                  </a:lnTo>
                  <a:lnTo>
                    <a:pt x="2064" y="969"/>
                  </a:lnTo>
                  <a:lnTo>
                    <a:pt x="2094" y="1036"/>
                  </a:lnTo>
                  <a:lnTo>
                    <a:pt x="2109" y="1111"/>
                  </a:lnTo>
                  <a:lnTo>
                    <a:pt x="2110" y="1152"/>
                  </a:lnTo>
                  <a:lnTo>
                    <a:pt x="2109" y="1191"/>
                  </a:lnTo>
                  <a:lnTo>
                    <a:pt x="2094" y="1265"/>
                  </a:lnTo>
                  <a:lnTo>
                    <a:pt x="2064" y="1335"/>
                  </a:lnTo>
                  <a:lnTo>
                    <a:pt x="2024" y="1396"/>
                  </a:lnTo>
                  <a:lnTo>
                    <a:pt x="1971" y="1448"/>
                  </a:lnTo>
                  <a:lnTo>
                    <a:pt x="1910" y="1490"/>
                  </a:lnTo>
                  <a:lnTo>
                    <a:pt x="1841" y="1519"/>
                  </a:lnTo>
                  <a:lnTo>
                    <a:pt x="1766" y="1533"/>
                  </a:lnTo>
                  <a:lnTo>
                    <a:pt x="1727" y="1535"/>
                  </a:lnTo>
                  <a:lnTo>
                    <a:pt x="1727" y="1919"/>
                  </a:lnTo>
                  <a:lnTo>
                    <a:pt x="1796" y="1918"/>
                  </a:lnTo>
                  <a:lnTo>
                    <a:pt x="1929" y="1892"/>
                  </a:lnTo>
                  <a:lnTo>
                    <a:pt x="2053" y="1846"/>
                  </a:lnTo>
                  <a:lnTo>
                    <a:pt x="2165" y="1778"/>
                  </a:lnTo>
                  <a:lnTo>
                    <a:pt x="2217" y="1738"/>
                  </a:lnTo>
                  <a:lnTo>
                    <a:pt x="2266" y="1749"/>
                  </a:lnTo>
                  <a:lnTo>
                    <a:pt x="2359" y="1784"/>
                  </a:lnTo>
                  <a:lnTo>
                    <a:pt x="2444" y="1834"/>
                  </a:lnTo>
                  <a:lnTo>
                    <a:pt x="2519" y="1898"/>
                  </a:lnTo>
                  <a:lnTo>
                    <a:pt x="2583" y="1973"/>
                  </a:lnTo>
                  <a:lnTo>
                    <a:pt x="2631" y="2057"/>
                  </a:lnTo>
                  <a:lnTo>
                    <a:pt x="2667" y="2151"/>
                  </a:lnTo>
                  <a:lnTo>
                    <a:pt x="2685" y="2250"/>
                  </a:lnTo>
                  <a:lnTo>
                    <a:pt x="2686" y="230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4107" y="-1019"/>
              <a:ext cx="2943" cy="3968"/>
            </a:xfrm>
            <a:custGeom>
              <a:avLst/>
              <a:gdLst>
                <a:gd name="T0" fmla="*/ 6813 w 8831"/>
                <a:gd name="T1" fmla="*/ 706 h 11905"/>
                <a:gd name="T2" fmla="*/ 5808 w 8831"/>
                <a:gd name="T3" fmla="*/ 222 h 11905"/>
                <a:gd name="T4" fmla="*/ 4708 w 8831"/>
                <a:gd name="T5" fmla="*/ 9 h 11905"/>
                <a:gd name="T6" fmla="*/ 4263 w 8831"/>
                <a:gd name="T7" fmla="*/ 386 h 11905"/>
                <a:gd name="T8" fmla="*/ 5292 w 8831"/>
                <a:gd name="T9" fmla="*/ 478 h 11905"/>
                <a:gd name="T10" fmla="*/ 6250 w 8831"/>
                <a:gd name="T11" fmla="*/ 822 h 11905"/>
                <a:gd name="T12" fmla="*/ 7099 w 8831"/>
                <a:gd name="T13" fmla="*/ 1406 h 11905"/>
                <a:gd name="T14" fmla="*/ 7661 w 8831"/>
                <a:gd name="T15" fmla="*/ 2020 h 11905"/>
                <a:gd name="T16" fmla="*/ 8159 w 8831"/>
                <a:gd name="T17" fmla="*/ 2908 h 11905"/>
                <a:gd name="T18" fmla="*/ 8415 w 8831"/>
                <a:gd name="T19" fmla="*/ 3896 h 11905"/>
                <a:gd name="T20" fmla="*/ 8431 w 8831"/>
                <a:gd name="T21" fmla="*/ 4794 h 11905"/>
                <a:gd name="T22" fmla="*/ 8129 w 8831"/>
                <a:gd name="T23" fmla="*/ 5992 h 11905"/>
                <a:gd name="T24" fmla="*/ 7482 w 8831"/>
                <a:gd name="T25" fmla="*/ 7035 h 11905"/>
                <a:gd name="T26" fmla="*/ 6642 w 8831"/>
                <a:gd name="T27" fmla="*/ 7778 h 11905"/>
                <a:gd name="T28" fmla="*/ 6076 w 8831"/>
                <a:gd name="T29" fmla="*/ 8309 h 11905"/>
                <a:gd name="T30" fmla="*/ 3051 w 8831"/>
                <a:gd name="T31" fmla="*/ 8832 h 11905"/>
                <a:gd name="T32" fmla="*/ 2637 w 8831"/>
                <a:gd name="T33" fmla="*/ 8171 h 11905"/>
                <a:gd name="T34" fmla="*/ 2070 w 8831"/>
                <a:gd name="T35" fmla="*/ 7696 h 11905"/>
                <a:gd name="T36" fmla="*/ 1162 w 8831"/>
                <a:gd name="T37" fmla="*/ 6799 h 11905"/>
                <a:gd name="T38" fmla="*/ 586 w 8831"/>
                <a:gd name="T39" fmla="*/ 5681 h 11905"/>
                <a:gd name="T40" fmla="*/ 384 w 8831"/>
                <a:gd name="T41" fmla="*/ 4420 h 11905"/>
                <a:gd name="T42" fmla="*/ 36 w 8831"/>
                <a:gd name="T43" fmla="*/ 4986 h 11905"/>
                <a:gd name="T44" fmla="*/ 426 w 8831"/>
                <a:gd name="T45" fmla="*/ 6315 h 11905"/>
                <a:gd name="T46" fmla="*/ 1208 w 8831"/>
                <a:gd name="T47" fmla="*/ 7453 h 11905"/>
                <a:gd name="T48" fmla="*/ 2018 w 8831"/>
                <a:gd name="T49" fmla="*/ 8125 h 11905"/>
                <a:gd name="T50" fmla="*/ 2463 w 8831"/>
                <a:gd name="T51" fmla="*/ 8566 h 11905"/>
                <a:gd name="T52" fmla="*/ 2112 w 8831"/>
                <a:gd name="T53" fmla="*/ 9217 h 11905"/>
                <a:gd name="T54" fmla="*/ 2496 w 8831"/>
                <a:gd name="T55" fmla="*/ 9601 h 11905"/>
                <a:gd name="T56" fmla="*/ 2889 w 8831"/>
                <a:gd name="T57" fmla="*/ 10618 h 11905"/>
                <a:gd name="T58" fmla="*/ 3015 w 8831"/>
                <a:gd name="T59" fmla="*/ 10745 h 11905"/>
                <a:gd name="T60" fmla="*/ 3277 w 8831"/>
                <a:gd name="T61" fmla="*/ 10928 h 11905"/>
                <a:gd name="T62" fmla="*/ 3493 w 8831"/>
                <a:gd name="T63" fmla="*/ 11442 h 11905"/>
                <a:gd name="T64" fmla="*/ 3917 w 8831"/>
                <a:gd name="T65" fmla="*/ 11792 h 11905"/>
                <a:gd name="T66" fmla="*/ 4416 w 8831"/>
                <a:gd name="T67" fmla="*/ 11905 h 11905"/>
                <a:gd name="T68" fmla="*/ 4915 w 8831"/>
                <a:gd name="T69" fmla="*/ 11792 h 11905"/>
                <a:gd name="T70" fmla="*/ 5340 w 8831"/>
                <a:gd name="T71" fmla="*/ 11442 h 11905"/>
                <a:gd name="T72" fmla="*/ 5554 w 8831"/>
                <a:gd name="T73" fmla="*/ 10928 h 11905"/>
                <a:gd name="T74" fmla="*/ 5817 w 8831"/>
                <a:gd name="T75" fmla="*/ 10745 h 11905"/>
                <a:gd name="T76" fmla="*/ 5943 w 8831"/>
                <a:gd name="T77" fmla="*/ 10618 h 11905"/>
                <a:gd name="T78" fmla="*/ 6336 w 8831"/>
                <a:gd name="T79" fmla="*/ 9601 h 11905"/>
                <a:gd name="T80" fmla="*/ 6719 w 8831"/>
                <a:gd name="T81" fmla="*/ 9217 h 11905"/>
                <a:gd name="T82" fmla="*/ 6359 w 8831"/>
                <a:gd name="T83" fmla="*/ 8569 h 11905"/>
                <a:gd name="T84" fmla="*/ 6801 w 8831"/>
                <a:gd name="T85" fmla="*/ 8134 h 11905"/>
                <a:gd name="T86" fmla="*/ 7592 w 8831"/>
                <a:gd name="T87" fmla="*/ 7484 h 11905"/>
                <a:gd name="T88" fmla="*/ 8369 w 8831"/>
                <a:gd name="T89" fmla="*/ 6387 h 11905"/>
                <a:gd name="T90" fmla="*/ 8778 w 8831"/>
                <a:gd name="T91" fmla="*/ 5102 h 11905"/>
                <a:gd name="T92" fmla="*/ 8818 w 8831"/>
                <a:gd name="T93" fmla="*/ 4077 h 11905"/>
                <a:gd name="T94" fmla="*/ 8590 w 8831"/>
                <a:gd name="T95" fmla="*/ 2977 h 11905"/>
                <a:gd name="T96" fmla="*/ 8094 w 8831"/>
                <a:gd name="T97" fmla="*/ 1973 h 11905"/>
                <a:gd name="T98" fmla="*/ 7439 w 8831"/>
                <a:gd name="T99" fmla="*/ 1198 h 11905"/>
                <a:gd name="T100" fmla="*/ 4152 w 8831"/>
                <a:gd name="T101" fmla="*/ 11475 h 11905"/>
                <a:gd name="T102" fmla="*/ 3848 w 8831"/>
                <a:gd name="T103" fmla="*/ 11269 h 11905"/>
                <a:gd name="T104" fmla="*/ 3673 w 8831"/>
                <a:gd name="T105" fmla="*/ 10945 h 11905"/>
                <a:gd name="T106" fmla="*/ 5183 w 8831"/>
                <a:gd name="T107" fmla="*/ 10792 h 11905"/>
                <a:gd name="T108" fmla="*/ 5074 w 8831"/>
                <a:gd name="T109" fmla="*/ 11151 h 11905"/>
                <a:gd name="T110" fmla="*/ 4814 w 8831"/>
                <a:gd name="T111" fmla="*/ 11410 h 11905"/>
                <a:gd name="T112" fmla="*/ 4456 w 8831"/>
                <a:gd name="T113" fmla="*/ 11521 h 11905"/>
                <a:gd name="T114" fmla="*/ 5567 w 8831"/>
                <a:gd name="T115" fmla="*/ 9984 h 11905"/>
                <a:gd name="T116" fmla="*/ 3206 w 8831"/>
                <a:gd name="T117" fmla="*/ 9310 h 11905"/>
                <a:gd name="T118" fmla="*/ 5582 w 8831"/>
                <a:gd name="T119" fmla="*/ 9601 h 11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831" h="11905">
                  <a:moveTo>
                    <a:pt x="7439" y="1198"/>
                  </a:moveTo>
                  <a:lnTo>
                    <a:pt x="7354" y="1119"/>
                  </a:lnTo>
                  <a:lnTo>
                    <a:pt x="7180" y="971"/>
                  </a:lnTo>
                  <a:lnTo>
                    <a:pt x="7000" y="832"/>
                  </a:lnTo>
                  <a:lnTo>
                    <a:pt x="6813" y="706"/>
                  </a:lnTo>
                  <a:lnTo>
                    <a:pt x="6621" y="588"/>
                  </a:lnTo>
                  <a:lnTo>
                    <a:pt x="6424" y="480"/>
                  </a:lnTo>
                  <a:lnTo>
                    <a:pt x="6223" y="383"/>
                  </a:lnTo>
                  <a:lnTo>
                    <a:pt x="6017" y="297"/>
                  </a:lnTo>
                  <a:lnTo>
                    <a:pt x="5808" y="222"/>
                  </a:lnTo>
                  <a:lnTo>
                    <a:pt x="5593" y="157"/>
                  </a:lnTo>
                  <a:lnTo>
                    <a:pt x="5376" y="102"/>
                  </a:lnTo>
                  <a:lnTo>
                    <a:pt x="5156" y="60"/>
                  </a:lnTo>
                  <a:lnTo>
                    <a:pt x="4933" y="29"/>
                  </a:lnTo>
                  <a:lnTo>
                    <a:pt x="4708" y="9"/>
                  </a:lnTo>
                  <a:lnTo>
                    <a:pt x="4479" y="0"/>
                  </a:lnTo>
                  <a:lnTo>
                    <a:pt x="4250" y="3"/>
                  </a:lnTo>
                  <a:lnTo>
                    <a:pt x="4135" y="9"/>
                  </a:lnTo>
                  <a:lnTo>
                    <a:pt x="4158" y="392"/>
                  </a:lnTo>
                  <a:lnTo>
                    <a:pt x="4263" y="386"/>
                  </a:lnTo>
                  <a:lnTo>
                    <a:pt x="4473" y="385"/>
                  </a:lnTo>
                  <a:lnTo>
                    <a:pt x="4682" y="392"/>
                  </a:lnTo>
                  <a:lnTo>
                    <a:pt x="4888" y="410"/>
                  </a:lnTo>
                  <a:lnTo>
                    <a:pt x="5091" y="439"/>
                  </a:lnTo>
                  <a:lnTo>
                    <a:pt x="5292" y="478"/>
                  </a:lnTo>
                  <a:lnTo>
                    <a:pt x="5491" y="527"/>
                  </a:lnTo>
                  <a:lnTo>
                    <a:pt x="5686" y="586"/>
                  </a:lnTo>
                  <a:lnTo>
                    <a:pt x="5878" y="655"/>
                  </a:lnTo>
                  <a:lnTo>
                    <a:pt x="6066" y="734"/>
                  </a:lnTo>
                  <a:lnTo>
                    <a:pt x="6250" y="822"/>
                  </a:lnTo>
                  <a:lnTo>
                    <a:pt x="6430" y="920"/>
                  </a:lnTo>
                  <a:lnTo>
                    <a:pt x="6604" y="1028"/>
                  </a:lnTo>
                  <a:lnTo>
                    <a:pt x="6774" y="1145"/>
                  </a:lnTo>
                  <a:lnTo>
                    <a:pt x="6940" y="1270"/>
                  </a:lnTo>
                  <a:lnTo>
                    <a:pt x="7099" y="1406"/>
                  </a:lnTo>
                  <a:lnTo>
                    <a:pt x="7176" y="1478"/>
                  </a:lnTo>
                  <a:lnTo>
                    <a:pt x="7252" y="1550"/>
                  </a:lnTo>
                  <a:lnTo>
                    <a:pt x="7397" y="1701"/>
                  </a:lnTo>
                  <a:lnTo>
                    <a:pt x="7534" y="1858"/>
                  </a:lnTo>
                  <a:lnTo>
                    <a:pt x="7661" y="2020"/>
                  </a:lnTo>
                  <a:lnTo>
                    <a:pt x="7779" y="2188"/>
                  </a:lnTo>
                  <a:lnTo>
                    <a:pt x="7888" y="2360"/>
                  </a:lnTo>
                  <a:lnTo>
                    <a:pt x="7988" y="2539"/>
                  </a:lnTo>
                  <a:lnTo>
                    <a:pt x="8078" y="2722"/>
                  </a:lnTo>
                  <a:lnTo>
                    <a:pt x="8159" y="2908"/>
                  </a:lnTo>
                  <a:lnTo>
                    <a:pt x="8230" y="3099"/>
                  </a:lnTo>
                  <a:lnTo>
                    <a:pt x="8292" y="3294"/>
                  </a:lnTo>
                  <a:lnTo>
                    <a:pt x="8342" y="3491"/>
                  </a:lnTo>
                  <a:lnTo>
                    <a:pt x="8384" y="3692"/>
                  </a:lnTo>
                  <a:lnTo>
                    <a:pt x="8415" y="3896"/>
                  </a:lnTo>
                  <a:lnTo>
                    <a:pt x="8435" y="4103"/>
                  </a:lnTo>
                  <a:lnTo>
                    <a:pt x="8447" y="4312"/>
                  </a:lnTo>
                  <a:lnTo>
                    <a:pt x="8447" y="4417"/>
                  </a:lnTo>
                  <a:lnTo>
                    <a:pt x="8446" y="4544"/>
                  </a:lnTo>
                  <a:lnTo>
                    <a:pt x="8431" y="4794"/>
                  </a:lnTo>
                  <a:lnTo>
                    <a:pt x="8400" y="5043"/>
                  </a:lnTo>
                  <a:lnTo>
                    <a:pt x="8353" y="5288"/>
                  </a:lnTo>
                  <a:lnTo>
                    <a:pt x="8293" y="5527"/>
                  </a:lnTo>
                  <a:lnTo>
                    <a:pt x="8218" y="5763"/>
                  </a:lnTo>
                  <a:lnTo>
                    <a:pt x="8129" y="5992"/>
                  </a:lnTo>
                  <a:lnTo>
                    <a:pt x="8025" y="6216"/>
                  </a:lnTo>
                  <a:lnTo>
                    <a:pt x="7909" y="6432"/>
                  </a:lnTo>
                  <a:lnTo>
                    <a:pt x="7779" y="6642"/>
                  </a:lnTo>
                  <a:lnTo>
                    <a:pt x="7638" y="6842"/>
                  </a:lnTo>
                  <a:lnTo>
                    <a:pt x="7482" y="7035"/>
                  </a:lnTo>
                  <a:lnTo>
                    <a:pt x="7315" y="7218"/>
                  </a:lnTo>
                  <a:lnTo>
                    <a:pt x="7137" y="7392"/>
                  </a:lnTo>
                  <a:lnTo>
                    <a:pt x="6947" y="7555"/>
                  </a:lnTo>
                  <a:lnTo>
                    <a:pt x="6747" y="7708"/>
                  </a:lnTo>
                  <a:lnTo>
                    <a:pt x="6642" y="7778"/>
                  </a:lnTo>
                  <a:lnTo>
                    <a:pt x="6568" y="7827"/>
                  </a:lnTo>
                  <a:lnTo>
                    <a:pt x="6431" y="7935"/>
                  </a:lnTo>
                  <a:lnTo>
                    <a:pt x="6303" y="8052"/>
                  </a:lnTo>
                  <a:lnTo>
                    <a:pt x="6184" y="8177"/>
                  </a:lnTo>
                  <a:lnTo>
                    <a:pt x="6076" y="8309"/>
                  </a:lnTo>
                  <a:lnTo>
                    <a:pt x="5976" y="8451"/>
                  </a:lnTo>
                  <a:lnTo>
                    <a:pt x="5887" y="8599"/>
                  </a:lnTo>
                  <a:lnTo>
                    <a:pt x="5808" y="8753"/>
                  </a:lnTo>
                  <a:lnTo>
                    <a:pt x="5773" y="8832"/>
                  </a:lnTo>
                  <a:lnTo>
                    <a:pt x="3051" y="8832"/>
                  </a:lnTo>
                  <a:lnTo>
                    <a:pt x="3016" y="8753"/>
                  </a:lnTo>
                  <a:lnTo>
                    <a:pt x="2936" y="8597"/>
                  </a:lnTo>
                  <a:lnTo>
                    <a:pt x="2846" y="8448"/>
                  </a:lnTo>
                  <a:lnTo>
                    <a:pt x="2747" y="8307"/>
                  </a:lnTo>
                  <a:lnTo>
                    <a:pt x="2637" y="8171"/>
                  </a:lnTo>
                  <a:lnTo>
                    <a:pt x="2518" y="8046"/>
                  </a:lnTo>
                  <a:lnTo>
                    <a:pt x="2390" y="7928"/>
                  </a:lnTo>
                  <a:lnTo>
                    <a:pt x="2252" y="7820"/>
                  </a:lnTo>
                  <a:lnTo>
                    <a:pt x="2180" y="7771"/>
                  </a:lnTo>
                  <a:lnTo>
                    <a:pt x="2070" y="7696"/>
                  </a:lnTo>
                  <a:lnTo>
                    <a:pt x="1864" y="7538"/>
                  </a:lnTo>
                  <a:lnTo>
                    <a:pt x="1670" y="7369"/>
                  </a:lnTo>
                  <a:lnTo>
                    <a:pt x="1487" y="7189"/>
                  </a:lnTo>
                  <a:lnTo>
                    <a:pt x="1317" y="6999"/>
                  </a:lnTo>
                  <a:lnTo>
                    <a:pt x="1162" y="6799"/>
                  </a:lnTo>
                  <a:lnTo>
                    <a:pt x="1018" y="6590"/>
                  </a:lnTo>
                  <a:lnTo>
                    <a:pt x="888" y="6374"/>
                  </a:lnTo>
                  <a:lnTo>
                    <a:pt x="773" y="6149"/>
                  </a:lnTo>
                  <a:lnTo>
                    <a:pt x="672" y="5919"/>
                  </a:lnTo>
                  <a:lnTo>
                    <a:pt x="586" y="5681"/>
                  </a:lnTo>
                  <a:lnTo>
                    <a:pt x="514" y="5438"/>
                  </a:lnTo>
                  <a:lnTo>
                    <a:pt x="458" y="5189"/>
                  </a:lnTo>
                  <a:lnTo>
                    <a:pt x="417" y="4935"/>
                  </a:lnTo>
                  <a:lnTo>
                    <a:pt x="393" y="4679"/>
                  </a:lnTo>
                  <a:lnTo>
                    <a:pt x="384" y="4420"/>
                  </a:lnTo>
                  <a:lnTo>
                    <a:pt x="387" y="4287"/>
                  </a:lnTo>
                  <a:lnTo>
                    <a:pt x="3" y="4276"/>
                  </a:lnTo>
                  <a:lnTo>
                    <a:pt x="0" y="4420"/>
                  </a:lnTo>
                  <a:lnTo>
                    <a:pt x="10" y="4705"/>
                  </a:lnTo>
                  <a:lnTo>
                    <a:pt x="36" y="4986"/>
                  </a:lnTo>
                  <a:lnTo>
                    <a:pt x="80" y="5262"/>
                  </a:lnTo>
                  <a:lnTo>
                    <a:pt x="142" y="5534"/>
                  </a:lnTo>
                  <a:lnTo>
                    <a:pt x="220" y="5801"/>
                  </a:lnTo>
                  <a:lnTo>
                    <a:pt x="315" y="6061"/>
                  </a:lnTo>
                  <a:lnTo>
                    <a:pt x="426" y="6315"/>
                  </a:lnTo>
                  <a:lnTo>
                    <a:pt x="553" y="6560"/>
                  </a:lnTo>
                  <a:lnTo>
                    <a:pt x="694" y="6797"/>
                  </a:lnTo>
                  <a:lnTo>
                    <a:pt x="851" y="7026"/>
                  </a:lnTo>
                  <a:lnTo>
                    <a:pt x="1022" y="7244"/>
                  </a:lnTo>
                  <a:lnTo>
                    <a:pt x="1208" y="7453"/>
                  </a:lnTo>
                  <a:lnTo>
                    <a:pt x="1408" y="7650"/>
                  </a:lnTo>
                  <a:lnTo>
                    <a:pt x="1621" y="7836"/>
                  </a:lnTo>
                  <a:lnTo>
                    <a:pt x="1847" y="8008"/>
                  </a:lnTo>
                  <a:lnTo>
                    <a:pt x="1967" y="8089"/>
                  </a:lnTo>
                  <a:lnTo>
                    <a:pt x="2018" y="8125"/>
                  </a:lnTo>
                  <a:lnTo>
                    <a:pt x="2119" y="8201"/>
                  </a:lnTo>
                  <a:lnTo>
                    <a:pt x="2214" y="8285"/>
                  </a:lnTo>
                  <a:lnTo>
                    <a:pt x="2302" y="8373"/>
                  </a:lnTo>
                  <a:lnTo>
                    <a:pt x="2386" y="8468"/>
                  </a:lnTo>
                  <a:lnTo>
                    <a:pt x="2463" y="8566"/>
                  </a:lnTo>
                  <a:lnTo>
                    <a:pt x="2535" y="8669"/>
                  </a:lnTo>
                  <a:lnTo>
                    <a:pt x="2600" y="8778"/>
                  </a:lnTo>
                  <a:lnTo>
                    <a:pt x="2630" y="8832"/>
                  </a:lnTo>
                  <a:lnTo>
                    <a:pt x="2112" y="8832"/>
                  </a:lnTo>
                  <a:lnTo>
                    <a:pt x="2112" y="9217"/>
                  </a:lnTo>
                  <a:lnTo>
                    <a:pt x="2783" y="9217"/>
                  </a:lnTo>
                  <a:lnTo>
                    <a:pt x="2810" y="9310"/>
                  </a:lnTo>
                  <a:lnTo>
                    <a:pt x="2852" y="9502"/>
                  </a:lnTo>
                  <a:lnTo>
                    <a:pt x="2865" y="9601"/>
                  </a:lnTo>
                  <a:lnTo>
                    <a:pt x="2496" y="9601"/>
                  </a:lnTo>
                  <a:lnTo>
                    <a:pt x="2496" y="9984"/>
                  </a:lnTo>
                  <a:lnTo>
                    <a:pt x="2881" y="9984"/>
                  </a:lnTo>
                  <a:lnTo>
                    <a:pt x="2881" y="10560"/>
                  </a:lnTo>
                  <a:lnTo>
                    <a:pt x="2881" y="10581"/>
                  </a:lnTo>
                  <a:lnTo>
                    <a:pt x="2889" y="10618"/>
                  </a:lnTo>
                  <a:lnTo>
                    <a:pt x="2904" y="10653"/>
                  </a:lnTo>
                  <a:lnTo>
                    <a:pt x="2924" y="10683"/>
                  </a:lnTo>
                  <a:lnTo>
                    <a:pt x="2950" y="10709"/>
                  </a:lnTo>
                  <a:lnTo>
                    <a:pt x="2980" y="10730"/>
                  </a:lnTo>
                  <a:lnTo>
                    <a:pt x="3015" y="10745"/>
                  </a:lnTo>
                  <a:lnTo>
                    <a:pt x="3052" y="10752"/>
                  </a:lnTo>
                  <a:lnTo>
                    <a:pt x="3072" y="10753"/>
                  </a:lnTo>
                  <a:lnTo>
                    <a:pt x="3264" y="10753"/>
                  </a:lnTo>
                  <a:lnTo>
                    <a:pt x="3265" y="10812"/>
                  </a:lnTo>
                  <a:lnTo>
                    <a:pt x="3277" y="10928"/>
                  </a:lnTo>
                  <a:lnTo>
                    <a:pt x="3300" y="11041"/>
                  </a:lnTo>
                  <a:lnTo>
                    <a:pt x="3334" y="11149"/>
                  </a:lnTo>
                  <a:lnTo>
                    <a:pt x="3378" y="11252"/>
                  </a:lnTo>
                  <a:lnTo>
                    <a:pt x="3431" y="11350"/>
                  </a:lnTo>
                  <a:lnTo>
                    <a:pt x="3493" y="11442"/>
                  </a:lnTo>
                  <a:lnTo>
                    <a:pt x="3563" y="11528"/>
                  </a:lnTo>
                  <a:lnTo>
                    <a:pt x="3642" y="11606"/>
                  </a:lnTo>
                  <a:lnTo>
                    <a:pt x="3727" y="11676"/>
                  </a:lnTo>
                  <a:lnTo>
                    <a:pt x="3820" y="11738"/>
                  </a:lnTo>
                  <a:lnTo>
                    <a:pt x="3917" y="11792"/>
                  </a:lnTo>
                  <a:lnTo>
                    <a:pt x="4020" y="11835"/>
                  </a:lnTo>
                  <a:lnTo>
                    <a:pt x="4129" y="11869"/>
                  </a:lnTo>
                  <a:lnTo>
                    <a:pt x="4241" y="11892"/>
                  </a:lnTo>
                  <a:lnTo>
                    <a:pt x="4357" y="11904"/>
                  </a:lnTo>
                  <a:lnTo>
                    <a:pt x="4416" y="11905"/>
                  </a:lnTo>
                  <a:lnTo>
                    <a:pt x="4476" y="11904"/>
                  </a:lnTo>
                  <a:lnTo>
                    <a:pt x="4591" y="11892"/>
                  </a:lnTo>
                  <a:lnTo>
                    <a:pt x="4704" y="11869"/>
                  </a:lnTo>
                  <a:lnTo>
                    <a:pt x="4812" y="11835"/>
                  </a:lnTo>
                  <a:lnTo>
                    <a:pt x="4915" y="11792"/>
                  </a:lnTo>
                  <a:lnTo>
                    <a:pt x="5013" y="11738"/>
                  </a:lnTo>
                  <a:lnTo>
                    <a:pt x="5105" y="11676"/>
                  </a:lnTo>
                  <a:lnTo>
                    <a:pt x="5190" y="11606"/>
                  </a:lnTo>
                  <a:lnTo>
                    <a:pt x="5269" y="11528"/>
                  </a:lnTo>
                  <a:lnTo>
                    <a:pt x="5340" y="11442"/>
                  </a:lnTo>
                  <a:lnTo>
                    <a:pt x="5402" y="11350"/>
                  </a:lnTo>
                  <a:lnTo>
                    <a:pt x="5455" y="11252"/>
                  </a:lnTo>
                  <a:lnTo>
                    <a:pt x="5498" y="11149"/>
                  </a:lnTo>
                  <a:lnTo>
                    <a:pt x="5531" y="11041"/>
                  </a:lnTo>
                  <a:lnTo>
                    <a:pt x="5554" y="10928"/>
                  </a:lnTo>
                  <a:lnTo>
                    <a:pt x="5567" y="10812"/>
                  </a:lnTo>
                  <a:lnTo>
                    <a:pt x="5567" y="10753"/>
                  </a:lnTo>
                  <a:lnTo>
                    <a:pt x="5760" y="10753"/>
                  </a:lnTo>
                  <a:lnTo>
                    <a:pt x="5779" y="10752"/>
                  </a:lnTo>
                  <a:lnTo>
                    <a:pt x="5817" y="10745"/>
                  </a:lnTo>
                  <a:lnTo>
                    <a:pt x="5851" y="10730"/>
                  </a:lnTo>
                  <a:lnTo>
                    <a:pt x="5883" y="10709"/>
                  </a:lnTo>
                  <a:lnTo>
                    <a:pt x="5909" y="10683"/>
                  </a:lnTo>
                  <a:lnTo>
                    <a:pt x="5929" y="10653"/>
                  </a:lnTo>
                  <a:lnTo>
                    <a:pt x="5943" y="10618"/>
                  </a:lnTo>
                  <a:lnTo>
                    <a:pt x="5952" y="10581"/>
                  </a:lnTo>
                  <a:lnTo>
                    <a:pt x="5952" y="10560"/>
                  </a:lnTo>
                  <a:lnTo>
                    <a:pt x="5952" y="9984"/>
                  </a:lnTo>
                  <a:lnTo>
                    <a:pt x="6336" y="9984"/>
                  </a:lnTo>
                  <a:lnTo>
                    <a:pt x="6336" y="9601"/>
                  </a:lnTo>
                  <a:lnTo>
                    <a:pt x="5965" y="9601"/>
                  </a:lnTo>
                  <a:lnTo>
                    <a:pt x="5978" y="9502"/>
                  </a:lnTo>
                  <a:lnTo>
                    <a:pt x="6017" y="9310"/>
                  </a:lnTo>
                  <a:lnTo>
                    <a:pt x="6043" y="9217"/>
                  </a:lnTo>
                  <a:lnTo>
                    <a:pt x="6719" y="9217"/>
                  </a:lnTo>
                  <a:lnTo>
                    <a:pt x="6719" y="8832"/>
                  </a:lnTo>
                  <a:lnTo>
                    <a:pt x="6194" y="8832"/>
                  </a:lnTo>
                  <a:lnTo>
                    <a:pt x="6224" y="8778"/>
                  </a:lnTo>
                  <a:lnTo>
                    <a:pt x="6287" y="8671"/>
                  </a:lnTo>
                  <a:lnTo>
                    <a:pt x="6359" y="8569"/>
                  </a:lnTo>
                  <a:lnTo>
                    <a:pt x="6436" y="8471"/>
                  </a:lnTo>
                  <a:lnTo>
                    <a:pt x="6518" y="8379"/>
                  </a:lnTo>
                  <a:lnTo>
                    <a:pt x="6607" y="8292"/>
                  </a:lnTo>
                  <a:lnTo>
                    <a:pt x="6701" y="8210"/>
                  </a:lnTo>
                  <a:lnTo>
                    <a:pt x="6801" y="8134"/>
                  </a:lnTo>
                  <a:lnTo>
                    <a:pt x="6853" y="8099"/>
                  </a:lnTo>
                  <a:lnTo>
                    <a:pt x="6968" y="8020"/>
                  </a:lnTo>
                  <a:lnTo>
                    <a:pt x="7189" y="7853"/>
                  </a:lnTo>
                  <a:lnTo>
                    <a:pt x="7397" y="7674"/>
                  </a:lnTo>
                  <a:lnTo>
                    <a:pt x="7592" y="7484"/>
                  </a:lnTo>
                  <a:lnTo>
                    <a:pt x="7775" y="7284"/>
                  </a:lnTo>
                  <a:lnTo>
                    <a:pt x="7945" y="7072"/>
                  </a:lnTo>
                  <a:lnTo>
                    <a:pt x="8100" y="6854"/>
                  </a:lnTo>
                  <a:lnTo>
                    <a:pt x="8243" y="6625"/>
                  </a:lnTo>
                  <a:lnTo>
                    <a:pt x="8369" y="6387"/>
                  </a:lnTo>
                  <a:lnTo>
                    <a:pt x="8482" y="6142"/>
                  </a:lnTo>
                  <a:lnTo>
                    <a:pt x="8579" y="5892"/>
                  </a:lnTo>
                  <a:lnTo>
                    <a:pt x="8662" y="5634"/>
                  </a:lnTo>
                  <a:lnTo>
                    <a:pt x="8728" y="5370"/>
                  </a:lnTo>
                  <a:lnTo>
                    <a:pt x="8778" y="5102"/>
                  </a:lnTo>
                  <a:lnTo>
                    <a:pt x="8813" y="4830"/>
                  </a:lnTo>
                  <a:lnTo>
                    <a:pt x="8830" y="4555"/>
                  </a:lnTo>
                  <a:lnTo>
                    <a:pt x="8831" y="4417"/>
                  </a:lnTo>
                  <a:lnTo>
                    <a:pt x="8830" y="4303"/>
                  </a:lnTo>
                  <a:lnTo>
                    <a:pt x="8818" y="4077"/>
                  </a:lnTo>
                  <a:lnTo>
                    <a:pt x="8795" y="3851"/>
                  </a:lnTo>
                  <a:lnTo>
                    <a:pt x="8761" y="3629"/>
                  </a:lnTo>
                  <a:lnTo>
                    <a:pt x="8715" y="3409"/>
                  </a:lnTo>
                  <a:lnTo>
                    <a:pt x="8657" y="3191"/>
                  </a:lnTo>
                  <a:lnTo>
                    <a:pt x="8590" y="2977"/>
                  </a:lnTo>
                  <a:lnTo>
                    <a:pt x="8510" y="2766"/>
                  </a:lnTo>
                  <a:lnTo>
                    <a:pt x="8421" y="2561"/>
                  </a:lnTo>
                  <a:lnTo>
                    <a:pt x="8322" y="2360"/>
                  </a:lnTo>
                  <a:lnTo>
                    <a:pt x="8212" y="2164"/>
                  </a:lnTo>
                  <a:lnTo>
                    <a:pt x="8094" y="1973"/>
                  </a:lnTo>
                  <a:lnTo>
                    <a:pt x="7965" y="1789"/>
                  </a:lnTo>
                  <a:lnTo>
                    <a:pt x="7826" y="1611"/>
                  </a:lnTo>
                  <a:lnTo>
                    <a:pt x="7678" y="1440"/>
                  </a:lnTo>
                  <a:lnTo>
                    <a:pt x="7521" y="1276"/>
                  </a:lnTo>
                  <a:lnTo>
                    <a:pt x="7439" y="1198"/>
                  </a:lnTo>
                  <a:close/>
                  <a:moveTo>
                    <a:pt x="4416" y="11521"/>
                  </a:moveTo>
                  <a:lnTo>
                    <a:pt x="4377" y="11521"/>
                  </a:lnTo>
                  <a:lnTo>
                    <a:pt x="4299" y="11512"/>
                  </a:lnTo>
                  <a:lnTo>
                    <a:pt x="4224" y="11496"/>
                  </a:lnTo>
                  <a:lnTo>
                    <a:pt x="4152" y="11475"/>
                  </a:lnTo>
                  <a:lnTo>
                    <a:pt x="4083" y="11446"/>
                  </a:lnTo>
                  <a:lnTo>
                    <a:pt x="4018" y="11410"/>
                  </a:lnTo>
                  <a:lnTo>
                    <a:pt x="3956" y="11368"/>
                  </a:lnTo>
                  <a:lnTo>
                    <a:pt x="3900" y="11321"/>
                  </a:lnTo>
                  <a:lnTo>
                    <a:pt x="3848" y="11269"/>
                  </a:lnTo>
                  <a:lnTo>
                    <a:pt x="3801" y="11213"/>
                  </a:lnTo>
                  <a:lnTo>
                    <a:pt x="3759" y="11151"/>
                  </a:lnTo>
                  <a:lnTo>
                    <a:pt x="3725" y="11086"/>
                  </a:lnTo>
                  <a:lnTo>
                    <a:pt x="3694" y="11017"/>
                  </a:lnTo>
                  <a:lnTo>
                    <a:pt x="3673" y="10945"/>
                  </a:lnTo>
                  <a:lnTo>
                    <a:pt x="3657" y="10870"/>
                  </a:lnTo>
                  <a:lnTo>
                    <a:pt x="3650" y="10792"/>
                  </a:lnTo>
                  <a:lnTo>
                    <a:pt x="3648" y="10753"/>
                  </a:lnTo>
                  <a:lnTo>
                    <a:pt x="5184" y="10753"/>
                  </a:lnTo>
                  <a:lnTo>
                    <a:pt x="5183" y="10792"/>
                  </a:lnTo>
                  <a:lnTo>
                    <a:pt x="5176" y="10870"/>
                  </a:lnTo>
                  <a:lnTo>
                    <a:pt x="5160" y="10945"/>
                  </a:lnTo>
                  <a:lnTo>
                    <a:pt x="5138" y="11017"/>
                  </a:lnTo>
                  <a:lnTo>
                    <a:pt x="5108" y="11086"/>
                  </a:lnTo>
                  <a:lnTo>
                    <a:pt x="5074" y="11151"/>
                  </a:lnTo>
                  <a:lnTo>
                    <a:pt x="5032" y="11213"/>
                  </a:lnTo>
                  <a:lnTo>
                    <a:pt x="4984" y="11269"/>
                  </a:lnTo>
                  <a:lnTo>
                    <a:pt x="4933" y="11321"/>
                  </a:lnTo>
                  <a:lnTo>
                    <a:pt x="4875" y="11368"/>
                  </a:lnTo>
                  <a:lnTo>
                    <a:pt x="4814" y="11410"/>
                  </a:lnTo>
                  <a:lnTo>
                    <a:pt x="4750" y="11446"/>
                  </a:lnTo>
                  <a:lnTo>
                    <a:pt x="4681" y="11475"/>
                  </a:lnTo>
                  <a:lnTo>
                    <a:pt x="4609" y="11496"/>
                  </a:lnTo>
                  <a:lnTo>
                    <a:pt x="4534" y="11512"/>
                  </a:lnTo>
                  <a:lnTo>
                    <a:pt x="4456" y="11521"/>
                  </a:lnTo>
                  <a:lnTo>
                    <a:pt x="4416" y="11521"/>
                  </a:lnTo>
                  <a:close/>
                  <a:moveTo>
                    <a:pt x="5567" y="10369"/>
                  </a:moveTo>
                  <a:lnTo>
                    <a:pt x="3264" y="10369"/>
                  </a:lnTo>
                  <a:lnTo>
                    <a:pt x="3264" y="9984"/>
                  </a:lnTo>
                  <a:lnTo>
                    <a:pt x="5567" y="9984"/>
                  </a:lnTo>
                  <a:lnTo>
                    <a:pt x="5567" y="10369"/>
                  </a:lnTo>
                  <a:close/>
                  <a:moveTo>
                    <a:pt x="5582" y="9601"/>
                  </a:moveTo>
                  <a:lnTo>
                    <a:pt x="3249" y="9601"/>
                  </a:lnTo>
                  <a:lnTo>
                    <a:pt x="3238" y="9503"/>
                  </a:lnTo>
                  <a:lnTo>
                    <a:pt x="3206" y="9310"/>
                  </a:lnTo>
                  <a:lnTo>
                    <a:pt x="3185" y="9217"/>
                  </a:lnTo>
                  <a:lnTo>
                    <a:pt x="5641" y="9217"/>
                  </a:lnTo>
                  <a:lnTo>
                    <a:pt x="5621" y="9310"/>
                  </a:lnTo>
                  <a:lnTo>
                    <a:pt x="5590" y="9503"/>
                  </a:lnTo>
                  <a:lnTo>
                    <a:pt x="5582" y="960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4" name="타원 13"/>
          <p:cNvSpPr/>
          <p:nvPr/>
        </p:nvSpPr>
        <p:spPr>
          <a:xfrm>
            <a:off x="8678092" y="5051249"/>
            <a:ext cx="955591" cy="955591"/>
          </a:xfrm>
          <a:prstGeom prst="ellipse">
            <a:avLst/>
          </a:prstGeom>
          <a:solidFill>
            <a:srgbClr val="394E8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4808288" y="5051250"/>
            <a:ext cx="955591" cy="955591"/>
          </a:xfrm>
          <a:prstGeom prst="ellipse">
            <a:avLst/>
          </a:prstGeom>
          <a:solidFill>
            <a:srgbClr val="394E8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7085845" y="3654303"/>
            <a:ext cx="955591" cy="955591"/>
          </a:xfrm>
          <a:prstGeom prst="ellipse">
            <a:avLst/>
          </a:prstGeom>
          <a:solidFill>
            <a:srgbClr val="62AEC6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43" name="직선 연결선 42"/>
          <p:cNvCxnSpPr>
            <a:stCxn id="34" idx="6"/>
            <a:endCxn id="14" idx="2"/>
          </p:cNvCxnSpPr>
          <p:nvPr/>
        </p:nvCxnSpPr>
        <p:spPr>
          <a:xfrm flipV="1">
            <a:off x="5763879" y="5529045"/>
            <a:ext cx="2914213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원호 43"/>
          <p:cNvSpPr/>
          <p:nvPr/>
        </p:nvSpPr>
        <p:spPr>
          <a:xfrm flipH="1">
            <a:off x="5286084" y="4132099"/>
            <a:ext cx="247650" cy="247650"/>
          </a:xfrm>
          <a:prstGeom prst="arc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45" name="직선 연결선 44"/>
          <p:cNvCxnSpPr>
            <a:stCxn id="44" idx="2"/>
            <a:endCxn id="34" idx="0"/>
          </p:cNvCxnSpPr>
          <p:nvPr/>
        </p:nvCxnSpPr>
        <p:spPr>
          <a:xfrm>
            <a:off x="5286084" y="4255924"/>
            <a:ext cx="0" cy="79532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44" idx="0"/>
            <a:endCxn id="33" idx="2"/>
          </p:cNvCxnSpPr>
          <p:nvPr/>
        </p:nvCxnSpPr>
        <p:spPr>
          <a:xfrm>
            <a:off x="5409909" y="4132099"/>
            <a:ext cx="1675936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원호 50"/>
          <p:cNvSpPr/>
          <p:nvPr/>
        </p:nvSpPr>
        <p:spPr>
          <a:xfrm rot="10800000" flipH="1">
            <a:off x="9593548" y="3892070"/>
            <a:ext cx="247650" cy="247650"/>
          </a:xfrm>
          <a:prstGeom prst="arc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52" name="직선 연결선 51"/>
          <p:cNvCxnSpPr>
            <a:stCxn id="33" idx="6"/>
            <a:endCxn id="51" idx="0"/>
          </p:cNvCxnSpPr>
          <p:nvPr/>
        </p:nvCxnSpPr>
        <p:spPr>
          <a:xfrm>
            <a:off x="8041436" y="4132099"/>
            <a:ext cx="1675937" cy="762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9839613" y="2753894"/>
            <a:ext cx="2" cy="12600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816248" y="654939"/>
            <a:ext cx="6096000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000" kern="0" dirty="0">
                <a:solidFill>
                  <a:prstClr val="white"/>
                </a:solidFill>
              </a:rPr>
              <a:t>오픈소스 전문 프로젝트</a:t>
            </a:r>
            <a:endParaRPr lang="en-US" altLang="ko-KR" sz="4000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3600" kern="0" dirty="0">
                <a:solidFill>
                  <a:prstClr val="white"/>
                </a:solidFill>
              </a:rPr>
              <a:t>UI </a:t>
            </a:r>
            <a:r>
              <a:rPr lang="ko-KR" altLang="en-US" sz="3600" kern="0" dirty="0">
                <a:solidFill>
                  <a:prstClr val="white"/>
                </a:solidFill>
              </a:rPr>
              <a:t>설계 계획서</a:t>
            </a:r>
            <a:endParaRPr lang="en-US" altLang="ko-KR" sz="3600" kern="0" dirty="0">
              <a:solidFill>
                <a:prstClr val="white"/>
              </a:solidFill>
            </a:endParaRPr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2400" kern="0" dirty="0">
                <a:solidFill>
                  <a:prstClr val="white"/>
                </a:solidFill>
              </a:rPr>
              <a:t>2</a:t>
            </a:r>
            <a:r>
              <a:rPr lang="ko-KR" altLang="en-US" sz="2400" kern="0" dirty="0">
                <a:solidFill>
                  <a:prstClr val="white"/>
                </a:solidFill>
              </a:rPr>
              <a:t>조 </a:t>
            </a:r>
          </a:p>
        </p:txBody>
      </p:sp>
      <p:cxnSp>
        <p:nvCxnSpPr>
          <p:cNvPr id="57" name="직선 연결선 56"/>
          <p:cNvCxnSpPr/>
          <p:nvPr/>
        </p:nvCxnSpPr>
        <p:spPr>
          <a:xfrm>
            <a:off x="650042" y="711876"/>
            <a:ext cx="582" cy="1624526"/>
          </a:xfrm>
          <a:prstGeom prst="line">
            <a:avLst/>
          </a:prstGeom>
          <a:ln w="9525">
            <a:solidFill>
              <a:srgbClr val="62AE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H="1">
            <a:off x="9807610" y="711876"/>
            <a:ext cx="1" cy="161078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rot="1800000" flipH="1">
            <a:off x="10350310" y="886606"/>
            <a:ext cx="1" cy="161078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rot="3600000" flipH="1">
            <a:off x="10655792" y="1257308"/>
            <a:ext cx="1" cy="161078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 rot="5400000" flipH="1">
            <a:off x="10685633" y="1765872"/>
            <a:ext cx="1" cy="161078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69"/>
          <p:cNvGrpSpPr/>
          <p:nvPr/>
        </p:nvGrpSpPr>
        <p:grpSpPr>
          <a:xfrm flipH="1">
            <a:off x="8832660" y="886606"/>
            <a:ext cx="415863" cy="959805"/>
            <a:chOff x="10502710" y="1039006"/>
            <a:chExt cx="415863" cy="959805"/>
          </a:xfrm>
        </p:grpSpPr>
        <p:cxnSp>
          <p:nvCxnSpPr>
            <p:cNvPr id="67" name="직선 연결선 66"/>
            <p:cNvCxnSpPr/>
            <p:nvPr/>
          </p:nvCxnSpPr>
          <p:spPr>
            <a:xfrm rot="1800000" flipH="1">
              <a:off x="10502710" y="1039006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 rot="3600000" flipH="1">
              <a:off x="10808192" y="1409708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 rot="5400000" flipH="1">
              <a:off x="10838033" y="1918272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그림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685" y="3798143"/>
            <a:ext cx="667910" cy="66791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185276" y="3231271"/>
            <a:ext cx="23146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2017037008 </a:t>
            </a:r>
            <a:r>
              <a:rPr lang="ko-KR" altLang="en-US" sz="1200" dirty="0" err="1">
                <a:solidFill>
                  <a:schemeClr val="bg1"/>
                </a:solidFill>
              </a:rPr>
              <a:t>한현지</a:t>
            </a:r>
            <a:r>
              <a:rPr lang="en-US" altLang="ko-KR" sz="1200" dirty="0">
                <a:solidFill>
                  <a:schemeClr val="bg1"/>
                </a:solidFill>
              </a:rPr>
              <a:t>, 2018037017 </a:t>
            </a:r>
            <a:r>
              <a:rPr lang="ko-KR" altLang="en-US" sz="1200" dirty="0">
                <a:solidFill>
                  <a:schemeClr val="bg1"/>
                </a:solidFill>
              </a:rPr>
              <a:t>박소연</a:t>
            </a:r>
            <a:r>
              <a:rPr lang="en-US" altLang="ko-KR" sz="1200" dirty="0">
                <a:solidFill>
                  <a:schemeClr val="bg1"/>
                </a:solidFill>
              </a:rPr>
              <a:t>,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2016038034 </a:t>
            </a:r>
            <a:r>
              <a:rPr lang="ko-KR" altLang="en-US" sz="1200" dirty="0">
                <a:solidFill>
                  <a:schemeClr val="bg1"/>
                </a:solidFill>
              </a:rPr>
              <a:t>김혁</a:t>
            </a:r>
            <a:r>
              <a:rPr lang="en-US" altLang="ko-KR" sz="1200" dirty="0">
                <a:solidFill>
                  <a:schemeClr val="bg1"/>
                </a:solidFill>
              </a:rPr>
              <a:t>,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2018037045 </a:t>
            </a:r>
            <a:r>
              <a:rPr lang="ko-KR" altLang="en-US" sz="1200" dirty="0">
                <a:solidFill>
                  <a:schemeClr val="bg1"/>
                </a:solidFill>
              </a:rPr>
              <a:t>유지원</a:t>
            </a:r>
          </a:p>
        </p:txBody>
      </p:sp>
    </p:spTree>
    <p:extLst>
      <p:ext uri="{BB962C8B-B14F-4D97-AF65-F5344CB8AC3E}">
        <p14:creationId xmlns:p14="http://schemas.microsoft.com/office/powerpoint/2010/main" val="1573322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700592" y="77887"/>
            <a:ext cx="11286975" cy="6380900"/>
            <a:chOff x="587571" y="162775"/>
            <a:chExt cx="11191725" cy="6380900"/>
          </a:xfrm>
        </p:grpSpPr>
        <p:sp>
          <p:nvSpPr>
            <p:cNvPr id="39" name="직사각형 38"/>
            <p:cNvSpPr/>
            <p:nvPr/>
          </p:nvSpPr>
          <p:spPr>
            <a:xfrm>
              <a:off x="591596" y="1365060"/>
              <a:ext cx="10780317" cy="517097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6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8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cxnSp>
              <p:nvCxnSpPr>
                <p:cNvPr id="58" name="직선 연결선 57"/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그룹 69"/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67" name="직선 연결선 66"/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/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" name="꺾인 연결선 6"/>
              <p:cNvCxnSpPr>
                <a:stCxn id="10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3805892" y="5059380"/>
            <a:ext cx="4706625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1100" dirty="0">
              <a:solidFill>
                <a:prstClr val="white"/>
              </a:solidFill>
            </a:endParaRPr>
          </a:p>
        </p:txBody>
      </p:sp>
      <p:sp>
        <p:nvSpPr>
          <p:cNvPr id="158" name="타원 157"/>
          <p:cNvSpPr/>
          <p:nvPr/>
        </p:nvSpPr>
        <p:spPr>
          <a:xfrm>
            <a:off x="700592" y="292117"/>
            <a:ext cx="822930" cy="827784"/>
          </a:xfrm>
          <a:prstGeom prst="ellipse">
            <a:avLst/>
          </a:prstGeom>
          <a:solidFill>
            <a:srgbClr val="62AEC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prstClr val="white"/>
                </a:solidFill>
              </a:rPr>
              <a:t>6</a:t>
            </a:r>
            <a:endParaRPr lang="ko-KR" altLang="en-US" sz="4000" dirty="0">
              <a:solidFill>
                <a:prstClr val="white"/>
              </a:solidFill>
            </a:endParaRPr>
          </a:p>
        </p:txBody>
      </p:sp>
      <p:cxnSp>
        <p:nvCxnSpPr>
          <p:cNvPr id="170" name="직선 연결선 169"/>
          <p:cNvCxnSpPr/>
          <p:nvPr/>
        </p:nvCxnSpPr>
        <p:spPr>
          <a:xfrm>
            <a:off x="1734329" y="1119901"/>
            <a:ext cx="9168430" cy="24215"/>
          </a:xfrm>
          <a:prstGeom prst="line">
            <a:avLst/>
          </a:prstGeom>
          <a:ln w="9525">
            <a:solidFill>
              <a:srgbClr val="62AE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91458" y="116915"/>
            <a:ext cx="901939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en-US" altLang="ko-KR" sz="4400" dirty="0">
                <a:solidFill>
                  <a:srgbClr val="BDD7EE"/>
                </a:solidFill>
              </a:rPr>
              <a:t> </a:t>
            </a:r>
            <a:r>
              <a:rPr lang="ko-KR" altLang="en-US" sz="4400" dirty="0">
                <a:solidFill>
                  <a:srgbClr val="BDD7EE"/>
                </a:solidFill>
              </a:rPr>
              <a:t>반려견 관리 기능</a:t>
            </a:r>
            <a:endParaRPr lang="ko-KR" altLang="en-US" sz="4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9C8FBA21-8353-4018-8AE1-99DB35A5B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83" y="1500837"/>
            <a:ext cx="4725662" cy="431037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53AC779-3392-46EF-9871-01E5B6E94B67}"/>
              </a:ext>
            </a:extLst>
          </p:cNvPr>
          <p:cNvSpPr txBox="1"/>
          <p:nvPr/>
        </p:nvSpPr>
        <p:spPr>
          <a:xfrm>
            <a:off x="1873956" y="3185122"/>
            <a:ext cx="873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/>
              <a:t>멍멍이</a:t>
            </a:r>
            <a:endParaRPr lang="en-US" sz="12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8A9A2C-AEBB-48CB-AC35-E16DDA221375}"/>
              </a:ext>
            </a:extLst>
          </p:cNvPr>
          <p:cNvSpPr txBox="1"/>
          <p:nvPr/>
        </p:nvSpPr>
        <p:spPr>
          <a:xfrm>
            <a:off x="3199789" y="3185122"/>
            <a:ext cx="873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/>
              <a:t>추가하기</a:t>
            </a:r>
            <a:endParaRPr lang="en-US" sz="1200" b="1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01E13D1-4756-4FEE-9488-F3B05B2F141F}"/>
              </a:ext>
            </a:extLst>
          </p:cNvPr>
          <p:cNvSpPr/>
          <p:nvPr/>
        </p:nvSpPr>
        <p:spPr>
          <a:xfrm>
            <a:off x="3231529" y="2180898"/>
            <a:ext cx="810280" cy="932113"/>
          </a:xfrm>
          <a:prstGeom prst="roundRect">
            <a:avLst/>
          </a:prstGeom>
          <a:noFill/>
          <a:ln w="57150">
            <a:solidFill>
              <a:srgbClr val="394E8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그래픽 30" descr="추가">
            <a:extLst>
              <a:ext uri="{FF2B5EF4-FFF2-40B4-BE49-F238E27FC236}">
                <a16:creationId xmlns:a16="http://schemas.microsoft.com/office/drawing/2014/main" id="{9428041D-E15C-48CD-AC4E-34F754B318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88629" y="2398057"/>
            <a:ext cx="518113" cy="51811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CBBC6D7-A63A-4629-BFD6-FB75F65C2A0F}"/>
              </a:ext>
            </a:extLst>
          </p:cNvPr>
          <p:cNvSpPr txBox="1"/>
          <p:nvPr/>
        </p:nvSpPr>
        <p:spPr>
          <a:xfrm>
            <a:off x="2193481" y="5828488"/>
            <a:ext cx="1569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>
                <a:solidFill>
                  <a:schemeClr val="bg1"/>
                </a:solidFill>
              </a:rPr>
              <a:t>홈 화면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A05343BA-C581-4258-A368-63F8461C5C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97" y="2200578"/>
            <a:ext cx="810279" cy="896374"/>
          </a:xfrm>
          <a:prstGeom prst="rect">
            <a:avLst/>
          </a:prstGeom>
          <a:ln w="57150">
            <a:solidFill>
              <a:srgbClr val="394E8F"/>
            </a:solidFill>
          </a:ln>
        </p:spPr>
      </p:pic>
      <p:pic>
        <p:nvPicPr>
          <p:cNvPr id="16" name="그래픽 15" descr="해">
            <a:extLst>
              <a:ext uri="{FF2B5EF4-FFF2-40B4-BE49-F238E27FC236}">
                <a16:creationId xmlns:a16="http://schemas.microsoft.com/office/drawing/2014/main" id="{617AD92E-4306-4113-8A63-492E394EF7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38680" y="3256414"/>
            <a:ext cx="786090" cy="786090"/>
          </a:xfrm>
          <a:prstGeom prst="rect">
            <a:avLst/>
          </a:prstGeom>
        </p:spPr>
      </p:pic>
      <p:pic>
        <p:nvPicPr>
          <p:cNvPr id="20" name="그래픽 19" descr="단색 채우기가 있는 웃고 있는 얼굴">
            <a:extLst>
              <a:ext uri="{FF2B5EF4-FFF2-40B4-BE49-F238E27FC236}">
                <a16:creationId xmlns:a16="http://schemas.microsoft.com/office/drawing/2014/main" id="{7E2E7131-6F92-4518-864F-D415BC8F10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07040" y="2191711"/>
            <a:ext cx="861910" cy="86191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6C3C69E-D249-4845-B587-158F1306EAAA}"/>
              </a:ext>
            </a:extLst>
          </p:cNvPr>
          <p:cNvSpPr txBox="1"/>
          <p:nvPr/>
        </p:nvSpPr>
        <p:spPr>
          <a:xfrm>
            <a:off x="6198471" y="2462288"/>
            <a:ext cx="72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92D050"/>
                </a:solidFill>
              </a:rPr>
              <a:t>최고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DE640C9-46D9-4452-AEF3-0E99AFFEFD92}"/>
              </a:ext>
            </a:extLst>
          </p:cNvPr>
          <p:cNvSpPr txBox="1"/>
          <p:nvPr/>
        </p:nvSpPr>
        <p:spPr>
          <a:xfrm>
            <a:off x="6202294" y="3462121"/>
            <a:ext cx="72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FF00"/>
                </a:solidFill>
              </a:rPr>
              <a:t>맑음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9E2021-66D2-4B86-B230-669D5C094BDE}"/>
              </a:ext>
            </a:extLst>
          </p:cNvPr>
          <p:cNvSpPr txBox="1"/>
          <p:nvPr/>
        </p:nvSpPr>
        <p:spPr>
          <a:xfrm>
            <a:off x="6926731" y="2470061"/>
            <a:ext cx="434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92D050"/>
                </a:solidFill>
              </a:rPr>
              <a:t>주변 기온</a:t>
            </a:r>
            <a:r>
              <a:rPr lang="ko-KR" altLang="en-US" dirty="0">
                <a:solidFill>
                  <a:srgbClr val="92D050"/>
                </a:solidFill>
              </a:rPr>
              <a:t>이 </a:t>
            </a:r>
            <a:r>
              <a:rPr lang="ko-KR" altLang="en-US" b="1" dirty="0">
                <a:solidFill>
                  <a:srgbClr val="BDD7EE"/>
                </a:solidFill>
              </a:rPr>
              <a:t>멍멍이</a:t>
            </a:r>
            <a:r>
              <a:rPr lang="ko-KR" altLang="en-US" dirty="0">
                <a:solidFill>
                  <a:srgbClr val="92D050"/>
                </a:solidFill>
              </a:rPr>
              <a:t>에게 딱 맞아요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95D37D1-8556-4FEC-B0AC-CB271006CFDC}"/>
              </a:ext>
            </a:extLst>
          </p:cNvPr>
          <p:cNvSpPr txBox="1"/>
          <p:nvPr/>
        </p:nvSpPr>
        <p:spPr>
          <a:xfrm>
            <a:off x="6926730" y="3367405"/>
            <a:ext cx="4412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4"/>
                </a:solidFill>
              </a:rPr>
              <a:t>바깥 기온</a:t>
            </a:r>
            <a:r>
              <a:rPr lang="ko-KR" altLang="en-US" dirty="0">
                <a:solidFill>
                  <a:schemeClr val="accent4"/>
                </a:solidFill>
              </a:rPr>
              <a:t>이 </a:t>
            </a:r>
            <a:r>
              <a:rPr lang="ko-KR" altLang="en-US" b="1" dirty="0">
                <a:solidFill>
                  <a:srgbClr val="BDD7EE"/>
                </a:solidFill>
              </a:rPr>
              <a:t>멍멍이</a:t>
            </a:r>
            <a:r>
              <a:rPr lang="ko-KR" altLang="en-US" dirty="0">
                <a:solidFill>
                  <a:schemeClr val="accent4"/>
                </a:solidFill>
              </a:rPr>
              <a:t>에게 더울 수 있어요</a:t>
            </a:r>
            <a:r>
              <a:rPr lang="en-US" altLang="ko-KR" dirty="0">
                <a:solidFill>
                  <a:schemeClr val="accent4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accent4"/>
                </a:solidFill>
              </a:rPr>
              <a:t>산책 갈 때 마실 물을 챙기는 걸 추천해요</a:t>
            </a:r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51" name="그래픽 50" descr="해">
            <a:extLst>
              <a:ext uri="{FF2B5EF4-FFF2-40B4-BE49-F238E27FC236}">
                <a16:creationId xmlns:a16="http://schemas.microsoft.com/office/drawing/2014/main" id="{5C47D909-0A9C-4281-86B4-53792856CB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05840" y="4342119"/>
            <a:ext cx="578485" cy="578485"/>
          </a:xfrm>
          <a:prstGeom prst="rect">
            <a:avLst/>
          </a:prstGeom>
        </p:spPr>
      </p:pic>
      <p:pic>
        <p:nvPicPr>
          <p:cNvPr id="52" name="그래픽 51" descr="단색 채우기가 있는 웃고 있는 얼굴">
            <a:extLst>
              <a:ext uri="{FF2B5EF4-FFF2-40B4-BE49-F238E27FC236}">
                <a16:creationId xmlns:a16="http://schemas.microsoft.com/office/drawing/2014/main" id="{0EE203F1-EDB1-47E8-8657-8D1338E2B5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05840" y="3631287"/>
            <a:ext cx="575281" cy="575281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291FEB90-9102-4678-A88B-EF18B4FF16E5}"/>
              </a:ext>
            </a:extLst>
          </p:cNvPr>
          <p:cNvSpPr txBox="1"/>
          <p:nvPr/>
        </p:nvSpPr>
        <p:spPr>
          <a:xfrm>
            <a:off x="2301936" y="3770121"/>
            <a:ext cx="728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92D050"/>
                </a:solidFill>
              </a:rPr>
              <a:t>최고</a:t>
            </a:r>
            <a:endParaRPr lang="en-US" sz="1400" b="1" dirty="0">
              <a:solidFill>
                <a:srgbClr val="92D05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E9546E4-24A1-44CB-8483-B0AC53C7FD02}"/>
              </a:ext>
            </a:extLst>
          </p:cNvPr>
          <p:cNvSpPr txBox="1"/>
          <p:nvPr/>
        </p:nvSpPr>
        <p:spPr>
          <a:xfrm>
            <a:off x="2310836" y="4468534"/>
            <a:ext cx="724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FFFF00"/>
                </a:solidFill>
              </a:rPr>
              <a:t>맑음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0CEE887-2926-4530-B55F-BA54E759751C}"/>
              </a:ext>
            </a:extLst>
          </p:cNvPr>
          <p:cNvSpPr txBox="1"/>
          <p:nvPr/>
        </p:nvSpPr>
        <p:spPr>
          <a:xfrm>
            <a:off x="2877217" y="3737899"/>
            <a:ext cx="1235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rgbClr val="92D050"/>
                </a:solidFill>
              </a:rPr>
              <a:t>주변 기온</a:t>
            </a:r>
            <a:r>
              <a:rPr lang="ko-KR" altLang="en-US" sz="900" dirty="0">
                <a:solidFill>
                  <a:srgbClr val="92D050"/>
                </a:solidFill>
              </a:rPr>
              <a:t>이 </a:t>
            </a:r>
            <a:r>
              <a:rPr lang="ko-KR" altLang="en-US" sz="900" b="1" dirty="0">
                <a:solidFill>
                  <a:srgbClr val="BDD7EE"/>
                </a:solidFill>
              </a:rPr>
              <a:t>멍멍이</a:t>
            </a:r>
            <a:r>
              <a:rPr lang="ko-KR" altLang="en-US" sz="900" dirty="0">
                <a:solidFill>
                  <a:srgbClr val="92D050"/>
                </a:solidFill>
              </a:rPr>
              <a:t>에게 딱 맞아요</a:t>
            </a:r>
            <a:endParaRPr lang="en-US" sz="900" dirty="0">
              <a:solidFill>
                <a:srgbClr val="92D05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25825CB-5F0C-4426-8A85-6ABEA2E76C28}"/>
              </a:ext>
            </a:extLst>
          </p:cNvPr>
          <p:cNvSpPr txBox="1"/>
          <p:nvPr/>
        </p:nvSpPr>
        <p:spPr>
          <a:xfrm>
            <a:off x="2891806" y="4390258"/>
            <a:ext cx="1235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>
                <a:solidFill>
                  <a:schemeClr val="accent4"/>
                </a:solidFill>
              </a:rPr>
              <a:t>바깥 기온</a:t>
            </a:r>
            <a:r>
              <a:rPr lang="ko-KR" altLang="en-US" sz="600" dirty="0">
                <a:solidFill>
                  <a:schemeClr val="accent4"/>
                </a:solidFill>
              </a:rPr>
              <a:t>이 </a:t>
            </a:r>
            <a:r>
              <a:rPr lang="ko-KR" altLang="en-US" sz="600" b="1" dirty="0">
                <a:solidFill>
                  <a:srgbClr val="BDD7EE"/>
                </a:solidFill>
              </a:rPr>
              <a:t>멍멍이</a:t>
            </a:r>
            <a:r>
              <a:rPr lang="ko-KR" altLang="en-US" sz="600" dirty="0">
                <a:solidFill>
                  <a:schemeClr val="accent4"/>
                </a:solidFill>
              </a:rPr>
              <a:t>에게 더울 수 있어요</a:t>
            </a:r>
            <a:r>
              <a:rPr lang="en-US" altLang="ko-KR" sz="600" dirty="0">
                <a:solidFill>
                  <a:schemeClr val="accent4"/>
                </a:solidFill>
              </a:rPr>
              <a:t>.</a:t>
            </a:r>
          </a:p>
          <a:p>
            <a:r>
              <a:rPr lang="ko-KR" altLang="en-US" sz="600" dirty="0">
                <a:solidFill>
                  <a:schemeClr val="accent4"/>
                </a:solidFill>
              </a:rPr>
              <a:t>산책 갈 때 마실 물을 챙기는 걸 추천해요</a:t>
            </a:r>
            <a:endParaRPr lang="en-US" sz="600" dirty="0">
              <a:solidFill>
                <a:schemeClr val="accent4"/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C96FB187-9711-4486-9007-B49790BEFF66}"/>
              </a:ext>
            </a:extLst>
          </p:cNvPr>
          <p:cNvCxnSpPr>
            <a:cxnSpLocks/>
            <a:endCxn id="81" idx="1"/>
          </p:cNvCxnSpPr>
          <p:nvPr/>
        </p:nvCxnSpPr>
        <p:spPr>
          <a:xfrm flipV="1">
            <a:off x="3030196" y="3064954"/>
            <a:ext cx="2149936" cy="1042277"/>
          </a:xfrm>
          <a:prstGeom prst="straightConnector1">
            <a:avLst/>
          </a:prstGeom>
          <a:ln w="38100">
            <a:solidFill>
              <a:schemeClr val="bg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911B744-84E0-4458-9730-E2501949315C}"/>
              </a:ext>
            </a:extLst>
          </p:cNvPr>
          <p:cNvSpPr txBox="1"/>
          <p:nvPr/>
        </p:nvSpPr>
        <p:spPr>
          <a:xfrm>
            <a:off x="9184639" y="1752600"/>
            <a:ext cx="230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저장된 강아지 이름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2AFCF33A-09EB-47DD-93EF-16576E2863C9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8623140" y="1937266"/>
            <a:ext cx="561499" cy="396682"/>
          </a:xfrm>
          <a:prstGeom prst="straightConnector1">
            <a:avLst/>
          </a:prstGeom>
          <a:ln w="38100">
            <a:solidFill>
              <a:schemeClr val="bg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그래픽 44" descr="스톱워치">
            <a:extLst>
              <a:ext uri="{FF2B5EF4-FFF2-40B4-BE49-F238E27FC236}">
                <a16:creationId xmlns:a16="http://schemas.microsoft.com/office/drawing/2014/main" id="{4EED616A-6407-44BF-BB7D-A1AEAEF31BA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354550" y="4687360"/>
            <a:ext cx="914400" cy="914400"/>
          </a:xfrm>
          <a:prstGeom prst="rect">
            <a:avLst/>
          </a:prstGeom>
        </p:spPr>
      </p:pic>
      <p:sp>
        <p:nvSpPr>
          <p:cNvPr id="81" name="왼쪽 대괄호 80">
            <a:extLst>
              <a:ext uri="{FF2B5EF4-FFF2-40B4-BE49-F238E27FC236}">
                <a16:creationId xmlns:a16="http://schemas.microsoft.com/office/drawing/2014/main" id="{3F6CCC28-5546-4245-B550-044EC4EE62B5}"/>
              </a:ext>
            </a:extLst>
          </p:cNvPr>
          <p:cNvSpPr/>
          <p:nvPr/>
        </p:nvSpPr>
        <p:spPr>
          <a:xfrm>
            <a:off x="5180132" y="1919934"/>
            <a:ext cx="299743" cy="2290039"/>
          </a:xfrm>
          <a:prstGeom prst="leftBracket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685E170-CC50-4B52-8DD9-05785E7C5A77}"/>
              </a:ext>
            </a:extLst>
          </p:cNvPr>
          <p:cNvSpPr txBox="1"/>
          <p:nvPr/>
        </p:nvSpPr>
        <p:spPr>
          <a:xfrm>
            <a:off x="6155034" y="4854219"/>
            <a:ext cx="724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rgbClr val="FF7C80"/>
                </a:solidFill>
              </a:rPr>
              <a:t>알림설정</a:t>
            </a:r>
            <a:endParaRPr lang="en-US" b="1" dirty="0">
              <a:solidFill>
                <a:srgbClr val="FF7C80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3490B5C-7921-4270-9F68-E29ED6727631}"/>
              </a:ext>
            </a:extLst>
          </p:cNvPr>
          <p:cNvSpPr txBox="1"/>
          <p:nvPr/>
        </p:nvSpPr>
        <p:spPr>
          <a:xfrm>
            <a:off x="6879471" y="4987770"/>
            <a:ext cx="434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7C80"/>
                </a:solidFill>
              </a:rPr>
              <a:t>산책 시간</a:t>
            </a:r>
            <a:r>
              <a:rPr lang="en-US" altLang="ko-KR" b="1" dirty="0">
                <a:solidFill>
                  <a:srgbClr val="FF7C80"/>
                </a:solidFill>
              </a:rPr>
              <a:t>, </a:t>
            </a:r>
            <a:r>
              <a:rPr lang="ko-KR" altLang="en-US" b="1" dirty="0">
                <a:solidFill>
                  <a:srgbClr val="FF7C80"/>
                </a:solidFill>
              </a:rPr>
              <a:t>식사 시간 알림 설정하기</a:t>
            </a:r>
            <a:endParaRPr lang="en-US" dirty="0">
              <a:solidFill>
                <a:srgbClr val="FF7C8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8B4AB5-9593-4D2E-9B08-8C245C57EB24}"/>
              </a:ext>
            </a:extLst>
          </p:cNvPr>
          <p:cNvSpPr/>
          <p:nvPr/>
        </p:nvSpPr>
        <p:spPr>
          <a:xfrm>
            <a:off x="1672280" y="4791599"/>
            <a:ext cx="2611666" cy="28296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알림 설정하기</a:t>
            </a:r>
            <a:endParaRPr lang="en-US" sz="1400" dirty="0"/>
          </a:p>
        </p:txBody>
      </p:sp>
      <p:sp>
        <p:nvSpPr>
          <p:cNvPr id="56" name="왼쪽 대괄호 55">
            <a:extLst>
              <a:ext uri="{FF2B5EF4-FFF2-40B4-BE49-F238E27FC236}">
                <a16:creationId xmlns:a16="http://schemas.microsoft.com/office/drawing/2014/main" id="{C28DB677-D3A1-469F-9B84-52C535A6F74A}"/>
              </a:ext>
            </a:extLst>
          </p:cNvPr>
          <p:cNvSpPr/>
          <p:nvPr/>
        </p:nvSpPr>
        <p:spPr>
          <a:xfrm>
            <a:off x="5167416" y="4629070"/>
            <a:ext cx="262873" cy="1080844"/>
          </a:xfrm>
          <a:prstGeom prst="leftBracket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0397280-D0FB-4793-B4FF-D6F73F1F66D3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3030196" y="4941424"/>
            <a:ext cx="2137220" cy="228068"/>
          </a:xfrm>
          <a:prstGeom prst="straightConnector1">
            <a:avLst/>
          </a:prstGeom>
          <a:ln w="38100">
            <a:solidFill>
              <a:schemeClr val="bg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1A3E189-318C-48AD-A696-481DAE48FEEB}"/>
              </a:ext>
            </a:extLst>
          </p:cNvPr>
          <p:cNvSpPr txBox="1"/>
          <p:nvPr/>
        </p:nvSpPr>
        <p:spPr>
          <a:xfrm>
            <a:off x="5542278" y="1537607"/>
            <a:ext cx="2812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주변 기온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바깥 기온이 적합한지 안내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847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700592" y="77887"/>
            <a:ext cx="11286975" cy="6380900"/>
            <a:chOff x="587571" y="162775"/>
            <a:chExt cx="11191725" cy="6380900"/>
          </a:xfrm>
        </p:grpSpPr>
        <p:sp>
          <p:nvSpPr>
            <p:cNvPr id="39" name="직사각형 38"/>
            <p:cNvSpPr/>
            <p:nvPr/>
          </p:nvSpPr>
          <p:spPr>
            <a:xfrm>
              <a:off x="591596" y="1365060"/>
              <a:ext cx="10780317" cy="517097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6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8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cxnSp>
              <p:nvCxnSpPr>
                <p:cNvPr id="58" name="직선 연결선 57"/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그룹 69"/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67" name="직선 연결선 66"/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/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" name="꺾인 연결선 6"/>
              <p:cNvCxnSpPr>
                <a:stCxn id="10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8" name="타원 157"/>
          <p:cNvSpPr/>
          <p:nvPr/>
        </p:nvSpPr>
        <p:spPr>
          <a:xfrm>
            <a:off x="700592" y="292117"/>
            <a:ext cx="822930" cy="827784"/>
          </a:xfrm>
          <a:prstGeom prst="ellipse">
            <a:avLst/>
          </a:prstGeom>
          <a:solidFill>
            <a:srgbClr val="62AEC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prstClr val="white"/>
                </a:solidFill>
              </a:rPr>
              <a:t>6</a:t>
            </a:r>
            <a:endParaRPr lang="ko-KR" altLang="en-US" sz="4000" dirty="0">
              <a:solidFill>
                <a:prstClr val="white"/>
              </a:solidFill>
            </a:endParaRPr>
          </a:p>
        </p:txBody>
      </p:sp>
      <p:cxnSp>
        <p:nvCxnSpPr>
          <p:cNvPr id="170" name="직선 연결선 169"/>
          <p:cNvCxnSpPr/>
          <p:nvPr/>
        </p:nvCxnSpPr>
        <p:spPr>
          <a:xfrm>
            <a:off x="1734329" y="1119901"/>
            <a:ext cx="9168430" cy="24215"/>
          </a:xfrm>
          <a:prstGeom prst="line">
            <a:avLst/>
          </a:prstGeom>
          <a:ln w="9525">
            <a:solidFill>
              <a:srgbClr val="62AE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91458" y="116915"/>
            <a:ext cx="901939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en-US" altLang="ko-KR" sz="4400" dirty="0">
                <a:solidFill>
                  <a:srgbClr val="BDD7EE"/>
                </a:solidFill>
              </a:rPr>
              <a:t> </a:t>
            </a:r>
            <a:r>
              <a:rPr lang="ko-KR" altLang="en-US" sz="4400" dirty="0">
                <a:solidFill>
                  <a:srgbClr val="BDD7EE"/>
                </a:solidFill>
              </a:rPr>
              <a:t>반려견 관리 기능</a:t>
            </a:r>
            <a:endParaRPr lang="ko-KR" altLang="en-US" sz="4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6D68426-BCCE-456F-A95E-B6672C69CD0E}"/>
              </a:ext>
            </a:extLst>
          </p:cNvPr>
          <p:cNvGrpSpPr/>
          <p:nvPr/>
        </p:nvGrpSpPr>
        <p:grpSpPr>
          <a:xfrm>
            <a:off x="1521420" y="1488506"/>
            <a:ext cx="9582150" cy="4829175"/>
            <a:chOff x="1521420" y="1488506"/>
            <a:chExt cx="9582150" cy="4829175"/>
          </a:xfrm>
        </p:grpSpPr>
        <p:pic>
          <p:nvPicPr>
            <p:cNvPr id="3074" name="Picture 2" descr="UserNotifications | Apple Developer Documentation">
              <a:extLst>
                <a:ext uri="{FF2B5EF4-FFF2-40B4-BE49-F238E27FC236}">
                  <a16:creationId xmlns:a16="http://schemas.microsoft.com/office/drawing/2014/main" id="{977A5E21-9061-4B27-8EEB-192230C53B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1420" y="1488506"/>
              <a:ext cx="9582150" cy="4829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CA2D6C4A-394C-42DA-90DD-12C8455E8663}"/>
                </a:ext>
              </a:extLst>
            </p:cNvPr>
            <p:cNvSpPr/>
            <p:nvPr/>
          </p:nvSpPr>
          <p:spPr>
            <a:xfrm>
              <a:off x="6887892" y="2306593"/>
              <a:ext cx="3603461" cy="810228"/>
            </a:xfrm>
            <a:prstGeom prst="roundRect">
              <a:avLst>
                <a:gd name="adj" fmla="val 17608"/>
              </a:avLst>
            </a:prstGeom>
            <a:solidFill>
              <a:srgbClr val="BAC3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00116152-76B1-4114-90B9-FA62DFFB1333}"/>
                </a:ext>
              </a:extLst>
            </p:cNvPr>
            <p:cNvGrpSpPr/>
            <p:nvPr/>
          </p:nvGrpSpPr>
          <p:grpSpPr>
            <a:xfrm>
              <a:off x="2130696" y="4290372"/>
              <a:ext cx="3603461" cy="810228"/>
              <a:chOff x="2095972" y="3429000"/>
              <a:chExt cx="3603461" cy="810228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B8DC1162-B288-463E-8FFC-AF898278396E}"/>
                  </a:ext>
                </a:extLst>
              </p:cNvPr>
              <p:cNvSpPr/>
              <p:nvPr/>
            </p:nvSpPr>
            <p:spPr>
              <a:xfrm>
                <a:off x="2095972" y="3429000"/>
                <a:ext cx="3603461" cy="810228"/>
              </a:xfrm>
              <a:prstGeom prst="roundRect">
                <a:avLst>
                  <a:gd name="adj" fmla="val 17608"/>
                </a:avLst>
              </a:prstGeom>
              <a:solidFill>
                <a:srgbClr val="65CC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그래픽 12" descr="시계">
                <a:extLst>
                  <a:ext uri="{FF2B5EF4-FFF2-40B4-BE49-F238E27FC236}">
                    <a16:creationId xmlns:a16="http://schemas.microsoft.com/office/drawing/2014/main" id="{591B1351-76DF-48DF-A6BC-95C6211219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091800" y="3600634"/>
                <a:ext cx="517967" cy="517967"/>
              </a:xfrm>
              <a:prstGeom prst="rect">
                <a:avLst/>
              </a:prstGeom>
            </p:spPr>
          </p:pic>
          <p:pic>
            <p:nvPicPr>
              <p:cNvPr id="16" name="그래픽 15" descr="개">
                <a:extLst>
                  <a:ext uri="{FF2B5EF4-FFF2-40B4-BE49-F238E27FC236}">
                    <a16:creationId xmlns:a16="http://schemas.microsoft.com/office/drawing/2014/main" id="{4E55D376-429B-47C8-9A93-64DDF90678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187616" y="3463369"/>
                <a:ext cx="274530" cy="274530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0EE6CB4-9E35-4A6D-9D38-744A8529EB52}"/>
                  </a:ext>
                </a:extLst>
              </p:cNvPr>
              <p:cNvSpPr txBox="1"/>
              <p:nvPr/>
            </p:nvSpPr>
            <p:spPr>
              <a:xfrm>
                <a:off x="2462146" y="3476626"/>
                <a:ext cx="207186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2">
                        <a:lumMod val="25000"/>
                      </a:schemeClr>
                    </a:solidFill>
                  </a:rPr>
                  <a:t>반려견 품종 예측 앱</a:t>
                </a:r>
                <a:endParaRPr lang="en-US" sz="11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714459B-5BED-4F95-9F9E-8AA209FF2374}"/>
                  </a:ext>
                </a:extLst>
              </p:cNvPr>
              <p:cNvSpPr txBox="1"/>
              <p:nvPr/>
            </p:nvSpPr>
            <p:spPr>
              <a:xfrm>
                <a:off x="2187616" y="3706991"/>
                <a:ext cx="207186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b="1" dirty="0"/>
                  <a:t>산책 갈 시간</a:t>
                </a:r>
                <a:endParaRPr lang="en-US" sz="1100" b="1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06FF962-500C-4040-AC0B-51481A4EEE0C}"/>
                  </a:ext>
                </a:extLst>
              </p:cNvPr>
              <p:cNvSpPr txBox="1"/>
              <p:nvPr/>
            </p:nvSpPr>
            <p:spPr>
              <a:xfrm>
                <a:off x="2279260" y="3912604"/>
                <a:ext cx="207186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오늘 오후 </a:t>
                </a:r>
                <a:r>
                  <a:rPr lang="en-US" altLang="ko-KR" sz="1100" dirty="0"/>
                  <a:t>1</a:t>
                </a:r>
                <a:r>
                  <a:rPr lang="ko-KR" altLang="en-US" sz="1100" dirty="0"/>
                  <a:t>시</a:t>
                </a:r>
                <a:endParaRPr lang="en-US" sz="1100" dirty="0"/>
              </a:p>
            </p:txBody>
          </p:sp>
        </p:grpSp>
        <p:pic>
          <p:nvPicPr>
            <p:cNvPr id="55" name="그래픽 54" descr="시계">
              <a:extLst>
                <a:ext uri="{FF2B5EF4-FFF2-40B4-BE49-F238E27FC236}">
                  <a16:creationId xmlns:a16="http://schemas.microsoft.com/office/drawing/2014/main" id="{CBFF7835-71FC-4347-9FDD-4E688AD7C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899511" y="2478227"/>
              <a:ext cx="517967" cy="517967"/>
            </a:xfrm>
            <a:prstGeom prst="rect">
              <a:avLst/>
            </a:prstGeom>
          </p:spPr>
        </p:pic>
        <p:pic>
          <p:nvPicPr>
            <p:cNvPr id="56" name="그래픽 55" descr="개">
              <a:extLst>
                <a:ext uri="{FF2B5EF4-FFF2-40B4-BE49-F238E27FC236}">
                  <a16:creationId xmlns:a16="http://schemas.microsoft.com/office/drawing/2014/main" id="{9977EE38-374E-4598-B498-A150FEE67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995327" y="2340962"/>
              <a:ext cx="274530" cy="274530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7A7CD98-D8D5-42BF-A150-CD16719C50BA}"/>
                </a:ext>
              </a:extLst>
            </p:cNvPr>
            <p:cNvSpPr txBox="1"/>
            <p:nvPr/>
          </p:nvSpPr>
          <p:spPr>
            <a:xfrm>
              <a:off x="7269857" y="2354219"/>
              <a:ext cx="207186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25000"/>
                    </a:schemeClr>
                  </a:solidFill>
                </a:rPr>
                <a:t>반려견 품종 예측 앱</a:t>
              </a:r>
              <a:endParaRPr lang="en-US" sz="11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3D1A5D1-95A6-4E38-9253-283AB1913F14}"/>
                </a:ext>
              </a:extLst>
            </p:cNvPr>
            <p:cNvSpPr txBox="1"/>
            <p:nvPr/>
          </p:nvSpPr>
          <p:spPr>
            <a:xfrm>
              <a:off x="6995327" y="2584584"/>
              <a:ext cx="207186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/>
                <a:t>산책 갈 시간</a:t>
              </a:r>
              <a:endParaRPr lang="en-US" sz="1100" b="1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0118640-2FF1-450D-ABE0-D91CAEAC4015}"/>
                </a:ext>
              </a:extLst>
            </p:cNvPr>
            <p:cNvSpPr txBox="1"/>
            <p:nvPr/>
          </p:nvSpPr>
          <p:spPr>
            <a:xfrm>
              <a:off x="7086971" y="2790197"/>
              <a:ext cx="207186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오늘 오후 </a:t>
              </a:r>
              <a:r>
                <a:rPr lang="en-US" altLang="ko-KR" sz="1100" dirty="0"/>
                <a:t>1</a:t>
              </a:r>
              <a:r>
                <a:rPr lang="ko-KR" altLang="en-US" sz="1100" dirty="0"/>
                <a:t>시</a:t>
              </a:r>
              <a:endParaRPr lang="en-US" sz="1100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86454BC-F4FA-440F-855D-A9D546E9892E}"/>
              </a:ext>
            </a:extLst>
          </p:cNvPr>
          <p:cNvGrpSpPr/>
          <p:nvPr/>
        </p:nvGrpSpPr>
        <p:grpSpPr>
          <a:xfrm>
            <a:off x="7166527" y="3719502"/>
            <a:ext cx="4673034" cy="1884313"/>
            <a:chOff x="7132592" y="4114901"/>
            <a:chExt cx="4673034" cy="1884313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9BEE4BD-1EDF-41AF-89E4-8A252EC02252}"/>
                </a:ext>
              </a:extLst>
            </p:cNvPr>
            <p:cNvSpPr/>
            <p:nvPr/>
          </p:nvSpPr>
          <p:spPr>
            <a:xfrm>
              <a:off x="7132592" y="4114901"/>
              <a:ext cx="4673034" cy="1884313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46AD478-85CB-42CA-947B-F123909A0399}"/>
                </a:ext>
              </a:extLst>
            </p:cNvPr>
            <p:cNvSpPr txBox="1"/>
            <p:nvPr/>
          </p:nvSpPr>
          <p:spPr>
            <a:xfrm>
              <a:off x="7644317" y="4676308"/>
              <a:ext cx="39614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/>
                <a:t>산책 시간</a:t>
              </a:r>
              <a:r>
                <a:rPr lang="en-US" altLang="ko-KR" sz="2400" b="1" dirty="0"/>
                <a:t>, </a:t>
              </a:r>
              <a:r>
                <a:rPr lang="ko-KR" altLang="en-US" sz="2400" b="1" dirty="0"/>
                <a:t>식사 시간 등을</a:t>
              </a:r>
              <a:endParaRPr lang="en-US" altLang="ko-KR" sz="2400" b="1" dirty="0"/>
            </a:p>
            <a:p>
              <a:r>
                <a:rPr lang="ko-KR" altLang="en-US" sz="2400" b="1" dirty="0"/>
                <a:t>알림으로 설정해놀 수 있다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59184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700592" y="96100"/>
            <a:ext cx="11191725" cy="6380900"/>
            <a:chOff x="587571" y="162775"/>
            <a:chExt cx="11191725" cy="6380900"/>
          </a:xfrm>
        </p:grpSpPr>
        <p:sp>
          <p:nvSpPr>
            <p:cNvPr id="39" name="직사각형 38"/>
            <p:cNvSpPr/>
            <p:nvPr/>
          </p:nvSpPr>
          <p:spPr>
            <a:xfrm>
              <a:off x="591596" y="134491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6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8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cxnSp>
              <p:nvCxnSpPr>
                <p:cNvPr id="58" name="직선 연결선 57"/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그룹 69"/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67" name="직선 연결선 66"/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/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" name="꺾인 연결선 6"/>
              <p:cNvCxnSpPr>
                <a:stCxn id="10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8" name="타원 157"/>
          <p:cNvSpPr/>
          <p:nvPr/>
        </p:nvSpPr>
        <p:spPr>
          <a:xfrm>
            <a:off x="700592" y="292117"/>
            <a:ext cx="822930" cy="827784"/>
          </a:xfrm>
          <a:prstGeom prst="ellipse">
            <a:avLst/>
          </a:prstGeom>
          <a:solidFill>
            <a:srgbClr val="62AEC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prstClr val="white"/>
                </a:solidFill>
              </a:rPr>
              <a:t>0</a:t>
            </a:r>
            <a:endParaRPr lang="ko-KR" altLang="en-US" sz="4000" dirty="0">
              <a:solidFill>
                <a:prstClr val="white"/>
              </a:solidFill>
            </a:endParaRPr>
          </a:p>
        </p:txBody>
      </p:sp>
      <p:cxnSp>
        <p:nvCxnSpPr>
          <p:cNvPr id="170" name="직선 연결선 169"/>
          <p:cNvCxnSpPr/>
          <p:nvPr/>
        </p:nvCxnSpPr>
        <p:spPr>
          <a:xfrm>
            <a:off x="1734329" y="1119901"/>
            <a:ext cx="9168430" cy="24215"/>
          </a:xfrm>
          <a:prstGeom prst="line">
            <a:avLst/>
          </a:prstGeom>
          <a:ln w="9525">
            <a:solidFill>
              <a:srgbClr val="62AE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62215" y="21560"/>
            <a:ext cx="901939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en-US" altLang="ko-KR" sz="4400" dirty="0"/>
              <a:t> </a:t>
            </a:r>
            <a:r>
              <a:rPr lang="ko-KR" altLang="en-US" sz="4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시작 화면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DDB9A57-2ECF-41AC-B86E-78219B28A7E6}"/>
              </a:ext>
            </a:extLst>
          </p:cNvPr>
          <p:cNvGrpSpPr/>
          <p:nvPr/>
        </p:nvGrpSpPr>
        <p:grpSpPr>
          <a:xfrm>
            <a:off x="1590427" y="1387127"/>
            <a:ext cx="4802150" cy="4802150"/>
            <a:chOff x="3683859" y="1387127"/>
            <a:chExt cx="4802150" cy="480215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3859" y="1387127"/>
              <a:ext cx="4802150" cy="480215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F174E892-412B-4896-9C4C-BB8B9418D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0771" y="2806989"/>
              <a:ext cx="1010458" cy="101045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BABAB93-6082-4F63-8ABB-DECBA217C863}"/>
                </a:ext>
              </a:extLst>
            </p:cNvPr>
            <p:cNvSpPr txBox="1"/>
            <p:nvPr/>
          </p:nvSpPr>
          <p:spPr>
            <a:xfrm>
              <a:off x="4968240" y="2499212"/>
              <a:ext cx="2331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저장된 반려견이 없어요</a:t>
              </a:r>
              <a:r>
                <a:rPr lang="en-US" altLang="ko-KR" sz="1400" dirty="0"/>
                <a:t>!</a:t>
              </a:r>
              <a:endParaRPr lang="en-US" sz="14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2E852CC-4232-4E7C-8DEE-DD8C673D5445}"/>
                </a:ext>
              </a:extLst>
            </p:cNvPr>
            <p:cNvSpPr/>
            <p:nvPr/>
          </p:nvSpPr>
          <p:spPr>
            <a:xfrm>
              <a:off x="5134655" y="4145280"/>
              <a:ext cx="1920240" cy="635902"/>
            </a:xfrm>
            <a:prstGeom prst="rect">
              <a:avLst/>
            </a:prstGeom>
            <a:solidFill>
              <a:srgbClr val="394E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우리 강아지 저장하기</a:t>
              </a:r>
              <a:endParaRPr lang="en-US" sz="1200" dirty="0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ABEAB097-6A75-493A-AA27-6B3365E4C927}"/>
              </a:ext>
            </a:extLst>
          </p:cNvPr>
          <p:cNvSpPr txBox="1"/>
          <p:nvPr/>
        </p:nvSpPr>
        <p:spPr>
          <a:xfrm>
            <a:off x="5629029" y="2824192"/>
            <a:ext cx="5620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첫 시작화면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등록된 반려견이 없으므로 반려견을 등록해야 한다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56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700592" y="96100"/>
            <a:ext cx="11191725" cy="6380900"/>
            <a:chOff x="587571" y="162775"/>
            <a:chExt cx="11191725" cy="6380900"/>
          </a:xfrm>
        </p:grpSpPr>
        <p:sp>
          <p:nvSpPr>
            <p:cNvPr id="39" name="직사각형 38"/>
            <p:cNvSpPr/>
            <p:nvPr/>
          </p:nvSpPr>
          <p:spPr>
            <a:xfrm>
              <a:off x="591596" y="134491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6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8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cxnSp>
              <p:nvCxnSpPr>
                <p:cNvPr id="58" name="직선 연결선 57"/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그룹 69"/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67" name="직선 연결선 66"/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/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" name="꺾인 연결선 6"/>
              <p:cNvCxnSpPr>
                <a:stCxn id="10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3805892" y="5059380"/>
            <a:ext cx="4706625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1100" dirty="0">
              <a:solidFill>
                <a:prstClr val="white"/>
              </a:solidFill>
            </a:endParaRPr>
          </a:p>
        </p:txBody>
      </p:sp>
      <p:sp>
        <p:nvSpPr>
          <p:cNvPr id="158" name="타원 157"/>
          <p:cNvSpPr/>
          <p:nvPr/>
        </p:nvSpPr>
        <p:spPr>
          <a:xfrm>
            <a:off x="700592" y="292117"/>
            <a:ext cx="822930" cy="827784"/>
          </a:xfrm>
          <a:prstGeom prst="ellipse">
            <a:avLst/>
          </a:prstGeom>
          <a:solidFill>
            <a:srgbClr val="62AEC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prstClr val="white"/>
                </a:solidFill>
              </a:rPr>
              <a:t>1</a:t>
            </a:r>
            <a:endParaRPr lang="ko-KR" altLang="en-US" sz="4000" dirty="0">
              <a:solidFill>
                <a:prstClr val="white"/>
              </a:solidFill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8912078" y="3371642"/>
            <a:ext cx="2226462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prstClr val="white"/>
              </a:solidFill>
            </a:endParaRPr>
          </a:p>
        </p:txBody>
      </p:sp>
      <p:cxnSp>
        <p:nvCxnSpPr>
          <p:cNvPr id="170" name="직선 연결선 169"/>
          <p:cNvCxnSpPr/>
          <p:nvPr/>
        </p:nvCxnSpPr>
        <p:spPr>
          <a:xfrm>
            <a:off x="1734329" y="1119901"/>
            <a:ext cx="9168430" cy="24215"/>
          </a:xfrm>
          <a:prstGeom prst="line">
            <a:avLst/>
          </a:prstGeom>
          <a:ln w="9525">
            <a:solidFill>
              <a:srgbClr val="62AE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27" y="1499765"/>
            <a:ext cx="4802150" cy="4802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62215" y="21560"/>
            <a:ext cx="901939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en-US" altLang="ko-KR" sz="4400" dirty="0"/>
              <a:t> </a:t>
            </a:r>
            <a:r>
              <a:rPr lang="ko-KR" altLang="en-US" sz="4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반려견 사진 선택</a:t>
            </a:r>
          </a:p>
        </p:txBody>
      </p:sp>
      <p:cxnSp>
        <p:nvCxnSpPr>
          <p:cNvPr id="156" name="직선 연결선 155"/>
          <p:cNvCxnSpPr/>
          <p:nvPr/>
        </p:nvCxnSpPr>
        <p:spPr>
          <a:xfrm flipH="1">
            <a:off x="5057251" y="1984556"/>
            <a:ext cx="1" cy="3935645"/>
          </a:xfrm>
          <a:prstGeom prst="line">
            <a:avLst/>
          </a:prstGeom>
          <a:ln w="9525">
            <a:solidFill>
              <a:srgbClr val="62AE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064017" y="2221530"/>
            <a:ext cx="2125769" cy="561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안녕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멍멍아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!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75873" y="4187345"/>
            <a:ext cx="378299" cy="378299"/>
          </a:xfrm>
          <a:prstGeom prst="rect">
            <a:avLst/>
          </a:prstGeom>
        </p:spPr>
      </p:pic>
      <p:sp>
        <p:nvSpPr>
          <p:cNvPr id="157" name="직사각형 156"/>
          <p:cNvSpPr/>
          <p:nvPr/>
        </p:nvSpPr>
        <p:spPr>
          <a:xfrm>
            <a:off x="2666201" y="4208249"/>
            <a:ext cx="1445264" cy="336490"/>
          </a:xfrm>
          <a:prstGeom prst="rect">
            <a:avLst/>
          </a:prstGeom>
          <a:solidFill>
            <a:srgbClr val="BDD7EE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>
                    <a:lumMod val="50000"/>
                  </a:schemeClr>
                </a:solidFill>
              </a:rPr>
              <a:t>사진 찍기</a:t>
            </a:r>
          </a:p>
        </p:txBody>
      </p:sp>
      <p:sp>
        <p:nvSpPr>
          <p:cNvPr id="17" name="타원 16"/>
          <p:cNvSpPr/>
          <p:nvPr/>
        </p:nvSpPr>
        <p:spPr>
          <a:xfrm>
            <a:off x="2075868" y="4189229"/>
            <a:ext cx="389723" cy="383361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075868" y="2881870"/>
            <a:ext cx="2113918" cy="1113982"/>
          </a:xfrm>
          <a:prstGeom prst="rect">
            <a:avLst/>
          </a:prstGeom>
          <a:solidFill>
            <a:srgbClr val="394E8F"/>
          </a:solidFill>
          <a:ln>
            <a:solidFill>
              <a:srgbClr val="62AE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064017" y="2739301"/>
            <a:ext cx="2135128" cy="1389781"/>
          </a:xfrm>
          <a:prstGeom prst="rect">
            <a:avLst/>
          </a:prstGeom>
          <a:noFill/>
        </p:spPr>
        <p:txBody>
          <a:bodyPr wrap="square" bIns="180000" rtlCol="0">
            <a:spAutoFit/>
          </a:bodyPr>
          <a:lstStyle/>
          <a:p>
            <a:pPr algn="ctr"/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주의</a:t>
            </a:r>
            <a:r>
              <a:rPr lang="en-US" altLang="ko-KR" sz="1100" dirty="0">
                <a:solidFill>
                  <a:schemeClr val="bg1"/>
                </a:solidFill>
              </a:rPr>
              <a:t>!</a:t>
            </a:r>
          </a:p>
          <a:p>
            <a:endParaRPr lang="en-US" altLang="ko-KR" sz="11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원활한 분석을 위해 </a:t>
            </a:r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 err="1">
                <a:solidFill>
                  <a:schemeClr val="bg1"/>
                </a:solidFill>
              </a:rPr>
              <a:t>반려견</a:t>
            </a:r>
            <a:r>
              <a:rPr lang="ko-KR" altLang="en-US" sz="1050" dirty="0">
                <a:solidFill>
                  <a:schemeClr val="bg1"/>
                </a:solidFill>
              </a:rPr>
              <a:t> 얼굴이 똑바로 </a:t>
            </a:r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나온 사진을 찍거나 </a:t>
            </a:r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올려주세요</a:t>
            </a:r>
            <a:r>
              <a:rPr lang="en-US" altLang="ko-KR" sz="1100" dirty="0">
                <a:solidFill>
                  <a:schemeClr val="bg1"/>
                </a:solidFill>
              </a:rPr>
              <a:t>.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2666201" y="4744850"/>
            <a:ext cx="1445264" cy="336490"/>
          </a:xfrm>
          <a:prstGeom prst="rect">
            <a:avLst/>
          </a:prstGeom>
          <a:solidFill>
            <a:srgbClr val="BDD7EE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>
                    <a:lumMod val="50000"/>
                  </a:schemeClr>
                </a:solidFill>
              </a:rPr>
              <a:t>사진 불러오기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868" y="4713313"/>
            <a:ext cx="410153" cy="423467"/>
          </a:xfrm>
          <a:prstGeom prst="rect">
            <a:avLst/>
          </a:prstGeom>
          <a:solidFill>
            <a:srgbClr val="394E8F"/>
          </a:solidFill>
        </p:spPr>
      </p:pic>
      <p:sp>
        <p:nvSpPr>
          <p:cNvPr id="172" name="직사각형 171"/>
          <p:cNvSpPr/>
          <p:nvPr/>
        </p:nvSpPr>
        <p:spPr>
          <a:xfrm>
            <a:off x="5774763" y="1714503"/>
            <a:ext cx="1445264" cy="336490"/>
          </a:xfrm>
          <a:prstGeom prst="rect">
            <a:avLst/>
          </a:prstGeom>
          <a:solidFill>
            <a:srgbClr val="BDD7EE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>
                    <a:lumMod val="50000"/>
                  </a:schemeClr>
                </a:solidFill>
              </a:rPr>
              <a:t>사진 찍기</a:t>
            </a:r>
          </a:p>
        </p:txBody>
      </p:sp>
      <p:sp>
        <p:nvSpPr>
          <p:cNvPr id="174" name="직사각형 173"/>
          <p:cNvSpPr/>
          <p:nvPr/>
        </p:nvSpPr>
        <p:spPr>
          <a:xfrm>
            <a:off x="9069743" y="1700833"/>
            <a:ext cx="1445264" cy="336490"/>
          </a:xfrm>
          <a:prstGeom prst="rect">
            <a:avLst/>
          </a:prstGeom>
          <a:solidFill>
            <a:srgbClr val="BDD7EE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>
                    <a:lumMod val="50000"/>
                  </a:schemeClr>
                </a:solidFill>
              </a:rPr>
              <a:t>사진 불러오기</a:t>
            </a:r>
          </a:p>
        </p:txBody>
      </p:sp>
      <p:pic>
        <p:nvPicPr>
          <p:cNvPr id="175" name="그림 17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544" y="2337413"/>
            <a:ext cx="3665568" cy="3665568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689" y="2688083"/>
            <a:ext cx="2007486" cy="227312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214" y="2922295"/>
            <a:ext cx="1407738" cy="1755335"/>
          </a:xfrm>
          <a:prstGeom prst="rect">
            <a:avLst/>
          </a:prstGeom>
        </p:spPr>
      </p:pic>
      <p:sp>
        <p:nvSpPr>
          <p:cNvPr id="178" name="직사각형 177"/>
          <p:cNvSpPr/>
          <p:nvPr/>
        </p:nvSpPr>
        <p:spPr>
          <a:xfrm>
            <a:off x="5488689" y="4970727"/>
            <a:ext cx="2007486" cy="393371"/>
          </a:xfrm>
          <a:prstGeom prst="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23362" y="4985539"/>
            <a:ext cx="369041" cy="369041"/>
          </a:xfrm>
          <a:prstGeom prst="rect">
            <a:avLst/>
          </a:prstGeom>
        </p:spPr>
      </p:pic>
      <p:pic>
        <p:nvPicPr>
          <p:cNvPr id="179" name="그림 17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426" y="2314445"/>
            <a:ext cx="3702621" cy="3665568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8842755" y="2739301"/>
            <a:ext cx="2040952" cy="2320079"/>
          </a:xfrm>
          <a:prstGeom prst="rect">
            <a:avLst/>
          </a:prstGeom>
          <a:gradFill flip="none" rotWithShape="1">
            <a:gsLst>
              <a:gs pos="0">
                <a:srgbClr val="394E8F">
                  <a:shade val="30000"/>
                  <a:satMod val="115000"/>
                </a:srgbClr>
              </a:gs>
              <a:gs pos="50000">
                <a:srgbClr val="394E8F">
                  <a:shade val="67500"/>
                  <a:satMod val="115000"/>
                </a:srgbClr>
              </a:gs>
              <a:gs pos="100000">
                <a:srgbClr val="394E8F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solidFill>
              <a:srgbClr val="394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/>
          <p:cNvSpPr/>
          <p:nvPr/>
        </p:nvSpPr>
        <p:spPr>
          <a:xfrm>
            <a:off x="8931157" y="3003001"/>
            <a:ext cx="1901484" cy="1978632"/>
          </a:xfrm>
          <a:prstGeom prst="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921632" y="2998801"/>
            <a:ext cx="689688" cy="687660"/>
          </a:xfrm>
          <a:prstGeom prst="rect">
            <a:avLst/>
          </a:prstGeom>
          <a:solidFill>
            <a:srgbClr val="62AE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0" name="그림 17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339" y="3024872"/>
            <a:ext cx="632334" cy="635517"/>
          </a:xfrm>
          <a:prstGeom prst="rect">
            <a:avLst/>
          </a:prstGeom>
        </p:spPr>
      </p:pic>
      <p:sp>
        <p:nvSpPr>
          <p:cNvPr id="182" name="직사각형 181"/>
          <p:cNvSpPr/>
          <p:nvPr/>
        </p:nvSpPr>
        <p:spPr>
          <a:xfrm>
            <a:off x="8845363" y="2695775"/>
            <a:ext cx="2028819" cy="273225"/>
          </a:xfrm>
          <a:prstGeom prst="rect">
            <a:avLst/>
          </a:prstGeom>
          <a:solidFill>
            <a:srgbClr val="BDD7EE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9202057" y="2692001"/>
            <a:ext cx="1338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002060"/>
                </a:solidFill>
              </a:rPr>
              <a:t>갤러리</a:t>
            </a: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320" y="3028797"/>
            <a:ext cx="607750" cy="661163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951" y="3025901"/>
            <a:ext cx="552284" cy="660560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207" y="3706086"/>
            <a:ext cx="661113" cy="594449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44804">
            <a:off x="8395203" y="3095533"/>
            <a:ext cx="895102" cy="895102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183" y="3705502"/>
            <a:ext cx="666750" cy="595033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146" y="3705502"/>
            <a:ext cx="566430" cy="595034"/>
          </a:xfrm>
          <a:prstGeom prst="rect">
            <a:avLst/>
          </a:prstGeom>
        </p:spPr>
      </p:pic>
      <p:pic>
        <p:nvPicPr>
          <p:cNvPr id="190" name="그림 18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601" y="4333292"/>
            <a:ext cx="607750" cy="622270"/>
          </a:xfrm>
          <a:prstGeom prst="rect">
            <a:avLst/>
          </a:prstGeom>
        </p:spPr>
      </p:pic>
      <p:pic>
        <p:nvPicPr>
          <p:cNvPr id="191" name="그림 190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278" y="4321074"/>
            <a:ext cx="552284" cy="648107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574" y="4333291"/>
            <a:ext cx="598900" cy="597279"/>
          </a:xfrm>
          <a:prstGeom prst="rect">
            <a:avLst/>
          </a:prstGeom>
        </p:spPr>
      </p:pic>
      <p:sp>
        <p:nvSpPr>
          <p:cNvPr id="181" name="직사각형 180"/>
          <p:cNvSpPr/>
          <p:nvPr/>
        </p:nvSpPr>
        <p:spPr>
          <a:xfrm>
            <a:off x="8845417" y="4947849"/>
            <a:ext cx="2027967" cy="393371"/>
          </a:xfrm>
          <a:prstGeom prst="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89" name="그림 18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8804">
            <a:off x="9890943" y="5070622"/>
            <a:ext cx="895102" cy="895102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9212452" y="4976791"/>
            <a:ext cx="1338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/>
                </a:solidFill>
              </a:rPr>
              <a:t>선택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10842013" y="3285536"/>
            <a:ext cx="45719" cy="941151"/>
          </a:xfrm>
          <a:prstGeom prst="rect">
            <a:avLst/>
          </a:prstGeom>
          <a:solidFill>
            <a:srgbClr val="62AEC6"/>
          </a:solidFill>
          <a:ln>
            <a:solidFill>
              <a:srgbClr val="62AE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48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795842" y="173137"/>
            <a:ext cx="11191725" cy="6380900"/>
            <a:chOff x="587571" y="162775"/>
            <a:chExt cx="11191725" cy="6380900"/>
          </a:xfrm>
        </p:grpSpPr>
        <p:sp>
          <p:nvSpPr>
            <p:cNvPr id="39" name="직사각형 38"/>
            <p:cNvSpPr/>
            <p:nvPr/>
          </p:nvSpPr>
          <p:spPr>
            <a:xfrm>
              <a:off x="591596" y="134491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6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8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cxnSp>
              <p:nvCxnSpPr>
                <p:cNvPr id="58" name="직선 연결선 57"/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그룹 69"/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67" name="직선 연결선 66"/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/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" name="꺾인 연결선 6"/>
              <p:cNvCxnSpPr>
                <a:stCxn id="10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3805892" y="5059380"/>
            <a:ext cx="4706625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1100" dirty="0">
              <a:solidFill>
                <a:prstClr val="white"/>
              </a:solidFill>
            </a:endParaRPr>
          </a:p>
        </p:txBody>
      </p:sp>
      <p:sp>
        <p:nvSpPr>
          <p:cNvPr id="158" name="타원 157"/>
          <p:cNvSpPr/>
          <p:nvPr/>
        </p:nvSpPr>
        <p:spPr>
          <a:xfrm>
            <a:off x="700592" y="292117"/>
            <a:ext cx="822930" cy="827784"/>
          </a:xfrm>
          <a:prstGeom prst="ellipse">
            <a:avLst/>
          </a:prstGeom>
          <a:solidFill>
            <a:srgbClr val="62AEC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prstClr val="white"/>
                </a:solidFill>
              </a:rPr>
              <a:t>2</a:t>
            </a:r>
            <a:endParaRPr lang="ko-KR" altLang="en-US" sz="4000" dirty="0">
              <a:solidFill>
                <a:prstClr val="white"/>
              </a:solidFill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8912078" y="3371642"/>
            <a:ext cx="2226462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prstClr val="white"/>
              </a:solidFill>
            </a:endParaRPr>
          </a:p>
        </p:txBody>
      </p:sp>
      <p:cxnSp>
        <p:nvCxnSpPr>
          <p:cNvPr id="170" name="직선 연결선 169"/>
          <p:cNvCxnSpPr/>
          <p:nvPr/>
        </p:nvCxnSpPr>
        <p:spPr>
          <a:xfrm>
            <a:off x="1734329" y="1119901"/>
            <a:ext cx="9168430" cy="24215"/>
          </a:xfrm>
          <a:prstGeom prst="line">
            <a:avLst/>
          </a:prstGeom>
          <a:ln w="9525">
            <a:solidFill>
              <a:srgbClr val="62AE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62215" y="21560"/>
            <a:ext cx="901939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en-US" altLang="ko-KR" sz="4400" dirty="0"/>
              <a:t> </a:t>
            </a:r>
            <a:r>
              <a:rPr lang="ko-KR" altLang="en-US" sz="4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에러 메시지 출력 </a:t>
            </a:r>
            <a:r>
              <a:rPr lang="en-US" altLang="ko-KR" sz="4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1</a:t>
            </a:r>
            <a:endParaRPr lang="ko-KR" altLang="en-US" sz="4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56" name="직선 연결선 155"/>
          <p:cNvCxnSpPr/>
          <p:nvPr/>
        </p:nvCxnSpPr>
        <p:spPr>
          <a:xfrm>
            <a:off x="6153150" y="2229852"/>
            <a:ext cx="28576" cy="4051010"/>
          </a:xfrm>
          <a:prstGeom prst="line">
            <a:avLst/>
          </a:prstGeom>
          <a:ln w="9525">
            <a:solidFill>
              <a:srgbClr val="62AE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/>
          <p:cNvSpPr/>
          <p:nvPr/>
        </p:nvSpPr>
        <p:spPr>
          <a:xfrm>
            <a:off x="2351171" y="1459073"/>
            <a:ext cx="2513821" cy="664986"/>
          </a:xfrm>
          <a:prstGeom prst="rect">
            <a:avLst/>
          </a:prstGeom>
          <a:solidFill>
            <a:srgbClr val="BDD7EE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>
                    <a:lumMod val="50000"/>
                  </a:schemeClr>
                </a:solidFill>
              </a:rPr>
              <a:t>촬영한 사진을 인식할 수 없거나 </a:t>
            </a:r>
            <a:endParaRPr lang="en-US" altLang="ko-KR" sz="11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ko-KR" altLang="en-US" sz="1100" dirty="0">
                <a:solidFill>
                  <a:schemeClr val="accent1">
                    <a:lumMod val="50000"/>
                  </a:schemeClr>
                </a:solidFill>
              </a:rPr>
              <a:t>엉뚱한 대상을 촬영했을 때</a:t>
            </a:r>
          </a:p>
        </p:txBody>
      </p:sp>
      <p:sp>
        <p:nvSpPr>
          <p:cNvPr id="174" name="직사각형 173"/>
          <p:cNvSpPr/>
          <p:nvPr/>
        </p:nvSpPr>
        <p:spPr>
          <a:xfrm>
            <a:off x="7255164" y="1523155"/>
            <a:ext cx="2770145" cy="600904"/>
          </a:xfrm>
          <a:prstGeom prst="rect">
            <a:avLst/>
          </a:prstGeom>
          <a:solidFill>
            <a:srgbClr val="BDD7EE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>
                    <a:lumMod val="50000"/>
                  </a:schemeClr>
                </a:solidFill>
              </a:rPr>
              <a:t>분석이 불가능한 사진을 선택했을 때</a:t>
            </a:r>
          </a:p>
        </p:txBody>
      </p:sp>
      <p:pic>
        <p:nvPicPr>
          <p:cNvPr id="175" name="그림 17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215" y="2315701"/>
            <a:ext cx="4211741" cy="402738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91" y="2875230"/>
            <a:ext cx="1960766" cy="213669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589730" y="5053106"/>
            <a:ext cx="936398" cy="532793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409826" y="2735382"/>
            <a:ext cx="2319040" cy="58700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대상을 인식할 수 없습니다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71" name="직사각형 70"/>
          <p:cNvSpPr/>
          <p:nvPr/>
        </p:nvSpPr>
        <p:spPr>
          <a:xfrm>
            <a:off x="3608082" y="5048569"/>
            <a:ext cx="936398" cy="537330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582431" y="5108771"/>
            <a:ext cx="942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이미지 </a:t>
            </a:r>
            <a:endParaRPr lang="en-US" altLang="ko-KR" sz="1100" dirty="0"/>
          </a:p>
          <a:p>
            <a:pPr algn="ctr"/>
            <a:r>
              <a:rPr lang="ko-KR" altLang="en-US" sz="1100" dirty="0"/>
              <a:t>불러오기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638045" y="5160699"/>
            <a:ext cx="942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다시 촬영</a:t>
            </a:r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817" y="2329674"/>
            <a:ext cx="4211741" cy="4027388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428" y="2924221"/>
            <a:ext cx="1960766" cy="2136697"/>
          </a:xfrm>
          <a:prstGeom prst="rect">
            <a:avLst/>
          </a:prstGeom>
        </p:spPr>
      </p:pic>
      <p:sp>
        <p:nvSpPr>
          <p:cNvPr id="75" name="직사각형 74"/>
          <p:cNvSpPr/>
          <p:nvPr/>
        </p:nvSpPr>
        <p:spPr>
          <a:xfrm>
            <a:off x="7509291" y="2752763"/>
            <a:ext cx="2330034" cy="58700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대상을 인식할 수 없습니다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79" name="직사각형 78"/>
          <p:cNvSpPr/>
          <p:nvPr/>
        </p:nvSpPr>
        <p:spPr>
          <a:xfrm>
            <a:off x="7688428" y="5089493"/>
            <a:ext cx="936398" cy="537330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7658886" y="5151050"/>
            <a:ext cx="942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이미지 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재선택</a:t>
            </a:r>
            <a:endParaRPr lang="ko-KR" altLang="en-US" sz="1100" dirty="0"/>
          </a:p>
        </p:txBody>
      </p:sp>
      <p:sp>
        <p:nvSpPr>
          <p:cNvPr id="80" name="직사각형 79"/>
          <p:cNvSpPr/>
          <p:nvPr/>
        </p:nvSpPr>
        <p:spPr>
          <a:xfrm>
            <a:off x="8701968" y="5090014"/>
            <a:ext cx="936398" cy="532793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8713665" y="5208251"/>
            <a:ext cx="942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 촬영하기</a:t>
            </a:r>
          </a:p>
        </p:txBody>
      </p:sp>
    </p:spTree>
    <p:extLst>
      <p:ext uri="{BB962C8B-B14F-4D97-AF65-F5344CB8AC3E}">
        <p14:creationId xmlns:p14="http://schemas.microsoft.com/office/powerpoint/2010/main" val="601444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700592" y="77887"/>
            <a:ext cx="11286975" cy="6380900"/>
            <a:chOff x="587571" y="162775"/>
            <a:chExt cx="11191725" cy="6380900"/>
          </a:xfrm>
        </p:grpSpPr>
        <p:sp>
          <p:nvSpPr>
            <p:cNvPr id="39" name="직사각형 38"/>
            <p:cNvSpPr/>
            <p:nvPr/>
          </p:nvSpPr>
          <p:spPr>
            <a:xfrm>
              <a:off x="591596" y="1365060"/>
              <a:ext cx="10780317" cy="517097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6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8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cxnSp>
              <p:nvCxnSpPr>
                <p:cNvPr id="58" name="직선 연결선 57"/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그룹 69"/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67" name="직선 연결선 66"/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/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" name="꺾인 연결선 6"/>
              <p:cNvCxnSpPr>
                <a:stCxn id="10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8" name="타원 157"/>
          <p:cNvSpPr/>
          <p:nvPr/>
        </p:nvSpPr>
        <p:spPr>
          <a:xfrm>
            <a:off x="700592" y="292117"/>
            <a:ext cx="822930" cy="827784"/>
          </a:xfrm>
          <a:prstGeom prst="ellipse">
            <a:avLst/>
          </a:prstGeom>
          <a:solidFill>
            <a:srgbClr val="62AEC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prstClr val="white"/>
                </a:solidFill>
              </a:rPr>
              <a:t>3</a:t>
            </a:r>
            <a:endParaRPr lang="ko-KR" altLang="en-US" sz="4000" dirty="0">
              <a:solidFill>
                <a:prstClr val="white"/>
              </a:solidFill>
            </a:endParaRPr>
          </a:p>
        </p:txBody>
      </p:sp>
      <p:cxnSp>
        <p:nvCxnSpPr>
          <p:cNvPr id="170" name="직선 연결선 169"/>
          <p:cNvCxnSpPr/>
          <p:nvPr/>
        </p:nvCxnSpPr>
        <p:spPr>
          <a:xfrm>
            <a:off x="1734329" y="1119901"/>
            <a:ext cx="9168430" cy="24215"/>
          </a:xfrm>
          <a:prstGeom prst="line">
            <a:avLst/>
          </a:prstGeom>
          <a:ln w="9525">
            <a:solidFill>
              <a:srgbClr val="62AE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91458" y="116915"/>
            <a:ext cx="901939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en-US" altLang="ko-KR" sz="4400" dirty="0">
                <a:solidFill>
                  <a:srgbClr val="BDD7EE"/>
                </a:solidFill>
              </a:rPr>
              <a:t> </a:t>
            </a:r>
            <a:r>
              <a:rPr lang="ko-KR" altLang="en-US" sz="4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반려견 정보 입력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639C4C4-C6AA-40AC-8562-EFB96744C0B6}"/>
              </a:ext>
            </a:extLst>
          </p:cNvPr>
          <p:cNvGrpSpPr/>
          <p:nvPr/>
        </p:nvGrpSpPr>
        <p:grpSpPr>
          <a:xfrm>
            <a:off x="1095858" y="1387127"/>
            <a:ext cx="5172076" cy="4940630"/>
            <a:chOff x="1095858" y="1387127"/>
            <a:chExt cx="5172076" cy="4940630"/>
          </a:xfrm>
        </p:grpSpPr>
        <p:sp>
          <p:nvSpPr>
            <p:cNvPr id="60" name="직사각형 59"/>
            <p:cNvSpPr/>
            <p:nvPr/>
          </p:nvSpPr>
          <p:spPr>
            <a:xfrm>
              <a:off x="1310131" y="5059380"/>
              <a:ext cx="4706625" cy="3135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1100" dirty="0">
                <a:solidFill>
                  <a:prstClr val="white"/>
                </a:solidFill>
              </a:endParaRPr>
            </a:p>
          </p:txBody>
        </p:sp>
        <p:pic>
          <p:nvPicPr>
            <p:cNvPr id="175" name="그림 17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858" y="1387127"/>
              <a:ext cx="5172076" cy="4940630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2410133" y="1991383"/>
              <a:ext cx="895350" cy="1009273"/>
            </a:xfrm>
            <a:prstGeom prst="rect">
              <a:avLst/>
            </a:prstGeom>
            <a:solidFill>
              <a:srgbClr val="394E8F"/>
            </a:solidFill>
            <a:ln>
              <a:solidFill>
                <a:srgbClr val="394E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2668" y="2037981"/>
              <a:ext cx="810279" cy="896374"/>
            </a:xfrm>
            <a:prstGeom prst="rect">
              <a:avLst/>
            </a:prstGeom>
          </p:spPr>
        </p:pic>
        <p:sp>
          <p:nvSpPr>
            <p:cNvPr id="44" name="타원 43"/>
            <p:cNvSpPr/>
            <p:nvPr/>
          </p:nvSpPr>
          <p:spPr>
            <a:xfrm>
              <a:off x="2886816" y="3623690"/>
              <a:ext cx="147133" cy="15644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2AE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955724" y="2501720"/>
              <a:ext cx="923925" cy="3071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>
              <a:off x="3875751" y="3610376"/>
              <a:ext cx="147133" cy="15644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2AE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prstClr val="white"/>
                </a:solidFill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4799015" y="3616715"/>
              <a:ext cx="147133" cy="15644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2AE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prstClr val="white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386493" y="3588432"/>
              <a:ext cx="7039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소형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318938" y="3579132"/>
              <a:ext cx="7039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/>
                <a:t>중형</a:t>
              </a:r>
              <a:endParaRPr lang="ko-KR" altLang="en-US" sz="11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307268" y="3571109"/>
              <a:ext cx="7039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/>
                <a:t>대형</a:t>
              </a:r>
              <a:endParaRPr lang="ko-KR" altLang="en-US" sz="11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395880" y="2556292"/>
              <a:ext cx="7039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/>
                <a:t>나이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349459" y="2997234"/>
              <a:ext cx="7039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/>
                <a:t>몸무게</a:t>
              </a: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3959059" y="2967339"/>
              <a:ext cx="923925" cy="3071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137520" y="4872572"/>
              <a:ext cx="1066781" cy="549506"/>
            </a:xfrm>
            <a:prstGeom prst="rect">
              <a:avLst/>
            </a:prstGeom>
            <a:solidFill>
              <a:srgbClr val="394E8F"/>
            </a:solidFill>
            <a:ln>
              <a:solidFill>
                <a:srgbClr val="394E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분석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351107" y="3926822"/>
              <a:ext cx="7039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/>
                <a:t>유전병</a:t>
              </a:r>
            </a:p>
          </p:txBody>
        </p:sp>
        <p:sp>
          <p:nvSpPr>
            <p:cNvPr id="61" name="타원 60"/>
            <p:cNvSpPr/>
            <p:nvPr/>
          </p:nvSpPr>
          <p:spPr>
            <a:xfrm>
              <a:off x="3717172" y="3959077"/>
              <a:ext cx="158579" cy="17144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2AE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prstClr val="white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403700" y="3355067"/>
              <a:ext cx="7039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/>
                <a:t>크기</a:t>
              </a:r>
            </a:p>
          </p:txBody>
        </p:sp>
        <p:sp>
          <p:nvSpPr>
            <p:cNvPr id="63" name="타원 62"/>
            <p:cNvSpPr/>
            <p:nvPr/>
          </p:nvSpPr>
          <p:spPr>
            <a:xfrm>
              <a:off x="4660339" y="3959658"/>
              <a:ext cx="158579" cy="17144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2AE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prstClr val="white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225103" y="3921813"/>
              <a:ext cx="7039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있음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133534" y="3913992"/>
              <a:ext cx="7039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없음</a:t>
              </a: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3955724" y="2036102"/>
              <a:ext cx="923925" cy="3071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395880" y="2068460"/>
              <a:ext cx="7039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/>
                <a:t>이름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410133" y="4244882"/>
              <a:ext cx="7039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/>
                <a:t>털</a:t>
              </a:r>
            </a:p>
          </p:txBody>
        </p:sp>
        <p:sp>
          <p:nvSpPr>
            <p:cNvPr id="86" name="타원 85"/>
            <p:cNvSpPr/>
            <p:nvPr/>
          </p:nvSpPr>
          <p:spPr>
            <a:xfrm>
              <a:off x="3470233" y="4304928"/>
              <a:ext cx="147133" cy="15644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2AE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prstClr val="white"/>
                </a:solidFill>
              </a:endParaRPr>
            </a:p>
          </p:txBody>
        </p:sp>
        <p:sp>
          <p:nvSpPr>
            <p:cNvPr id="87" name="타원 86"/>
            <p:cNvSpPr/>
            <p:nvPr/>
          </p:nvSpPr>
          <p:spPr>
            <a:xfrm>
              <a:off x="4442936" y="4313205"/>
              <a:ext cx="147133" cy="15644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2AE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prstClr val="white"/>
                </a:solidFill>
              </a:endParaRPr>
            </a:p>
          </p:txBody>
        </p:sp>
        <p:sp>
          <p:nvSpPr>
            <p:cNvPr id="88" name="타원 87"/>
            <p:cNvSpPr/>
            <p:nvPr/>
          </p:nvSpPr>
          <p:spPr>
            <a:xfrm>
              <a:off x="3472692" y="4606591"/>
              <a:ext cx="147133" cy="15644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2AE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prstClr val="white"/>
                </a:solidFill>
              </a:endParaRPr>
            </a:p>
          </p:txBody>
        </p:sp>
        <p:sp>
          <p:nvSpPr>
            <p:cNvPr id="89" name="타원 88"/>
            <p:cNvSpPr/>
            <p:nvPr/>
          </p:nvSpPr>
          <p:spPr>
            <a:xfrm>
              <a:off x="4442936" y="4606591"/>
              <a:ext cx="147133" cy="15644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2AE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prstClr val="white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930005" y="4284229"/>
              <a:ext cx="7039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 </a:t>
              </a:r>
              <a:r>
                <a:rPr lang="ko-KR" altLang="en-US" sz="1100" dirty="0" err="1"/>
                <a:t>단모</a:t>
              </a:r>
              <a:endParaRPr lang="ko-KR" altLang="en-US" sz="11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955724" y="4243667"/>
              <a:ext cx="7039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/>
                <a:t>장모</a:t>
              </a:r>
              <a:endParaRPr lang="ko-KR" altLang="en-US" sz="11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410133" y="4534728"/>
              <a:ext cx="7039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/>
                <a:t>털</a:t>
              </a:r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835384" y="4544485"/>
              <a:ext cx="7039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 </a:t>
              </a:r>
              <a:r>
                <a:rPr lang="ko-KR" altLang="en-US" sz="1100" dirty="0" err="1"/>
                <a:t>단일모</a:t>
              </a:r>
              <a:endParaRPr lang="ko-KR" altLang="en-US" sz="11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79579" y="4540283"/>
              <a:ext cx="7039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 </a:t>
              </a:r>
              <a:r>
                <a:rPr lang="ko-KR" altLang="en-US" sz="1100" dirty="0" err="1"/>
                <a:t>이중모</a:t>
              </a:r>
              <a:endParaRPr lang="ko-KR" altLang="en-US" sz="1100" dirty="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955724" y="2068022"/>
              <a:ext cx="10603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멍멍이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59D7820E-594A-4D51-B861-0C50D8107B0A}"/>
              </a:ext>
            </a:extLst>
          </p:cNvPr>
          <p:cNvSpPr txBox="1"/>
          <p:nvPr/>
        </p:nvSpPr>
        <p:spPr>
          <a:xfrm>
            <a:off x="5536560" y="3031901"/>
            <a:ext cx="5386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정확한 분석 결과를 위한 정보 입력 페이지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(</a:t>
            </a:r>
            <a:r>
              <a:rPr lang="ko-KR" altLang="en-US" sz="1600" dirty="0">
                <a:solidFill>
                  <a:schemeClr val="bg1"/>
                </a:solidFill>
              </a:rPr>
              <a:t>보호자가 정확한 수치를 모를 경우 생략 가능하다</a:t>
            </a:r>
            <a:r>
              <a:rPr lang="en-US" altLang="ko-KR" sz="1600" dirty="0">
                <a:solidFill>
                  <a:schemeClr val="bg1"/>
                </a:solidFill>
              </a:rPr>
              <a:t>.)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244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700592" y="77887"/>
            <a:ext cx="11286975" cy="6380900"/>
            <a:chOff x="587571" y="162775"/>
            <a:chExt cx="11191725" cy="6380900"/>
          </a:xfrm>
        </p:grpSpPr>
        <p:sp>
          <p:nvSpPr>
            <p:cNvPr id="39" name="직사각형 38"/>
            <p:cNvSpPr/>
            <p:nvPr/>
          </p:nvSpPr>
          <p:spPr>
            <a:xfrm>
              <a:off x="591596" y="1365060"/>
              <a:ext cx="10780317" cy="517097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6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8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cxnSp>
              <p:nvCxnSpPr>
                <p:cNvPr id="58" name="직선 연결선 57"/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그룹 69"/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67" name="직선 연결선 66"/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/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" name="꺾인 연결선 6"/>
              <p:cNvCxnSpPr>
                <a:stCxn id="10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8" name="타원 157"/>
          <p:cNvSpPr/>
          <p:nvPr/>
        </p:nvSpPr>
        <p:spPr>
          <a:xfrm>
            <a:off x="700592" y="292117"/>
            <a:ext cx="822930" cy="827784"/>
          </a:xfrm>
          <a:prstGeom prst="ellipse">
            <a:avLst/>
          </a:prstGeom>
          <a:solidFill>
            <a:srgbClr val="62AEC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prstClr val="white"/>
                </a:solidFill>
              </a:rPr>
              <a:t>4</a:t>
            </a:r>
            <a:endParaRPr lang="ko-KR" altLang="en-US" sz="4000" dirty="0">
              <a:solidFill>
                <a:prstClr val="white"/>
              </a:solidFill>
            </a:endParaRPr>
          </a:p>
        </p:txBody>
      </p:sp>
      <p:cxnSp>
        <p:nvCxnSpPr>
          <p:cNvPr id="170" name="직선 연결선 169"/>
          <p:cNvCxnSpPr/>
          <p:nvPr/>
        </p:nvCxnSpPr>
        <p:spPr>
          <a:xfrm>
            <a:off x="1734329" y="1119901"/>
            <a:ext cx="9168430" cy="24215"/>
          </a:xfrm>
          <a:prstGeom prst="line">
            <a:avLst/>
          </a:prstGeom>
          <a:ln w="9525">
            <a:solidFill>
              <a:srgbClr val="62AE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91458" y="116915"/>
            <a:ext cx="901939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en-US" altLang="ko-KR" sz="4400" dirty="0">
                <a:solidFill>
                  <a:srgbClr val="BDD7EE"/>
                </a:solidFill>
              </a:rPr>
              <a:t> </a:t>
            </a:r>
            <a:r>
              <a:rPr lang="ko-KR" altLang="en-US" sz="4400" dirty="0">
                <a:solidFill>
                  <a:srgbClr val="BDD7EE"/>
                </a:solidFill>
              </a:rPr>
              <a:t>분석 결과 출력</a:t>
            </a:r>
            <a:endParaRPr lang="ko-KR" altLang="en-US" sz="4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4A52343-4CBA-43BB-B434-472E91B1DA14}"/>
              </a:ext>
            </a:extLst>
          </p:cNvPr>
          <p:cNvGrpSpPr/>
          <p:nvPr/>
        </p:nvGrpSpPr>
        <p:grpSpPr>
          <a:xfrm>
            <a:off x="2017684" y="1347582"/>
            <a:ext cx="5288877" cy="4940630"/>
            <a:chOff x="3591618" y="1387127"/>
            <a:chExt cx="5288877" cy="4940630"/>
          </a:xfrm>
        </p:grpSpPr>
        <p:sp>
          <p:nvSpPr>
            <p:cNvPr id="60" name="직사각형 59"/>
            <p:cNvSpPr/>
            <p:nvPr/>
          </p:nvSpPr>
          <p:spPr>
            <a:xfrm>
              <a:off x="3805892" y="5059380"/>
              <a:ext cx="4706625" cy="3135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1100" dirty="0">
                <a:solidFill>
                  <a:prstClr val="white"/>
                </a:solidFill>
              </a:endParaRPr>
            </a:p>
          </p:txBody>
        </p:sp>
        <p:pic>
          <p:nvPicPr>
            <p:cNvPr id="175" name="그림 17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1618" y="1387127"/>
              <a:ext cx="5288877" cy="4940630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4896736" y="1970970"/>
              <a:ext cx="895350" cy="1009273"/>
            </a:xfrm>
            <a:prstGeom prst="rect">
              <a:avLst/>
            </a:prstGeom>
            <a:solidFill>
              <a:srgbClr val="394E8F"/>
            </a:solidFill>
            <a:ln>
              <a:solidFill>
                <a:srgbClr val="394E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9271" y="2017568"/>
              <a:ext cx="810279" cy="896374"/>
            </a:xfrm>
            <a:prstGeom prst="rect">
              <a:avLst/>
            </a:prstGeom>
          </p:spPr>
        </p:pic>
        <p:graphicFrame>
          <p:nvGraphicFramePr>
            <p:cNvPr id="21" name="차트 20"/>
            <p:cNvGraphicFramePr/>
            <p:nvPr/>
          </p:nvGraphicFramePr>
          <p:xfrm>
            <a:off x="4594379" y="3213821"/>
            <a:ext cx="3129650" cy="224742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2" name="TextBox 21"/>
            <p:cNvSpPr txBox="1"/>
            <p:nvPr/>
          </p:nvSpPr>
          <p:spPr>
            <a:xfrm>
              <a:off x="5927904" y="2092455"/>
              <a:ext cx="14083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멍멍이 분석 완료</a:t>
              </a:r>
              <a:r>
                <a:rPr lang="en-US" altLang="ko-KR" sz="1200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!</a:t>
              </a:r>
              <a:endParaRPr lang="ko-KR" alt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022427" y="2514967"/>
              <a:ext cx="1261242" cy="448187"/>
            </a:xfrm>
            <a:prstGeom prst="rect">
              <a:avLst/>
            </a:prstGeom>
            <a:solidFill>
              <a:srgbClr val="394E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저장하기</a:t>
              </a: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0496044-4BFB-4FE0-9CA9-3AB8A0E37BD9}"/>
              </a:ext>
            </a:extLst>
          </p:cNvPr>
          <p:cNvSpPr/>
          <p:nvPr/>
        </p:nvSpPr>
        <p:spPr>
          <a:xfrm>
            <a:off x="3634448" y="5044829"/>
            <a:ext cx="4706625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1100" dirty="0">
              <a:solidFill>
                <a:prstClr val="white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FBFA7B-EF8F-49C4-B7E0-19F91BA7F422}"/>
              </a:ext>
            </a:extLst>
          </p:cNvPr>
          <p:cNvSpPr txBox="1"/>
          <p:nvPr/>
        </p:nvSpPr>
        <p:spPr>
          <a:xfrm>
            <a:off x="6363907" y="3198167"/>
            <a:ext cx="4706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분석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결과를 확률로 표현해 출력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116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700592" y="77887"/>
            <a:ext cx="11286975" cy="6380900"/>
            <a:chOff x="587571" y="162775"/>
            <a:chExt cx="11191725" cy="6380900"/>
          </a:xfrm>
        </p:grpSpPr>
        <p:sp>
          <p:nvSpPr>
            <p:cNvPr id="39" name="직사각형 38"/>
            <p:cNvSpPr/>
            <p:nvPr/>
          </p:nvSpPr>
          <p:spPr>
            <a:xfrm>
              <a:off x="591596" y="1365060"/>
              <a:ext cx="10780317" cy="517097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6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8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cxnSp>
              <p:nvCxnSpPr>
                <p:cNvPr id="58" name="직선 연결선 57"/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그룹 69"/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67" name="직선 연결선 66"/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/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" name="꺾인 연결선 6"/>
              <p:cNvCxnSpPr>
                <a:stCxn id="10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8" name="타원 157"/>
          <p:cNvSpPr/>
          <p:nvPr/>
        </p:nvSpPr>
        <p:spPr>
          <a:xfrm>
            <a:off x="700592" y="292117"/>
            <a:ext cx="822930" cy="827784"/>
          </a:xfrm>
          <a:prstGeom prst="ellipse">
            <a:avLst/>
          </a:prstGeom>
          <a:solidFill>
            <a:srgbClr val="62AEC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prstClr val="white"/>
                </a:solidFill>
              </a:rPr>
              <a:t>4</a:t>
            </a:r>
            <a:endParaRPr lang="ko-KR" altLang="en-US" sz="4000" dirty="0">
              <a:solidFill>
                <a:prstClr val="white"/>
              </a:solidFill>
            </a:endParaRPr>
          </a:p>
        </p:txBody>
      </p:sp>
      <p:cxnSp>
        <p:nvCxnSpPr>
          <p:cNvPr id="170" name="직선 연결선 169"/>
          <p:cNvCxnSpPr/>
          <p:nvPr/>
        </p:nvCxnSpPr>
        <p:spPr>
          <a:xfrm>
            <a:off x="1734329" y="1119901"/>
            <a:ext cx="9168430" cy="24215"/>
          </a:xfrm>
          <a:prstGeom prst="line">
            <a:avLst/>
          </a:prstGeom>
          <a:ln w="9525">
            <a:solidFill>
              <a:srgbClr val="62AE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91458" y="116915"/>
            <a:ext cx="901939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en-US" altLang="ko-KR" sz="4400" dirty="0">
                <a:solidFill>
                  <a:srgbClr val="BDD7EE"/>
                </a:solidFill>
              </a:rPr>
              <a:t> </a:t>
            </a:r>
            <a:r>
              <a:rPr lang="ko-KR" altLang="en-US" sz="4400" dirty="0">
                <a:solidFill>
                  <a:srgbClr val="BDD7EE"/>
                </a:solidFill>
              </a:rPr>
              <a:t>분석 결과 출력</a:t>
            </a:r>
            <a:endParaRPr lang="ko-KR" altLang="en-US" sz="4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CF10929-4804-4E4A-8DB6-6FCDFABAEDA4}"/>
              </a:ext>
            </a:extLst>
          </p:cNvPr>
          <p:cNvGrpSpPr/>
          <p:nvPr/>
        </p:nvGrpSpPr>
        <p:grpSpPr>
          <a:xfrm>
            <a:off x="20367" y="1362294"/>
            <a:ext cx="5288877" cy="4940630"/>
            <a:chOff x="3420174" y="1372576"/>
            <a:chExt cx="5288877" cy="4940630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0496044-4BFB-4FE0-9CA9-3AB8A0E37BD9}"/>
                </a:ext>
              </a:extLst>
            </p:cNvPr>
            <p:cNvSpPr/>
            <p:nvPr/>
          </p:nvSpPr>
          <p:spPr>
            <a:xfrm>
              <a:off x="3634448" y="5044829"/>
              <a:ext cx="4706625" cy="3135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1100" dirty="0">
                <a:solidFill>
                  <a:prstClr val="white"/>
                </a:solidFill>
              </a:endParaRP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C19B3BB5-9524-44E1-BD49-D3B646DE2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0174" y="1372576"/>
              <a:ext cx="5288877" cy="4940630"/>
            </a:xfrm>
            <a:prstGeom prst="rect">
              <a:avLst/>
            </a:prstGeom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5A04C4FB-C36B-420B-A9C5-1F9BB548C566}"/>
                </a:ext>
              </a:extLst>
            </p:cNvPr>
            <p:cNvSpPr/>
            <p:nvPr/>
          </p:nvSpPr>
          <p:spPr>
            <a:xfrm>
              <a:off x="4725292" y="1956419"/>
              <a:ext cx="895350" cy="1009273"/>
            </a:xfrm>
            <a:prstGeom prst="rect">
              <a:avLst/>
            </a:prstGeom>
            <a:solidFill>
              <a:srgbClr val="394E8F"/>
            </a:solidFill>
            <a:ln>
              <a:solidFill>
                <a:srgbClr val="394E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2AE88845-367C-4317-BFC7-7164F3980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7827" y="2003017"/>
              <a:ext cx="810279" cy="896374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949E124-1DBE-4811-9228-B60388756B01}"/>
                </a:ext>
              </a:extLst>
            </p:cNvPr>
            <p:cNvSpPr txBox="1"/>
            <p:nvPr/>
          </p:nvSpPr>
          <p:spPr>
            <a:xfrm>
              <a:off x="5756460" y="2077904"/>
              <a:ext cx="14083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멍멍이 분석 완료</a:t>
              </a:r>
              <a:r>
                <a:rPr lang="en-US" altLang="ko-KR" sz="1200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!</a:t>
              </a:r>
              <a:endParaRPr lang="ko-KR" alt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0E24816-0439-4A86-8CB4-1667DC1A232E}"/>
                </a:ext>
              </a:extLst>
            </p:cNvPr>
            <p:cNvSpPr/>
            <p:nvPr/>
          </p:nvSpPr>
          <p:spPr>
            <a:xfrm>
              <a:off x="5850983" y="2500416"/>
              <a:ext cx="1261242" cy="448187"/>
            </a:xfrm>
            <a:prstGeom prst="rect">
              <a:avLst/>
            </a:prstGeom>
            <a:solidFill>
              <a:srgbClr val="394E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저장하기</a:t>
              </a: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8A4E1B2D-CB63-476E-8A3B-64CE3139E17C}"/>
                </a:ext>
              </a:extLst>
            </p:cNvPr>
            <p:cNvGrpSpPr/>
            <p:nvPr/>
          </p:nvGrpSpPr>
          <p:grpSpPr>
            <a:xfrm>
              <a:off x="4975748" y="3572275"/>
              <a:ext cx="2189098" cy="1764143"/>
              <a:chOff x="4725292" y="3204673"/>
              <a:chExt cx="1086228" cy="1009273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AAC22FD1-FF26-4859-99B2-7D139F39A3FB}"/>
                  </a:ext>
                </a:extLst>
              </p:cNvPr>
              <p:cNvSpPr/>
              <p:nvPr/>
            </p:nvSpPr>
            <p:spPr>
              <a:xfrm>
                <a:off x="4725292" y="3204673"/>
                <a:ext cx="1086228" cy="1009273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rgbClr val="394E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2" name="그래픽 11" descr="개">
                <a:extLst>
                  <a:ext uri="{FF2B5EF4-FFF2-40B4-BE49-F238E27FC236}">
                    <a16:creationId xmlns:a16="http://schemas.microsoft.com/office/drawing/2014/main" id="{0719FB4E-4CAA-4096-AF5D-99FCBC440E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811206" y="3280699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1857368-4A74-466E-B329-063AAC7122F2}"/>
                </a:ext>
              </a:extLst>
            </p:cNvPr>
            <p:cNvSpPr/>
            <p:nvPr/>
          </p:nvSpPr>
          <p:spPr>
            <a:xfrm>
              <a:off x="4930748" y="3234208"/>
              <a:ext cx="2267726" cy="448188"/>
            </a:xfrm>
            <a:prstGeom prst="rect">
              <a:avLst/>
            </a:prstGeom>
            <a:solidFill>
              <a:srgbClr val="394E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견종 </a:t>
              </a:r>
              <a:r>
                <a:rPr lang="en-US" altLang="ko-KR" dirty="0"/>
                <a:t>A</a:t>
              </a:r>
              <a:endParaRPr lang="en-US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5F574A5-C8CF-41D0-A65F-B2E2E182E0AF}"/>
              </a:ext>
            </a:extLst>
          </p:cNvPr>
          <p:cNvGrpSpPr/>
          <p:nvPr/>
        </p:nvGrpSpPr>
        <p:grpSpPr>
          <a:xfrm>
            <a:off x="3345030" y="1372576"/>
            <a:ext cx="5288877" cy="4940630"/>
            <a:chOff x="3934485" y="1372576"/>
            <a:chExt cx="5288877" cy="4940630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4E8E353F-AEAF-4062-85DF-8F5A38A71762}"/>
                </a:ext>
              </a:extLst>
            </p:cNvPr>
            <p:cNvGrpSpPr/>
            <p:nvPr/>
          </p:nvGrpSpPr>
          <p:grpSpPr>
            <a:xfrm>
              <a:off x="3934485" y="1372576"/>
              <a:ext cx="5288877" cy="4940630"/>
              <a:chOff x="5154038" y="1426076"/>
              <a:chExt cx="5288877" cy="4940630"/>
            </a:xfrm>
          </p:grpSpPr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2A1C3733-D30A-4EF2-9BC3-D026CE0E7131}"/>
                  </a:ext>
                </a:extLst>
              </p:cNvPr>
              <p:cNvGrpSpPr/>
              <p:nvPr/>
            </p:nvGrpSpPr>
            <p:grpSpPr>
              <a:xfrm>
                <a:off x="5154038" y="1426076"/>
                <a:ext cx="5288877" cy="4940630"/>
                <a:chOff x="3591618" y="1387127"/>
                <a:chExt cx="5288877" cy="494063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6CDEE648-6E0D-46B6-A8F8-83107D52BEFF}"/>
                    </a:ext>
                  </a:extLst>
                </p:cNvPr>
                <p:cNvSpPr/>
                <p:nvPr/>
              </p:nvSpPr>
              <p:spPr>
                <a:xfrm>
                  <a:off x="3805892" y="5059380"/>
                  <a:ext cx="4706625" cy="31354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endParaRPr lang="en-US" altLang="ko-KR" sz="1100" dirty="0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46" name="그림 45">
                  <a:extLst>
                    <a:ext uri="{FF2B5EF4-FFF2-40B4-BE49-F238E27FC236}">
                      <a16:creationId xmlns:a16="http://schemas.microsoft.com/office/drawing/2014/main" id="{12E4051E-5E8B-4E77-A69E-BD19DAB63C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91618" y="1387127"/>
                  <a:ext cx="5288877" cy="4940630"/>
                </a:xfrm>
                <a:prstGeom prst="rect">
                  <a:avLst/>
                </a:prstGeom>
              </p:spPr>
            </p:pic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9B1181EB-4374-48C6-AD04-478B924C1299}"/>
                    </a:ext>
                  </a:extLst>
                </p:cNvPr>
                <p:cNvSpPr/>
                <p:nvPr/>
              </p:nvSpPr>
              <p:spPr>
                <a:xfrm>
                  <a:off x="4896736" y="1970970"/>
                  <a:ext cx="895350" cy="1009273"/>
                </a:xfrm>
                <a:prstGeom prst="rect">
                  <a:avLst/>
                </a:prstGeom>
                <a:solidFill>
                  <a:srgbClr val="394E8F"/>
                </a:solidFill>
                <a:ln>
                  <a:solidFill>
                    <a:srgbClr val="394E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48" name="그림 47">
                  <a:extLst>
                    <a:ext uri="{FF2B5EF4-FFF2-40B4-BE49-F238E27FC236}">
                      <a16:creationId xmlns:a16="http://schemas.microsoft.com/office/drawing/2014/main" id="{5237D634-E002-4617-B915-5C07E5255A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39271" y="2017568"/>
                  <a:ext cx="810279" cy="896374"/>
                </a:xfrm>
                <a:prstGeom prst="rect">
                  <a:avLst/>
                </a:prstGeom>
              </p:spPr>
            </p:pic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C0D10689-81F2-40F6-A720-F14410112983}"/>
                    </a:ext>
                  </a:extLst>
                </p:cNvPr>
                <p:cNvSpPr txBox="1"/>
                <p:nvPr/>
              </p:nvSpPr>
              <p:spPr>
                <a:xfrm>
                  <a:off x="5927904" y="2092455"/>
                  <a:ext cx="140838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200" dirty="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rPr>
                    <a:t>멍멍이 분석 완료</a:t>
                  </a:r>
                  <a:r>
                    <a:rPr lang="en-US" altLang="ko-KR" sz="1200" dirty="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rPr>
                    <a:t>!</a:t>
                  </a:r>
                  <a:endParaRPr lang="ko-KR" altLang="en-US" sz="12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endParaRP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4FA12584-6D6B-4C1B-BD2B-26AC851FC799}"/>
                    </a:ext>
                  </a:extLst>
                </p:cNvPr>
                <p:cNvSpPr/>
                <p:nvPr/>
              </p:nvSpPr>
              <p:spPr>
                <a:xfrm>
                  <a:off x="6022427" y="2514967"/>
                  <a:ext cx="1261242" cy="448187"/>
                </a:xfrm>
                <a:prstGeom prst="rect">
                  <a:avLst/>
                </a:prstGeom>
                <a:solidFill>
                  <a:srgbClr val="394E8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/>
                    <a:t>저장하기</a:t>
                  </a: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5B1A065D-16F6-4E93-A282-4E1BAF7C7E8C}"/>
                  </a:ext>
                </a:extLst>
              </p:cNvPr>
              <p:cNvGrpSpPr/>
              <p:nvPr/>
            </p:nvGrpSpPr>
            <p:grpSpPr>
              <a:xfrm>
                <a:off x="6431603" y="3186469"/>
                <a:ext cx="1058721" cy="972743"/>
                <a:chOff x="4725292" y="3204673"/>
                <a:chExt cx="1086228" cy="1009273"/>
              </a:xfrm>
            </p:grpSpPr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B465284C-71D2-4077-B891-6A2288EC4EEC}"/>
                    </a:ext>
                  </a:extLst>
                </p:cNvPr>
                <p:cNvSpPr/>
                <p:nvPr/>
              </p:nvSpPr>
              <p:spPr>
                <a:xfrm>
                  <a:off x="4725292" y="3204673"/>
                  <a:ext cx="1086228" cy="1009273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rgbClr val="394E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56" name="그래픽 55" descr="개">
                  <a:extLst>
                    <a:ext uri="{FF2B5EF4-FFF2-40B4-BE49-F238E27FC236}">
                      <a16:creationId xmlns:a16="http://schemas.microsoft.com/office/drawing/2014/main" id="{51E6A67D-7911-48EA-9A52-C3D682101B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11206" y="3280699"/>
                  <a:ext cx="914400" cy="914400"/>
                </a:xfrm>
                <a:prstGeom prst="rect">
                  <a:avLst/>
                </a:prstGeom>
              </p:spPr>
            </p:pic>
          </p:grp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8D7A473-DAE5-4BE4-8274-EEF57B06DD59}"/>
                </a:ext>
              </a:extLst>
            </p:cNvPr>
            <p:cNvSpPr/>
            <p:nvPr/>
          </p:nvSpPr>
          <p:spPr>
            <a:xfrm>
              <a:off x="6365294" y="3132969"/>
              <a:ext cx="371428" cy="240428"/>
            </a:xfrm>
            <a:prstGeom prst="rect">
              <a:avLst/>
            </a:prstGeom>
            <a:solidFill>
              <a:srgbClr val="394E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19FF3B32-B5D6-4AB6-AC16-44F51E91AB43}"/>
                </a:ext>
              </a:extLst>
            </p:cNvPr>
            <p:cNvSpPr/>
            <p:nvPr/>
          </p:nvSpPr>
          <p:spPr>
            <a:xfrm>
              <a:off x="5208253" y="4243964"/>
              <a:ext cx="371428" cy="240428"/>
            </a:xfrm>
            <a:prstGeom prst="rect">
              <a:avLst/>
            </a:prstGeom>
            <a:solidFill>
              <a:srgbClr val="394E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2C9D578-127F-44F5-B56D-7860DA0C661E}"/>
                </a:ext>
              </a:extLst>
            </p:cNvPr>
            <p:cNvSpPr/>
            <p:nvPr/>
          </p:nvSpPr>
          <p:spPr>
            <a:xfrm>
              <a:off x="5208253" y="4901823"/>
              <a:ext cx="371428" cy="240428"/>
            </a:xfrm>
            <a:prstGeom prst="rect">
              <a:avLst/>
            </a:prstGeom>
            <a:solidFill>
              <a:srgbClr val="394E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1CACB72D-34BF-4548-B516-A0A11FBAC934}"/>
                </a:ext>
              </a:extLst>
            </p:cNvPr>
            <p:cNvCxnSpPr/>
            <p:nvPr/>
          </p:nvCxnSpPr>
          <p:spPr>
            <a:xfrm>
              <a:off x="6809874" y="3253183"/>
              <a:ext cx="1099339" cy="0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984182E7-9013-43D7-821D-4563F2B438EB}"/>
                </a:ext>
              </a:extLst>
            </p:cNvPr>
            <p:cNvCxnSpPr>
              <a:cxnSpLocks/>
            </p:cNvCxnSpPr>
            <p:nvPr/>
          </p:nvCxnSpPr>
          <p:spPr>
            <a:xfrm>
              <a:off x="6365294" y="3523336"/>
              <a:ext cx="1543919" cy="0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1093F82A-CE74-419F-8BE5-BD2DCBC08AFA}"/>
                </a:ext>
              </a:extLst>
            </p:cNvPr>
            <p:cNvCxnSpPr>
              <a:cxnSpLocks/>
            </p:cNvCxnSpPr>
            <p:nvPr/>
          </p:nvCxnSpPr>
          <p:spPr>
            <a:xfrm>
              <a:off x="6365294" y="3719459"/>
              <a:ext cx="1543919" cy="0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5B76BDC7-11A3-42E1-ADD2-B553677FD878}"/>
                </a:ext>
              </a:extLst>
            </p:cNvPr>
            <p:cNvCxnSpPr>
              <a:cxnSpLocks/>
            </p:cNvCxnSpPr>
            <p:nvPr/>
          </p:nvCxnSpPr>
          <p:spPr>
            <a:xfrm>
              <a:off x="6365294" y="3914531"/>
              <a:ext cx="1543919" cy="0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C3D2E093-9414-4664-87C8-8FCB93755A86}"/>
                </a:ext>
              </a:extLst>
            </p:cNvPr>
            <p:cNvCxnSpPr>
              <a:cxnSpLocks/>
            </p:cNvCxnSpPr>
            <p:nvPr/>
          </p:nvCxnSpPr>
          <p:spPr>
            <a:xfrm>
              <a:off x="6365294" y="4105712"/>
              <a:ext cx="1543919" cy="0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26CD0515-5F94-4E62-8E6B-8AD277820716}"/>
                </a:ext>
              </a:extLst>
            </p:cNvPr>
            <p:cNvCxnSpPr>
              <a:cxnSpLocks/>
            </p:cNvCxnSpPr>
            <p:nvPr/>
          </p:nvCxnSpPr>
          <p:spPr>
            <a:xfrm>
              <a:off x="5687277" y="4364178"/>
              <a:ext cx="2221936" cy="4695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62743167-92E9-48D7-A958-0816E7DE7975}"/>
                </a:ext>
              </a:extLst>
            </p:cNvPr>
            <p:cNvCxnSpPr>
              <a:cxnSpLocks/>
            </p:cNvCxnSpPr>
            <p:nvPr/>
          </p:nvCxnSpPr>
          <p:spPr>
            <a:xfrm>
              <a:off x="5200528" y="4584604"/>
              <a:ext cx="2700960" cy="0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2F3F6FE0-55CD-45BE-A721-99DECA30AD77}"/>
                </a:ext>
              </a:extLst>
            </p:cNvPr>
            <p:cNvCxnSpPr>
              <a:cxnSpLocks/>
            </p:cNvCxnSpPr>
            <p:nvPr/>
          </p:nvCxnSpPr>
          <p:spPr>
            <a:xfrm>
              <a:off x="5208253" y="4755292"/>
              <a:ext cx="2700960" cy="0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EE39CB69-0D63-4E93-A5FF-2ED2140D1C0A}"/>
                </a:ext>
              </a:extLst>
            </p:cNvPr>
            <p:cNvCxnSpPr>
              <a:cxnSpLocks/>
            </p:cNvCxnSpPr>
            <p:nvPr/>
          </p:nvCxnSpPr>
          <p:spPr>
            <a:xfrm>
              <a:off x="5687277" y="5040597"/>
              <a:ext cx="2221936" cy="4695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86543782-8885-4ADA-BB4C-C7272E6D9D9E}"/>
                </a:ext>
              </a:extLst>
            </p:cNvPr>
            <p:cNvCxnSpPr>
              <a:cxnSpLocks/>
            </p:cNvCxnSpPr>
            <p:nvPr/>
          </p:nvCxnSpPr>
          <p:spPr>
            <a:xfrm>
              <a:off x="5200528" y="5274787"/>
              <a:ext cx="2700960" cy="0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EF1F81FF-916C-41F4-9DE0-E6F8985116F6}"/>
              </a:ext>
            </a:extLst>
          </p:cNvPr>
          <p:cNvSpPr txBox="1"/>
          <p:nvPr/>
        </p:nvSpPr>
        <p:spPr>
          <a:xfrm>
            <a:off x="7662593" y="2042680"/>
            <a:ext cx="3712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분석 결과를 토대로 나온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견종들의 상세 설명 페이지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(</a:t>
            </a:r>
            <a:r>
              <a:rPr lang="ko-KR" altLang="en-US" sz="1600" dirty="0">
                <a:solidFill>
                  <a:schemeClr val="bg1"/>
                </a:solidFill>
              </a:rPr>
              <a:t>저장 후 언제든 확인 가능</a:t>
            </a:r>
            <a:r>
              <a:rPr lang="en-US" altLang="ko-KR" sz="1600" dirty="0">
                <a:solidFill>
                  <a:schemeClr val="bg1"/>
                </a:solidFill>
              </a:rPr>
              <a:t>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DB485DD-C4D9-40D0-B82A-85C53271682B}"/>
              </a:ext>
            </a:extLst>
          </p:cNvPr>
          <p:cNvSpPr txBox="1"/>
          <p:nvPr/>
        </p:nvSpPr>
        <p:spPr>
          <a:xfrm>
            <a:off x="7662593" y="3448020"/>
            <a:ext cx="37128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dirty="0" err="1">
                <a:solidFill>
                  <a:schemeClr val="bg1"/>
                </a:solidFill>
              </a:rPr>
              <a:t>견종의</a:t>
            </a:r>
            <a:r>
              <a:rPr lang="ko-KR" altLang="en-US" sz="2000" dirty="0">
                <a:solidFill>
                  <a:schemeClr val="bg1"/>
                </a:solidFill>
              </a:rPr>
              <a:t> 역사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</a:rPr>
              <a:t>주의해야할 질병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</a:rPr>
              <a:t>특징 및 성격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</a:rPr>
              <a:t>기타 특이사항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169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700592" y="77887"/>
            <a:ext cx="11286975" cy="6380900"/>
            <a:chOff x="587571" y="162775"/>
            <a:chExt cx="11191725" cy="6380900"/>
          </a:xfrm>
        </p:grpSpPr>
        <p:sp>
          <p:nvSpPr>
            <p:cNvPr id="39" name="직사각형 38"/>
            <p:cNvSpPr/>
            <p:nvPr/>
          </p:nvSpPr>
          <p:spPr>
            <a:xfrm>
              <a:off x="591596" y="1365060"/>
              <a:ext cx="10780317" cy="517097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6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8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cxnSp>
              <p:nvCxnSpPr>
                <p:cNvPr id="58" name="직선 연결선 57"/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그룹 69"/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67" name="직선 연결선 66"/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/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" name="꺾인 연결선 6"/>
              <p:cNvCxnSpPr>
                <a:stCxn id="10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8" name="타원 157"/>
          <p:cNvSpPr/>
          <p:nvPr/>
        </p:nvSpPr>
        <p:spPr>
          <a:xfrm>
            <a:off x="700592" y="292117"/>
            <a:ext cx="822930" cy="827784"/>
          </a:xfrm>
          <a:prstGeom prst="ellipse">
            <a:avLst/>
          </a:prstGeom>
          <a:solidFill>
            <a:srgbClr val="62AEC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prstClr val="white"/>
                </a:solidFill>
              </a:rPr>
              <a:t>4</a:t>
            </a:r>
            <a:endParaRPr lang="ko-KR" altLang="en-US" sz="4000" dirty="0">
              <a:solidFill>
                <a:prstClr val="white"/>
              </a:solidFill>
            </a:endParaRPr>
          </a:p>
        </p:txBody>
      </p:sp>
      <p:cxnSp>
        <p:nvCxnSpPr>
          <p:cNvPr id="170" name="직선 연결선 169"/>
          <p:cNvCxnSpPr/>
          <p:nvPr/>
        </p:nvCxnSpPr>
        <p:spPr>
          <a:xfrm>
            <a:off x="1734329" y="1119901"/>
            <a:ext cx="9168430" cy="24215"/>
          </a:xfrm>
          <a:prstGeom prst="line">
            <a:avLst/>
          </a:prstGeom>
          <a:ln w="9525">
            <a:solidFill>
              <a:srgbClr val="62AE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91458" y="116915"/>
            <a:ext cx="901939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en-US" altLang="ko-KR" sz="4400" dirty="0">
                <a:solidFill>
                  <a:srgbClr val="BDD7EE"/>
                </a:solidFill>
              </a:rPr>
              <a:t> </a:t>
            </a:r>
            <a:r>
              <a:rPr lang="ko-KR" altLang="en-US" sz="4400" dirty="0">
                <a:solidFill>
                  <a:srgbClr val="BDD7EE"/>
                </a:solidFill>
              </a:rPr>
              <a:t>분석 에러 메시지 출력</a:t>
            </a:r>
            <a:endParaRPr lang="ko-KR" altLang="en-US" sz="4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75" name="그림 17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52" y="1323626"/>
            <a:ext cx="5288877" cy="49406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BFBFA7B-EF8F-49C4-B7E0-19F91BA7F422}"/>
              </a:ext>
            </a:extLst>
          </p:cNvPr>
          <p:cNvSpPr txBox="1"/>
          <p:nvPr/>
        </p:nvSpPr>
        <p:spPr>
          <a:xfrm>
            <a:off x="6363907" y="3198167"/>
            <a:ext cx="5415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어떤 이유로 분석에 실패했을 경우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다시 반려견의 사진을 가져온다</a:t>
            </a: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03AA454-CFE9-47B1-837F-5429970552E9}"/>
              </a:ext>
            </a:extLst>
          </p:cNvPr>
          <p:cNvGrpSpPr/>
          <p:nvPr/>
        </p:nvGrpSpPr>
        <p:grpSpPr>
          <a:xfrm>
            <a:off x="3814159" y="2251024"/>
            <a:ext cx="1805262" cy="2626380"/>
            <a:chOff x="3814160" y="2639341"/>
            <a:chExt cx="1805262" cy="262638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E42AA774-85C7-4142-9F8A-FCC2B68120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670" y="3134711"/>
              <a:ext cx="1050242" cy="1050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21E1648-4798-4211-ABFD-AC38AE19C74B}"/>
                </a:ext>
              </a:extLst>
            </p:cNvPr>
            <p:cNvSpPr txBox="1"/>
            <p:nvPr/>
          </p:nvSpPr>
          <p:spPr>
            <a:xfrm>
              <a:off x="3814160" y="2639341"/>
              <a:ext cx="18052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ERROR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9F19023-2CB6-440C-A7A0-B0772A0A6761}"/>
                </a:ext>
              </a:extLst>
            </p:cNvPr>
            <p:cNvSpPr txBox="1"/>
            <p:nvPr/>
          </p:nvSpPr>
          <p:spPr>
            <a:xfrm>
              <a:off x="3814160" y="4321009"/>
              <a:ext cx="18052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다시</a:t>
              </a:r>
              <a:r>
                <a:rPr lang="en-US" sz="1400" dirty="0">
                  <a:solidFill>
                    <a:schemeClr val="bg1"/>
                  </a:solidFill>
                </a:rPr>
                <a:t> </a:t>
              </a:r>
              <a:r>
                <a:rPr lang="ko-KR" altLang="en-US" sz="1400" dirty="0">
                  <a:solidFill>
                    <a:schemeClr val="bg1"/>
                  </a:solidFill>
                </a:rPr>
                <a:t>시도해주세요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277BE5B-67CC-46D7-82EC-1CD7E607FD12}"/>
                </a:ext>
              </a:extLst>
            </p:cNvPr>
            <p:cNvSpPr/>
            <p:nvPr/>
          </p:nvSpPr>
          <p:spPr>
            <a:xfrm>
              <a:off x="3992880" y="4785360"/>
              <a:ext cx="1508760" cy="480361"/>
            </a:xfrm>
            <a:prstGeom prst="rect">
              <a:avLst/>
            </a:prstGeom>
            <a:solidFill>
              <a:srgbClr val="394E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사진 촬영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83367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700592" y="77887"/>
            <a:ext cx="11286975" cy="6380900"/>
            <a:chOff x="587571" y="162775"/>
            <a:chExt cx="11191725" cy="6380900"/>
          </a:xfrm>
        </p:grpSpPr>
        <p:sp>
          <p:nvSpPr>
            <p:cNvPr id="39" name="직사각형 38"/>
            <p:cNvSpPr/>
            <p:nvPr/>
          </p:nvSpPr>
          <p:spPr>
            <a:xfrm>
              <a:off x="591596" y="1365060"/>
              <a:ext cx="10780317" cy="517097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6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8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cxnSp>
              <p:nvCxnSpPr>
                <p:cNvPr id="58" name="직선 연결선 57"/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그룹 69"/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67" name="직선 연결선 66"/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/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" name="꺾인 연결선 6"/>
              <p:cNvCxnSpPr>
                <a:stCxn id="10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8" name="타원 157"/>
          <p:cNvSpPr/>
          <p:nvPr/>
        </p:nvSpPr>
        <p:spPr>
          <a:xfrm>
            <a:off x="700592" y="292117"/>
            <a:ext cx="822930" cy="827784"/>
          </a:xfrm>
          <a:prstGeom prst="ellipse">
            <a:avLst/>
          </a:prstGeom>
          <a:solidFill>
            <a:srgbClr val="62AEC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prstClr val="white"/>
                </a:solidFill>
              </a:rPr>
              <a:t>5</a:t>
            </a:r>
            <a:endParaRPr lang="ko-KR" altLang="en-US" sz="4000" dirty="0">
              <a:solidFill>
                <a:prstClr val="white"/>
              </a:solidFill>
            </a:endParaRPr>
          </a:p>
        </p:txBody>
      </p:sp>
      <p:cxnSp>
        <p:nvCxnSpPr>
          <p:cNvPr id="170" name="직선 연결선 169"/>
          <p:cNvCxnSpPr/>
          <p:nvPr/>
        </p:nvCxnSpPr>
        <p:spPr>
          <a:xfrm>
            <a:off x="1734329" y="1119901"/>
            <a:ext cx="9168430" cy="24215"/>
          </a:xfrm>
          <a:prstGeom prst="line">
            <a:avLst/>
          </a:prstGeom>
          <a:ln w="9525">
            <a:solidFill>
              <a:srgbClr val="62AE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91458" y="116915"/>
            <a:ext cx="901939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ko-KR" altLang="en-US" sz="4400" dirty="0">
                <a:solidFill>
                  <a:srgbClr val="BDD7EE"/>
                </a:solidFill>
              </a:rPr>
              <a:t>결과 저장 및 홈 화면</a:t>
            </a:r>
            <a:endParaRPr lang="ko-KR" altLang="en-US" sz="4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75" name="그림 17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83" y="1500837"/>
            <a:ext cx="4725662" cy="43103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BBA61D-18EF-4635-BAA9-C60459C9EE87}"/>
              </a:ext>
            </a:extLst>
          </p:cNvPr>
          <p:cNvSpPr txBox="1"/>
          <p:nvPr/>
        </p:nvSpPr>
        <p:spPr>
          <a:xfrm>
            <a:off x="1873956" y="3185122"/>
            <a:ext cx="873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/>
              <a:t>멍멍이</a:t>
            </a:r>
            <a:endParaRPr lang="en-US" sz="12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960BFAE-BB47-4BFF-9F1E-411FCA817E5C}"/>
              </a:ext>
            </a:extLst>
          </p:cNvPr>
          <p:cNvSpPr txBox="1"/>
          <p:nvPr/>
        </p:nvSpPr>
        <p:spPr>
          <a:xfrm>
            <a:off x="3199789" y="3185122"/>
            <a:ext cx="873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/>
              <a:t>추가하기</a:t>
            </a:r>
            <a:endParaRPr lang="en-US" sz="1200" b="1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9F70631-87F6-4D51-BF84-774FAA232DEF}"/>
              </a:ext>
            </a:extLst>
          </p:cNvPr>
          <p:cNvSpPr/>
          <p:nvPr/>
        </p:nvSpPr>
        <p:spPr>
          <a:xfrm>
            <a:off x="3231529" y="2180898"/>
            <a:ext cx="810280" cy="932113"/>
          </a:xfrm>
          <a:prstGeom prst="roundRect">
            <a:avLst/>
          </a:prstGeom>
          <a:noFill/>
          <a:ln w="57150">
            <a:solidFill>
              <a:srgbClr val="394E8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그래픽 12" descr="추가">
            <a:extLst>
              <a:ext uri="{FF2B5EF4-FFF2-40B4-BE49-F238E27FC236}">
                <a16:creationId xmlns:a16="http://schemas.microsoft.com/office/drawing/2014/main" id="{B9AB0529-6F7D-448E-ADDE-5859A96C4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88629" y="2398057"/>
            <a:ext cx="518113" cy="51811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554BCD25-1E43-46AF-8B5D-6A9C2E592336}"/>
              </a:ext>
            </a:extLst>
          </p:cNvPr>
          <p:cNvSpPr txBox="1"/>
          <p:nvPr/>
        </p:nvSpPr>
        <p:spPr>
          <a:xfrm>
            <a:off x="2193481" y="5828488"/>
            <a:ext cx="1569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>
                <a:solidFill>
                  <a:schemeClr val="bg1"/>
                </a:solidFill>
              </a:rPr>
              <a:t>홈 화면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E39E3B2D-404C-48F7-A294-5A13B0764246}"/>
              </a:ext>
            </a:extLst>
          </p:cNvPr>
          <p:cNvSpPr/>
          <p:nvPr/>
        </p:nvSpPr>
        <p:spPr>
          <a:xfrm rot="16200000">
            <a:off x="1526185" y="1809947"/>
            <a:ext cx="4499849" cy="3804308"/>
          </a:xfrm>
          <a:prstGeom prst="triangle">
            <a:avLst>
              <a:gd name="adj" fmla="val 79581"/>
            </a:avLst>
          </a:prstGeom>
          <a:solidFill>
            <a:srgbClr val="FFF2CC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89B7D24-0B98-4DA6-B755-9C9865B60432}"/>
              </a:ext>
            </a:extLst>
          </p:cNvPr>
          <p:cNvGrpSpPr/>
          <p:nvPr/>
        </p:nvGrpSpPr>
        <p:grpSpPr>
          <a:xfrm>
            <a:off x="4287199" y="1326162"/>
            <a:ext cx="5172076" cy="4940630"/>
            <a:chOff x="4951847" y="1372576"/>
            <a:chExt cx="5172076" cy="4940630"/>
          </a:xfrm>
        </p:grpSpPr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89B2FA8A-F54E-47A5-A877-A7D58FE14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847" y="1372576"/>
              <a:ext cx="5172076" cy="4940630"/>
            </a:xfrm>
            <a:prstGeom prst="rect">
              <a:avLst/>
            </a:prstGeom>
          </p:spPr>
        </p:pic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090E3630-F08B-42CB-99B3-0B5ABA7399BC}"/>
                </a:ext>
              </a:extLst>
            </p:cNvPr>
            <p:cNvSpPr/>
            <p:nvPr/>
          </p:nvSpPr>
          <p:spPr>
            <a:xfrm>
              <a:off x="6266122" y="1976832"/>
              <a:ext cx="895350" cy="1009273"/>
            </a:xfrm>
            <a:prstGeom prst="rect">
              <a:avLst/>
            </a:prstGeom>
            <a:solidFill>
              <a:srgbClr val="394E8F"/>
            </a:solidFill>
            <a:ln>
              <a:solidFill>
                <a:srgbClr val="394E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C2987556-A7D2-4AF1-8062-296A69638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8657" y="2023430"/>
              <a:ext cx="810279" cy="896374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5AA0287-74EA-40A0-AD3F-84AA596D38BF}"/>
                </a:ext>
              </a:extLst>
            </p:cNvPr>
            <p:cNvSpPr txBox="1"/>
            <p:nvPr/>
          </p:nvSpPr>
          <p:spPr>
            <a:xfrm>
              <a:off x="7251869" y="2541741"/>
              <a:ext cx="7039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/>
                <a:t>나이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7068D51-AA14-48DC-9471-7660C2B6B774}"/>
                </a:ext>
              </a:extLst>
            </p:cNvPr>
            <p:cNvSpPr txBox="1"/>
            <p:nvPr/>
          </p:nvSpPr>
          <p:spPr>
            <a:xfrm>
              <a:off x="7205448" y="2982683"/>
              <a:ext cx="7039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/>
                <a:t>몸무게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42AA2D7-1D28-4C8C-844F-8D06F9B2982F}"/>
                </a:ext>
              </a:extLst>
            </p:cNvPr>
            <p:cNvSpPr txBox="1"/>
            <p:nvPr/>
          </p:nvSpPr>
          <p:spPr>
            <a:xfrm>
              <a:off x="6259688" y="3340516"/>
              <a:ext cx="25323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err="1"/>
                <a:t>중형견</a:t>
              </a:r>
              <a:r>
                <a:rPr lang="ko-KR" altLang="en-US" sz="1100" b="1" dirty="0"/>
                <a:t> 장모 </a:t>
              </a:r>
              <a:r>
                <a:rPr lang="ko-KR" altLang="en-US" sz="1100" b="1" dirty="0" err="1"/>
                <a:t>이중모</a:t>
              </a:r>
              <a:endParaRPr lang="ko-KR" altLang="en-US" sz="1100" b="1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204B6B1-6BC5-41EC-A7AC-26F9104792EC}"/>
                </a:ext>
              </a:extLst>
            </p:cNvPr>
            <p:cNvSpPr txBox="1"/>
            <p:nvPr/>
          </p:nvSpPr>
          <p:spPr>
            <a:xfrm>
              <a:off x="7251869" y="2053909"/>
              <a:ext cx="7039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/>
                <a:t>이름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63E92ED-61F7-48BF-AD42-846102E1B6C5}"/>
                </a:ext>
              </a:extLst>
            </p:cNvPr>
            <p:cNvSpPr txBox="1"/>
            <p:nvPr/>
          </p:nvSpPr>
          <p:spPr>
            <a:xfrm>
              <a:off x="7731740" y="2037447"/>
              <a:ext cx="10603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멍멍이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BEEDAD0-B310-4019-A1BB-1470DD909158}"/>
                </a:ext>
              </a:extLst>
            </p:cNvPr>
            <p:cNvSpPr txBox="1"/>
            <p:nvPr/>
          </p:nvSpPr>
          <p:spPr>
            <a:xfrm>
              <a:off x="7731740" y="2533828"/>
              <a:ext cx="10603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00</a:t>
              </a:r>
              <a:r>
                <a:rPr lang="ko-KR" altLang="en-US" sz="1200" dirty="0"/>
                <a:t>세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9BA5C60B-58F2-4852-9AAD-B8E4B978010F}"/>
                </a:ext>
              </a:extLst>
            </p:cNvPr>
            <p:cNvSpPr txBox="1"/>
            <p:nvPr/>
          </p:nvSpPr>
          <p:spPr>
            <a:xfrm>
              <a:off x="7731740" y="2976034"/>
              <a:ext cx="10603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00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kg</a:t>
              </a:r>
              <a:endParaRPr lang="ko-KR" altLang="en-US" sz="1200" dirty="0"/>
            </a:p>
          </p:txBody>
        </p:sp>
        <p:graphicFrame>
          <p:nvGraphicFramePr>
            <p:cNvPr id="105" name="차트 104">
              <a:extLst>
                <a:ext uri="{FF2B5EF4-FFF2-40B4-BE49-F238E27FC236}">
                  <a16:creationId xmlns:a16="http://schemas.microsoft.com/office/drawing/2014/main" id="{3BBA8E7D-452A-4F40-BA8F-D151B6F8C01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255191196"/>
                </p:ext>
              </p:extLst>
            </p:nvPr>
          </p:nvGraphicFramePr>
          <p:xfrm>
            <a:off x="6148345" y="3758517"/>
            <a:ext cx="2679252" cy="16843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DB6F19D3-567A-4B39-8581-528F27A99C04}"/>
                </a:ext>
              </a:extLst>
            </p:cNvPr>
            <p:cNvSpPr/>
            <p:nvPr/>
          </p:nvSpPr>
          <p:spPr>
            <a:xfrm>
              <a:off x="8391148" y="1976832"/>
              <a:ext cx="535065" cy="5649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6" name="그래픽 105" descr="연필">
              <a:extLst>
                <a:ext uri="{FF2B5EF4-FFF2-40B4-BE49-F238E27FC236}">
                  <a16:creationId xmlns:a16="http://schemas.microsoft.com/office/drawing/2014/main" id="{0715E77C-3025-43B8-85F6-0706F63C3FC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499206" y="2093598"/>
              <a:ext cx="308649" cy="308649"/>
            </a:xfrm>
            <a:prstGeom prst="rect">
              <a:avLst/>
            </a:prstGeom>
          </p:spPr>
        </p:pic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95ED0DAF-BD1F-4DAE-8D77-AA5170E28A6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97" y="2200578"/>
            <a:ext cx="810279" cy="896374"/>
          </a:xfrm>
          <a:prstGeom prst="rect">
            <a:avLst/>
          </a:prstGeom>
          <a:ln w="57150">
            <a:solidFill>
              <a:srgbClr val="394E8F"/>
            </a:solidFill>
          </a:ln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0254DAB1-48DF-40B6-9F53-5AB4780EE08A}"/>
              </a:ext>
            </a:extLst>
          </p:cNvPr>
          <p:cNvSpPr txBox="1"/>
          <p:nvPr/>
        </p:nvSpPr>
        <p:spPr>
          <a:xfrm>
            <a:off x="964296" y="3578938"/>
            <a:ext cx="3732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홈 화면의 강아지 사진을 터치하면 상세 정보를 볼 수 있다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05C3CFD-05C2-40CE-95A2-4D592388C3E4}"/>
              </a:ext>
            </a:extLst>
          </p:cNvPr>
          <p:cNvSpPr txBox="1"/>
          <p:nvPr/>
        </p:nvSpPr>
        <p:spPr>
          <a:xfrm>
            <a:off x="8458640" y="4824257"/>
            <a:ext cx="3157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상세 정보 페이지에서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입력한 정보</a:t>
            </a:r>
            <a:r>
              <a:rPr lang="en-US" altLang="ko-KR" sz="1400" dirty="0">
                <a:solidFill>
                  <a:schemeClr val="bg1"/>
                </a:solidFill>
              </a:rPr>
              <a:t>,</a:t>
            </a:r>
            <a:r>
              <a:rPr lang="ko-KR" altLang="en-US" sz="1400" dirty="0">
                <a:solidFill>
                  <a:schemeClr val="bg1"/>
                </a:solidFill>
              </a:rPr>
              <a:t> 분석 결과를 확인 가능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41F145D-3A2A-4EEA-AC06-893F0096F1DE}"/>
              </a:ext>
            </a:extLst>
          </p:cNvPr>
          <p:cNvSpPr txBox="1"/>
          <p:nvPr/>
        </p:nvSpPr>
        <p:spPr>
          <a:xfrm>
            <a:off x="8557209" y="1707688"/>
            <a:ext cx="3157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</a:rPr>
              <a:t>입력한 정보를 수정할 수 있다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437EF1E-8598-4E5C-8F2F-E70EA9D5E2B6}"/>
              </a:ext>
            </a:extLst>
          </p:cNvPr>
          <p:cNvCxnSpPr>
            <a:cxnSpLocks/>
          </p:cNvCxnSpPr>
          <p:nvPr/>
        </p:nvCxnSpPr>
        <p:spPr>
          <a:xfrm flipH="1">
            <a:off x="1347628" y="3113011"/>
            <a:ext cx="533378" cy="431006"/>
          </a:xfrm>
          <a:prstGeom prst="straightConnector1">
            <a:avLst/>
          </a:prstGeom>
          <a:ln w="38100">
            <a:solidFill>
              <a:schemeClr val="bg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5FB30D6A-3C68-4285-914E-7E383ABD2839}"/>
              </a:ext>
            </a:extLst>
          </p:cNvPr>
          <p:cNvCxnSpPr>
            <a:cxnSpLocks/>
            <a:stCxn id="106" idx="3"/>
            <a:endCxn id="109" idx="1"/>
          </p:cNvCxnSpPr>
          <p:nvPr/>
        </p:nvCxnSpPr>
        <p:spPr>
          <a:xfrm flipV="1">
            <a:off x="8143207" y="1861577"/>
            <a:ext cx="414002" cy="339932"/>
          </a:xfrm>
          <a:prstGeom prst="straightConnector1">
            <a:avLst/>
          </a:prstGeom>
          <a:ln w="38100">
            <a:solidFill>
              <a:schemeClr val="bg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CE591396-2259-4665-A0DA-24BC1D674EE8}"/>
              </a:ext>
            </a:extLst>
          </p:cNvPr>
          <p:cNvCxnSpPr>
            <a:cxnSpLocks/>
          </p:cNvCxnSpPr>
          <p:nvPr/>
        </p:nvCxnSpPr>
        <p:spPr>
          <a:xfrm>
            <a:off x="7834558" y="4978581"/>
            <a:ext cx="622052" cy="102725"/>
          </a:xfrm>
          <a:prstGeom prst="straightConnector1">
            <a:avLst/>
          </a:prstGeom>
          <a:ln w="38100">
            <a:solidFill>
              <a:schemeClr val="bg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44564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396</Words>
  <Application>Microsoft Office PowerPoint</Application>
  <PresentationFormat>와이드스크린</PresentationFormat>
  <Paragraphs>151</Paragraphs>
  <Slides>11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Calibri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Torry Han</cp:lastModifiedBy>
  <cp:revision>154</cp:revision>
  <dcterms:created xsi:type="dcterms:W3CDTF">2020-03-12T04:15:58Z</dcterms:created>
  <dcterms:modified xsi:type="dcterms:W3CDTF">2020-04-25T11:08:38Z</dcterms:modified>
</cp:coreProperties>
</file>