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82D0A-FFDA-4D68-85AC-9C77932115EF}" v="6" dt="2022-05-19T15:24:57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g Ninh Thi Thu" userId="8391bece-d87e-49be-9e77-28d437bf138f" providerId="ADAL" clId="{AB982D0A-FFDA-4D68-85AC-9C77932115EF}"/>
    <pc:docChg chg="custSel addSld delSld modSld">
      <pc:chgData name="Trang Ninh Thi Thu" userId="8391bece-d87e-49be-9e77-28d437bf138f" providerId="ADAL" clId="{AB982D0A-FFDA-4D68-85AC-9C77932115EF}" dt="2022-05-19T15:26:01.351" v="280" actId="22"/>
      <pc:docMkLst>
        <pc:docMk/>
      </pc:docMkLst>
      <pc:sldChg chg="new del">
        <pc:chgData name="Trang Ninh Thi Thu" userId="8391bece-d87e-49be-9e77-28d437bf138f" providerId="ADAL" clId="{AB982D0A-FFDA-4D68-85AC-9C77932115EF}" dt="2022-05-19T15:22:38.036" v="183" actId="47"/>
        <pc:sldMkLst>
          <pc:docMk/>
          <pc:sldMk cId="3470202258" sldId="256"/>
        </pc:sldMkLst>
      </pc:sldChg>
      <pc:sldChg chg="modSp new mod">
        <pc:chgData name="Trang Ninh Thi Thu" userId="8391bece-d87e-49be-9e77-28d437bf138f" providerId="ADAL" clId="{AB982D0A-FFDA-4D68-85AC-9C77932115EF}" dt="2022-05-19T15:22:51.441" v="200" actId="113"/>
        <pc:sldMkLst>
          <pc:docMk/>
          <pc:sldMk cId="2955635096" sldId="257"/>
        </pc:sldMkLst>
        <pc:spChg chg="mod">
          <ac:chgData name="Trang Ninh Thi Thu" userId="8391bece-d87e-49be-9e77-28d437bf138f" providerId="ADAL" clId="{AB982D0A-FFDA-4D68-85AC-9C77932115EF}" dt="2022-05-19T15:22:51.441" v="200" actId="113"/>
          <ac:spMkLst>
            <pc:docMk/>
            <pc:sldMk cId="2955635096" sldId="257"/>
            <ac:spMk id="2" creationId="{AB114D91-B175-C973-32BF-4156CDD0289D}"/>
          </ac:spMkLst>
        </pc:spChg>
        <pc:spChg chg="mod">
          <ac:chgData name="Trang Ninh Thi Thu" userId="8391bece-d87e-49be-9e77-28d437bf138f" providerId="ADAL" clId="{AB982D0A-FFDA-4D68-85AC-9C77932115EF}" dt="2022-05-19T15:22:30.856" v="181" actId="2711"/>
          <ac:spMkLst>
            <pc:docMk/>
            <pc:sldMk cId="2955635096" sldId="257"/>
            <ac:spMk id="3" creationId="{D48DB787-72B5-55D8-B003-503CAB622B5E}"/>
          </ac:spMkLst>
        </pc:spChg>
      </pc:sldChg>
      <pc:sldChg chg="addSp delSp modSp new mod">
        <pc:chgData name="Trang Ninh Thi Thu" userId="8391bece-d87e-49be-9e77-28d437bf138f" providerId="ADAL" clId="{AB982D0A-FFDA-4D68-85AC-9C77932115EF}" dt="2022-05-19T15:24:57.452" v="278" actId="14100"/>
        <pc:sldMkLst>
          <pc:docMk/>
          <pc:sldMk cId="3814181153" sldId="258"/>
        </pc:sldMkLst>
        <pc:spChg chg="mod">
          <ac:chgData name="Trang Ninh Thi Thu" userId="8391bece-d87e-49be-9e77-28d437bf138f" providerId="ADAL" clId="{AB982D0A-FFDA-4D68-85AC-9C77932115EF}" dt="2022-05-19T15:22:54.611" v="201" actId="113"/>
          <ac:spMkLst>
            <pc:docMk/>
            <pc:sldMk cId="3814181153" sldId="258"/>
            <ac:spMk id="2" creationId="{08C7692C-93A5-AB3F-3374-90A77117DEFD}"/>
          </ac:spMkLst>
        </pc:spChg>
        <pc:spChg chg="del">
          <ac:chgData name="Trang Ninh Thi Thu" userId="8391bece-d87e-49be-9e77-28d437bf138f" providerId="ADAL" clId="{AB982D0A-FFDA-4D68-85AC-9C77932115EF}" dt="2022-05-19T15:23:05.928" v="202"/>
          <ac:spMkLst>
            <pc:docMk/>
            <pc:sldMk cId="3814181153" sldId="258"/>
            <ac:spMk id="3" creationId="{2947590B-28E3-87B2-ADB6-BBC545BE5707}"/>
          </ac:spMkLst>
        </pc:spChg>
        <pc:spChg chg="add mod">
          <ac:chgData name="Trang Ninh Thi Thu" userId="8391bece-d87e-49be-9e77-28d437bf138f" providerId="ADAL" clId="{AB982D0A-FFDA-4D68-85AC-9C77932115EF}" dt="2022-05-19T15:24:57.452" v="278" actId="14100"/>
          <ac:spMkLst>
            <pc:docMk/>
            <pc:sldMk cId="3814181153" sldId="258"/>
            <ac:spMk id="4" creationId="{DC448D9C-CB9D-6E28-4BAA-32DB505A6E3A}"/>
          </ac:spMkLst>
        </pc:spChg>
      </pc:sldChg>
      <pc:sldChg chg="addSp new mod">
        <pc:chgData name="Trang Ninh Thi Thu" userId="8391bece-d87e-49be-9e77-28d437bf138f" providerId="ADAL" clId="{AB982D0A-FFDA-4D68-85AC-9C77932115EF}" dt="2022-05-19T15:26:01.351" v="280" actId="22"/>
        <pc:sldMkLst>
          <pc:docMk/>
          <pc:sldMk cId="3152368233" sldId="259"/>
        </pc:sldMkLst>
        <pc:picChg chg="add">
          <ac:chgData name="Trang Ninh Thi Thu" userId="8391bece-d87e-49be-9e77-28d437bf138f" providerId="ADAL" clId="{AB982D0A-FFDA-4D68-85AC-9C77932115EF}" dt="2022-05-19T15:26:01.351" v="280" actId="22"/>
          <ac:picMkLst>
            <pc:docMk/>
            <pc:sldMk cId="3152368233" sldId="259"/>
            <ac:picMk id="5" creationId="{E1F8C324-2CAF-A7D7-E6F3-6F2F1AFC7E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3833-ADD1-257F-A0D2-6264A7A7C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66DF5-1794-5EF7-875D-A5F5B4C14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02C1-DEB6-B993-6F7C-B8085E21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B0DE-90A8-4E2E-93B4-A1EBF88141B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FBECA-B4ED-3606-6B38-6A69DAB8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8192-4788-C278-16E4-D1C11AF6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834-3874-4EF1-B4C5-58229C26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1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051D-34C5-83EE-C582-5321B63E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04941-E301-9965-FEA8-70D1DDB0C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0533-19A6-B5F8-0285-1B34FE25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B0DE-90A8-4E2E-93B4-A1EBF88141B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EAF0-ACCD-B4DF-9DCE-4AAAF4E8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CF4D6-80DF-B1C9-737C-85BEDB6B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834-3874-4EF1-B4C5-58229C26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0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C20C3-9ABA-D5EB-1F7A-B0CACD13C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9BC09-3634-C535-7714-1A0AA8DFB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42E8-DE04-58F4-6823-7C3C8B83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B0DE-90A8-4E2E-93B4-A1EBF88141B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3F5A0-E468-BA80-48B6-B7E98DA9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D2B19-D0B2-F683-F011-BECC1B21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834-3874-4EF1-B4C5-58229C26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3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F5EC-891F-374E-B4B2-1C79C776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4012-C11C-004C-036B-8B1B1A28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FF68-E918-468C-B08D-27DE36BF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B0DE-90A8-4E2E-93B4-A1EBF88141B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A87B-CD79-FAD9-F0E7-3C2714DC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E6ED8-EF43-B059-4FE1-9154A88C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834-3874-4EF1-B4C5-58229C26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6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187F-361F-2A51-F170-569F2B1F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C6594-9B1C-AC14-E0AE-C248A3E00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6672-0868-32BF-890E-C9C003A7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B0DE-90A8-4E2E-93B4-A1EBF88141B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D7D7E-55B4-D126-89F2-FBAE23FD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EDAE-555B-D5F8-C612-FBCA9F1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834-3874-4EF1-B4C5-58229C26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3CAD-18FF-732E-C0B5-EDA73695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F9C8-0664-FC1F-1488-8948D6CD6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72841-363C-92A6-6A4B-E148B7993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65161-AF15-AA25-F6D4-172E4BA6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B0DE-90A8-4E2E-93B4-A1EBF88141B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2F623-A215-1FFC-6CF6-1EE2615F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20478-39BB-C8D0-B76A-5F861432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834-3874-4EF1-B4C5-58229C26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1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8DB3-C3D8-8FB1-E31F-A4BD5872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2354F-8DC1-0FEF-C180-8AF017330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37CBA-4115-E218-E284-9139E3A11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D145F-E589-FD34-DEE3-AE45FA558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A91E4-C5B8-2A71-DC81-7C08151B8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BAAA4-B8B9-9EC2-92D1-243F13BC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B0DE-90A8-4E2E-93B4-A1EBF88141B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709F-086C-811C-6831-4363F182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B30F1-7A41-F2B8-2C5F-D64CEAC1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834-3874-4EF1-B4C5-58229C26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8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7C02-189E-340B-9B03-BE5D5206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E34DE-CC93-5D16-5DAA-6B2E1BEE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B0DE-90A8-4E2E-93B4-A1EBF88141B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61568-F545-EDA3-BF2E-1D38EDCB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4C269-8F87-FACB-3AB6-6859E10B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834-3874-4EF1-B4C5-58229C26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4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FB1D3-4059-A961-0BC4-AFE35B3F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B0DE-90A8-4E2E-93B4-A1EBF88141B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C1C96-ECFA-15A6-D794-B8221945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F91C0-6D2D-E667-9F63-803C953A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834-3874-4EF1-B4C5-58229C26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4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F1C9-5B21-6EDF-FA1F-B64B3A5E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8983-F321-D009-97AF-C8E833A98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EA743-7141-1454-2DDD-E0BEED04F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3C894-3E8E-FF84-5BEF-22286653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B0DE-90A8-4E2E-93B4-A1EBF88141B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251A-3DBF-FF5A-7B86-1D41DE43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14399-E906-C83E-B27A-BB8C5C9A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834-3874-4EF1-B4C5-58229C26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9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A6D4-E473-4BD9-A60D-6DD2F191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1B41E-8447-C810-B2E4-FA42A6667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CC599-8AEA-DC7B-23F5-FE45A05BE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0DD12-23C5-5D53-FF1A-2E6A805B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B0DE-90A8-4E2E-93B4-A1EBF88141B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C6B77-B5A7-40F6-858D-C522275D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FC04-7F90-EA88-5F35-4D89DD27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834-3874-4EF1-B4C5-58229C26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82076-24A7-0CE4-A7CB-C485BEB4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AC16B-A3A9-197A-7186-42EDE63F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1FBC-2A0E-C697-C4BC-EEBDAF528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7B0DE-90A8-4E2E-93B4-A1EBF88141B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2D4B-98CF-CD8D-99C9-038D2B14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0CFD-4668-C14F-B5ED-90784CCBF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0834-3874-4EF1-B4C5-58229C26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ptit.edu.vn/giaovu/thong-bao-vv-ban-hanh-ke-hoach-thi-hoc-ky-2-nam-hoc-2021-2022-cac-khoa/" TargetMode="External"/><Relationship Id="rId2" Type="http://schemas.openxmlformats.org/officeDocument/2006/relationships/hyperlink" Target="https://code.ptit.edu.vn/ex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4D91-B175-C973-32BF-4156CDD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thi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DB787-72B5-55D8-B003-503CAB62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60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3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692C-93A5-AB3F-3374-90A77117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Lịch</a:t>
            </a:r>
            <a:r>
              <a:rPr lang="en-US" b="1" dirty="0"/>
              <a:t> </a:t>
            </a:r>
            <a:r>
              <a:rPr lang="en-US" b="1" dirty="0" err="1"/>
              <a:t>thi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448D9C-CB9D-6E28-4BAA-32DB505A6E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5656" y="1773049"/>
            <a:ext cx="985743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en-US" sz="2400" dirty="0" err="1">
                <a:solidFill>
                  <a:srgbClr val="222222"/>
                </a:solidFill>
                <a:cs typeface="Arial" panose="020B0604020202020204" pitchFamily="34" charset="0"/>
              </a:rPr>
              <a:t>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inh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viên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cứu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lịch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thi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chi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tiết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theo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phòng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/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giờ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địa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chỉ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2"/>
              </a:rPr>
              <a:t>https://code.ptit.edu.vn/exam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100000"/>
              </a:lnSpc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Địa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chỉ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web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cứu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lịch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thi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chi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tiết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cũng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đã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đưa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kèm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báo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hành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lịch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thi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Phòng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giáo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vụ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3"/>
              </a:rPr>
              <a:t>https://portal.ptit.edu.vn/giaovu/thong-bao-vv-ban-hanh-ke-hoach-thi-hoc-ky-2-nam-hoc-2021-2022-cac-khoa/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, </a:t>
            </a:r>
          </a:p>
          <a:p>
            <a:pPr algn="just">
              <a:lnSpc>
                <a:spcPct val="100000"/>
              </a:lnSpc>
            </a:pPr>
            <a:r>
              <a:rPr lang="en-US" altLang="en-US" sz="2400" dirty="0">
                <a:solidFill>
                  <a:srgbClr val="222222"/>
                </a:solidFill>
                <a:cs typeface="Arial" panose="020B0604020202020204" pitchFamily="34" charset="0"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rường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sinh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viên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bị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trùng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lịch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thi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sinh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viên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làm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theo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hướng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dẫn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báo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phòng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GV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8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DF29-4BED-D5A2-0451-E9E25D99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5438-28B2-F386-D914-CF476629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8C324-2CAF-A7D7-E6F3-6F2F1AFC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42"/>
            <a:ext cx="12192000" cy="653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6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Hình thức thi</vt:lpstr>
      <vt:lpstr>Lịch thi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Hình thức thi</dc:title>
  <dc:creator>Trang Ninh</dc:creator>
  <cp:lastModifiedBy>Trang Ninh</cp:lastModifiedBy>
  <cp:revision>1</cp:revision>
  <dcterms:created xsi:type="dcterms:W3CDTF">2022-05-19T15:19:41Z</dcterms:created>
  <dcterms:modified xsi:type="dcterms:W3CDTF">2022-05-20T01:16:39Z</dcterms:modified>
</cp:coreProperties>
</file>