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878151-4006-4C18-8D67-8229740926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560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241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16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86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32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43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49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04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7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80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25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75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67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9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00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66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95" r:id="rId17"/>
    <p:sldLayoutId id="2147483696" r:id="rId18"/>
    <p:sldLayoutId id="2147483697" r:id="rId19"/>
    <p:sldLayoutId id="214748369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6" y="0"/>
            <a:ext cx="1024491" cy="10244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9" y="0"/>
            <a:ext cx="1024491" cy="10244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3371" y="273718"/>
            <a:ext cx="9220744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HƯNG YÊN</a:t>
            </a:r>
            <a:endParaRPr lang="en-US" sz="2500" dirty="0">
              <a:ln w="0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4635" y="685081"/>
            <a:ext cx="9220744" cy="4462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n w="0"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300" dirty="0">
              <a:ln w="0"/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25296" y="1195459"/>
            <a:ext cx="1348447" cy="4462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 ÁN 1</a:t>
            </a:r>
            <a:endParaRPr lang="en-US" sz="23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12822" y="1641270"/>
            <a:ext cx="614302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“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Gara</a:t>
            </a:r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1595" y="2547982"/>
            <a:ext cx="829947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endParaRPr lang="en-US" sz="23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37200" y="2976062"/>
            <a:ext cx="764685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2224" y="3574992"/>
            <a:ext cx="443087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10122197</a:t>
            </a:r>
            <a:endParaRPr lang="en-US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1" y="1336108"/>
            <a:ext cx="4132012" cy="2212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1369" y="365491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IV. THIẾT KẾ GIAO DIỆN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534" y="734823"/>
            <a:ext cx="3964319" cy="4580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97" y="1336108"/>
            <a:ext cx="2220983" cy="33482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5085" y="899162"/>
            <a:ext cx="19672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1369" y="365491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V. DEMO CHƯƠNG TRÌNH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8885" y="358616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VI. KẾT LUẬN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78883" y="840678"/>
            <a:ext cx="2458711" cy="472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2270" y="892253"/>
            <a:ext cx="277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7442" y="1477466"/>
            <a:ext cx="11427565" cy="17045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.NET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MD5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8864" y="317365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VI. KẾT LUẬN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08863" y="799427"/>
            <a:ext cx="1413682" cy="472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2249" y="851002"/>
            <a:ext cx="277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436215"/>
            <a:ext cx="9052560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0112" y="317365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VI. KẾT LUẬN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0111" y="799427"/>
            <a:ext cx="3407486" cy="472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3497" y="851002"/>
            <a:ext cx="330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637117"/>
            <a:ext cx="9075248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,1 ca,2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ca,thời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8496" y="770098"/>
            <a:ext cx="55379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4400"/>
            </a:pPr>
            <a:r>
              <a:rPr lang="en-US" sz="2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THANK YOU </a:t>
            </a:r>
            <a:r>
              <a:rPr lang="en-US" sz="25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FOR </a:t>
            </a:r>
            <a:r>
              <a:rPr lang="en-US" sz="2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WATCHING</a:t>
            </a:r>
            <a:endParaRPr lang="en-US" sz="2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7254" y="1600157"/>
            <a:ext cx="4572000" cy="10605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20000"/>
              </a:lnSpc>
              <a:buSzPts val="2400"/>
            </a:pPr>
            <a:r>
              <a:rPr lang="vi-VN" sz="18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Em xin chân thành cảm ơn hội đồng thầy cô đã lắng nghe và theo dõi bài thuyết trình của em. </a:t>
            </a:r>
            <a:endParaRPr lang="vi-VN" sz="1800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87" y="364385"/>
            <a:ext cx="3038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25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6887" y="909430"/>
            <a:ext cx="4434496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6887" y="1575564"/>
            <a:ext cx="4434496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0011" y="2241698"/>
            <a:ext cx="4434496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6887" y="2907832"/>
            <a:ext cx="4434496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6887" y="3573966"/>
            <a:ext cx="4434496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93774" y="4240100"/>
            <a:ext cx="3987609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8766" y="941404"/>
            <a:ext cx="377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765" y="1595609"/>
            <a:ext cx="388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765" y="2275399"/>
            <a:ext cx="4063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765" y="2941533"/>
            <a:ext cx="3588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8765" y="3607668"/>
            <a:ext cx="388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Demo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9400" y="4273801"/>
            <a:ext cx="353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/>
      <p:bldP spid="25" grpId="0"/>
      <p:bldP spid="26" grpId="0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2509" y="302509"/>
            <a:ext cx="380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I. TỔNG QUAN VỀ ĐỀ TÀI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2509" y="758176"/>
            <a:ext cx="2426941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4388" y="838773"/>
            <a:ext cx="408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390" y="1567543"/>
            <a:ext cx="4620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ở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+)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code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+)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2" y="902566"/>
            <a:ext cx="3432140" cy="1329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2" y="2426942"/>
            <a:ext cx="3434798" cy="2232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9398" y="309385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II. PHÂN TÍCH THIẾT KẾ HỆ THỐNG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1276" y="1046934"/>
            <a:ext cx="2701948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8263" y="1046934"/>
            <a:ext cx="2949456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5345" y="1071392"/>
            <a:ext cx="2213810" cy="37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2803" y="1078267"/>
            <a:ext cx="232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391" y="1732547"/>
            <a:ext cx="3382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In hóa đơn dịch </a:t>
            </a:r>
            <a:r>
              <a:rPr lang="vi-VN" sz="1800" dirty="0" smtClean="0">
                <a:latin typeface="+mj-lt"/>
              </a:rPr>
              <a:t>vụ</a:t>
            </a:r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In </a:t>
            </a:r>
            <a:r>
              <a:rPr lang="en-US" sz="1800" dirty="0" err="1">
                <a:latin typeface="+mj-lt"/>
              </a:rPr>
              <a:t>báo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cáo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thống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kê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doanh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bán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hàng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theo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tháng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 smtClean="0">
                <a:latin typeface="+mj-lt"/>
              </a:rPr>
              <a:t>năm</a:t>
            </a:r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Đăng</a:t>
            </a:r>
            <a:r>
              <a:rPr lang="vi-VN" sz="1800" dirty="0">
                <a:latin typeface="+mj-lt"/>
              </a:rPr>
              <a:t> nhập</a:t>
            </a:r>
            <a:endParaRPr lang="en-US" sz="1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8263" y="1732547"/>
            <a:ext cx="3341340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4" grpId="0"/>
      <p:bldP spid="11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3753" y="323135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II. PHÂN TÍCH THIẾT KẾ HỆ THỐNG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0631" y="785677"/>
            <a:ext cx="4015110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6883" y="850156"/>
            <a:ext cx="418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44" y="1317669"/>
            <a:ext cx="5341194" cy="344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753" y="323135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II. PHÂN TÍCH THIẾT KẾ HỆ THỐNG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631" y="785677"/>
            <a:ext cx="2543820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6883" y="850156"/>
            <a:ext cx="418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5827" y="1317669"/>
            <a:ext cx="59436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753" y="323135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III. THIẾT KẾ CƠ SỞ DỮ LIỆU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631" y="785677"/>
            <a:ext cx="1409414" cy="467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6883" y="850156"/>
            <a:ext cx="418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6297" y="785677"/>
            <a:ext cx="7342701" cy="3797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13757" y="643140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III. THIẾT KẾ CƠ SỞ DỮ LIỆU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66" y="1205680"/>
            <a:ext cx="11427565" cy="17045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CSDL: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ID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ổng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ncc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Sđt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email,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4379" y="592372"/>
            <a:ext cx="508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IV. THIẾT KẾ GIAO DIỆN</a:t>
            </a:r>
            <a:endParaRPr lang="en-US" sz="1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031" y="886390"/>
            <a:ext cx="3964319" cy="4174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rang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(Admin)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4277" y="845738"/>
            <a:ext cx="3964319" cy="4580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404" y="2797137"/>
            <a:ext cx="231986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4277" y="2797137"/>
            <a:ext cx="3964319" cy="4580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992" y="1303812"/>
            <a:ext cx="2667754" cy="165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83" y="1281872"/>
            <a:ext cx="3057265" cy="1638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83" y="3255211"/>
            <a:ext cx="3057265" cy="1550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992" y="3255211"/>
            <a:ext cx="2918924" cy="1568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622</Words>
  <Application>Microsoft Office PowerPoint</Application>
  <PresentationFormat>On-screen Show (16:9)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Montserrat</vt:lpstr>
      <vt:lpstr>Calibri</vt:lpstr>
      <vt:lpstr>Crimson Text</vt:lpstr>
      <vt:lpstr>Vidaloka</vt:lpstr>
      <vt:lpstr>Times New Roman</vt:lpstr>
      <vt:lpstr>Wingdings</vt:lpstr>
      <vt:lpstr>Arial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17</cp:revision>
  <dcterms:created xsi:type="dcterms:W3CDTF">2024-06-03T15:21:07Z</dcterms:created>
  <dcterms:modified xsi:type="dcterms:W3CDTF">2024-06-04T05:37:19Z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E9F11AC45100423D81B1C8DFD59A2A44_12</vt:lpwstr>
  </property>
  <property fmtid="{D5CDD505-2E9C-101B-9397-08002B2CF9AE}" pid="3" name="KSOProductBuildVer">
    <vt:lpwstr>1033-12.2.0.16909</vt:lpwstr>
  </property>
</Properties>
</file>