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67" r:id="rId2"/>
    <p:sldId id="256" r:id="rId3"/>
    <p:sldId id="260" r:id="rId4"/>
    <p:sldId id="262" r:id="rId5"/>
    <p:sldId id="348" r:id="rId6"/>
    <p:sldId id="349" r:id="rId7"/>
    <p:sldId id="350" r:id="rId8"/>
    <p:sldId id="342" r:id="rId9"/>
    <p:sldId id="351" r:id="rId10"/>
    <p:sldId id="343" r:id="rId11"/>
    <p:sldId id="352" r:id="rId12"/>
    <p:sldId id="344" r:id="rId13"/>
    <p:sldId id="353" r:id="rId14"/>
    <p:sldId id="346" r:id="rId15"/>
    <p:sldId id="257" r:id="rId16"/>
    <p:sldId id="354" r:id="rId17"/>
    <p:sldId id="355" r:id="rId18"/>
    <p:sldId id="356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Fira Code" panose="020B0809050000020004" pitchFamily="49" charset="0"/>
      <p:regular r:id="rId22"/>
      <p:bold r:id="rId23"/>
    </p:embeddedFont>
    <p:embeddedFont>
      <p:font typeface="Fira Code Light" panose="020B0809050000020004" pitchFamily="49" charset="0"/>
      <p:regular r:id="rId24"/>
      <p:bold r:id="rId25"/>
    </p:embeddedFont>
    <p:embeddedFont>
      <p:font typeface="Oswald" panose="00000500000000000000" pitchFamily="2" charset="0"/>
      <p:regular r:id="rId26"/>
      <p:bold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2C"/>
    <a:srgbClr val="29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87FEF1-7598-433A-9BD1-4D1885E8ABB6}">
  <a:tblStyle styleId="{4187FEF1-7598-433A-9BD1-4D1885E8A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2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561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27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55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944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996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138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35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34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99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68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32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9" r:id="rId6"/>
    <p:sldLayoutId id="2147483663" r:id="rId7"/>
    <p:sldLayoutId id="2147483666" r:id="rId8"/>
    <p:sldLayoutId id="2147483667" r:id="rId9"/>
    <p:sldLayoutId id="2147483668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1616826" y="1636618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4203450" y="1636618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786179" y="16366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/GROUP MEMBERS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810452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Dang Ngoc Truong Giang</a:t>
            </a:r>
            <a:endParaRPr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3280321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Oswald"/>
                <a:sym typeface="Oswald"/>
              </a:rPr>
              <a:t>19110104</a:t>
            </a:r>
            <a:endParaRPr sz="2000" b="1" dirty="0">
              <a:latin typeface="Oswald"/>
              <a:sym typeface="Oswald"/>
            </a:endParaRPr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769783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Dan Truong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239645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Oswald"/>
              </a:rPr>
              <a:t>19110064</a:t>
            </a:r>
            <a:endParaRPr sz="2000" b="1" dirty="0">
              <a:latin typeface="Oswald"/>
            </a:endParaRPr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5805" y="2769783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Khuc Nguyen Huy Cuong</a:t>
            </a:r>
            <a:endParaRPr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5805" y="3239645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2000" b="1" dirty="0">
                <a:latin typeface="Oswald"/>
              </a:rPr>
              <a:t>19110107</a:t>
            </a:r>
            <a:endParaRPr sz="2000" b="1" dirty="0">
              <a:latin typeface="Oswald"/>
            </a:endParaRPr>
          </a:p>
        </p:txBody>
      </p:sp>
      <p:sp>
        <p:nvSpPr>
          <p:cNvPr id="812" name="Google Shape;812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3757;p91">
            <a:extLst>
              <a:ext uri="{FF2B5EF4-FFF2-40B4-BE49-F238E27FC236}">
                <a16:creationId xmlns:a16="http://schemas.microsoft.com/office/drawing/2014/main" id="{2716BD42-25EA-47C5-8E63-4FAC66C91C57}"/>
              </a:ext>
            </a:extLst>
          </p:cNvPr>
          <p:cNvGrpSpPr/>
          <p:nvPr/>
        </p:nvGrpSpPr>
        <p:grpSpPr>
          <a:xfrm>
            <a:off x="1826956" y="1823955"/>
            <a:ext cx="352787" cy="352217"/>
            <a:chOff x="6524553" y="1333475"/>
            <a:chExt cx="406343" cy="405687"/>
          </a:xfrm>
        </p:grpSpPr>
        <p:sp>
          <p:nvSpPr>
            <p:cNvPr id="43" name="Google Shape;3758;p91">
              <a:extLst>
                <a:ext uri="{FF2B5EF4-FFF2-40B4-BE49-F238E27FC236}">
                  <a16:creationId xmlns:a16="http://schemas.microsoft.com/office/drawing/2014/main" id="{F713CE46-EE63-4F3F-8DAA-5A8630D0F48B}"/>
                </a:ext>
              </a:extLst>
            </p:cNvPr>
            <p:cNvSpPr/>
            <p:nvPr/>
          </p:nvSpPr>
          <p:spPr>
            <a:xfrm>
              <a:off x="6596142" y="1333475"/>
              <a:ext cx="22567" cy="57691"/>
            </a:xfrm>
            <a:custGeom>
              <a:avLst/>
              <a:gdLst/>
              <a:ahLst/>
              <a:cxnLst/>
              <a:rect l="l" t="t" r="r" b="b"/>
              <a:pathLst>
                <a:path w="789" h="2017" extrusionOk="0">
                  <a:moveTo>
                    <a:pt x="0" y="0"/>
                  </a:moveTo>
                  <a:lnTo>
                    <a:pt x="0" y="2017"/>
                  </a:lnTo>
                  <a:lnTo>
                    <a:pt x="788" y="2017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59;p91">
              <a:extLst>
                <a:ext uri="{FF2B5EF4-FFF2-40B4-BE49-F238E27FC236}">
                  <a16:creationId xmlns:a16="http://schemas.microsoft.com/office/drawing/2014/main" id="{CA8DF401-103A-4A74-8192-462626001A1E}"/>
                </a:ext>
              </a:extLst>
            </p:cNvPr>
            <p:cNvSpPr/>
            <p:nvPr/>
          </p:nvSpPr>
          <p:spPr>
            <a:xfrm>
              <a:off x="6643192" y="1333475"/>
              <a:ext cx="25227" cy="57691"/>
            </a:xfrm>
            <a:custGeom>
              <a:avLst/>
              <a:gdLst/>
              <a:ahLst/>
              <a:cxnLst/>
              <a:rect l="l" t="t" r="r" b="b"/>
              <a:pathLst>
                <a:path w="882" h="2017" extrusionOk="0">
                  <a:moveTo>
                    <a:pt x="1" y="0"/>
                  </a:moveTo>
                  <a:lnTo>
                    <a:pt x="1" y="2017"/>
                  </a:lnTo>
                  <a:lnTo>
                    <a:pt x="881" y="2017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60;p91">
              <a:extLst>
                <a:ext uri="{FF2B5EF4-FFF2-40B4-BE49-F238E27FC236}">
                  <a16:creationId xmlns:a16="http://schemas.microsoft.com/office/drawing/2014/main" id="{C2CF3036-E487-4D86-922C-5F39051E8D65}"/>
                </a:ext>
              </a:extLst>
            </p:cNvPr>
            <p:cNvSpPr/>
            <p:nvPr/>
          </p:nvSpPr>
          <p:spPr>
            <a:xfrm>
              <a:off x="6690241" y="1333475"/>
              <a:ext cx="25227" cy="57691"/>
            </a:xfrm>
            <a:custGeom>
              <a:avLst/>
              <a:gdLst/>
              <a:ahLst/>
              <a:cxnLst/>
              <a:rect l="l" t="t" r="r" b="b"/>
              <a:pathLst>
                <a:path w="882" h="2017" extrusionOk="0">
                  <a:moveTo>
                    <a:pt x="1" y="0"/>
                  </a:moveTo>
                  <a:lnTo>
                    <a:pt x="1" y="2017"/>
                  </a:lnTo>
                  <a:lnTo>
                    <a:pt x="882" y="2017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61;p91">
              <a:extLst>
                <a:ext uri="{FF2B5EF4-FFF2-40B4-BE49-F238E27FC236}">
                  <a16:creationId xmlns:a16="http://schemas.microsoft.com/office/drawing/2014/main" id="{640F7BC1-EEA1-41BF-BDC8-AE58BA64A787}"/>
                </a:ext>
              </a:extLst>
            </p:cNvPr>
            <p:cNvSpPr/>
            <p:nvPr/>
          </p:nvSpPr>
          <p:spPr>
            <a:xfrm>
              <a:off x="6739979" y="1333475"/>
              <a:ext cx="21881" cy="57691"/>
            </a:xfrm>
            <a:custGeom>
              <a:avLst/>
              <a:gdLst/>
              <a:ahLst/>
              <a:cxnLst/>
              <a:rect l="l" t="t" r="r" b="b"/>
              <a:pathLst>
                <a:path w="765" h="2017" extrusionOk="0">
                  <a:moveTo>
                    <a:pt x="0" y="0"/>
                  </a:moveTo>
                  <a:lnTo>
                    <a:pt x="0" y="2017"/>
                  </a:lnTo>
                  <a:lnTo>
                    <a:pt x="765" y="201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62;p91">
              <a:extLst>
                <a:ext uri="{FF2B5EF4-FFF2-40B4-BE49-F238E27FC236}">
                  <a16:creationId xmlns:a16="http://schemas.microsoft.com/office/drawing/2014/main" id="{A9C23D88-5E54-4B86-880C-3813C2D1442E}"/>
                </a:ext>
              </a:extLst>
            </p:cNvPr>
            <p:cNvSpPr/>
            <p:nvPr/>
          </p:nvSpPr>
          <p:spPr>
            <a:xfrm>
              <a:off x="6787028" y="1333475"/>
              <a:ext cx="24570" cy="57691"/>
            </a:xfrm>
            <a:custGeom>
              <a:avLst/>
              <a:gdLst/>
              <a:ahLst/>
              <a:cxnLst/>
              <a:rect l="l" t="t" r="r" b="b"/>
              <a:pathLst>
                <a:path w="859" h="2017" extrusionOk="0">
                  <a:moveTo>
                    <a:pt x="1" y="0"/>
                  </a:moveTo>
                  <a:lnTo>
                    <a:pt x="1" y="2017"/>
                  </a:lnTo>
                  <a:lnTo>
                    <a:pt x="858" y="201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63;p91">
              <a:extLst>
                <a:ext uri="{FF2B5EF4-FFF2-40B4-BE49-F238E27FC236}">
                  <a16:creationId xmlns:a16="http://schemas.microsoft.com/office/drawing/2014/main" id="{2EC7C706-9446-4DBF-9BC1-5EC3B33B8B2B}"/>
                </a:ext>
              </a:extLst>
            </p:cNvPr>
            <p:cNvSpPr/>
            <p:nvPr/>
          </p:nvSpPr>
          <p:spPr>
            <a:xfrm>
              <a:off x="6834077" y="1333475"/>
              <a:ext cx="24570" cy="57691"/>
            </a:xfrm>
            <a:custGeom>
              <a:avLst/>
              <a:gdLst/>
              <a:ahLst/>
              <a:cxnLst/>
              <a:rect l="l" t="t" r="r" b="b"/>
              <a:pathLst>
                <a:path w="859" h="2017" extrusionOk="0">
                  <a:moveTo>
                    <a:pt x="1" y="0"/>
                  </a:moveTo>
                  <a:lnTo>
                    <a:pt x="1" y="2017"/>
                  </a:lnTo>
                  <a:lnTo>
                    <a:pt x="858" y="201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64;p91">
              <a:extLst>
                <a:ext uri="{FF2B5EF4-FFF2-40B4-BE49-F238E27FC236}">
                  <a16:creationId xmlns:a16="http://schemas.microsoft.com/office/drawing/2014/main" id="{78B5C7F3-6DEA-4C37-998B-F0A1185D2038}"/>
                </a:ext>
              </a:extLst>
            </p:cNvPr>
            <p:cNvSpPr/>
            <p:nvPr/>
          </p:nvSpPr>
          <p:spPr>
            <a:xfrm>
              <a:off x="6596142" y="1678811"/>
              <a:ext cx="22567" cy="60351"/>
            </a:xfrm>
            <a:custGeom>
              <a:avLst/>
              <a:gdLst/>
              <a:ahLst/>
              <a:cxnLst/>
              <a:rect l="l" t="t" r="r" b="b"/>
              <a:pathLst>
                <a:path w="789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788" y="2109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65;p91">
              <a:extLst>
                <a:ext uri="{FF2B5EF4-FFF2-40B4-BE49-F238E27FC236}">
                  <a16:creationId xmlns:a16="http://schemas.microsoft.com/office/drawing/2014/main" id="{D9C11C64-0671-473D-A9A2-CAAD24EC5366}"/>
                </a:ext>
              </a:extLst>
            </p:cNvPr>
            <p:cNvSpPr/>
            <p:nvPr/>
          </p:nvSpPr>
          <p:spPr>
            <a:xfrm>
              <a:off x="6643192" y="1678811"/>
              <a:ext cx="25227" cy="60351"/>
            </a:xfrm>
            <a:custGeom>
              <a:avLst/>
              <a:gdLst/>
              <a:ahLst/>
              <a:cxnLst/>
              <a:rect l="l" t="t" r="r" b="b"/>
              <a:pathLst>
                <a:path w="882" h="2110" extrusionOk="0">
                  <a:moveTo>
                    <a:pt x="1" y="0"/>
                  </a:moveTo>
                  <a:lnTo>
                    <a:pt x="1" y="2109"/>
                  </a:lnTo>
                  <a:lnTo>
                    <a:pt x="881" y="2109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66;p91">
              <a:extLst>
                <a:ext uri="{FF2B5EF4-FFF2-40B4-BE49-F238E27FC236}">
                  <a16:creationId xmlns:a16="http://schemas.microsoft.com/office/drawing/2014/main" id="{3601A13A-C48E-46C3-9D4E-075A77043656}"/>
                </a:ext>
              </a:extLst>
            </p:cNvPr>
            <p:cNvSpPr/>
            <p:nvPr/>
          </p:nvSpPr>
          <p:spPr>
            <a:xfrm>
              <a:off x="6690241" y="1678811"/>
              <a:ext cx="25227" cy="60351"/>
            </a:xfrm>
            <a:custGeom>
              <a:avLst/>
              <a:gdLst/>
              <a:ahLst/>
              <a:cxnLst/>
              <a:rect l="l" t="t" r="r" b="b"/>
              <a:pathLst>
                <a:path w="882" h="2110" extrusionOk="0">
                  <a:moveTo>
                    <a:pt x="1" y="0"/>
                  </a:moveTo>
                  <a:lnTo>
                    <a:pt x="1" y="2109"/>
                  </a:lnTo>
                  <a:lnTo>
                    <a:pt x="882" y="210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67;p91">
              <a:extLst>
                <a:ext uri="{FF2B5EF4-FFF2-40B4-BE49-F238E27FC236}">
                  <a16:creationId xmlns:a16="http://schemas.microsoft.com/office/drawing/2014/main" id="{691329B1-9667-4CB2-9835-097C6B61EB0D}"/>
                </a:ext>
              </a:extLst>
            </p:cNvPr>
            <p:cNvSpPr/>
            <p:nvPr/>
          </p:nvSpPr>
          <p:spPr>
            <a:xfrm>
              <a:off x="6739979" y="1678811"/>
              <a:ext cx="21881" cy="60351"/>
            </a:xfrm>
            <a:custGeom>
              <a:avLst/>
              <a:gdLst/>
              <a:ahLst/>
              <a:cxnLst/>
              <a:rect l="l" t="t" r="r" b="b"/>
              <a:pathLst>
                <a:path w="765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765" y="2109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68;p91">
              <a:extLst>
                <a:ext uri="{FF2B5EF4-FFF2-40B4-BE49-F238E27FC236}">
                  <a16:creationId xmlns:a16="http://schemas.microsoft.com/office/drawing/2014/main" id="{D26CCFD6-38DF-43FF-9FD2-F1D51CF4A1BF}"/>
                </a:ext>
              </a:extLst>
            </p:cNvPr>
            <p:cNvSpPr/>
            <p:nvPr/>
          </p:nvSpPr>
          <p:spPr>
            <a:xfrm>
              <a:off x="6787028" y="1678811"/>
              <a:ext cx="24570" cy="60351"/>
            </a:xfrm>
            <a:custGeom>
              <a:avLst/>
              <a:gdLst/>
              <a:ahLst/>
              <a:cxnLst/>
              <a:rect l="l" t="t" r="r" b="b"/>
              <a:pathLst>
                <a:path w="859" h="2110" extrusionOk="0">
                  <a:moveTo>
                    <a:pt x="1" y="0"/>
                  </a:moveTo>
                  <a:lnTo>
                    <a:pt x="1" y="2109"/>
                  </a:lnTo>
                  <a:lnTo>
                    <a:pt x="858" y="2109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69;p91">
              <a:extLst>
                <a:ext uri="{FF2B5EF4-FFF2-40B4-BE49-F238E27FC236}">
                  <a16:creationId xmlns:a16="http://schemas.microsoft.com/office/drawing/2014/main" id="{C7A0C6E7-396D-4353-B830-B8F88DFDF7A1}"/>
                </a:ext>
              </a:extLst>
            </p:cNvPr>
            <p:cNvSpPr/>
            <p:nvPr/>
          </p:nvSpPr>
          <p:spPr>
            <a:xfrm>
              <a:off x="6834077" y="1678811"/>
              <a:ext cx="24570" cy="60351"/>
            </a:xfrm>
            <a:custGeom>
              <a:avLst/>
              <a:gdLst/>
              <a:ahLst/>
              <a:cxnLst/>
              <a:rect l="l" t="t" r="r" b="b"/>
              <a:pathLst>
                <a:path w="859" h="2110" extrusionOk="0">
                  <a:moveTo>
                    <a:pt x="1" y="0"/>
                  </a:moveTo>
                  <a:lnTo>
                    <a:pt x="1" y="2109"/>
                  </a:lnTo>
                  <a:lnTo>
                    <a:pt x="858" y="2109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70;p91">
              <a:extLst>
                <a:ext uri="{FF2B5EF4-FFF2-40B4-BE49-F238E27FC236}">
                  <a16:creationId xmlns:a16="http://schemas.microsoft.com/office/drawing/2014/main" id="{69F50D65-A197-487B-8EE1-F66E1091501C}"/>
                </a:ext>
              </a:extLst>
            </p:cNvPr>
            <p:cNvSpPr/>
            <p:nvPr/>
          </p:nvSpPr>
          <p:spPr>
            <a:xfrm>
              <a:off x="6869886" y="1405065"/>
              <a:ext cx="61009" cy="22567"/>
            </a:xfrm>
            <a:custGeom>
              <a:avLst/>
              <a:gdLst/>
              <a:ahLst/>
              <a:cxnLst/>
              <a:rect l="l" t="t" r="r" b="b"/>
              <a:pathLst>
                <a:path w="213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2133" y="788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71;p91">
              <a:extLst>
                <a:ext uri="{FF2B5EF4-FFF2-40B4-BE49-F238E27FC236}">
                  <a16:creationId xmlns:a16="http://schemas.microsoft.com/office/drawing/2014/main" id="{FD0E2A60-4E50-446D-9178-DC0BE1454F4A}"/>
                </a:ext>
              </a:extLst>
            </p:cNvPr>
            <p:cNvSpPr/>
            <p:nvPr/>
          </p:nvSpPr>
          <p:spPr>
            <a:xfrm>
              <a:off x="6869886" y="1452115"/>
              <a:ext cx="61009" cy="25227"/>
            </a:xfrm>
            <a:custGeom>
              <a:avLst/>
              <a:gdLst/>
              <a:ahLst/>
              <a:cxnLst/>
              <a:rect l="l" t="t" r="r" b="b"/>
              <a:pathLst>
                <a:path w="2133" h="882" extrusionOk="0">
                  <a:moveTo>
                    <a:pt x="0" y="1"/>
                  </a:moveTo>
                  <a:lnTo>
                    <a:pt x="0" y="881"/>
                  </a:lnTo>
                  <a:lnTo>
                    <a:pt x="2133" y="881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72;p91">
              <a:extLst>
                <a:ext uri="{FF2B5EF4-FFF2-40B4-BE49-F238E27FC236}">
                  <a16:creationId xmlns:a16="http://schemas.microsoft.com/office/drawing/2014/main" id="{24E8DD69-0383-42FC-9BAB-573EDE91213B}"/>
                </a:ext>
              </a:extLst>
            </p:cNvPr>
            <p:cNvSpPr/>
            <p:nvPr/>
          </p:nvSpPr>
          <p:spPr>
            <a:xfrm>
              <a:off x="6869886" y="1499193"/>
              <a:ext cx="61009" cy="24541"/>
            </a:xfrm>
            <a:custGeom>
              <a:avLst/>
              <a:gdLst/>
              <a:ahLst/>
              <a:cxnLst/>
              <a:rect l="l" t="t" r="r" b="b"/>
              <a:pathLst>
                <a:path w="2133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133" y="858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73;p91">
              <a:extLst>
                <a:ext uri="{FF2B5EF4-FFF2-40B4-BE49-F238E27FC236}">
                  <a16:creationId xmlns:a16="http://schemas.microsoft.com/office/drawing/2014/main" id="{A9D454C7-4025-46A2-88DC-44723301722E}"/>
                </a:ext>
              </a:extLst>
            </p:cNvPr>
            <p:cNvSpPr/>
            <p:nvPr/>
          </p:nvSpPr>
          <p:spPr>
            <a:xfrm>
              <a:off x="6869886" y="1548902"/>
              <a:ext cx="61009" cy="21881"/>
            </a:xfrm>
            <a:custGeom>
              <a:avLst/>
              <a:gdLst/>
              <a:ahLst/>
              <a:cxnLst/>
              <a:rect l="l" t="t" r="r" b="b"/>
              <a:pathLst>
                <a:path w="2133" h="765" extrusionOk="0">
                  <a:moveTo>
                    <a:pt x="0" y="0"/>
                  </a:moveTo>
                  <a:lnTo>
                    <a:pt x="0" y="765"/>
                  </a:lnTo>
                  <a:lnTo>
                    <a:pt x="2133" y="765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74;p91">
              <a:extLst>
                <a:ext uri="{FF2B5EF4-FFF2-40B4-BE49-F238E27FC236}">
                  <a16:creationId xmlns:a16="http://schemas.microsoft.com/office/drawing/2014/main" id="{450C84AA-E7C9-4C33-9A37-A27D12920188}"/>
                </a:ext>
              </a:extLst>
            </p:cNvPr>
            <p:cNvSpPr/>
            <p:nvPr/>
          </p:nvSpPr>
          <p:spPr>
            <a:xfrm>
              <a:off x="6869886" y="1595952"/>
              <a:ext cx="61009" cy="21910"/>
            </a:xfrm>
            <a:custGeom>
              <a:avLst/>
              <a:gdLst/>
              <a:ahLst/>
              <a:cxnLst/>
              <a:rect l="l" t="t" r="r" b="b"/>
              <a:pathLst>
                <a:path w="213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2133" y="765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75;p91">
              <a:extLst>
                <a:ext uri="{FF2B5EF4-FFF2-40B4-BE49-F238E27FC236}">
                  <a16:creationId xmlns:a16="http://schemas.microsoft.com/office/drawing/2014/main" id="{33F09441-DBB8-4B4D-AD54-FB1D2C0FD7CE}"/>
                </a:ext>
              </a:extLst>
            </p:cNvPr>
            <p:cNvSpPr/>
            <p:nvPr/>
          </p:nvSpPr>
          <p:spPr>
            <a:xfrm>
              <a:off x="6869886" y="1643030"/>
              <a:ext cx="61009" cy="24541"/>
            </a:xfrm>
            <a:custGeom>
              <a:avLst/>
              <a:gdLst/>
              <a:ahLst/>
              <a:cxnLst/>
              <a:rect l="l" t="t" r="r" b="b"/>
              <a:pathLst>
                <a:path w="2133" h="858" extrusionOk="0">
                  <a:moveTo>
                    <a:pt x="0" y="0"/>
                  </a:moveTo>
                  <a:lnTo>
                    <a:pt x="0" y="857"/>
                  </a:lnTo>
                  <a:lnTo>
                    <a:pt x="2133" y="857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76;p91">
              <a:extLst>
                <a:ext uri="{FF2B5EF4-FFF2-40B4-BE49-F238E27FC236}">
                  <a16:creationId xmlns:a16="http://schemas.microsoft.com/office/drawing/2014/main" id="{CFCAFEB4-806A-4BEB-B728-F4C6CF6919D9}"/>
                </a:ext>
              </a:extLst>
            </p:cNvPr>
            <p:cNvSpPr/>
            <p:nvPr/>
          </p:nvSpPr>
          <p:spPr>
            <a:xfrm>
              <a:off x="6524553" y="1405065"/>
              <a:ext cx="58349" cy="22567"/>
            </a:xfrm>
            <a:custGeom>
              <a:avLst/>
              <a:gdLst/>
              <a:ahLst/>
              <a:cxnLst/>
              <a:rect l="l" t="t" r="r" b="b"/>
              <a:pathLst>
                <a:path w="2040" h="789" extrusionOk="0">
                  <a:moveTo>
                    <a:pt x="0" y="0"/>
                  </a:moveTo>
                  <a:lnTo>
                    <a:pt x="0" y="788"/>
                  </a:lnTo>
                  <a:lnTo>
                    <a:pt x="2040" y="78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77;p91">
              <a:extLst>
                <a:ext uri="{FF2B5EF4-FFF2-40B4-BE49-F238E27FC236}">
                  <a16:creationId xmlns:a16="http://schemas.microsoft.com/office/drawing/2014/main" id="{2327C411-08F9-4158-A9DA-067826194F99}"/>
                </a:ext>
              </a:extLst>
            </p:cNvPr>
            <p:cNvSpPr/>
            <p:nvPr/>
          </p:nvSpPr>
          <p:spPr>
            <a:xfrm>
              <a:off x="6524553" y="1452115"/>
              <a:ext cx="58349" cy="25227"/>
            </a:xfrm>
            <a:custGeom>
              <a:avLst/>
              <a:gdLst/>
              <a:ahLst/>
              <a:cxnLst/>
              <a:rect l="l" t="t" r="r" b="b"/>
              <a:pathLst>
                <a:path w="2040" h="882" extrusionOk="0">
                  <a:moveTo>
                    <a:pt x="0" y="1"/>
                  </a:moveTo>
                  <a:lnTo>
                    <a:pt x="0" y="881"/>
                  </a:lnTo>
                  <a:lnTo>
                    <a:pt x="2040" y="881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78;p91">
              <a:extLst>
                <a:ext uri="{FF2B5EF4-FFF2-40B4-BE49-F238E27FC236}">
                  <a16:creationId xmlns:a16="http://schemas.microsoft.com/office/drawing/2014/main" id="{1AB9C465-A556-4311-974B-3BE274D04D4E}"/>
                </a:ext>
              </a:extLst>
            </p:cNvPr>
            <p:cNvSpPr/>
            <p:nvPr/>
          </p:nvSpPr>
          <p:spPr>
            <a:xfrm>
              <a:off x="6524553" y="1499193"/>
              <a:ext cx="58349" cy="24541"/>
            </a:xfrm>
            <a:custGeom>
              <a:avLst/>
              <a:gdLst/>
              <a:ahLst/>
              <a:cxnLst/>
              <a:rect l="l" t="t" r="r" b="b"/>
              <a:pathLst>
                <a:path w="2040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040" y="85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79;p91">
              <a:extLst>
                <a:ext uri="{FF2B5EF4-FFF2-40B4-BE49-F238E27FC236}">
                  <a16:creationId xmlns:a16="http://schemas.microsoft.com/office/drawing/2014/main" id="{0DB994FF-2D25-4AB5-9E2B-25FC25AF22DF}"/>
                </a:ext>
              </a:extLst>
            </p:cNvPr>
            <p:cNvSpPr/>
            <p:nvPr/>
          </p:nvSpPr>
          <p:spPr>
            <a:xfrm>
              <a:off x="6524553" y="1548902"/>
              <a:ext cx="58349" cy="21881"/>
            </a:xfrm>
            <a:custGeom>
              <a:avLst/>
              <a:gdLst/>
              <a:ahLst/>
              <a:cxnLst/>
              <a:rect l="l" t="t" r="r" b="b"/>
              <a:pathLst>
                <a:path w="2040" h="765" extrusionOk="0">
                  <a:moveTo>
                    <a:pt x="0" y="0"/>
                  </a:moveTo>
                  <a:lnTo>
                    <a:pt x="0" y="765"/>
                  </a:lnTo>
                  <a:lnTo>
                    <a:pt x="2040" y="765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80;p91">
              <a:extLst>
                <a:ext uri="{FF2B5EF4-FFF2-40B4-BE49-F238E27FC236}">
                  <a16:creationId xmlns:a16="http://schemas.microsoft.com/office/drawing/2014/main" id="{A7B3A655-E7A2-42A2-9EF0-2CA4E4EB8145}"/>
                </a:ext>
              </a:extLst>
            </p:cNvPr>
            <p:cNvSpPr/>
            <p:nvPr/>
          </p:nvSpPr>
          <p:spPr>
            <a:xfrm>
              <a:off x="6524553" y="1595952"/>
              <a:ext cx="58349" cy="21910"/>
            </a:xfrm>
            <a:custGeom>
              <a:avLst/>
              <a:gdLst/>
              <a:ahLst/>
              <a:cxnLst/>
              <a:rect l="l" t="t" r="r" b="b"/>
              <a:pathLst>
                <a:path w="2040" h="766" extrusionOk="0">
                  <a:moveTo>
                    <a:pt x="0" y="1"/>
                  </a:moveTo>
                  <a:lnTo>
                    <a:pt x="0" y="765"/>
                  </a:lnTo>
                  <a:lnTo>
                    <a:pt x="2040" y="765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81;p91">
              <a:extLst>
                <a:ext uri="{FF2B5EF4-FFF2-40B4-BE49-F238E27FC236}">
                  <a16:creationId xmlns:a16="http://schemas.microsoft.com/office/drawing/2014/main" id="{81759A69-0A7C-4980-9964-809A9CDF76C8}"/>
                </a:ext>
              </a:extLst>
            </p:cNvPr>
            <p:cNvSpPr/>
            <p:nvPr/>
          </p:nvSpPr>
          <p:spPr>
            <a:xfrm>
              <a:off x="6524553" y="1643030"/>
              <a:ext cx="58349" cy="24541"/>
            </a:xfrm>
            <a:custGeom>
              <a:avLst/>
              <a:gdLst/>
              <a:ahLst/>
              <a:cxnLst/>
              <a:rect l="l" t="t" r="r" b="b"/>
              <a:pathLst>
                <a:path w="2040" h="858" extrusionOk="0">
                  <a:moveTo>
                    <a:pt x="0" y="0"/>
                  </a:moveTo>
                  <a:lnTo>
                    <a:pt x="0" y="857"/>
                  </a:lnTo>
                  <a:lnTo>
                    <a:pt x="2040" y="857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82;p91">
              <a:extLst>
                <a:ext uri="{FF2B5EF4-FFF2-40B4-BE49-F238E27FC236}">
                  <a16:creationId xmlns:a16="http://schemas.microsoft.com/office/drawing/2014/main" id="{342E19CD-63DE-41BB-99A5-DB26008F1F82}"/>
                </a:ext>
              </a:extLst>
            </p:cNvPr>
            <p:cNvSpPr/>
            <p:nvPr/>
          </p:nvSpPr>
          <p:spPr>
            <a:xfrm>
              <a:off x="6712121" y="1374576"/>
              <a:ext cx="174361" cy="320834"/>
            </a:xfrm>
            <a:custGeom>
              <a:avLst/>
              <a:gdLst/>
              <a:ahLst/>
              <a:cxnLst/>
              <a:rect l="l" t="t" r="r" b="b"/>
              <a:pathLst>
                <a:path w="6096" h="11217" extrusionOk="0">
                  <a:moveTo>
                    <a:pt x="487" y="0"/>
                  </a:moveTo>
                  <a:lnTo>
                    <a:pt x="1" y="5608"/>
                  </a:lnTo>
                  <a:lnTo>
                    <a:pt x="487" y="11217"/>
                  </a:lnTo>
                  <a:lnTo>
                    <a:pt x="6096" y="11217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83;p91">
              <a:extLst>
                <a:ext uri="{FF2B5EF4-FFF2-40B4-BE49-F238E27FC236}">
                  <a16:creationId xmlns:a16="http://schemas.microsoft.com/office/drawing/2014/main" id="{016D23DD-F33E-4937-A024-2162C3772362}"/>
                </a:ext>
              </a:extLst>
            </p:cNvPr>
            <p:cNvSpPr/>
            <p:nvPr/>
          </p:nvSpPr>
          <p:spPr>
            <a:xfrm>
              <a:off x="6566311" y="1374576"/>
              <a:ext cx="159774" cy="320834"/>
            </a:xfrm>
            <a:custGeom>
              <a:avLst/>
              <a:gdLst/>
              <a:ahLst/>
              <a:cxnLst/>
              <a:rect l="l" t="t" r="r" b="b"/>
              <a:pathLst>
                <a:path w="5586" h="11217" extrusionOk="0">
                  <a:moveTo>
                    <a:pt x="0" y="0"/>
                  </a:moveTo>
                  <a:lnTo>
                    <a:pt x="0" y="11217"/>
                  </a:lnTo>
                  <a:lnTo>
                    <a:pt x="5585" y="112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84;p91">
              <a:extLst>
                <a:ext uri="{FF2B5EF4-FFF2-40B4-BE49-F238E27FC236}">
                  <a16:creationId xmlns:a16="http://schemas.microsoft.com/office/drawing/2014/main" id="{CEE5AC84-CA22-43CC-9FD0-BF1851F7197E}"/>
                </a:ext>
              </a:extLst>
            </p:cNvPr>
            <p:cNvSpPr/>
            <p:nvPr/>
          </p:nvSpPr>
          <p:spPr>
            <a:xfrm>
              <a:off x="6712121" y="1471335"/>
              <a:ext cx="77599" cy="127310"/>
            </a:xfrm>
            <a:custGeom>
              <a:avLst/>
              <a:gdLst/>
              <a:ahLst/>
              <a:cxnLst/>
              <a:rect l="l" t="t" r="r" b="b"/>
              <a:pathLst>
                <a:path w="2713" h="4451" extrusionOk="0">
                  <a:moveTo>
                    <a:pt x="487" y="1"/>
                  </a:moveTo>
                  <a:lnTo>
                    <a:pt x="1" y="2225"/>
                  </a:lnTo>
                  <a:lnTo>
                    <a:pt x="487" y="4450"/>
                  </a:lnTo>
                  <a:lnTo>
                    <a:pt x="2712" y="4450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85;p91">
              <a:extLst>
                <a:ext uri="{FF2B5EF4-FFF2-40B4-BE49-F238E27FC236}">
                  <a16:creationId xmlns:a16="http://schemas.microsoft.com/office/drawing/2014/main" id="{A3B6A571-C4DE-4867-A791-27BC797808B9}"/>
                </a:ext>
              </a:extLst>
            </p:cNvPr>
            <p:cNvSpPr/>
            <p:nvPr/>
          </p:nvSpPr>
          <p:spPr>
            <a:xfrm>
              <a:off x="6662412" y="1471335"/>
              <a:ext cx="63669" cy="127310"/>
            </a:xfrm>
            <a:custGeom>
              <a:avLst/>
              <a:gdLst/>
              <a:ahLst/>
              <a:cxnLst/>
              <a:rect l="l" t="t" r="r" b="b"/>
              <a:pathLst>
                <a:path w="2226" h="4451" extrusionOk="0">
                  <a:moveTo>
                    <a:pt x="1" y="1"/>
                  </a:moveTo>
                  <a:lnTo>
                    <a:pt x="1" y="4450"/>
                  </a:lnTo>
                  <a:lnTo>
                    <a:pt x="2225" y="4450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3951;p91">
            <a:extLst>
              <a:ext uri="{FF2B5EF4-FFF2-40B4-BE49-F238E27FC236}">
                <a16:creationId xmlns:a16="http://schemas.microsoft.com/office/drawing/2014/main" id="{7EDB4556-F9A4-474E-B71D-8BB358B73007}"/>
              </a:ext>
            </a:extLst>
          </p:cNvPr>
          <p:cNvGrpSpPr/>
          <p:nvPr/>
        </p:nvGrpSpPr>
        <p:grpSpPr>
          <a:xfrm>
            <a:off x="6986354" y="1821070"/>
            <a:ext cx="355101" cy="321728"/>
            <a:chOff x="1351729" y="2565031"/>
            <a:chExt cx="409009" cy="370569"/>
          </a:xfrm>
        </p:grpSpPr>
        <p:sp>
          <p:nvSpPr>
            <p:cNvPr id="72" name="Google Shape;3952;p91">
              <a:extLst>
                <a:ext uri="{FF2B5EF4-FFF2-40B4-BE49-F238E27FC236}">
                  <a16:creationId xmlns:a16="http://schemas.microsoft.com/office/drawing/2014/main" id="{97612B87-D1F9-41E8-8504-914A56BEB9D6}"/>
                </a:ext>
              </a:extLst>
            </p:cNvPr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953;p91">
              <a:extLst>
                <a:ext uri="{FF2B5EF4-FFF2-40B4-BE49-F238E27FC236}">
                  <a16:creationId xmlns:a16="http://schemas.microsoft.com/office/drawing/2014/main" id="{F6A45E75-BF3B-46EF-AA32-1291A0E08F3A}"/>
                </a:ext>
              </a:extLst>
            </p:cNvPr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954;p91">
              <a:extLst>
                <a:ext uri="{FF2B5EF4-FFF2-40B4-BE49-F238E27FC236}">
                  <a16:creationId xmlns:a16="http://schemas.microsoft.com/office/drawing/2014/main" id="{89F1414B-C5E2-4177-BFAB-E5095338E42C}"/>
                </a:ext>
              </a:extLst>
            </p:cNvPr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955;p91">
              <a:extLst>
                <a:ext uri="{FF2B5EF4-FFF2-40B4-BE49-F238E27FC236}">
                  <a16:creationId xmlns:a16="http://schemas.microsoft.com/office/drawing/2014/main" id="{4F53501E-6CC2-464B-BE55-85280AF61B5E}"/>
                </a:ext>
              </a:extLst>
            </p:cNvPr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956;p91">
              <a:extLst>
                <a:ext uri="{FF2B5EF4-FFF2-40B4-BE49-F238E27FC236}">
                  <a16:creationId xmlns:a16="http://schemas.microsoft.com/office/drawing/2014/main" id="{498F528D-1B36-45F5-AB2A-AF437AFA01A2}"/>
                </a:ext>
              </a:extLst>
            </p:cNvPr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957;p91">
              <a:extLst>
                <a:ext uri="{FF2B5EF4-FFF2-40B4-BE49-F238E27FC236}">
                  <a16:creationId xmlns:a16="http://schemas.microsoft.com/office/drawing/2014/main" id="{C4EB40A0-2909-4FB2-9E46-FEE6E151CDF6}"/>
                </a:ext>
              </a:extLst>
            </p:cNvPr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958;p91">
              <a:extLst>
                <a:ext uri="{FF2B5EF4-FFF2-40B4-BE49-F238E27FC236}">
                  <a16:creationId xmlns:a16="http://schemas.microsoft.com/office/drawing/2014/main" id="{D4A3AEF5-317B-4BEE-9F46-20A1358C088C}"/>
                </a:ext>
              </a:extLst>
            </p:cNvPr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959;p91">
              <a:extLst>
                <a:ext uri="{FF2B5EF4-FFF2-40B4-BE49-F238E27FC236}">
                  <a16:creationId xmlns:a16="http://schemas.microsoft.com/office/drawing/2014/main" id="{71E1F4C0-F742-45AC-8F34-7E22E88ECAF8}"/>
                </a:ext>
              </a:extLst>
            </p:cNvPr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960;p91">
              <a:extLst>
                <a:ext uri="{FF2B5EF4-FFF2-40B4-BE49-F238E27FC236}">
                  <a16:creationId xmlns:a16="http://schemas.microsoft.com/office/drawing/2014/main" id="{E9DF7A8A-24AD-4B52-B572-D797095E6F7F}"/>
                </a:ext>
              </a:extLst>
            </p:cNvPr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961;p91">
              <a:extLst>
                <a:ext uri="{FF2B5EF4-FFF2-40B4-BE49-F238E27FC236}">
                  <a16:creationId xmlns:a16="http://schemas.microsoft.com/office/drawing/2014/main" id="{7E168C17-9569-4B16-99E8-70B91C822833}"/>
                </a:ext>
              </a:extLst>
            </p:cNvPr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962;p91">
              <a:extLst>
                <a:ext uri="{FF2B5EF4-FFF2-40B4-BE49-F238E27FC236}">
                  <a16:creationId xmlns:a16="http://schemas.microsoft.com/office/drawing/2014/main" id="{A56FBC4A-973E-415E-A5DE-49813174D785}"/>
                </a:ext>
              </a:extLst>
            </p:cNvPr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963;p91">
              <a:extLst>
                <a:ext uri="{FF2B5EF4-FFF2-40B4-BE49-F238E27FC236}">
                  <a16:creationId xmlns:a16="http://schemas.microsoft.com/office/drawing/2014/main" id="{4EEA3237-AB67-4F92-B373-C1F972635B7C}"/>
                </a:ext>
              </a:extLst>
            </p:cNvPr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964;p91">
              <a:extLst>
                <a:ext uri="{FF2B5EF4-FFF2-40B4-BE49-F238E27FC236}">
                  <a16:creationId xmlns:a16="http://schemas.microsoft.com/office/drawing/2014/main" id="{46B3C47C-8399-43A3-BAE1-95F94F1C4B90}"/>
                </a:ext>
              </a:extLst>
            </p:cNvPr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965;p91">
              <a:extLst>
                <a:ext uri="{FF2B5EF4-FFF2-40B4-BE49-F238E27FC236}">
                  <a16:creationId xmlns:a16="http://schemas.microsoft.com/office/drawing/2014/main" id="{CB778734-1C03-4F33-9780-5A5ABCD86C19}"/>
                </a:ext>
              </a:extLst>
            </p:cNvPr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966;p91">
              <a:extLst>
                <a:ext uri="{FF2B5EF4-FFF2-40B4-BE49-F238E27FC236}">
                  <a16:creationId xmlns:a16="http://schemas.microsoft.com/office/drawing/2014/main" id="{AB1E8A99-7B4F-4C17-A569-CC00A82D7FF1}"/>
                </a:ext>
              </a:extLst>
            </p:cNvPr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967;p91">
              <a:extLst>
                <a:ext uri="{FF2B5EF4-FFF2-40B4-BE49-F238E27FC236}">
                  <a16:creationId xmlns:a16="http://schemas.microsoft.com/office/drawing/2014/main" id="{C05AE47A-7221-4D44-9FEE-3D4CD9AF2990}"/>
                </a:ext>
              </a:extLst>
            </p:cNvPr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968;p91">
              <a:extLst>
                <a:ext uri="{FF2B5EF4-FFF2-40B4-BE49-F238E27FC236}">
                  <a16:creationId xmlns:a16="http://schemas.microsoft.com/office/drawing/2014/main" id="{2A6913DE-0F30-45CE-A384-E73AC386568D}"/>
                </a:ext>
              </a:extLst>
            </p:cNvPr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969;p91">
              <a:extLst>
                <a:ext uri="{FF2B5EF4-FFF2-40B4-BE49-F238E27FC236}">
                  <a16:creationId xmlns:a16="http://schemas.microsoft.com/office/drawing/2014/main" id="{11F4CA3A-CA1C-4328-9755-A7A44E69A3D1}"/>
                </a:ext>
              </a:extLst>
            </p:cNvPr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970;p91">
              <a:extLst>
                <a:ext uri="{FF2B5EF4-FFF2-40B4-BE49-F238E27FC236}">
                  <a16:creationId xmlns:a16="http://schemas.microsoft.com/office/drawing/2014/main" id="{25FE09A1-2DB3-4C5E-A279-F103ADC01AB9}"/>
                </a:ext>
              </a:extLst>
            </p:cNvPr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971;p91">
              <a:extLst>
                <a:ext uri="{FF2B5EF4-FFF2-40B4-BE49-F238E27FC236}">
                  <a16:creationId xmlns:a16="http://schemas.microsoft.com/office/drawing/2014/main" id="{6FC84D69-254B-4612-85A6-C42FD861C82C}"/>
                </a:ext>
              </a:extLst>
            </p:cNvPr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972;p91">
              <a:extLst>
                <a:ext uri="{FF2B5EF4-FFF2-40B4-BE49-F238E27FC236}">
                  <a16:creationId xmlns:a16="http://schemas.microsoft.com/office/drawing/2014/main" id="{7E65D172-7D1A-4D7D-A788-F02B93C013E4}"/>
                </a:ext>
              </a:extLst>
            </p:cNvPr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73;p91">
              <a:extLst>
                <a:ext uri="{FF2B5EF4-FFF2-40B4-BE49-F238E27FC236}">
                  <a16:creationId xmlns:a16="http://schemas.microsoft.com/office/drawing/2014/main" id="{45213A1B-98F9-4BE6-8BE3-1094FD24DD03}"/>
                </a:ext>
              </a:extLst>
            </p:cNvPr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4311;p91">
            <a:extLst>
              <a:ext uri="{FF2B5EF4-FFF2-40B4-BE49-F238E27FC236}">
                <a16:creationId xmlns:a16="http://schemas.microsoft.com/office/drawing/2014/main" id="{C90FDAA1-7CC3-478F-B23F-B8F35826853C}"/>
              </a:ext>
            </a:extLst>
          </p:cNvPr>
          <p:cNvGrpSpPr/>
          <p:nvPr/>
        </p:nvGrpSpPr>
        <p:grpSpPr>
          <a:xfrm>
            <a:off x="4494014" y="1821070"/>
            <a:ext cx="155972" cy="355102"/>
            <a:chOff x="5776197" y="3758147"/>
            <a:chExt cx="179649" cy="409009"/>
          </a:xfrm>
        </p:grpSpPr>
        <p:sp>
          <p:nvSpPr>
            <p:cNvPr id="95" name="Google Shape;4312;p91">
              <a:extLst>
                <a:ext uri="{FF2B5EF4-FFF2-40B4-BE49-F238E27FC236}">
                  <a16:creationId xmlns:a16="http://schemas.microsoft.com/office/drawing/2014/main" id="{66A9C1EB-FB8B-4D85-9318-1C07FBE92AC2}"/>
                </a:ext>
              </a:extLst>
            </p:cNvPr>
            <p:cNvSpPr/>
            <p:nvPr/>
          </p:nvSpPr>
          <p:spPr>
            <a:xfrm>
              <a:off x="5850446" y="3758147"/>
              <a:ext cx="105400" cy="163091"/>
            </a:xfrm>
            <a:custGeom>
              <a:avLst/>
              <a:gdLst/>
              <a:ahLst/>
              <a:cxnLst/>
              <a:rect l="l" t="t" r="r" b="b"/>
              <a:pathLst>
                <a:path w="3685" h="5702" extrusionOk="0">
                  <a:moveTo>
                    <a:pt x="2804" y="0"/>
                  </a:moveTo>
                  <a:lnTo>
                    <a:pt x="2804" y="881"/>
                  </a:lnTo>
                  <a:cubicBezTo>
                    <a:pt x="2804" y="1460"/>
                    <a:pt x="2433" y="1831"/>
                    <a:pt x="1854" y="1831"/>
                  </a:cubicBezTo>
                  <a:cubicBezTo>
                    <a:pt x="881" y="1831"/>
                    <a:pt x="0" y="2712"/>
                    <a:pt x="0" y="3685"/>
                  </a:cubicBezTo>
                  <a:lnTo>
                    <a:pt x="0" y="5701"/>
                  </a:lnTo>
                  <a:lnTo>
                    <a:pt x="881" y="5701"/>
                  </a:lnTo>
                  <a:lnTo>
                    <a:pt x="881" y="3685"/>
                  </a:lnTo>
                  <a:cubicBezTo>
                    <a:pt x="881" y="3198"/>
                    <a:pt x="1275" y="2712"/>
                    <a:pt x="1854" y="2712"/>
                  </a:cubicBezTo>
                  <a:cubicBezTo>
                    <a:pt x="2804" y="2712"/>
                    <a:pt x="3685" y="1947"/>
                    <a:pt x="3685" y="881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13;p91">
              <a:extLst>
                <a:ext uri="{FF2B5EF4-FFF2-40B4-BE49-F238E27FC236}">
                  <a16:creationId xmlns:a16="http://schemas.microsoft.com/office/drawing/2014/main" id="{72661458-A20C-4CC3-842B-807D5D19C47B}"/>
                </a:ext>
              </a:extLst>
            </p:cNvPr>
            <p:cNvSpPr/>
            <p:nvPr/>
          </p:nvSpPr>
          <p:spPr>
            <a:xfrm>
              <a:off x="5847786" y="3976206"/>
              <a:ext cx="102111" cy="190950"/>
            </a:xfrm>
            <a:custGeom>
              <a:avLst/>
              <a:gdLst/>
              <a:ahLst/>
              <a:cxnLst/>
              <a:rect l="l" t="t" r="r" b="b"/>
              <a:pathLst>
                <a:path w="3570" h="6676" extrusionOk="0">
                  <a:moveTo>
                    <a:pt x="0" y="1"/>
                  </a:moveTo>
                  <a:lnTo>
                    <a:pt x="580" y="6675"/>
                  </a:lnTo>
                  <a:cubicBezTo>
                    <a:pt x="2225" y="6675"/>
                    <a:pt x="3569" y="5331"/>
                    <a:pt x="3569" y="3593"/>
                  </a:cubicBezTo>
                  <a:lnTo>
                    <a:pt x="3569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14;p91">
              <a:extLst>
                <a:ext uri="{FF2B5EF4-FFF2-40B4-BE49-F238E27FC236}">
                  <a16:creationId xmlns:a16="http://schemas.microsoft.com/office/drawing/2014/main" id="{14844A38-3023-4493-82A8-72150B0DC56F}"/>
                </a:ext>
              </a:extLst>
            </p:cNvPr>
            <p:cNvSpPr/>
            <p:nvPr/>
          </p:nvSpPr>
          <p:spPr>
            <a:xfrm>
              <a:off x="5776197" y="3976206"/>
              <a:ext cx="88182" cy="190950"/>
            </a:xfrm>
            <a:custGeom>
              <a:avLst/>
              <a:gdLst/>
              <a:ahLst/>
              <a:cxnLst/>
              <a:rect l="l" t="t" r="r" b="b"/>
              <a:pathLst>
                <a:path w="3083" h="6676" extrusionOk="0">
                  <a:moveTo>
                    <a:pt x="3083" y="1"/>
                  </a:moveTo>
                  <a:lnTo>
                    <a:pt x="0" y="580"/>
                  </a:lnTo>
                  <a:lnTo>
                    <a:pt x="0" y="3593"/>
                  </a:lnTo>
                  <a:cubicBezTo>
                    <a:pt x="0" y="5331"/>
                    <a:pt x="1345" y="6675"/>
                    <a:pt x="3083" y="6675"/>
                  </a:cubicBez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15;p91">
              <a:extLst>
                <a:ext uri="{FF2B5EF4-FFF2-40B4-BE49-F238E27FC236}">
                  <a16:creationId xmlns:a16="http://schemas.microsoft.com/office/drawing/2014/main" id="{F7F63421-3022-4984-8BCF-0717EE262223}"/>
                </a:ext>
              </a:extLst>
            </p:cNvPr>
            <p:cNvSpPr/>
            <p:nvPr/>
          </p:nvSpPr>
          <p:spPr>
            <a:xfrm>
              <a:off x="5847786" y="3888056"/>
              <a:ext cx="102111" cy="104771"/>
            </a:xfrm>
            <a:custGeom>
              <a:avLst/>
              <a:gdLst/>
              <a:ahLst/>
              <a:cxnLst/>
              <a:rect l="l" t="t" r="r" b="b"/>
              <a:pathLst>
                <a:path w="3570" h="3663" extrusionOk="0">
                  <a:moveTo>
                    <a:pt x="580" y="1"/>
                  </a:moveTo>
                  <a:lnTo>
                    <a:pt x="0" y="1924"/>
                  </a:lnTo>
                  <a:lnTo>
                    <a:pt x="580" y="3662"/>
                  </a:lnTo>
                  <a:lnTo>
                    <a:pt x="3569" y="3662"/>
                  </a:lnTo>
                  <a:lnTo>
                    <a:pt x="3569" y="3083"/>
                  </a:lnTo>
                  <a:cubicBezTo>
                    <a:pt x="3569" y="1345"/>
                    <a:pt x="222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16;p91">
              <a:extLst>
                <a:ext uri="{FF2B5EF4-FFF2-40B4-BE49-F238E27FC236}">
                  <a16:creationId xmlns:a16="http://schemas.microsoft.com/office/drawing/2014/main" id="{416F3446-58C9-4B99-AB29-2740FADF91A3}"/>
                </a:ext>
              </a:extLst>
            </p:cNvPr>
            <p:cNvSpPr/>
            <p:nvPr/>
          </p:nvSpPr>
          <p:spPr>
            <a:xfrm>
              <a:off x="5776197" y="3888056"/>
              <a:ext cx="88182" cy="104771"/>
            </a:xfrm>
            <a:custGeom>
              <a:avLst/>
              <a:gdLst/>
              <a:ahLst/>
              <a:cxnLst/>
              <a:rect l="l" t="t" r="r" b="b"/>
              <a:pathLst>
                <a:path w="3083" h="3663" extrusionOk="0">
                  <a:moveTo>
                    <a:pt x="3083" y="1"/>
                  </a:moveTo>
                  <a:cubicBezTo>
                    <a:pt x="1345" y="1"/>
                    <a:pt x="0" y="1345"/>
                    <a:pt x="0" y="3083"/>
                  </a:cubicBezTo>
                  <a:lnTo>
                    <a:pt x="0" y="3662"/>
                  </a:lnTo>
                  <a:lnTo>
                    <a:pt x="3083" y="366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599" y="1893800"/>
            <a:ext cx="4531905" cy="71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 </a:t>
            </a:r>
            <a:r>
              <a:rPr lang="en-US" dirty="0"/>
              <a:t>OBJECTS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/03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40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73"/>
          <p:cNvGrpSpPr/>
          <p:nvPr/>
        </p:nvGrpSpPr>
        <p:grpSpPr>
          <a:xfrm>
            <a:off x="6716708" y="1879344"/>
            <a:ext cx="737100" cy="737100"/>
            <a:chOff x="991075" y="1881675"/>
            <a:chExt cx="737100" cy="737100"/>
          </a:xfrm>
        </p:grpSpPr>
        <p:sp>
          <p:nvSpPr>
            <p:cNvPr id="1545" name="Google Shape;1545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/OBJECTS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CF4C65-39B3-48C4-904B-780FF4A4FA54}"/>
              </a:ext>
            </a:extLst>
          </p:cNvPr>
          <p:cNvGrpSpPr/>
          <p:nvPr/>
        </p:nvGrpSpPr>
        <p:grpSpPr>
          <a:xfrm>
            <a:off x="1140910" y="2895780"/>
            <a:ext cx="1845882" cy="904691"/>
            <a:chOff x="881950" y="2825138"/>
            <a:chExt cx="1845882" cy="904691"/>
          </a:xfrm>
        </p:grpSpPr>
        <p:sp>
          <p:nvSpPr>
            <p:cNvPr id="1548" name="Google Shape;1548;p73"/>
            <p:cNvSpPr txBox="1"/>
            <p:nvPr/>
          </p:nvSpPr>
          <p:spPr>
            <a:xfrm>
              <a:off x="881950" y="2825138"/>
              <a:ext cx="18450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/Input</a:t>
              </a:r>
              <a:endParaRPr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49" name="Google Shape;1549;p73"/>
            <p:cNvSpPr txBox="1"/>
            <p:nvPr/>
          </p:nvSpPr>
          <p:spPr>
            <a:xfrm>
              <a:off x="882832" y="3321344"/>
              <a:ext cx="1845000" cy="4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rPr>
                <a:t>Available 2D images</a:t>
              </a:r>
              <a:endParaRPr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4AA9B7-FDE6-4213-8145-1EF3297DDE3B}"/>
              </a:ext>
            </a:extLst>
          </p:cNvPr>
          <p:cNvGrpSpPr/>
          <p:nvPr/>
        </p:nvGrpSpPr>
        <p:grpSpPr>
          <a:xfrm>
            <a:off x="3779437" y="2895780"/>
            <a:ext cx="1845000" cy="1319034"/>
            <a:chOff x="2727000" y="2825138"/>
            <a:chExt cx="1845000" cy="1319034"/>
          </a:xfrm>
        </p:grpSpPr>
        <p:sp>
          <p:nvSpPr>
            <p:cNvPr id="1550" name="Google Shape;1550;p73"/>
            <p:cNvSpPr txBox="1"/>
            <p:nvPr/>
          </p:nvSpPr>
          <p:spPr>
            <a:xfrm>
              <a:off x="2727000" y="2825138"/>
              <a:ext cx="18450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/AI Model</a:t>
              </a:r>
              <a:endParaRPr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51" name="Google Shape;1551;p73"/>
            <p:cNvSpPr txBox="1"/>
            <p:nvPr/>
          </p:nvSpPr>
          <p:spPr>
            <a:xfrm>
              <a:off x="2727000" y="3321346"/>
              <a:ext cx="1845000" cy="822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rPr>
                <a:t>VGG19, Resnet50, InceptionV3, Xception</a:t>
              </a:r>
              <a:endParaRPr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FB8A01-8255-4DC0-B90C-26F6D84D4742}"/>
              </a:ext>
            </a:extLst>
          </p:cNvPr>
          <p:cNvGrpSpPr/>
          <p:nvPr/>
        </p:nvGrpSpPr>
        <p:grpSpPr>
          <a:xfrm>
            <a:off x="6588560" y="2901275"/>
            <a:ext cx="1845000" cy="1517568"/>
            <a:chOff x="4572050" y="2825138"/>
            <a:chExt cx="1845000" cy="1517568"/>
          </a:xfrm>
        </p:grpSpPr>
        <p:sp>
          <p:nvSpPr>
            <p:cNvPr id="1552" name="Google Shape;1552;p73"/>
            <p:cNvSpPr txBox="1"/>
            <p:nvPr/>
          </p:nvSpPr>
          <p:spPr>
            <a:xfrm>
              <a:off x="4572050" y="2825138"/>
              <a:ext cx="18450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rPr>
                <a:t>/Output</a:t>
              </a:r>
              <a:endParaRPr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53" name="Google Shape;1553;p73"/>
            <p:cNvSpPr txBox="1"/>
            <p:nvPr/>
          </p:nvSpPr>
          <p:spPr>
            <a:xfrm>
              <a:off x="4572050" y="3321345"/>
              <a:ext cx="1845000" cy="1021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rPr>
                <a:t>ArtDecor, Hitech, Indochina, Industrial, Scandinavian</a:t>
              </a:r>
              <a:endParaRPr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570" name="Google Shape;1570;p7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1" name="Google Shape;1571;p7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72" name="Google Shape;1572;p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5" name="Google Shape;1575;p7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76" name="Google Shape;1576;p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7" name="Google Shape;1577;p7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78" name="Google Shape;1578;p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9" name="Google Shape;1579;p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80" name="Google Shape;1580;p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82" name="Google Shape;1582;p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83" name="Google Shape;1583;p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5" name="Google Shape;1585;p7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86" name="Google Shape;1586;p73"/>
          <p:cNvCxnSpPr/>
          <p:nvPr/>
        </p:nvCxnSpPr>
        <p:spPr>
          <a:xfrm>
            <a:off x="2521566" y="2247295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625" name="Google Shape;1625;p73"/>
          <p:cNvGrpSpPr/>
          <p:nvPr/>
        </p:nvGrpSpPr>
        <p:grpSpPr>
          <a:xfrm>
            <a:off x="1229283" y="1879170"/>
            <a:ext cx="737100" cy="737100"/>
            <a:chOff x="991075" y="1881675"/>
            <a:chExt cx="737100" cy="737100"/>
          </a:xfrm>
        </p:grpSpPr>
        <p:sp>
          <p:nvSpPr>
            <p:cNvPr id="1626" name="Google Shape;1626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35" name="Google Shape;1635;p73"/>
          <p:cNvCxnSpPr/>
          <p:nvPr/>
        </p:nvCxnSpPr>
        <p:spPr>
          <a:xfrm>
            <a:off x="5361363" y="2247295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7" name="Google Shape;1637;p7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7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7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7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1" name="Google Shape;1641;p7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642" name="Google Shape;1642;p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AccountAI">
            <a:extLst>
              <a:ext uri="{FF2B5EF4-FFF2-40B4-BE49-F238E27FC236}">
                <a16:creationId xmlns:a16="http://schemas.microsoft.com/office/drawing/2014/main" id="{8783F9E7-E2DF-413A-AE10-CA6E093B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178" y="1522542"/>
            <a:ext cx="934735" cy="12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oogle Shape;3733;p91">
            <a:extLst>
              <a:ext uri="{FF2B5EF4-FFF2-40B4-BE49-F238E27FC236}">
                <a16:creationId xmlns:a16="http://schemas.microsoft.com/office/drawing/2014/main" id="{521F6C26-2584-417D-9C43-3CD4960E4096}"/>
              </a:ext>
            </a:extLst>
          </p:cNvPr>
          <p:cNvGrpSpPr/>
          <p:nvPr/>
        </p:nvGrpSpPr>
        <p:grpSpPr>
          <a:xfrm>
            <a:off x="6910290" y="2042031"/>
            <a:ext cx="349936" cy="349913"/>
            <a:chOff x="4798486" y="1333475"/>
            <a:chExt cx="403059" cy="403033"/>
          </a:xfrm>
        </p:grpSpPr>
        <p:sp>
          <p:nvSpPr>
            <p:cNvPr id="114" name="Google Shape;3734;p91">
              <a:extLst>
                <a:ext uri="{FF2B5EF4-FFF2-40B4-BE49-F238E27FC236}">
                  <a16:creationId xmlns:a16="http://schemas.microsoft.com/office/drawing/2014/main" id="{D2845C40-86B7-4DC0-991A-D6A1E6C199C7}"/>
                </a:ext>
              </a:extLst>
            </p:cNvPr>
            <p:cNvSpPr/>
            <p:nvPr/>
          </p:nvSpPr>
          <p:spPr>
            <a:xfrm>
              <a:off x="4986083" y="1333475"/>
              <a:ext cx="102111" cy="232023"/>
            </a:xfrm>
            <a:custGeom>
              <a:avLst/>
              <a:gdLst/>
              <a:ahLst/>
              <a:cxnLst/>
              <a:rect l="l" t="t" r="r" b="b"/>
              <a:pathLst>
                <a:path w="3570" h="8112" extrusionOk="0">
                  <a:moveTo>
                    <a:pt x="487" y="0"/>
                  </a:moveTo>
                  <a:lnTo>
                    <a:pt x="1" y="4056"/>
                  </a:lnTo>
                  <a:lnTo>
                    <a:pt x="487" y="8112"/>
                  </a:lnTo>
                  <a:lnTo>
                    <a:pt x="1947" y="8112"/>
                  </a:lnTo>
                  <a:lnTo>
                    <a:pt x="1947" y="3477"/>
                  </a:lnTo>
                  <a:lnTo>
                    <a:pt x="3570" y="347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35;p91">
              <a:extLst>
                <a:ext uri="{FF2B5EF4-FFF2-40B4-BE49-F238E27FC236}">
                  <a16:creationId xmlns:a16="http://schemas.microsoft.com/office/drawing/2014/main" id="{9A19F921-9A5F-44E9-816A-CBE83A370A24}"/>
                </a:ext>
              </a:extLst>
            </p:cNvPr>
            <p:cNvSpPr/>
            <p:nvPr/>
          </p:nvSpPr>
          <p:spPr>
            <a:xfrm>
              <a:off x="4914493" y="1333475"/>
              <a:ext cx="85550" cy="232023"/>
            </a:xfrm>
            <a:custGeom>
              <a:avLst/>
              <a:gdLst/>
              <a:ahLst/>
              <a:cxnLst/>
              <a:rect l="l" t="t" r="r" b="b"/>
              <a:pathLst>
                <a:path w="2991" h="8112" extrusionOk="0">
                  <a:moveTo>
                    <a:pt x="2990" y="0"/>
                  </a:moveTo>
                  <a:lnTo>
                    <a:pt x="1" y="3477"/>
                  </a:lnTo>
                  <a:lnTo>
                    <a:pt x="1553" y="3477"/>
                  </a:lnTo>
                  <a:lnTo>
                    <a:pt x="1553" y="8112"/>
                  </a:lnTo>
                  <a:lnTo>
                    <a:pt x="2990" y="8112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36;p91">
              <a:extLst>
                <a:ext uri="{FF2B5EF4-FFF2-40B4-BE49-F238E27FC236}">
                  <a16:creationId xmlns:a16="http://schemas.microsoft.com/office/drawing/2014/main" id="{0A3CD69A-320B-4D9B-9ABE-37D7354604BB}"/>
                </a:ext>
              </a:extLst>
            </p:cNvPr>
            <p:cNvSpPr/>
            <p:nvPr/>
          </p:nvSpPr>
          <p:spPr>
            <a:xfrm>
              <a:off x="4986083" y="1513093"/>
              <a:ext cx="215463" cy="223414"/>
            </a:xfrm>
            <a:custGeom>
              <a:avLst/>
              <a:gdLst/>
              <a:ahLst/>
              <a:cxnLst/>
              <a:rect l="l" t="t" r="r" b="b"/>
              <a:pathLst>
                <a:path w="7533" h="7811" extrusionOk="0">
                  <a:moveTo>
                    <a:pt x="487" y="1"/>
                  </a:moveTo>
                  <a:lnTo>
                    <a:pt x="1" y="4242"/>
                  </a:lnTo>
                  <a:lnTo>
                    <a:pt x="487" y="7811"/>
                  </a:lnTo>
                  <a:lnTo>
                    <a:pt x="5308" y="7811"/>
                  </a:lnTo>
                  <a:cubicBezTo>
                    <a:pt x="6582" y="7811"/>
                    <a:pt x="7533" y="6861"/>
                    <a:pt x="7533" y="5586"/>
                  </a:cubicBezTo>
                  <a:cubicBezTo>
                    <a:pt x="7533" y="4427"/>
                    <a:pt x="6582" y="3477"/>
                    <a:pt x="5424" y="3477"/>
                  </a:cubicBezTo>
                  <a:cubicBezTo>
                    <a:pt x="5308" y="2017"/>
                    <a:pt x="4149" y="951"/>
                    <a:pt x="2805" y="951"/>
                  </a:cubicBezTo>
                  <a:cubicBezTo>
                    <a:pt x="2318" y="951"/>
                    <a:pt x="1947" y="1067"/>
                    <a:pt x="1553" y="1252"/>
                  </a:cubicBezTo>
                  <a:cubicBezTo>
                    <a:pt x="1368" y="765"/>
                    <a:pt x="974" y="279"/>
                    <a:pt x="4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37;p91">
              <a:extLst>
                <a:ext uri="{FF2B5EF4-FFF2-40B4-BE49-F238E27FC236}">
                  <a16:creationId xmlns:a16="http://schemas.microsoft.com/office/drawing/2014/main" id="{1AFD9184-AD3A-4A03-B25A-DBB09D448587}"/>
                </a:ext>
              </a:extLst>
            </p:cNvPr>
            <p:cNvSpPr/>
            <p:nvPr/>
          </p:nvSpPr>
          <p:spPr>
            <a:xfrm>
              <a:off x="4798486" y="1493873"/>
              <a:ext cx="201562" cy="242635"/>
            </a:xfrm>
            <a:custGeom>
              <a:avLst/>
              <a:gdLst/>
              <a:ahLst/>
              <a:cxnLst/>
              <a:rect l="l" t="t" r="r" b="b"/>
              <a:pathLst>
                <a:path w="7047" h="8483" extrusionOk="0">
                  <a:moveTo>
                    <a:pt x="5123" y="1"/>
                  </a:moveTo>
                  <a:cubicBezTo>
                    <a:pt x="3292" y="1"/>
                    <a:pt x="1739" y="1530"/>
                    <a:pt x="1739" y="3361"/>
                  </a:cubicBezTo>
                  <a:cubicBezTo>
                    <a:pt x="1739" y="3662"/>
                    <a:pt x="1832" y="3848"/>
                    <a:pt x="1832" y="4149"/>
                  </a:cubicBezTo>
                  <a:cubicBezTo>
                    <a:pt x="858" y="4334"/>
                    <a:pt x="1" y="5215"/>
                    <a:pt x="1" y="6258"/>
                  </a:cubicBezTo>
                  <a:cubicBezTo>
                    <a:pt x="1" y="7533"/>
                    <a:pt x="1067" y="8483"/>
                    <a:pt x="2226" y="8483"/>
                  </a:cubicBezTo>
                  <a:lnTo>
                    <a:pt x="7046" y="8483"/>
                  </a:lnTo>
                  <a:lnTo>
                    <a:pt x="7046" y="673"/>
                  </a:lnTo>
                  <a:cubicBezTo>
                    <a:pt x="6560" y="279"/>
                    <a:pt x="5887" y="1"/>
                    <a:pt x="5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4281;p91">
            <a:extLst>
              <a:ext uri="{FF2B5EF4-FFF2-40B4-BE49-F238E27FC236}">
                <a16:creationId xmlns:a16="http://schemas.microsoft.com/office/drawing/2014/main" id="{9C66BC0A-261A-4192-AFFC-23C18D43E8F3}"/>
              </a:ext>
            </a:extLst>
          </p:cNvPr>
          <p:cNvGrpSpPr/>
          <p:nvPr/>
        </p:nvGrpSpPr>
        <p:grpSpPr>
          <a:xfrm>
            <a:off x="1420281" y="2080209"/>
            <a:ext cx="355101" cy="355103"/>
            <a:chOff x="3936811" y="3758147"/>
            <a:chExt cx="409009" cy="409010"/>
          </a:xfrm>
        </p:grpSpPr>
        <p:sp>
          <p:nvSpPr>
            <p:cNvPr id="119" name="Google Shape;4282;p91">
              <a:extLst>
                <a:ext uri="{FF2B5EF4-FFF2-40B4-BE49-F238E27FC236}">
                  <a16:creationId xmlns:a16="http://schemas.microsoft.com/office/drawing/2014/main" id="{AFE6945E-0C73-4B7E-B031-23661F289BA5}"/>
                </a:ext>
              </a:extLst>
            </p:cNvPr>
            <p:cNvSpPr/>
            <p:nvPr/>
          </p:nvSpPr>
          <p:spPr>
            <a:xfrm>
              <a:off x="4124379" y="3777368"/>
              <a:ext cx="221441" cy="226732"/>
            </a:xfrm>
            <a:custGeom>
              <a:avLst/>
              <a:gdLst/>
              <a:ahLst/>
              <a:cxnLst/>
              <a:rect l="l" t="t" r="r" b="b"/>
              <a:pathLst>
                <a:path w="7742" h="7927" extrusionOk="0">
                  <a:moveTo>
                    <a:pt x="580" y="0"/>
                  </a:moveTo>
                  <a:lnTo>
                    <a:pt x="1" y="4357"/>
                  </a:lnTo>
                  <a:lnTo>
                    <a:pt x="580" y="7926"/>
                  </a:lnTo>
                  <a:lnTo>
                    <a:pt x="5517" y="7926"/>
                  </a:lnTo>
                  <a:cubicBezTo>
                    <a:pt x="6675" y="7926"/>
                    <a:pt x="7741" y="6953"/>
                    <a:pt x="7741" y="5701"/>
                  </a:cubicBezTo>
                  <a:cubicBezTo>
                    <a:pt x="7741" y="4543"/>
                    <a:pt x="6768" y="3477"/>
                    <a:pt x="5517" y="3477"/>
                  </a:cubicBezTo>
                  <a:cubicBezTo>
                    <a:pt x="5424" y="2133"/>
                    <a:pt x="4265" y="974"/>
                    <a:pt x="2898" y="974"/>
                  </a:cubicBezTo>
                  <a:cubicBezTo>
                    <a:pt x="2411" y="974"/>
                    <a:pt x="2040" y="1159"/>
                    <a:pt x="1646" y="1368"/>
                  </a:cubicBezTo>
                  <a:cubicBezTo>
                    <a:pt x="1461" y="788"/>
                    <a:pt x="1067" y="302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283;p91">
              <a:extLst>
                <a:ext uri="{FF2B5EF4-FFF2-40B4-BE49-F238E27FC236}">
                  <a16:creationId xmlns:a16="http://schemas.microsoft.com/office/drawing/2014/main" id="{35FBE986-28B1-4061-B35D-D3BD312AE3D7}"/>
                </a:ext>
              </a:extLst>
            </p:cNvPr>
            <p:cNvSpPr/>
            <p:nvPr/>
          </p:nvSpPr>
          <p:spPr>
            <a:xfrm>
              <a:off x="3936811" y="3758147"/>
              <a:ext cx="204193" cy="245953"/>
            </a:xfrm>
            <a:custGeom>
              <a:avLst/>
              <a:gdLst/>
              <a:ahLst/>
              <a:cxnLst/>
              <a:rect l="l" t="t" r="r" b="b"/>
              <a:pathLst>
                <a:path w="7139" h="8599" extrusionOk="0">
                  <a:moveTo>
                    <a:pt x="5215" y="0"/>
                  </a:moveTo>
                  <a:cubicBezTo>
                    <a:pt x="3291" y="0"/>
                    <a:pt x="1738" y="1553"/>
                    <a:pt x="1738" y="3384"/>
                  </a:cubicBezTo>
                  <a:cubicBezTo>
                    <a:pt x="1738" y="3685"/>
                    <a:pt x="1831" y="3963"/>
                    <a:pt x="1831" y="4149"/>
                  </a:cubicBezTo>
                  <a:cubicBezTo>
                    <a:pt x="858" y="4357"/>
                    <a:pt x="0" y="5307"/>
                    <a:pt x="0" y="6373"/>
                  </a:cubicBezTo>
                  <a:cubicBezTo>
                    <a:pt x="0" y="7625"/>
                    <a:pt x="1066" y="8598"/>
                    <a:pt x="2225" y="8598"/>
                  </a:cubicBezTo>
                  <a:lnTo>
                    <a:pt x="7138" y="8598"/>
                  </a:lnTo>
                  <a:lnTo>
                    <a:pt x="7138" y="672"/>
                  </a:lnTo>
                  <a:cubicBezTo>
                    <a:pt x="6559" y="302"/>
                    <a:pt x="5887" y="0"/>
                    <a:pt x="5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284;p91">
              <a:extLst>
                <a:ext uri="{FF2B5EF4-FFF2-40B4-BE49-F238E27FC236}">
                  <a16:creationId xmlns:a16="http://schemas.microsoft.com/office/drawing/2014/main" id="{B74AE8E4-1B6B-4459-BBDD-EE74286B20FF}"/>
                </a:ext>
              </a:extLst>
            </p:cNvPr>
            <p:cNvSpPr/>
            <p:nvPr/>
          </p:nvSpPr>
          <p:spPr>
            <a:xfrm>
              <a:off x="4124379" y="3932474"/>
              <a:ext cx="105429" cy="234684"/>
            </a:xfrm>
            <a:custGeom>
              <a:avLst/>
              <a:gdLst/>
              <a:ahLst/>
              <a:cxnLst/>
              <a:rect l="l" t="t" r="r" b="b"/>
              <a:pathLst>
                <a:path w="3686" h="8205" extrusionOk="0">
                  <a:moveTo>
                    <a:pt x="580" y="0"/>
                  </a:moveTo>
                  <a:lnTo>
                    <a:pt x="1" y="4056"/>
                  </a:lnTo>
                  <a:lnTo>
                    <a:pt x="580" y="8204"/>
                  </a:lnTo>
                  <a:lnTo>
                    <a:pt x="3686" y="4635"/>
                  </a:lnTo>
                  <a:lnTo>
                    <a:pt x="2040" y="4635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285;p91">
              <a:extLst>
                <a:ext uri="{FF2B5EF4-FFF2-40B4-BE49-F238E27FC236}">
                  <a16:creationId xmlns:a16="http://schemas.microsoft.com/office/drawing/2014/main" id="{C991830A-54F5-4EF2-9B4C-6C8BB4F1BEAB}"/>
                </a:ext>
              </a:extLst>
            </p:cNvPr>
            <p:cNvSpPr/>
            <p:nvPr/>
          </p:nvSpPr>
          <p:spPr>
            <a:xfrm>
              <a:off x="4052790" y="3932474"/>
              <a:ext cx="88210" cy="234684"/>
            </a:xfrm>
            <a:custGeom>
              <a:avLst/>
              <a:gdLst/>
              <a:ahLst/>
              <a:cxnLst/>
              <a:rect l="l" t="t" r="r" b="b"/>
              <a:pathLst>
                <a:path w="3084" h="8205" extrusionOk="0">
                  <a:moveTo>
                    <a:pt x="1646" y="0"/>
                  </a:moveTo>
                  <a:lnTo>
                    <a:pt x="1646" y="4635"/>
                  </a:lnTo>
                  <a:lnTo>
                    <a:pt x="1" y="4635"/>
                  </a:lnTo>
                  <a:lnTo>
                    <a:pt x="3083" y="8204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893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599" y="1893800"/>
            <a:ext cx="45943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 IMPLEMENTAL PROCESS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/04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66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8735C-8AC4-4822-8742-DD12498B9C15}"/>
              </a:ext>
            </a:extLst>
          </p:cNvPr>
          <p:cNvSpPr/>
          <p:nvPr/>
        </p:nvSpPr>
        <p:spPr>
          <a:xfrm>
            <a:off x="692944" y="707231"/>
            <a:ext cx="7758112" cy="3692694"/>
          </a:xfrm>
          <a:prstGeom prst="rect">
            <a:avLst/>
          </a:prstGeom>
          <a:solidFill>
            <a:srgbClr val="1E1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2FBF38-DAD8-4CEA-8AF9-0880AA2FB7B7}"/>
              </a:ext>
            </a:extLst>
          </p:cNvPr>
          <p:cNvSpPr/>
          <p:nvPr/>
        </p:nvSpPr>
        <p:spPr>
          <a:xfrm>
            <a:off x="796200" y="1202099"/>
            <a:ext cx="7519125" cy="883871"/>
          </a:xfrm>
          <a:prstGeom prst="roundRect">
            <a:avLst/>
          </a:prstGeom>
          <a:solidFill>
            <a:srgbClr val="292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Google Shape;761;p42">
            <a:extLst>
              <a:ext uri="{FF2B5EF4-FFF2-40B4-BE49-F238E27FC236}">
                <a16:creationId xmlns:a16="http://schemas.microsoft.com/office/drawing/2014/main" id="{4A3F5B25-C201-4A02-AC41-198264E7F533}"/>
              </a:ext>
            </a:extLst>
          </p:cNvPr>
          <p:cNvSpPr txBox="1">
            <a:spLocks/>
          </p:cNvSpPr>
          <p:nvPr/>
        </p:nvSpPr>
        <p:spPr>
          <a:xfrm>
            <a:off x="721520" y="540865"/>
            <a:ext cx="69951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2"/>
              </a:buClr>
              <a:buSzPts val="3000"/>
            </a:pPr>
            <a:r>
              <a:rPr lang="en-US" sz="3000" b="1" dirty="0">
                <a:solidFill>
                  <a:schemeClr val="dk2"/>
                </a:solidFill>
                <a:latin typeface="Oswald"/>
                <a:sym typeface="Oswald"/>
              </a:rPr>
              <a:t>/IMPLEMENTAL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820E3-B876-4233-9964-9512C51A3C6A}"/>
              </a:ext>
            </a:extLst>
          </p:cNvPr>
          <p:cNvSpPr txBox="1"/>
          <p:nvPr/>
        </p:nvSpPr>
        <p:spPr>
          <a:xfrm>
            <a:off x="1987617" y="1443335"/>
            <a:ext cx="215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swald" panose="00000500000000000000" pitchFamily="2" charset="0"/>
              </a:rPr>
              <a:t>/DATA COLLECTION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41954F-370D-470C-BFDA-EE9B3118C043}"/>
              </a:ext>
            </a:extLst>
          </p:cNvPr>
          <p:cNvSpPr/>
          <p:nvPr/>
        </p:nvSpPr>
        <p:spPr>
          <a:xfrm>
            <a:off x="979256" y="1300709"/>
            <a:ext cx="700088" cy="6858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153DE7-F794-41F1-9C69-3EB805DBCD46}"/>
              </a:ext>
            </a:extLst>
          </p:cNvPr>
          <p:cNvSpPr txBox="1"/>
          <p:nvPr/>
        </p:nvSpPr>
        <p:spPr>
          <a:xfrm>
            <a:off x="4241143" y="1381999"/>
            <a:ext cx="398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Collect data, then sift and clean them to put in training dataset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C5C50D3-F30D-45B6-8BBA-ED12BB274C6A}"/>
              </a:ext>
            </a:extLst>
          </p:cNvPr>
          <p:cNvSpPr/>
          <p:nvPr/>
        </p:nvSpPr>
        <p:spPr>
          <a:xfrm>
            <a:off x="796200" y="2126683"/>
            <a:ext cx="7519125" cy="883871"/>
          </a:xfrm>
          <a:prstGeom prst="roundRect">
            <a:avLst/>
          </a:prstGeom>
          <a:solidFill>
            <a:srgbClr val="292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1DD765-978D-4BF4-BC30-1FF86A16351A}"/>
              </a:ext>
            </a:extLst>
          </p:cNvPr>
          <p:cNvSpPr txBox="1"/>
          <p:nvPr/>
        </p:nvSpPr>
        <p:spPr>
          <a:xfrm>
            <a:off x="1987071" y="2355383"/>
            <a:ext cx="194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swald" panose="00000500000000000000" pitchFamily="2" charset="0"/>
              </a:rPr>
              <a:t>/CHOOSE MODEL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F2EC64F-1799-46E0-BA4B-B83F9DB3E70D}"/>
              </a:ext>
            </a:extLst>
          </p:cNvPr>
          <p:cNvSpPr/>
          <p:nvPr/>
        </p:nvSpPr>
        <p:spPr>
          <a:xfrm>
            <a:off x="979256" y="2225293"/>
            <a:ext cx="700088" cy="6858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BE030A-DDC2-47B4-948C-0DDA90DF4DCF}"/>
              </a:ext>
            </a:extLst>
          </p:cNvPr>
          <p:cNvSpPr txBox="1"/>
          <p:nvPr/>
        </p:nvSpPr>
        <p:spPr>
          <a:xfrm>
            <a:off x="4241143" y="2306583"/>
            <a:ext cx="398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Choose appropriate models for classification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17733A8-E7F6-472C-959C-3063DC3FA718}"/>
              </a:ext>
            </a:extLst>
          </p:cNvPr>
          <p:cNvSpPr/>
          <p:nvPr/>
        </p:nvSpPr>
        <p:spPr>
          <a:xfrm>
            <a:off x="796200" y="3051267"/>
            <a:ext cx="7519125" cy="883871"/>
          </a:xfrm>
          <a:prstGeom prst="roundRect">
            <a:avLst/>
          </a:prstGeom>
          <a:solidFill>
            <a:srgbClr val="292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CBD007-8BD0-4D3E-A9EE-F0B6E45FAF7C}"/>
              </a:ext>
            </a:extLst>
          </p:cNvPr>
          <p:cNvSpPr txBox="1"/>
          <p:nvPr/>
        </p:nvSpPr>
        <p:spPr>
          <a:xfrm>
            <a:off x="1987617" y="3292722"/>
            <a:ext cx="215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swald" panose="00000500000000000000" pitchFamily="2" charset="0"/>
              </a:rPr>
              <a:t>/TRAIN MODEL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3C4A9BF-0CD5-424C-A0AD-60A2FBBC92DA}"/>
              </a:ext>
            </a:extLst>
          </p:cNvPr>
          <p:cNvSpPr/>
          <p:nvPr/>
        </p:nvSpPr>
        <p:spPr>
          <a:xfrm>
            <a:off x="979256" y="3149877"/>
            <a:ext cx="700088" cy="6858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62535A-295B-4DD5-8939-7A6BFA7B7D39}"/>
              </a:ext>
            </a:extLst>
          </p:cNvPr>
          <p:cNvSpPr txBox="1"/>
          <p:nvPr/>
        </p:nvSpPr>
        <p:spPr>
          <a:xfrm>
            <a:off x="4241143" y="3231167"/>
            <a:ext cx="407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Tensorflow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to train pre-selected models with training dataset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7853BED-EA25-4720-B56F-6E15384CD274}"/>
              </a:ext>
            </a:extLst>
          </p:cNvPr>
          <p:cNvSpPr/>
          <p:nvPr/>
        </p:nvSpPr>
        <p:spPr>
          <a:xfrm>
            <a:off x="796200" y="3975851"/>
            <a:ext cx="7519125" cy="883871"/>
          </a:xfrm>
          <a:prstGeom prst="roundRect">
            <a:avLst/>
          </a:prstGeom>
          <a:solidFill>
            <a:srgbClr val="292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4610E2-F7E8-42AD-B8DC-29CD0322E396}"/>
              </a:ext>
            </a:extLst>
          </p:cNvPr>
          <p:cNvSpPr txBox="1"/>
          <p:nvPr/>
        </p:nvSpPr>
        <p:spPr>
          <a:xfrm>
            <a:off x="1987617" y="4066339"/>
            <a:ext cx="215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swald" panose="00000500000000000000" pitchFamily="2" charset="0"/>
              </a:rPr>
              <a:t>/PROCEDD APPLICATION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085A20F-2655-49A6-940C-6F8B6DBEF9B9}"/>
              </a:ext>
            </a:extLst>
          </p:cNvPr>
          <p:cNvSpPr/>
          <p:nvPr/>
        </p:nvSpPr>
        <p:spPr>
          <a:xfrm>
            <a:off x="979256" y="4074461"/>
            <a:ext cx="700088" cy="6858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8204FD-5AEE-410F-9687-9E002BF1C069}"/>
              </a:ext>
            </a:extLst>
          </p:cNvPr>
          <p:cNvSpPr txBox="1"/>
          <p:nvPr/>
        </p:nvSpPr>
        <p:spPr>
          <a:xfrm>
            <a:off x="4241143" y="4155751"/>
            <a:ext cx="376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Choose the best accuracy trained model to build application</a:t>
            </a:r>
          </a:p>
        </p:txBody>
      </p:sp>
      <p:grpSp>
        <p:nvGrpSpPr>
          <p:cNvPr id="60" name="Google Shape;3668;p91">
            <a:extLst>
              <a:ext uri="{FF2B5EF4-FFF2-40B4-BE49-F238E27FC236}">
                <a16:creationId xmlns:a16="http://schemas.microsoft.com/office/drawing/2014/main" id="{1DCE90DE-697B-4AC0-BA0B-FFB305C70E6E}"/>
              </a:ext>
            </a:extLst>
          </p:cNvPr>
          <p:cNvGrpSpPr/>
          <p:nvPr/>
        </p:nvGrpSpPr>
        <p:grpSpPr>
          <a:xfrm>
            <a:off x="1154332" y="3316667"/>
            <a:ext cx="355101" cy="352219"/>
            <a:chOff x="1351729" y="1333475"/>
            <a:chExt cx="409009" cy="405688"/>
          </a:xfrm>
        </p:grpSpPr>
        <p:sp>
          <p:nvSpPr>
            <p:cNvPr id="61" name="Google Shape;3669;p91">
              <a:extLst>
                <a:ext uri="{FF2B5EF4-FFF2-40B4-BE49-F238E27FC236}">
                  <a16:creationId xmlns:a16="http://schemas.microsoft.com/office/drawing/2014/main" id="{DA070CD5-0A71-4876-91A1-DB3EC00112DB}"/>
                </a:ext>
              </a:extLst>
            </p:cNvPr>
            <p:cNvSpPr/>
            <p:nvPr/>
          </p:nvSpPr>
          <p:spPr>
            <a:xfrm>
              <a:off x="1539297" y="1418965"/>
              <a:ext cx="196242" cy="234684"/>
            </a:xfrm>
            <a:custGeom>
              <a:avLst/>
              <a:gdLst/>
              <a:ahLst/>
              <a:cxnLst/>
              <a:rect l="l" t="t" r="r" b="b"/>
              <a:pathLst>
                <a:path w="6861" h="8205" extrusionOk="0">
                  <a:moveTo>
                    <a:pt x="1" y="1"/>
                  </a:moveTo>
                  <a:lnTo>
                    <a:pt x="1" y="8205"/>
                  </a:lnTo>
                  <a:lnTo>
                    <a:pt x="6860" y="7625"/>
                  </a:lnTo>
                  <a:lnTo>
                    <a:pt x="6860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0;p91">
              <a:extLst>
                <a:ext uri="{FF2B5EF4-FFF2-40B4-BE49-F238E27FC236}">
                  <a16:creationId xmlns:a16="http://schemas.microsoft.com/office/drawing/2014/main" id="{2A04E3E6-EBC4-4E89-B630-DB24995C8011}"/>
                </a:ext>
              </a:extLst>
            </p:cNvPr>
            <p:cNvSpPr/>
            <p:nvPr/>
          </p:nvSpPr>
          <p:spPr>
            <a:xfrm>
              <a:off x="1379558" y="1418965"/>
              <a:ext cx="176334" cy="234684"/>
            </a:xfrm>
            <a:custGeom>
              <a:avLst/>
              <a:gdLst/>
              <a:ahLst/>
              <a:cxnLst/>
              <a:rect l="l" t="t" r="r" b="b"/>
              <a:pathLst>
                <a:path w="6165" h="8205" extrusionOk="0">
                  <a:moveTo>
                    <a:pt x="6165" y="1"/>
                  </a:moveTo>
                  <a:lnTo>
                    <a:pt x="0" y="488"/>
                  </a:lnTo>
                  <a:lnTo>
                    <a:pt x="0" y="7625"/>
                  </a:lnTo>
                  <a:lnTo>
                    <a:pt x="6165" y="8205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1;p91">
              <a:extLst>
                <a:ext uri="{FF2B5EF4-FFF2-40B4-BE49-F238E27FC236}">
                  <a16:creationId xmlns:a16="http://schemas.microsoft.com/office/drawing/2014/main" id="{44F895DB-4BAD-498F-B3E4-390B05B5444F}"/>
                </a:ext>
              </a:extLst>
            </p:cNvPr>
            <p:cNvSpPr/>
            <p:nvPr/>
          </p:nvSpPr>
          <p:spPr>
            <a:xfrm>
              <a:off x="1539297" y="1333475"/>
              <a:ext cx="221441" cy="99451"/>
            </a:xfrm>
            <a:custGeom>
              <a:avLst/>
              <a:gdLst/>
              <a:ahLst/>
              <a:cxnLst/>
              <a:rect l="l" t="t" r="r" b="b"/>
              <a:pathLst>
                <a:path w="7742" h="3477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72;p91">
              <a:extLst>
                <a:ext uri="{FF2B5EF4-FFF2-40B4-BE49-F238E27FC236}">
                  <a16:creationId xmlns:a16="http://schemas.microsoft.com/office/drawing/2014/main" id="{A05D507E-F646-4C63-9101-39EBF557C1C5}"/>
                </a:ext>
              </a:extLst>
            </p:cNvPr>
            <p:cNvSpPr/>
            <p:nvPr/>
          </p:nvSpPr>
          <p:spPr>
            <a:xfrm>
              <a:off x="1539297" y="1485264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73;p91">
              <a:extLst>
                <a:ext uri="{FF2B5EF4-FFF2-40B4-BE49-F238E27FC236}">
                  <a16:creationId xmlns:a16="http://schemas.microsoft.com/office/drawing/2014/main" id="{08017E66-1C52-4A74-8628-B00EFE0FBC97}"/>
                </a:ext>
              </a:extLst>
            </p:cNvPr>
            <p:cNvSpPr/>
            <p:nvPr/>
          </p:nvSpPr>
          <p:spPr>
            <a:xfrm>
              <a:off x="1539297" y="1637053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9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74;p91">
              <a:extLst>
                <a:ext uri="{FF2B5EF4-FFF2-40B4-BE49-F238E27FC236}">
                  <a16:creationId xmlns:a16="http://schemas.microsoft.com/office/drawing/2014/main" id="{3829CBC4-E92D-471A-8B6F-BF313CDE11C8}"/>
                </a:ext>
              </a:extLst>
            </p:cNvPr>
            <p:cNvSpPr/>
            <p:nvPr/>
          </p:nvSpPr>
          <p:spPr>
            <a:xfrm>
              <a:off x="1351729" y="1333475"/>
              <a:ext cx="204165" cy="99451"/>
            </a:xfrm>
            <a:custGeom>
              <a:avLst/>
              <a:gdLst/>
              <a:ahLst/>
              <a:cxnLst/>
              <a:rect l="l" t="t" r="r" b="b"/>
              <a:pathLst>
                <a:path w="7138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75;p91">
              <a:extLst>
                <a:ext uri="{FF2B5EF4-FFF2-40B4-BE49-F238E27FC236}">
                  <a16:creationId xmlns:a16="http://schemas.microsoft.com/office/drawing/2014/main" id="{F2021CE8-6A8A-4E8F-8619-6ECDD4F02629}"/>
                </a:ext>
              </a:extLst>
            </p:cNvPr>
            <p:cNvSpPr/>
            <p:nvPr/>
          </p:nvSpPr>
          <p:spPr>
            <a:xfrm>
              <a:off x="1351729" y="1485264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76;p91">
              <a:extLst>
                <a:ext uri="{FF2B5EF4-FFF2-40B4-BE49-F238E27FC236}">
                  <a16:creationId xmlns:a16="http://schemas.microsoft.com/office/drawing/2014/main" id="{E023D0FE-DD4C-4B06-A179-9BDD720779A9}"/>
                </a:ext>
              </a:extLst>
            </p:cNvPr>
            <p:cNvSpPr/>
            <p:nvPr/>
          </p:nvSpPr>
          <p:spPr>
            <a:xfrm>
              <a:off x="1351729" y="1637053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77;p91">
              <a:extLst>
                <a:ext uri="{FF2B5EF4-FFF2-40B4-BE49-F238E27FC236}">
                  <a16:creationId xmlns:a16="http://schemas.microsoft.com/office/drawing/2014/main" id="{C6B3C7BC-6377-43DF-AA21-B60B4DEFD3A6}"/>
                </a:ext>
              </a:extLst>
            </p:cNvPr>
            <p:cNvSpPr/>
            <p:nvPr/>
          </p:nvSpPr>
          <p:spPr>
            <a:xfrm>
              <a:off x="1611544" y="1371916"/>
              <a:ext cx="110062" cy="22567"/>
            </a:xfrm>
            <a:custGeom>
              <a:avLst/>
              <a:gdLst/>
              <a:ahLst/>
              <a:cxnLst/>
              <a:rect l="l" t="t" r="r" b="b"/>
              <a:pathLst>
                <a:path w="3848" h="789" extrusionOk="0">
                  <a:moveTo>
                    <a:pt x="1" y="0"/>
                  </a:moveTo>
                  <a:lnTo>
                    <a:pt x="1" y="788"/>
                  </a:lnTo>
                  <a:lnTo>
                    <a:pt x="3848" y="788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78;p91">
              <a:extLst>
                <a:ext uri="{FF2B5EF4-FFF2-40B4-BE49-F238E27FC236}">
                  <a16:creationId xmlns:a16="http://schemas.microsoft.com/office/drawing/2014/main" id="{C42CB15D-5F36-42CD-9BD7-999ABC1D9288}"/>
                </a:ext>
              </a:extLst>
            </p:cNvPr>
            <p:cNvSpPr/>
            <p:nvPr/>
          </p:nvSpPr>
          <p:spPr>
            <a:xfrm>
              <a:off x="1611544" y="1523704"/>
              <a:ext cx="110062" cy="25227"/>
            </a:xfrm>
            <a:custGeom>
              <a:avLst/>
              <a:gdLst/>
              <a:ahLst/>
              <a:cxnLst/>
              <a:rect l="l" t="t" r="r" b="b"/>
              <a:pathLst>
                <a:path w="3848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848" y="881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79;p91">
              <a:extLst>
                <a:ext uri="{FF2B5EF4-FFF2-40B4-BE49-F238E27FC236}">
                  <a16:creationId xmlns:a16="http://schemas.microsoft.com/office/drawing/2014/main" id="{9A9B3242-B526-418F-9795-38C3666DA4FE}"/>
                </a:ext>
              </a:extLst>
            </p:cNvPr>
            <p:cNvSpPr/>
            <p:nvPr/>
          </p:nvSpPr>
          <p:spPr>
            <a:xfrm>
              <a:off x="1611544" y="1676151"/>
              <a:ext cx="110062" cy="24570"/>
            </a:xfrm>
            <a:custGeom>
              <a:avLst/>
              <a:gdLst/>
              <a:ahLst/>
              <a:cxnLst/>
              <a:rect l="l" t="t" r="r" b="b"/>
              <a:pathLst>
                <a:path w="384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848" y="858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0;p91">
              <a:extLst>
                <a:ext uri="{FF2B5EF4-FFF2-40B4-BE49-F238E27FC236}">
                  <a16:creationId xmlns:a16="http://schemas.microsoft.com/office/drawing/2014/main" id="{585D156C-D3A6-42E7-87D4-5B664A1ABA32}"/>
                </a:ext>
              </a:extLst>
            </p:cNvPr>
            <p:cNvSpPr/>
            <p:nvPr/>
          </p:nvSpPr>
          <p:spPr>
            <a:xfrm>
              <a:off x="1390169" y="1371916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1;p91">
              <a:extLst>
                <a:ext uri="{FF2B5EF4-FFF2-40B4-BE49-F238E27FC236}">
                  <a16:creationId xmlns:a16="http://schemas.microsoft.com/office/drawing/2014/main" id="{C6F48EC0-FE3B-4D04-9CD4-CEE7BD97AF43}"/>
                </a:ext>
              </a:extLst>
            </p:cNvPr>
            <p:cNvSpPr/>
            <p:nvPr/>
          </p:nvSpPr>
          <p:spPr>
            <a:xfrm>
              <a:off x="1439878" y="1371916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0"/>
                  </a:moveTo>
                  <a:lnTo>
                    <a:pt x="0" y="788"/>
                  </a:lnTo>
                  <a:lnTo>
                    <a:pt x="974" y="78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82;p91">
              <a:extLst>
                <a:ext uri="{FF2B5EF4-FFF2-40B4-BE49-F238E27FC236}">
                  <a16:creationId xmlns:a16="http://schemas.microsoft.com/office/drawing/2014/main" id="{381D26E2-F091-485F-8F20-510755A4585D}"/>
                </a:ext>
              </a:extLst>
            </p:cNvPr>
            <p:cNvSpPr/>
            <p:nvPr/>
          </p:nvSpPr>
          <p:spPr>
            <a:xfrm>
              <a:off x="1390169" y="1523704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83;p91">
              <a:extLst>
                <a:ext uri="{FF2B5EF4-FFF2-40B4-BE49-F238E27FC236}">
                  <a16:creationId xmlns:a16="http://schemas.microsoft.com/office/drawing/2014/main" id="{3B9E2ECE-AAB5-47BC-959C-EAEBA6D10784}"/>
                </a:ext>
              </a:extLst>
            </p:cNvPr>
            <p:cNvSpPr/>
            <p:nvPr/>
          </p:nvSpPr>
          <p:spPr>
            <a:xfrm>
              <a:off x="1439878" y="1523704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84;p91">
              <a:extLst>
                <a:ext uri="{FF2B5EF4-FFF2-40B4-BE49-F238E27FC236}">
                  <a16:creationId xmlns:a16="http://schemas.microsoft.com/office/drawing/2014/main" id="{3701F9B4-4C4D-40FE-A4ED-8E1A0A11433E}"/>
                </a:ext>
              </a:extLst>
            </p:cNvPr>
            <p:cNvSpPr/>
            <p:nvPr/>
          </p:nvSpPr>
          <p:spPr>
            <a:xfrm>
              <a:off x="1390169" y="1676151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85;p91">
              <a:extLst>
                <a:ext uri="{FF2B5EF4-FFF2-40B4-BE49-F238E27FC236}">
                  <a16:creationId xmlns:a16="http://schemas.microsoft.com/office/drawing/2014/main" id="{224C2686-A70E-404F-B1FA-71A40E7DDEF4}"/>
                </a:ext>
              </a:extLst>
            </p:cNvPr>
            <p:cNvSpPr/>
            <p:nvPr/>
          </p:nvSpPr>
          <p:spPr>
            <a:xfrm>
              <a:off x="1439878" y="1676151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733;p91">
            <a:extLst>
              <a:ext uri="{FF2B5EF4-FFF2-40B4-BE49-F238E27FC236}">
                <a16:creationId xmlns:a16="http://schemas.microsoft.com/office/drawing/2014/main" id="{8566E551-8ECD-4EDD-BF94-C326BE373404}"/>
              </a:ext>
            </a:extLst>
          </p:cNvPr>
          <p:cNvGrpSpPr/>
          <p:nvPr/>
        </p:nvGrpSpPr>
        <p:grpSpPr>
          <a:xfrm>
            <a:off x="1154332" y="4237161"/>
            <a:ext cx="349936" cy="349913"/>
            <a:chOff x="4798486" y="1333475"/>
            <a:chExt cx="403059" cy="403033"/>
          </a:xfrm>
        </p:grpSpPr>
        <p:sp>
          <p:nvSpPr>
            <p:cNvPr id="79" name="Google Shape;3734;p91">
              <a:extLst>
                <a:ext uri="{FF2B5EF4-FFF2-40B4-BE49-F238E27FC236}">
                  <a16:creationId xmlns:a16="http://schemas.microsoft.com/office/drawing/2014/main" id="{01AEA2FE-523E-45D5-8B78-DF52B9ABAB7D}"/>
                </a:ext>
              </a:extLst>
            </p:cNvPr>
            <p:cNvSpPr/>
            <p:nvPr/>
          </p:nvSpPr>
          <p:spPr>
            <a:xfrm>
              <a:off x="4986083" y="1333475"/>
              <a:ext cx="102111" cy="232023"/>
            </a:xfrm>
            <a:custGeom>
              <a:avLst/>
              <a:gdLst/>
              <a:ahLst/>
              <a:cxnLst/>
              <a:rect l="l" t="t" r="r" b="b"/>
              <a:pathLst>
                <a:path w="3570" h="8112" extrusionOk="0">
                  <a:moveTo>
                    <a:pt x="487" y="0"/>
                  </a:moveTo>
                  <a:lnTo>
                    <a:pt x="1" y="4056"/>
                  </a:lnTo>
                  <a:lnTo>
                    <a:pt x="487" y="8112"/>
                  </a:lnTo>
                  <a:lnTo>
                    <a:pt x="1947" y="8112"/>
                  </a:lnTo>
                  <a:lnTo>
                    <a:pt x="1947" y="3477"/>
                  </a:lnTo>
                  <a:lnTo>
                    <a:pt x="3570" y="347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35;p91">
              <a:extLst>
                <a:ext uri="{FF2B5EF4-FFF2-40B4-BE49-F238E27FC236}">
                  <a16:creationId xmlns:a16="http://schemas.microsoft.com/office/drawing/2014/main" id="{EA99E07B-B714-44FD-B1D1-1B01240B73B9}"/>
                </a:ext>
              </a:extLst>
            </p:cNvPr>
            <p:cNvSpPr/>
            <p:nvPr/>
          </p:nvSpPr>
          <p:spPr>
            <a:xfrm>
              <a:off x="4914493" y="1333475"/>
              <a:ext cx="85550" cy="232023"/>
            </a:xfrm>
            <a:custGeom>
              <a:avLst/>
              <a:gdLst/>
              <a:ahLst/>
              <a:cxnLst/>
              <a:rect l="l" t="t" r="r" b="b"/>
              <a:pathLst>
                <a:path w="2991" h="8112" extrusionOk="0">
                  <a:moveTo>
                    <a:pt x="2990" y="0"/>
                  </a:moveTo>
                  <a:lnTo>
                    <a:pt x="1" y="3477"/>
                  </a:lnTo>
                  <a:lnTo>
                    <a:pt x="1553" y="3477"/>
                  </a:lnTo>
                  <a:lnTo>
                    <a:pt x="1553" y="8112"/>
                  </a:lnTo>
                  <a:lnTo>
                    <a:pt x="2990" y="8112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36;p91">
              <a:extLst>
                <a:ext uri="{FF2B5EF4-FFF2-40B4-BE49-F238E27FC236}">
                  <a16:creationId xmlns:a16="http://schemas.microsoft.com/office/drawing/2014/main" id="{8404A22C-6DF8-4A36-AAD6-9882817E59AD}"/>
                </a:ext>
              </a:extLst>
            </p:cNvPr>
            <p:cNvSpPr/>
            <p:nvPr/>
          </p:nvSpPr>
          <p:spPr>
            <a:xfrm>
              <a:off x="4986083" y="1513093"/>
              <a:ext cx="215463" cy="223414"/>
            </a:xfrm>
            <a:custGeom>
              <a:avLst/>
              <a:gdLst/>
              <a:ahLst/>
              <a:cxnLst/>
              <a:rect l="l" t="t" r="r" b="b"/>
              <a:pathLst>
                <a:path w="7533" h="7811" extrusionOk="0">
                  <a:moveTo>
                    <a:pt x="487" y="1"/>
                  </a:moveTo>
                  <a:lnTo>
                    <a:pt x="1" y="4242"/>
                  </a:lnTo>
                  <a:lnTo>
                    <a:pt x="487" y="7811"/>
                  </a:lnTo>
                  <a:lnTo>
                    <a:pt x="5308" y="7811"/>
                  </a:lnTo>
                  <a:cubicBezTo>
                    <a:pt x="6582" y="7811"/>
                    <a:pt x="7533" y="6861"/>
                    <a:pt x="7533" y="5586"/>
                  </a:cubicBezTo>
                  <a:cubicBezTo>
                    <a:pt x="7533" y="4427"/>
                    <a:pt x="6582" y="3477"/>
                    <a:pt x="5424" y="3477"/>
                  </a:cubicBezTo>
                  <a:cubicBezTo>
                    <a:pt x="5308" y="2017"/>
                    <a:pt x="4149" y="951"/>
                    <a:pt x="2805" y="951"/>
                  </a:cubicBezTo>
                  <a:cubicBezTo>
                    <a:pt x="2318" y="951"/>
                    <a:pt x="1947" y="1067"/>
                    <a:pt x="1553" y="1252"/>
                  </a:cubicBezTo>
                  <a:cubicBezTo>
                    <a:pt x="1368" y="765"/>
                    <a:pt x="974" y="279"/>
                    <a:pt x="4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37;p91">
              <a:extLst>
                <a:ext uri="{FF2B5EF4-FFF2-40B4-BE49-F238E27FC236}">
                  <a16:creationId xmlns:a16="http://schemas.microsoft.com/office/drawing/2014/main" id="{F5337998-0F37-4C8F-BDCA-3F1E58B001A4}"/>
                </a:ext>
              </a:extLst>
            </p:cNvPr>
            <p:cNvSpPr/>
            <p:nvPr/>
          </p:nvSpPr>
          <p:spPr>
            <a:xfrm>
              <a:off x="4798486" y="1493873"/>
              <a:ext cx="201562" cy="242635"/>
            </a:xfrm>
            <a:custGeom>
              <a:avLst/>
              <a:gdLst/>
              <a:ahLst/>
              <a:cxnLst/>
              <a:rect l="l" t="t" r="r" b="b"/>
              <a:pathLst>
                <a:path w="7047" h="8483" extrusionOk="0">
                  <a:moveTo>
                    <a:pt x="5123" y="1"/>
                  </a:moveTo>
                  <a:cubicBezTo>
                    <a:pt x="3292" y="1"/>
                    <a:pt x="1739" y="1530"/>
                    <a:pt x="1739" y="3361"/>
                  </a:cubicBezTo>
                  <a:cubicBezTo>
                    <a:pt x="1739" y="3662"/>
                    <a:pt x="1832" y="3848"/>
                    <a:pt x="1832" y="4149"/>
                  </a:cubicBezTo>
                  <a:cubicBezTo>
                    <a:pt x="858" y="4334"/>
                    <a:pt x="1" y="5215"/>
                    <a:pt x="1" y="6258"/>
                  </a:cubicBezTo>
                  <a:cubicBezTo>
                    <a:pt x="1" y="7533"/>
                    <a:pt x="1067" y="8483"/>
                    <a:pt x="2226" y="8483"/>
                  </a:cubicBezTo>
                  <a:lnTo>
                    <a:pt x="7046" y="8483"/>
                  </a:lnTo>
                  <a:lnTo>
                    <a:pt x="7046" y="673"/>
                  </a:lnTo>
                  <a:cubicBezTo>
                    <a:pt x="6560" y="279"/>
                    <a:pt x="5887" y="1"/>
                    <a:pt x="5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3901;p91">
            <a:extLst>
              <a:ext uri="{FF2B5EF4-FFF2-40B4-BE49-F238E27FC236}">
                <a16:creationId xmlns:a16="http://schemas.microsoft.com/office/drawing/2014/main" id="{40991CAB-EDDA-448D-B812-4559C13BC23C}"/>
              </a:ext>
            </a:extLst>
          </p:cNvPr>
          <p:cNvGrpSpPr/>
          <p:nvPr/>
        </p:nvGrpSpPr>
        <p:grpSpPr>
          <a:xfrm>
            <a:off x="1154023" y="2381870"/>
            <a:ext cx="355099" cy="352816"/>
            <a:chOff x="2213404" y="1937970"/>
            <a:chExt cx="409006" cy="406377"/>
          </a:xfrm>
        </p:grpSpPr>
        <p:sp>
          <p:nvSpPr>
            <p:cNvPr id="84" name="Google Shape;3902;p91">
              <a:extLst>
                <a:ext uri="{FF2B5EF4-FFF2-40B4-BE49-F238E27FC236}">
                  <a16:creationId xmlns:a16="http://schemas.microsoft.com/office/drawing/2014/main" id="{322D7D85-5FAD-403D-A26D-28317855DC1C}"/>
                </a:ext>
              </a:extLst>
            </p:cNvPr>
            <p:cNvSpPr/>
            <p:nvPr/>
          </p:nvSpPr>
          <p:spPr>
            <a:xfrm>
              <a:off x="2461979" y="2186546"/>
              <a:ext cx="160431" cy="157800"/>
            </a:xfrm>
            <a:custGeom>
              <a:avLst/>
              <a:gdLst/>
              <a:ahLst/>
              <a:cxnLst/>
              <a:rect l="l" t="t" r="r" b="b"/>
              <a:pathLst>
                <a:path w="5609" h="5517" extrusionOk="0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903;p91">
              <a:extLst>
                <a:ext uri="{FF2B5EF4-FFF2-40B4-BE49-F238E27FC236}">
                  <a16:creationId xmlns:a16="http://schemas.microsoft.com/office/drawing/2014/main" id="{9DD8F705-7031-4E8F-BB1A-64CF64CFFB1B}"/>
                </a:ext>
              </a:extLst>
            </p:cNvPr>
            <p:cNvSpPr/>
            <p:nvPr/>
          </p:nvSpPr>
          <p:spPr>
            <a:xfrm>
              <a:off x="2373829" y="1937970"/>
              <a:ext cx="192924" cy="354013"/>
            </a:xfrm>
            <a:custGeom>
              <a:avLst/>
              <a:gdLst/>
              <a:ahLst/>
              <a:cxnLst/>
              <a:rect l="l" t="t" r="r" b="b"/>
              <a:pathLst>
                <a:path w="6745" h="12377" extrusionOk="0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904;p91">
              <a:extLst>
                <a:ext uri="{FF2B5EF4-FFF2-40B4-BE49-F238E27FC236}">
                  <a16:creationId xmlns:a16="http://schemas.microsoft.com/office/drawing/2014/main" id="{29F76D62-F29F-48DC-B11A-0354805145E1}"/>
                </a:ext>
              </a:extLst>
            </p:cNvPr>
            <p:cNvSpPr/>
            <p:nvPr/>
          </p:nvSpPr>
          <p:spPr>
            <a:xfrm>
              <a:off x="2213404" y="1937970"/>
              <a:ext cx="177021" cy="354013"/>
            </a:xfrm>
            <a:custGeom>
              <a:avLst/>
              <a:gdLst/>
              <a:ahLst/>
              <a:cxnLst/>
              <a:rect l="l" t="t" r="r" b="b"/>
              <a:pathLst>
                <a:path w="6189" h="12377" extrusionOk="0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905;p91">
              <a:extLst>
                <a:ext uri="{FF2B5EF4-FFF2-40B4-BE49-F238E27FC236}">
                  <a16:creationId xmlns:a16="http://schemas.microsoft.com/office/drawing/2014/main" id="{610A65E7-CE21-479A-8419-73033ED45A2F}"/>
                </a:ext>
              </a:extLst>
            </p:cNvPr>
            <p:cNvSpPr/>
            <p:nvPr/>
          </p:nvSpPr>
          <p:spPr>
            <a:xfrm>
              <a:off x="2373829" y="1979728"/>
              <a:ext cx="151822" cy="267834"/>
            </a:xfrm>
            <a:custGeom>
              <a:avLst/>
              <a:gdLst/>
              <a:ahLst/>
              <a:cxnLst/>
              <a:rect l="l" t="t" r="r" b="b"/>
              <a:pathLst>
                <a:path w="5308" h="9364" extrusionOk="0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906;p91">
              <a:extLst>
                <a:ext uri="{FF2B5EF4-FFF2-40B4-BE49-F238E27FC236}">
                  <a16:creationId xmlns:a16="http://schemas.microsoft.com/office/drawing/2014/main" id="{E17C999F-A8F4-4AFE-8824-716474B82B48}"/>
                </a:ext>
              </a:extLst>
            </p:cNvPr>
            <p:cNvSpPr/>
            <p:nvPr/>
          </p:nvSpPr>
          <p:spPr>
            <a:xfrm>
              <a:off x="2254504" y="1979728"/>
              <a:ext cx="135919" cy="267834"/>
            </a:xfrm>
            <a:custGeom>
              <a:avLst/>
              <a:gdLst/>
              <a:ahLst/>
              <a:cxnLst/>
              <a:rect l="l" t="t" r="r" b="b"/>
              <a:pathLst>
                <a:path w="4752" h="9364" extrusionOk="0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907;p91">
              <a:extLst>
                <a:ext uri="{FF2B5EF4-FFF2-40B4-BE49-F238E27FC236}">
                  <a16:creationId xmlns:a16="http://schemas.microsoft.com/office/drawing/2014/main" id="{02EF719D-671E-49F0-A596-B77C6F33A5C3}"/>
                </a:ext>
              </a:extLst>
            </p:cNvPr>
            <p:cNvSpPr/>
            <p:nvPr/>
          </p:nvSpPr>
          <p:spPr>
            <a:xfrm>
              <a:off x="2381780" y="2062587"/>
              <a:ext cx="91499" cy="102111"/>
            </a:xfrm>
            <a:custGeom>
              <a:avLst/>
              <a:gdLst/>
              <a:ahLst/>
              <a:cxnLst/>
              <a:rect l="l" t="t" r="r" b="b"/>
              <a:pathLst>
                <a:path w="3199" h="3570" extrusionOk="0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908;p91">
              <a:extLst>
                <a:ext uri="{FF2B5EF4-FFF2-40B4-BE49-F238E27FC236}">
                  <a16:creationId xmlns:a16="http://schemas.microsoft.com/office/drawing/2014/main" id="{2C40D32B-946D-4BF0-A740-8A33F5477A1D}"/>
                </a:ext>
              </a:extLst>
            </p:cNvPr>
            <p:cNvSpPr/>
            <p:nvPr/>
          </p:nvSpPr>
          <p:spPr>
            <a:xfrm>
              <a:off x="2307531" y="2098396"/>
              <a:ext cx="82890" cy="82890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4083;p91">
            <a:extLst>
              <a:ext uri="{FF2B5EF4-FFF2-40B4-BE49-F238E27FC236}">
                <a16:creationId xmlns:a16="http://schemas.microsoft.com/office/drawing/2014/main" id="{CFC0FBF6-5B91-41C0-8A5F-40FC3664069C}"/>
              </a:ext>
            </a:extLst>
          </p:cNvPr>
          <p:cNvGrpSpPr/>
          <p:nvPr/>
        </p:nvGrpSpPr>
        <p:grpSpPr>
          <a:xfrm>
            <a:off x="1154023" y="1488570"/>
            <a:ext cx="355126" cy="309639"/>
            <a:chOff x="8245271" y="3178164"/>
            <a:chExt cx="409037" cy="356645"/>
          </a:xfrm>
        </p:grpSpPr>
        <p:sp>
          <p:nvSpPr>
            <p:cNvPr id="92" name="Google Shape;4084;p91">
              <a:extLst>
                <a:ext uri="{FF2B5EF4-FFF2-40B4-BE49-F238E27FC236}">
                  <a16:creationId xmlns:a16="http://schemas.microsoft.com/office/drawing/2014/main" id="{8E0DF88C-E5E0-49E8-9735-14FF49650456}"/>
                </a:ext>
              </a:extLst>
            </p:cNvPr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085;p91">
              <a:extLst>
                <a:ext uri="{FF2B5EF4-FFF2-40B4-BE49-F238E27FC236}">
                  <a16:creationId xmlns:a16="http://schemas.microsoft.com/office/drawing/2014/main" id="{87023FF9-0647-4B99-B6C7-CAFB4C0B7F8C}"/>
                </a:ext>
              </a:extLst>
            </p:cNvPr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086;p91">
              <a:extLst>
                <a:ext uri="{FF2B5EF4-FFF2-40B4-BE49-F238E27FC236}">
                  <a16:creationId xmlns:a16="http://schemas.microsoft.com/office/drawing/2014/main" id="{3E79DD9B-9164-4DCA-90F9-EEC254D6C05B}"/>
                </a:ext>
              </a:extLst>
            </p:cNvPr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087;p91">
              <a:extLst>
                <a:ext uri="{FF2B5EF4-FFF2-40B4-BE49-F238E27FC236}">
                  <a16:creationId xmlns:a16="http://schemas.microsoft.com/office/drawing/2014/main" id="{E872EC0B-7D82-43F3-83F4-D4D0AEFEABEB}"/>
                </a:ext>
              </a:extLst>
            </p:cNvPr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088;p91">
              <a:extLst>
                <a:ext uri="{FF2B5EF4-FFF2-40B4-BE49-F238E27FC236}">
                  <a16:creationId xmlns:a16="http://schemas.microsoft.com/office/drawing/2014/main" id="{BD1D05E0-A3F1-4E4B-9843-1C386E3C191A}"/>
                </a:ext>
              </a:extLst>
            </p:cNvPr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089;p91">
              <a:extLst>
                <a:ext uri="{FF2B5EF4-FFF2-40B4-BE49-F238E27FC236}">
                  <a16:creationId xmlns:a16="http://schemas.microsoft.com/office/drawing/2014/main" id="{AB226E24-DD98-456F-A96F-FA13A5492D9B}"/>
                </a:ext>
              </a:extLst>
            </p:cNvPr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640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599" y="1893800"/>
            <a:ext cx="4431851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 </a:t>
            </a:r>
            <a:r>
              <a:rPr lang="en-US" dirty="0"/>
              <a:t>CONCLUSION &amp; DEVELOPMENT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/05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09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/WHAT WE HAVE DONE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200" dirty="0"/>
              <a:t>Learn about the actual interior design process.</a:t>
            </a: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200" dirty="0"/>
              <a:t>Learn about Machine Learning, Deep Learning.</a:t>
            </a: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200" dirty="0"/>
              <a:t>Applying Deep Learning to the design style classification problem.</a:t>
            </a: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200" dirty="0"/>
              <a:t>Other good results were obtained when applying Deep Learning to solve interior design classification problems.</a:t>
            </a: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200" dirty="0"/>
              <a:t>Successfully created and implemented an API that enables design style prediction through static images.</a:t>
            </a: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200" dirty="0"/>
              <a:t>Create a simple website integrated with an API that predicts design style through images.</a:t>
            </a: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200" dirty="0"/>
              <a:t>Create an electrical application with the function of classifying the interior design style of each object identified by yolov5 through the previously created API.</a:t>
            </a:r>
            <a:endParaRPr sz="1200" dirty="0"/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5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935" name="Google Shape;935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5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/UNMODIFIED MODELS</a:t>
            </a:r>
            <a:endParaRPr dirty="0"/>
          </a:p>
        </p:txBody>
      </p:sp>
      <p:grpSp>
        <p:nvGrpSpPr>
          <p:cNvPr id="938" name="Google Shape;93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9" name="Google Shape;93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3" name="Google Shape;94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6" name="Google Shape;94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7" name="Google Shape;94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9" name="Google Shape;94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2" name="Google Shape;952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953" name="Google Shape;953;p50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an imbalance between the classes and insufficient data, more classes may have higher guess rates than others.</a:t>
            </a:r>
            <a:endParaRPr dirty="0"/>
          </a:p>
        </p:txBody>
      </p:sp>
      <p:sp>
        <p:nvSpPr>
          <p:cNvPr id="954" name="Google Shape;954;p50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/LOW ACCURACY</a:t>
            </a:r>
            <a:endParaRPr dirty="0"/>
          </a:p>
        </p:txBody>
      </p:sp>
      <p:sp>
        <p:nvSpPr>
          <p:cNvPr id="955" name="Google Shape;955;p50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models haven’t been modified yet. We just freeze the old layers of the models and re-train them with new dataset.</a:t>
            </a:r>
            <a:endParaRPr dirty="0"/>
          </a:p>
        </p:txBody>
      </p:sp>
      <p:sp>
        <p:nvSpPr>
          <p:cNvPr id="956" name="Google Shape;956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/LIMITATIONS</a:t>
            </a:r>
            <a:endParaRPr dirty="0"/>
          </a:p>
        </p:txBody>
      </p:sp>
      <p:grpSp>
        <p:nvGrpSpPr>
          <p:cNvPr id="962" name="Google Shape;962;p5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63" name="Google Shape;963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5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93" name="Google Shape;99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5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" name="Google Shape;3827;p91">
            <a:extLst>
              <a:ext uri="{FF2B5EF4-FFF2-40B4-BE49-F238E27FC236}">
                <a16:creationId xmlns:a16="http://schemas.microsoft.com/office/drawing/2014/main" id="{DA9EF2D6-2E7A-4F71-B53A-6AF1E27DD2F5}"/>
              </a:ext>
            </a:extLst>
          </p:cNvPr>
          <p:cNvGrpSpPr/>
          <p:nvPr/>
        </p:nvGrpSpPr>
        <p:grpSpPr>
          <a:xfrm>
            <a:off x="1416494" y="1733468"/>
            <a:ext cx="355101" cy="309068"/>
            <a:chOff x="7383596" y="1963168"/>
            <a:chExt cx="409009" cy="355987"/>
          </a:xfrm>
        </p:grpSpPr>
        <p:sp>
          <p:nvSpPr>
            <p:cNvPr id="66" name="Google Shape;3828;p91">
              <a:extLst>
                <a:ext uri="{FF2B5EF4-FFF2-40B4-BE49-F238E27FC236}">
                  <a16:creationId xmlns:a16="http://schemas.microsoft.com/office/drawing/2014/main" id="{10E0EA4A-7C39-493E-AB28-65180B23D680}"/>
                </a:ext>
              </a:extLst>
            </p:cNvPr>
            <p:cNvSpPr/>
            <p:nvPr/>
          </p:nvSpPr>
          <p:spPr>
            <a:xfrm>
              <a:off x="7571165" y="1987680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11009"/>
                  </a:lnTo>
                  <a:lnTo>
                    <a:pt x="1739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29;p91">
              <a:extLst>
                <a:ext uri="{FF2B5EF4-FFF2-40B4-BE49-F238E27FC236}">
                  <a16:creationId xmlns:a16="http://schemas.microsoft.com/office/drawing/2014/main" id="{5352E7A5-416B-4A92-B811-A6E5A53BDC2E}"/>
                </a:ext>
              </a:extLst>
            </p:cNvPr>
            <p:cNvSpPr/>
            <p:nvPr/>
          </p:nvSpPr>
          <p:spPr>
            <a:xfrm>
              <a:off x="7383596" y="1963168"/>
              <a:ext cx="204193" cy="355987"/>
            </a:xfrm>
            <a:custGeom>
              <a:avLst/>
              <a:gdLst/>
              <a:ahLst/>
              <a:cxnLst/>
              <a:rect l="l" t="t" r="r" b="b"/>
              <a:pathLst>
                <a:path w="7139" h="12446" extrusionOk="0">
                  <a:moveTo>
                    <a:pt x="0" y="1"/>
                  </a:moveTo>
                  <a:lnTo>
                    <a:pt x="0" y="12445"/>
                  </a:lnTo>
                  <a:lnTo>
                    <a:pt x="5979" y="12445"/>
                  </a:lnTo>
                  <a:lnTo>
                    <a:pt x="7138" y="11866"/>
                  </a:lnTo>
                  <a:lnTo>
                    <a:pt x="7138" y="858"/>
                  </a:lnTo>
                  <a:lnTo>
                    <a:pt x="5701" y="858"/>
                  </a:ln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30;p91">
              <a:extLst>
                <a:ext uri="{FF2B5EF4-FFF2-40B4-BE49-F238E27FC236}">
                  <a16:creationId xmlns:a16="http://schemas.microsoft.com/office/drawing/2014/main" id="{FFBD8019-5EE2-414B-AA77-B40C6369DB6F}"/>
                </a:ext>
              </a:extLst>
            </p:cNvPr>
            <p:cNvSpPr/>
            <p:nvPr/>
          </p:nvSpPr>
          <p:spPr>
            <a:xfrm>
              <a:off x="7571165" y="2062587"/>
              <a:ext cx="102111" cy="256564"/>
            </a:xfrm>
            <a:custGeom>
              <a:avLst/>
              <a:gdLst/>
              <a:ahLst/>
              <a:cxnLst/>
              <a:rect l="l" t="t" r="r" b="b"/>
              <a:pathLst>
                <a:path w="3570" h="8970" extrusionOk="0">
                  <a:moveTo>
                    <a:pt x="1461" y="1"/>
                  </a:moveTo>
                  <a:lnTo>
                    <a:pt x="1461" y="2504"/>
                  </a:lnTo>
                  <a:lnTo>
                    <a:pt x="580" y="2504"/>
                  </a:lnTo>
                  <a:lnTo>
                    <a:pt x="1" y="4450"/>
                  </a:lnTo>
                  <a:lnTo>
                    <a:pt x="580" y="8969"/>
                  </a:lnTo>
                  <a:lnTo>
                    <a:pt x="1739" y="8969"/>
                  </a:lnTo>
                  <a:lnTo>
                    <a:pt x="1739" y="5493"/>
                  </a:lnTo>
                  <a:cubicBezTo>
                    <a:pt x="2805" y="5030"/>
                    <a:pt x="3570" y="3964"/>
                    <a:pt x="3570" y="2805"/>
                  </a:cubicBezTo>
                  <a:cubicBezTo>
                    <a:pt x="3570" y="1438"/>
                    <a:pt x="2712" y="395"/>
                    <a:pt x="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31;p91">
              <a:extLst>
                <a:ext uri="{FF2B5EF4-FFF2-40B4-BE49-F238E27FC236}">
                  <a16:creationId xmlns:a16="http://schemas.microsoft.com/office/drawing/2014/main" id="{811C3DBB-7355-4782-8F54-25439BCB2A99}"/>
                </a:ext>
              </a:extLst>
            </p:cNvPr>
            <p:cNvSpPr/>
            <p:nvPr/>
          </p:nvSpPr>
          <p:spPr>
            <a:xfrm>
              <a:off x="7502235" y="2062587"/>
              <a:ext cx="85550" cy="256564"/>
            </a:xfrm>
            <a:custGeom>
              <a:avLst/>
              <a:gdLst/>
              <a:ahLst/>
              <a:cxnLst/>
              <a:rect l="l" t="t" r="r" b="b"/>
              <a:pathLst>
                <a:path w="2991" h="8970" extrusionOk="0">
                  <a:moveTo>
                    <a:pt x="2133" y="1"/>
                  </a:moveTo>
                  <a:cubicBezTo>
                    <a:pt x="881" y="395"/>
                    <a:pt x="1" y="1438"/>
                    <a:pt x="1" y="2805"/>
                  </a:cubicBezTo>
                  <a:cubicBezTo>
                    <a:pt x="1" y="3964"/>
                    <a:pt x="765" y="5030"/>
                    <a:pt x="1831" y="5493"/>
                  </a:cubicBezTo>
                  <a:lnTo>
                    <a:pt x="1831" y="8969"/>
                  </a:lnTo>
                  <a:lnTo>
                    <a:pt x="2990" y="8969"/>
                  </a:lnTo>
                  <a:lnTo>
                    <a:pt x="2990" y="2504"/>
                  </a:lnTo>
                  <a:lnTo>
                    <a:pt x="2133" y="250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276;p91">
            <a:extLst>
              <a:ext uri="{FF2B5EF4-FFF2-40B4-BE49-F238E27FC236}">
                <a16:creationId xmlns:a16="http://schemas.microsoft.com/office/drawing/2014/main" id="{B284D243-C8FB-4ECF-A012-104BEEC2850C}"/>
              </a:ext>
            </a:extLst>
          </p:cNvPr>
          <p:cNvGrpSpPr/>
          <p:nvPr/>
        </p:nvGrpSpPr>
        <p:grpSpPr>
          <a:xfrm>
            <a:off x="5317407" y="1723129"/>
            <a:ext cx="355101" cy="355107"/>
            <a:chOff x="3075107" y="3758147"/>
            <a:chExt cx="409009" cy="409016"/>
          </a:xfrm>
        </p:grpSpPr>
        <p:sp>
          <p:nvSpPr>
            <p:cNvPr id="60" name="Google Shape;4277;p91">
              <a:extLst>
                <a:ext uri="{FF2B5EF4-FFF2-40B4-BE49-F238E27FC236}">
                  <a16:creationId xmlns:a16="http://schemas.microsoft.com/office/drawing/2014/main" id="{1CF0B1D7-B9FA-42D5-807D-D83BE1439F15}"/>
                </a:ext>
              </a:extLst>
            </p:cNvPr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78;p91">
              <a:extLst>
                <a:ext uri="{FF2B5EF4-FFF2-40B4-BE49-F238E27FC236}">
                  <a16:creationId xmlns:a16="http://schemas.microsoft.com/office/drawing/2014/main" id="{534AA6E0-7732-41B6-A4AB-63E6D8DF3C06}"/>
                </a:ext>
              </a:extLst>
            </p:cNvPr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79;p91">
              <a:extLst>
                <a:ext uri="{FF2B5EF4-FFF2-40B4-BE49-F238E27FC236}">
                  <a16:creationId xmlns:a16="http://schemas.microsoft.com/office/drawing/2014/main" id="{18D926C3-F98F-49E0-AA67-D6C4C9C50D9B}"/>
                </a:ext>
              </a:extLst>
            </p:cNvPr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80;p91">
              <a:extLst>
                <a:ext uri="{FF2B5EF4-FFF2-40B4-BE49-F238E27FC236}">
                  <a16:creationId xmlns:a16="http://schemas.microsoft.com/office/drawing/2014/main" id="{F244AE11-53D1-437B-9E7C-40C418BA0168}"/>
                </a:ext>
              </a:extLst>
            </p:cNvPr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149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/FURTHER DEVELOPMENT</a:t>
            </a:r>
            <a:endParaRPr dirty="0"/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03072FE-1728-400A-A462-5C0A26E03400}"/>
              </a:ext>
            </a:extLst>
          </p:cNvPr>
          <p:cNvSpPr/>
          <p:nvPr/>
        </p:nvSpPr>
        <p:spPr>
          <a:xfrm>
            <a:off x="719999" y="1112699"/>
            <a:ext cx="7703999" cy="3552170"/>
          </a:xfrm>
          <a:prstGeom prst="rect">
            <a:avLst/>
          </a:prstGeom>
          <a:solidFill>
            <a:srgbClr val="1E1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E51EFF-E35D-4699-9833-9020DD5C19BF}"/>
              </a:ext>
            </a:extLst>
          </p:cNvPr>
          <p:cNvGrpSpPr/>
          <p:nvPr/>
        </p:nvGrpSpPr>
        <p:grpSpPr>
          <a:xfrm>
            <a:off x="850106" y="1593056"/>
            <a:ext cx="2143125" cy="2750344"/>
            <a:chOff x="850106" y="1593056"/>
            <a:chExt cx="2143125" cy="27503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099D75-BF62-43DE-A9E7-4BDAEBF538F0}"/>
                </a:ext>
              </a:extLst>
            </p:cNvPr>
            <p:cNvGrpSpPr/>
            <p:nvPr/>
          </p:nvGrpSpPr>
          <p:grpSpPr>
            <a:xfrm>
              <a:off x="850106" y="1593056"/>
              <a:ext cx="2143125" cy="2750344"/>
              <a:chOff x="850106" y="1593056"/>
              <a:chExt cx="2143125" cy="275034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33AF8EC-9817-42F6-8CBC-3104A6F059F7}"/>
                  </a:ext>
                </a:extLst>
              </p:cNvPr>
              <p:cNvSpPr/>
              <p:nvPr/>
            </p:nvSpPr>
            <p:spPr>
              <a:xfrm>
                <a:off x="850106" y="1593056"/>
                <a:ext cx="2143125" cy="2750344"/>
              </a:xfrm>
              <a:prstGeom prst="roundRect">
                <a:avLst/>
              </a:prstGeom>
              <a:solidFill>
                <a:srgbClr val="292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5EC3DA-41B3-4B92-81ED-A60202D173B7}"/>
                  </a:ext>
                </a:extLst>
              </p:cNvPr>
              <p:cNvSpPr txBox="1"/>
              <p:nvPr/>
            </p:nvSpPr>
            <p:spPr>
              <a:xfrm>
                <a:off x="953690" y="2426642"/>
                <a:ext cx="19359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To improve the prediction accuracy rate in real life, increase the number of layers and samples in each layer.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29D3DD-CD74-4E7F-9B3E-55E92762D035}"/>
                </a:ext>
              </a:extLst>
            </p:cNvPr>
            <p:cNvSpPr/>
            <p:nvPr/>
          </p:nvSpPr>
          <p:spPr>
            <a:xfrm>
              <a:off x="1635919" y="1693068"/>
              <a:ext cx="485775" cy="471488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C93ADD-85F6-4DB4-98E7-B3EA0D0BE699}"/>
                </a:ext>
              </a:extLst>
            </p:cNvPr>
            <p:cNvSpPr txBox="1"/>
            <p:nvPr/>
          </p:nvSpPr>
          <p:spPr>
            <a:xfrm>
              <a:off x="1752297" y="1757216"/>
              <a:ext cx="2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  <a:latin typeface="Oswald" panose="00000500000000000000" pitchFamily="2" charset="0"/>
                </a:rPr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1768D4-733F-4ACD-93D7-8E1886578653}"/>
              </a:ext>
            </a:extLst>
          </p:cNvPr>
          <p:cNvGrpSpPr/>
          <p:nvPr/>
        </p:nvGrpSpPr>
        <p:grpSpPr>
          <a:xfrm>
            <a:off x="3500435" y="1593056"/>
            <a:ext cx="2143125" cy="2750344"/>
            <a:chOff x="850106" y="1593056"/>
            <a:chExt cx="2143125" cy="275034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4DD2DD-2F90-479A-8D8D-4BD72DD0BAC5}"/>
                </a:ext>
              </a:extLst>
            </p:cNvPr>
            <p:cNvGrpSpPr/>
            <p:nvPr/>
          </p:nvGrpSpPr>
          <p:grpSpPr>
            <a:xfrm>
              <a:off x="850106" y="1593056"/>
              <a:ext cx="2143125" cy="2750344"/>
              <a:chOff x="850106" y="1593056"/>
              <a:chExt cx="2143125" cy="2750344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34F38490-D6B1-4A6E-8752-F0217EB94420}"/>
                  </a:ext>
                </a:extLst>
              </p:cNvPr>
              <p:cNvSpPr/>
              <p:nvPr/>
            </p:nvSpPr>
            <p:spPr>
              <a:xfrm>
                <a:off x="850106" y="1593056"/>
                <a:ext cx="2143125" cy="2750344"/>
              </a:xfrm>
              <a:prstGeom prst="roundRect">
                <a:avLst/>
              </a:prstGeom>
              <a:solidFill>
                <a:srgbClr val="292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5C778F-77FB-49FC-A6B2-D68F60906999}"/>
                  </a:ext>
                </a:extLst>
              </p:cNvPr>
              <p:cNvSpPr txBox="1"/>
              <p:nvPr/>
            </p:nvSpPr>
            <p:spPr>
              <a:xfrm>
                <a:off x="953690" y="2426642"/>
                <a:ext cx="19359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To expedite the procedure and lower the cost of the down process, provide additional applications that aid in interior design.</a:t>
                </a: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9401103-69B6-4FBE-B425-76EDD776F24F}"/>
                </a:ext>
              </a:extLst>
            </p:cNvPr>
            <p:cNvSpPr/>
            <p:nvPr/>
          </p:nvSpPr>
          <p:spPr>
            <a:xfrm>
              <a:off x="1635919" y="1693068"/>
              <a:ext cx="485775" cy="471488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45E771-A0B2-4F99-8496-45D7CB9ADEF7}"/>
                </a:ext>
              </a:extLst>
            </p:cNvPr>
            <p:cNvSpPr txBox="1"/>
            <p:nvPr/>
          </p:nvSpPr>
          <p:spPr>
            <a:xfrm>
              <a:off x="1736319" y="1757216"/>
              <a:ext cx="2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Oswald" panose="00000500000000000000" pitchFamily="2" charset="0"/>
                </a:rPr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203CE9-5505-4964-A837-4310E6DA03B0}"/>
              </a:ext>
            </a:extLst>
          </p:cNvPr>
          <p:cNvGrpSpPr/>
          <p:nvPr/>
        </p:nvGrpSpPr>
        <p:grpSpPr>
          <a:xfrm>
            <a:off x="6154703" y="1593056"/>
            <a:ext cx="2143125" cy="2750344"/>
            <a:chOff x="850106" y="1593056"/>
            <a:chExt cx="2143125" cy="27503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A94E86-A89A-4A8D-A381-4BADEE722471}"/>
                </a:ext>
              </a:extLst>
            </p:cNvPr>
            <p:cNvGrpSpPr/>
            <p:nvPr/>
          </p:nvGrpSpPr>
          <p:grpSpPr>
            <a:xfrm>
              <a:off x="850106" y="1593056"/>
              <a:ext cx="2143125" cy="2750344"/>
              <a:chOff x="850106" y="1593056"/>
              <a:chExt cx="2143125" cy="2750344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BEC94782-BF4D-4788-93A2-7A8BD990C50F}"/>
                  </a:ext>
                </a:extLst>
              </p:cNvPr>
              <p:cNvSpPr/>
              <p:nvPr/>
            </p:nvSpPr>
            <p:spPr>
              <a:xfrm>
                <a:off x="850106" y="1593056"/>
                <a:ext cx="2143125" cy="2750344"/>
              </a:xfrm>
              <a:prstGeom prst="roundRect">
                <a:avLst/>
              </a:prstGeom>
              <a:solidFill>
                <a:srgbClr val="292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904F3B-BE9D-408A-ABCC-AD2AC42CA96D}"/>
                  </a:ext>
                </a:extLst>
              </p:cNvPr>
              <p:cNvSpPr txBox="1"/>
              <p:nvPr/>
            </p:nvSpPr>
            <p:spPr>
              <a:xfrm>
                <a:off x="953690" y="2426642"/>
                <a:ext cx="1935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Develop additional mobile applications in the future.</a:t>
                </a: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A609CC-7940-4091-B5CE-E9B5E280A9A3}"/>
                </a:ext>
              </a:extLst>
            </p:cNvPr>
            <p:cNvSpPr/>
            <p:nvPr/>
          </p:nvSpPr>
          <p:spPr>
            <a:xfrm>
              <a:off x="1635919" y="1693068"/>
              <a:ext cx="485775" cy="471488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05D6CC-7C3B-4E98-8067-8D669B6E91BB}"/>
                </a:ext>
              </a:extLst>
            </p:cNvPr>
            <p:cNvSpPr txBox="1"/>
            <p:nvPr/>
          </p:nvSpPr>
          <p:spPr>
            <a:xfrm>
              <a:off x="1734801" y="1757216"/>
              <a:ext cx="2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accent3"/>
                  </a:solidFill>
                  <a:latin typeface="Oswald" panose="000005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7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9" name="Google Shape;3549;p9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3" name="Google Shape;3563;p9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90"/>
          <p:cNvSpPr txBox="1">
            <a:spLocks noGrp="1"/>
          </p:cNvSpPr>
          <p:nvPr>
            <p:ph type="ctrTitle"/>
          </p:nvPr>
        </p:nvSpPr>
        <p:spPr>
          <a:xfrm>
            <a:off x="948600" y="1633279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/THANKS!</a:t>
            </a:r>
            <a:endParaRPr dirty="0"/>
          </a:p>
        </p:txBody>
      </p:sp>
      <p:sp>
        <p:nvSpPr>
          <p:cNvPr id="3565" name="Google Shape;3565;p90"/>
          <p:cNvSpPr txBox="1">
            <a:spLocks noGrp="1"/>
          </p:cNvSpPr>
          <p:nvPr>
            <p:ph type="subTitle" idx="1"/>
          </p:nvPr>
        </p:nvSpPr>
        <p:spPr>
          <a:xfrm>
            <a:off x="948600" y="2492772"/>
            <a:ext cx="42939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/DO YOU HAVE ANY QUESTIONS?</a:t>
            </a:r>
            <a:endParaRPr dirty="0"/>
          </a:p>
        </p:txBody>
      </p:sp>
      <p:cxnSp>
        <p:nvCxnSpPr>
          <p:cNvPr id="3585" name="Google Shape;3585;p90"/>
          <p:cNvCxnSpPr/>
          <p:nvPr/>
        </p:nvCxnSpPr>
        <p:spPr>
          <a:xfrm>
            <a:off x="4441163" y="1955864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587" name="Google Shape;3587;p90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07" name="Google Shape;3607;p90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608" name="Google Shape;3608;p90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90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90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90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6" name="Google Shape;3626;p9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9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9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9" name="Google Shape;3629;p90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630" name="Google Shape;3630;p90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0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2" name="Google Shape;3632;p9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33" name="Google Shape;3633;p90">
            <a:hlinkClick r:id="rId4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939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83307" y="2782330"/>
            <a:ext cx="2595712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Deep Learning &amp; Machine Learning</a:t>
            </a:r>
            <a:endParaRPr dirty="0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/DETECT FURNITURE STYLE</a:t>
            </a:r>
            <a:endParaRPr sz="4000"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97;p31">
            <a:extLst>
              <a:ext uri="{FF2B5EF4-FFF2-40B4-BE49-F238E27FC236}">
                <a16:creationId xmlns:a16="http://schemas.microsoft.com/office/drawing/2014/main" id="{019CAD53-2287-4A60-B051-BD3F8FB1EC17}"/>
              </a:ext>
            </a:extLst>
          </p:cNvPr>
          <p:cNvSpPr txBox="1">
            <a:spLocks/>
          </p:cNvSpPr>
          <p:nvPr/>
        </p:nvSpPr>
        <p:spPr>
          <a:xfrm>
            <a:off x="926425" y="4007188"/>
            <a:ext cx="3194036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200" dirty="0"/>
              <a:t>Project in Software Engineering</a:t>
            </a:r>
          </a:p>
        </p:txBody>
      </p:sp>
      <p:sp>
        <p:nvSpPr>
          <p:cNvPr id="66" name="Google Shape;397;p31">
            <a:extLst>
              <a:ext uri="{FF2B5EF4-FFF2-40B4-BE49-F238E27FC236}">
                <a16:creationId xmlns:a16="http://schemas.microsoft.com/office/drawing/2014/main" id="{61A570F7-98F6-4197-990D-6861CF74C9A3}"/>
              </a:ext>
            </a:extLst>
          </p:cNvPr>
          <p:cNvSpPr txBox="1">
            <a:spLocks/>
          </p:cNvSpPr>
          <p:nvPr/>
        </p:nvSpPr>
        <p:spPr>
          <a:xfrm>
            <a:off x="4734670" y="3921099"/>
            <a:ext cx="3723329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200" dirty="0"/>
              <a:t>Advisor: </a:t>
            </a:r>
            <a:r>
              <a:rPr lang="en-US" sz="1200" dirty="0" err="1"/>
              <a:t>Dr.Nguyen</a:t>
            </a:r>
            <a:r>
              <a:rPr lang="en-US" sz="1200" dirty="0"/>
              <a:t> </a:t>
            </a:r>
            <a:r>
              <a:rPr lang="en-US" sz="1200" dirty="0" err="1"/>
              <a:t>Thien</a:t>
            </a:r>
            <a:r>
              <a:rPr lang="en-US" sz="1200" dirty="0"/>
              <a:t> Bao</a:t>
            </a:r>
          </a:p>
          <a:p>
            <a:pPr marL="0" indent="0"/>
            <a:r>
              <a:rPr lang="en-US" sz="1200" dirty="0"/>
              <a:t>Reviewer: Assoc. Prof. Hoang Van Dung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/PROBLEM INTRODUCTION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/TOOLS &amp; ENVIRONMENT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2477050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OBJECTS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2477037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2477050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/IMPLEMENTAL PROCESS</a:t>
            </a:r>
            <a:endParaRPr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2477037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/04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544;p35">
            <a:extLst>
              <a:ext uri="{FF2B5EF4-FFF2-40B4-BE49-F238E27FC236}">
                <a16:creationId xmlns:a16="http://schemas.microsoft.com/office/drawing/2014/main" id="{8A884EFA-3B34-4F36-ABCE-F932CD370E54}"/>
              </a:ext>
            </a:extLst>
          </p:cNvPr>
          <p:cNvSpPr txBox="1">
            <a:spLocks/>
          </p:cNvSpPr>
          <p:nvPr/>
        </p:nvSpPr>
        <p:spPr>
          <a:xfrm>
            <a:off x="2072025" y="3430811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/CONCLUSION &amp; DEVELOPMENT</a:t>
            </a:r>
          </a:p>
        </p:txBody>
      </p:sp>
      <p:sp>
        <p:nvSpPr>
          <p:cNvPr id="37" name="Google Shape;545;p35">
            <a:extLst>
              <a:ext uri="{FF2B5EF4-FFF2-40B4-BE49-F238E27FC236}">
                <a16:creationId xmlns:a16="http://schemas.microsoft.com/office/drawing/2014/main" id="{D5FC9F4A-15A9-4151-AF37-ADE91438D05D}"/>
              </a:ext>
            </a:extLst>
          </p:cNvPr>
          <p:cNvSpPr txBox="1">
            <a:spLocks/>
          </p:cNvSpPr>
          <p:nvPr/>
        </p:nvSpPr>
        <p:spPr>
          <a:xfrm>
            <a:off x="1235625" y="3430798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599" y="1893800"/>
            <a:ext cx="414258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 PROBLEM INTRODUCTION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/HOUSE DESIGN PROCESS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0" name="Google Shape;1570;p7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1" name="Google Shape;1571;p7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72" name="Google Shape;1572;p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5" name="Google Shape;1575;p7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76" name="Google Shape;1576;p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7" name="Google Shape;1577;p7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78" name="Google Shape;1578;p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9" name="Google Shape;1579;p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80" name="Google Shape;1580;p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82" name="Google Shape;1582;p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83" name="Google Shape;1583;p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5" name="Google Shape;1585;p7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86" name="Google Shape;1586;p73"/>
          <p:cNvCxnSpPr>
            <a:cxnSpLocks/>
            <a:stCxn id="115" idx="2"/>
            <a:endCxn id="119" idx="2"/>
          </p:cNvCxnSpPr>
          <p:nvPr/>
        </p:nvCxnSpPr>
        <p:spPr>
          <a:xfrm>
            <a:off x="5257233" y="2183196"/>
            <a:ext cx="1263139" cy="3548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Google Shape;1635;p73"/>
          <p:cNvCxnSpPr>
            <a:cxnSpLocks/>
            <a:stCxn id="2" idx="3"/>
            <a:endCxn id="114" idx="2"/>
          </p:cNvCxnSpPr>
          <p:nvPr/>
        </p:nvCxnSpPr>
        <p:spPr>
          <a:xfrm flipV="1">
            <a:off x="2623628" y="2182423"/>
            <a:ext cx="1270381" cy="11218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Google Shape;1636;p73"/>
          <p:cNvCxnSpPr>
            <a:cxnSpLocks/>
            <a:stCxn id="123" idx="1"/>
            <a:endCxn id="128" idx="3"/>
          </p:cNvCxnSpPr>
          <p:nvPr/>
        </p:nvCxnSpPr>
        <p:spPr>
          <a:xfrm flipH="1" flipV="1">
            <a:off x="3872918" y="3746714"/>
            <a:ext cx="1384306" cy="773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7" name="Google Shape;1637;p7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7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7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7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1" name="Google Shape;1641;p7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642" name="Google Shape;1642;p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DEC28C-46DD-4F2F-82F2-A9A32B51C1F1}"/>
              </a:ext>
            </a:extLst>
          </p:cNvPr>
          <p:cNvGrpSpPr/>
          <p:nvPr/>
        </p:nvGrpSpPr>
        <p:grpSpPr>
          <a:xfrm>
            <a:off x="1260404" y="1508292"/>
            <a:ext cx="1370466" cy="1341166"/>
            <a:chOff x="958145" y="1880662"/>
            <a:chExt cx="1370466" cy="1341166"/>
          </a:xfrm>
        </p:grpSpPr>
        <p:grpSp>
          <p:nvGrpSpPr>
            <p:cNvPr id="1625" name="Google Shape;1625;p73"/>
            <p:cNvGrpSpPr/>
            <p:nvPr/>
          </p:nvGrpSpPr>
          <p:grpSpPr>
            <a:xfrm>
              <a:off x="958145" y="1880662"/>
              <a:ext cx="1370466" cy="1341166"/>
              <a:chOff x="991075" y="1881675"/>
              <a:chExt cx="737100" cy="737100"/>
            </a:xfrm>
          </p:grpSpPr>
          <p:sp>
            <p:nvSpPr>
              <p:cNvPr id="1626" name="Google Shape;1626;p73"/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73"/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CFD6DD-259D-44E8-B45F-B5E7155F6C71}"/>
                </a:ext>
              </a:extLst>
            </p:cNvPr>
            <p:cNvSpPr txBox="1"/>
            <p:nvPr/>
          </p:nvSpPr>
          <p:spPr>
            <a:xfrm>
              <a:off x="958154" y="2365956"/>
              <a:ext cx="1363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dk2"/>
                  </a:solidFill>
                  <a:latin typeface="Oswald"/>
                </a:rPr>
                <a:t>CUSTOMER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392616-2813-4718-BB58-3A7E500F1196}"/>
              </a:ext>
            </a:extLst>
          </p:cNvPr>
          <p:cNvGrpSpPr/>
          <p:nvPr/>
        </p:nvGrpSpPr>
        <p:grpSpPr>
          <a:xfrm>
            <a:off x="3886767" y="1512613"/>
            <a:ext cx="1370466" cy="1341166"/>
            <a:chOff x="958145" y="1880662"/>
            <a:chExt cx="1370466" cy="1341166"/>
          </a:xfrm>
        </p:grpSpPr>
        <p:grpSp>
          <p:nvGrpSpPr>
            <p:cNvPr id="112" name="Google Shape;1625;p73">
              <a:extLst>
                <a:ext uri="{FF2B5EF4-FFF2-40B4-BE49-F238E27FC236}">
                  <a16:creationId xmlns:a16="http://schemas.microsoft.com/office/drawing/2014/main" id="{84F70D9E-A51F-4CC3-ACB0-7892399F8BA6}"/>
                </a:ext>
              </a:extLst>
            </p:cNvPr>
            <p:cNvGrpSpPr/>
            <p:nvPr/>
          </p:nvGrpSpPr>
          <p:grpSpPr>
            <a:xfrm>
              <a:off x="958145" y="1880662"/>
              <a:ext cx="1370466" cy="1341166"/>
              <a:chOff x="991075" y="1881675"/>
              <a:chExt cx="737100" cy="737100"/>
            </a:xfrm>
          </p:grpSpPr>
          <p:sp>
            <p:nvSpPr>
              <p:cNvPr id="114" name="Google Shape;1626;p73">
                <a:extLst>
                  <a:ext uri="{FF2B5EF4-FFF2-40B4-BE49-F238E27FC236}">
                    <a16:creationId xmlns:a16="http://schemas.microsoft.com/office/drawing/2014/main" id="{C4E3A2CE-093A-494A-A11E-7C65CC99DA96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1627;p73">
                <a:extLst>
                  <a:ext uri="{FF2B5EF4-FFF2-40B4-BE49-F238E27FC236}">
                    <a16:creationId xmlns:a16="http://schemas.microsoft.com/office/drawing/2014/main" id="{3C5E243F-763C-452A-A7B0-2AC19FC9DB1E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31D05DE-00E2-4123-8510-6322D0F3BA91}"/>
                </a:ext>
              </a:extLst>
            </p:cNvPr>
            <p:cNvSpPr txBox="1"/>
            <p:nvPr/>
          </p:nvSpPr>
          <p:spPr>
            <a:xfrm>
              <a:off x="1050105" y="2358414"/>
              <a:ext cx="1193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dk2"/>
                  </a:solidFill>
                  <a:latin typeface="Oswald"/>
                </a:rPr>
                <a:t>BROKER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828A4EF-DB7B-49B6-ACEA-C83F61C3E3C6}"/>
              </a:ext>
            </a:extLst>
          </p:cNvPr>
          <p:cNvGrpSpPr/>
          <p:nvPr/>
        </p:nvGrpSpPr>
        <p:grpSpPr>
          <a:xfrm>
            <a:off x="6513130" y="1516934"/>
            <a:ext cx="1370466" cy="1341166"/>
            <a:chOff x="958145" y="1880662"/>
            <a:chExt cx="1370466" cy="1341166"/>
          </a:xfrm>
        </p:grpSpPr>
        <p:grpSp>
          <p:nvGrpSpPr>
            <p:cNvPr id="117" name="Google Shape;1625;p73">
              <a:extLst>
                <a:ext uri="{FF2B5EF4-FFF2-40B4-BE49-F238E27FC236}">
                  <a16:creationId xmlns:a16="http://schemas.microsoft.com/office/drawing/2014/main" id="{6EF69224-A0A3-4752-B39B-1B05984F0DC9}"/>
                </a:ext>
              </a:extLst>
            </p:cNvPr>
            <p:cNvGrpSpPr/>
            <p:nvPr/>
          </p:nvGrpSpPr>
          <p:grpSpPr>
            <a:xfrm>
              <a:off x="958145" y="1880662"/>
              <a:ext cx="1370466" cy="1341166"/>
              <a:chOff x="991075" y="1881675"/>
              <a:chExt cx="737100" cy="737100"/>
            </a:xfrm>
          </p:grpSpPr>
          <p:sp>
            <p:nvSpPr>
              <p:cNvPr id="119" name="Google Shape;1626;p73">
                <a:extLst>
                  <a:ext uri="{FF2B5EF4-FFF2-40B4-BE49-F238E27FC236}">
                    <a16:creationId xmlns:a16="http://schemas.microsoft.com/office/drawing/2014/main" id="{9F8E9D77-5476-48EC-AF3E-A57958534D9C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627;p73">
                <a:extLst>
                  <a:ext uri="{FF2B5EF4-FFF2-40B4-BE49-F238E27FC236}">
                    <a16:creationId xmlns:a16="http://schemas.microsoft.com/office/drawing/2014/main" id="{459D11FB-A55E-4D1B-A846-CB163016805D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CD50937-E713-41F7-B479-099364F9409D}"/>
                </a:ext>
              </a:extLst>
            </p:cNvPr>
            <p:cNvSpPr txBox="1"/>
            <p:nvPr/>
          </p:nvSpPr>
          <p:spPr>
            <a:xfrm>
              <a:off x="1007751" y="2348419"/>
              <a:ext cx="1271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dk2"/>
                  </a:solidFill>
                  <a:latin typeface="Oswald"/>
                </a:rPr>
                <a:t>DESIGNER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C6B823B-C074-4631-920E-E74D23031AD8}"/>
              </a:ext>
            </a:extLst>
          </p:cNvPr>
          <p:cNvGrpSpPr/>
          <p:nvPr/>
        </p:nvGrpSpPr>
        <p:grpSpPr>
          <a:xfrm>
            <a:off x="5257224" y="3077677"/>
            <a:ext cx="1404552" cy="1341166"/>
            <a:chOff x="950145" y="1880662"/>
            <a:chExt cx="1404552" cy="1341166"/>
          </a:xfrm>
        </p:grpSpPr>
        <p:grpSp>
          <p:nvGrpSpPr>
            <p:cNvPr id="122" name="Google Shape;1625;p73">
              <a:extLst>
                <a:ext uri="{FF2B5EF4-FFF2-40B4-BE49-F238E27FC236}">
                  <a16:creationId xmlns:a16="http://schemas.microsoft.com/office/drawing/2014/main" id="{1C5A3B67-0D43-460E-BEFC-3983AB05B76E}"/>
                </a:ext>
              </a:extLst>
            </p:cNvPr>
            <p:cNvGrpSpPr/>
            <p:nvPr/>
          </p:nvGrpSpPr>
          <p:grpSpPr>
            <a:xfrm>
              <a:off x="958145" y="1880662"/>
              <a:ext cx="1370466" cy="1341166"/>
              <a:chOff x="991075" y="1881675"/>
              <a:chExt cx="737100" cy="737100"/>
            </a:xfrm>
          </p:grpSpPr>
          <p:sp>
            <p:nvSpPr>
              <p:cNvPr id="124" name="Google Shape;1626;p73">
                <a:extLst>
                  <a:ext uri="{FF2B5EF4-FFF2-40B4-BE49-F238E27FC236}">
                    <a16:creationId xmlns:a16="http://schemas.microsoft.com/office/drawing/2014/main" id="{66742775-E6B7-443E-8D24-5DE35ECFDB23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1627;p73">
                <a:extLst>
                  <a:ext uri="{FF2B5EF4-FFF2-40B4-BE49-F238E27FC236}">
                    <a16:creationId xmlns:a16="http://schemas.microsoft.com/office/drawing/2014/main" id="{F00ACC7E-7C5E-4794-9C39-7B7EFAE86122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D6DE241-5165-4D16-8D2B-F54E8263D05B}"/>
                </a:ext>
              </a:extLst>
            </p:cNvPr>
            <p:cNvSpPr txBox="1"/>
            <p:nvPr/>
          </p:nvSpPr>
          <p:spPr>
            <a:xfrm>
              <a:off x="950145" y="2350417"/>
              <a:ext cx="1404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dk2"/>
                  </a:solidFill>
                  <a:latin typeface="Oswald"/>
                </a:rPr>
                <a:t>THE DESIGN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A9C84EE-F593-4741-9031-2778D1FDB116}"/>
              </a:ext>
            </a:extLst>
          </p:cNvPr>
          <p:cNvGrpSpPr/>
          <p:nvPr/>
        </p:nvGrpSpPr>
        <p:grpSpPr>
          <a:xfrm>
            <a:off x="2508312" y="3076904"/>
            <a:ext cx="1370466" cy="1341166"/>
            <a:chOff x="958145" y="1880662"/>
            <a:chExt cx="1370466" cy="1341166"/>
          </a:xfrm>
        </p:grpSpPr>
        <p:grpSp>
          <p:nvGrpSpPr>
            <p:cNvPr id="127" name="Google Shape;1625;p73">
              <a:extLst>
                <a:ext uri="{FF2B5EF4-FFF2-40B4-BE49-F238E27FC236}">
                  <a16:creationId xmlns:a16="http://schemas.microsoft.com/office/drawing/2014/main" id="{736174C6-8C1A-4D30-A9BE-1AADA6DB3E6C}"/>
                </a:ext>
              </a:extLst>
            </p:cNvPr>
            <p:cNvGrpSpPr/>
            <p:nvPr/>
          </p:nvGrpSpPr>
          <p:grpSpPr>
            <a:xfrm>
              <a:off x="958145" y="1880662"/>
              <a:ext cx="1370466" cy="1341166"/>
              <a:chOff x="991075" y="1881675"/>
              <a:chExt cx="737100" cy="737100"/>
            </a:xfrm>
          </p:grpSpPr>
          <p:sp>
            <p:nvSpPr>
              <p:cNvPr id="129" name="Google Shape;1626;p73">
                <a:extLst>
                  <a:ext uri="{FF2B5EF4-FFF2-40B4-BE49-F238E27FC236}">
                    <a16:creationId xmlns:a16="http://schemas.microsoft.com/office/drawing/2014/main" id="{3257F515-2B74-4C95-B436-5801CE3BA62D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1627;p73">
                <a:extLst>
                  <a:ext uri="{FF2B5EF4-FFF2-40B4-BE49-F238E27FC236}">
                    <a16:creationId xmlns:a16="http://schemas.microsoft.com/office/drawing/2014/main" id="{2CACAAE1-7A31-4AA2-9E90-54DF5CB2A156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661AB76-36A2-4E86-88FC-84D7FCEAB932}"/>
                </a:ext>
              </a:extLst>
            </p:cNvPr>
            <p:cNvSpPr txBox="1"/>
            <p:nvPr/>
          </p:nvSpPr>
          <p:spPr>
            <a:xfrm>
              <a:off x="972701" y="2350417"/>
              <a:ext cx="1350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dk2"/>
                  </a:solidFill>
                  <a:latin typeface="Oswald"/>
                </a:rPr>
                <a:t>PRODUCER</a:t>
              </a:r>
            </a:p>
          </p:txBody>
        </p:sp>
      </p:grp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D1F2ACE-77AC-4696-A3CE-24682BEE0160}"/>
              </a:ext>
            </a:extLst>
          </p:cNvPr>
          <p:cNvCxnSpPr>
            <a:cxnSpLocks/>
          </p:cNvCxnSpPr>
          <p:nvPr/>
        </p:nvCxnSpPr>
        <p:spPr>
          <a:xfrm rot="5400000">
            <a:off x="6471089" y="3034500"/>
            <a:ext cx="889387" cy="536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19E1831-BE2E-4FFC-BDEA-8961D5ED6727}"/>
              </a:ext>
            </a:extLst>
          </p:cNvPr>
          <p:cNvCxnSpPr>
            <a:stCxn id="128" idx="1"/>
            <a:endCxn id="1626" idx="4"/>
          </p:cNvCxnSpPr>
          <p:nvPr/>
        </p:nvCxnSpPr>
        <p:spPr>
          <a:xfrm rot="10800000">
            <a:off x="1949254" y="2845138"/>
            <a:ext cx="573614" cy="9015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2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54"/>
          <p:cNvGrpSpPr/>
          <p:nvPr/>
        </p:nvGrpSpPr>
        <p:grpSpPr>
          <a:xfrm>
            <a:off x="1214396" y="1734800"/>
            <a:ext cx="737100" cy="737100"/>
            <a:chOff x="991075" y="1881675"/>
            <a:chExt cx="737100" cy="737100"/>
          </a:xfrm>
        </p:grpSpPr>
        <p:sp>
          <p:nvSpPr>
            <p:cNvPr id="1049" name="Google Shape;1049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54"/>
          <p:cNvGrpSpPr/>
          <p:nvPr/>
        </p:nvGrpSpPr>
        <p:grpSpPr>
          <a:xfrm>
            <a:off x="2615074" y="3139456"/>
            <a:ext cx="737100" cy="737100"/>
            <a:chOff x="991075" y="1881675"/>
            <a:chExt cx="737100" cy="737100"/>
          </a:xfrm>
        </p:grpSpPr>
        <p:sp>
          <p:nvSpPr>
            <p:cNvPr id="1052" name="Google Shape;1052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54"/>
          <p:cNvGrpSpPr/>
          <p:nvPr/>
        </p:nvGrpSpPr>
        <p:grpSpPr>
          <a:xfrm>
            <a:off x="4732996" y="1734800"/>
            <a:ext cx="737100" cy="737100"/>
            <a:chOff x="991075" y="1881675"/>
            <a:chExt cx="737100" cy="737100"/>
          </a:xfrm>
        </p:grpSpPr>
        <p:sp>
          <p:nvSpPr>
            <p:cNvPr id="1055" name="Google Shape;1055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54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61" name="Google Shape;1061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62" name="Google Shape;1062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66" name="Google Shape;1066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8" name="Google Shape;1068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9" name="Google Shape;1069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70" name="Google Shape;1070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1" name="Google Shape;1071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72" name="Google Shape;1072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73" name="Google Shape;1073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5" name="Google Shape;1075;p5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7" name="Google Shape;1077;p54"/>
          <p:cNvSpPr txBox="1">
            <a:spLocks noGrp="1"/>
          </p:cNvSpPr>
          <p:nvPr>
            <p:ph type="title"/>
          </p:nvPr>
        </p:nvSpPr>
        <p:spPr>
          <a:xfrm>
            <a:off x="2023045" y="1907033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IDEA DISAGREEMENT</a:t>
            </a:r>
            <a:endParaRPr dirty="0"/>
          </a:p>
        </p:txBody>
      </p:sp>
      <p:sp>
        <p:nvSpPr>
          <p:cNvPr id="1079" name="Google Shape;1079;p54"/>
          <p:cNvSpPr txBox="1">
            <a:spLocks noGrp="1"/>
          </p:cNvSpPr>
          <p:nvPr>
            <p:ph type="title" idx="2"/>
          </p:nvPr>
        </p:nvSpPr>
        <p:spPr>
          <a:xfrm>
            <a:off x="5546300" y="190016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/WASTING A LOT OF TIME AND MONEY</a:t>
            </a:r>
            <a:endParaRPr dirty="0"/>
          </a:p>
        </p:txBody>
      </p:sp>
      <p:sp>
        <p:nvSpPr>
          <p:cNvPr id="1081" name="Google Shape;1081;p54"/>
          <p:cNvSpPr txBox="1">
            <a:spLocks noGrp="1"/>
          </p:cNvSpPr>
          <p:nvPr>
            <p:ph type="title" idx="4"/>
          </p:nvPr>
        </p:nvSpPr>
        <p:spPr>
          <a:xfrm>
            <a:off x="3434334" y="3328286"/>
            <a:ext cx="3116987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/LACK OF INFORMATION IN THE EXCHANGE PROCESS</a:t>
            </a:r>
            <a:endParaRPr dirty="0"/>
          </a:p>
        </p:txBody>
      </p:sp>
      <p:sp>
        <p:nvSpPr>
          <p:cNvPr id="1084" name="Google Shape;1084;p5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/PROBLEMS</a:t>
            </a:r>
            <a:endParaRPr dirty="0"/>
          </a:p>
        </p:txBody>
      </p:sp>
      <p:sp>
        <p:nvSpPr>
          <p:cNvPr id="1137" name="Google Shape;1137;p54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4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5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42" name="Google Shape;1142;p5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9000;p115">
            <a:extLst>
              <a:ext uri="{FF2B5EF4-FFF2-40B4-BE49-F238E27FC236}">
                <a16:creationId xmlns:a16="http://schemas.microsoft.com/office/drawing/2014/main" id="{B057DDAD-032C-4E2E-B456-5C000DC07611}"/>
              </a:ext>
            </a:extLst>
          </p:cNvPr>
          <p:cNvGrpSpPr/>
          <p:nvPr/>
        </p:nvGrpSpPr>
        <p:grpSpPr>
          <a:xfrm>
            <a:off x="2744108" y="3266207"/>
            <a:ext cx="479030" cy="482747"/>
            <a:chOff x="4652476" y="2898915"/>
            <a:chExt cx="386016" cy="384495"/>
          </a:xfrm>
        </p:grpSpPr>
        <p:sp>
          <p:nvSpPr>
            <p:cNvPr id="112" name="Google Shape;19001;p115">
              <a:extLst>
                <a:ext uri="{FF2B5EF4-FFF2-40B4-BE49-F238E27FC236}">
                  <a16:creationId xmlns:a16="http://schemas.microsoft.com/office/drawing/2014/main" id="{7C320B65-19A6-4E85-AD1A-6C2E84DC9621}"/>
                </a:ext>
              </a:extLst>
            </p:cNvPr>
            <p:cNvSpPr/>
            <p:nvPr/>
          </p:nvSpPr>
          <p:spPr>
            <a:xfrm>
              <a:off x="4842456" y="3088895"/>
              <a:ext cx="60190" cy="60190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592" y="0"/>
                  </a:moveTo>
                  <a:lnTo>
                    <a:pt x="0" y="592"/>
                  </a:lnTo>
                  <a:lnTo>
                    <a:pt x="1704" y="2295"/>
                  </a:lnTo>
                  <a:lnTo>
                    <a:pt x="2295" y="170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002;p115">
              <a:extLst>
                <a:ext uri="{FF2B5EF4-FFF2-40B4-BE49-F238E27FC236}">
                  <a16:creationId xmlns:a16="http://schemas.microsoft.com/office/drawing/2014/main" id="{2F88DEF2-C7F0-4722-922B-584F88329D23}"/>
                </a:ext>
              </a:extLst>
            </p:cNvPr>
            <p:cNvSpPr/>
            <p:nvPr/>
          </p:nvSpPr>
          <p:spPr>
            <a:xfrm>
              <a:off x="4652476" y="2898915"/>
              <a:ext cx="247889" cy="247889"/>
            </a:xfrm>
            <a:custGeom>
              <a:avLst/>
              <a:gdLst/>
              <a:ahLst/>
              <a:cxnLst/>
              <a:rect l="l" t="t" r="r" b="b"/>
              <a:pathLst>
                <a:path w="9456" h="9456" extrusionOk="0">
                  <a:moveTo>
                    <a:pt x="4721" y="1"/>
                  </a:moveTo>
                  <a:cubicBezTo>
                    <a:pt x="2108" y="1"/>
                    <a:pt x="1" y="2108"/>
                    <a:pt x="1" y="4721"/>
                  </a:cubicBezTo>
                  <a:cubicBezTo>
                    <a:pt x="1" y="7334"/>
                    <a:pt x="2108" y="9456"/>
                    <a:pt x="4721" y="9456"/>
                  </a:cubicBezTo>
                  <a:cubicBezTo>
                    <a:pt x="7334" y="9456"/>
                    <a:pt x="9456" y="7334"/>
                    <a:pt x="9456" y="4721"/>
                  </a:cubicBezTo>
                  <a:cubicBezTo>
                    <a:pt x="9456" y="2108"/>
                    <a:pt x="7334" y="1"/>
                    <a:pt x="4721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003;p115">
              <a:extLst>
                <a:ext uri="{FF2B5EF4-FFF2-40B4-BE49-F238E27FC236}">
                  <a16:creationId xmlns:a16="http://schemas.microsoft.com/office/drawing/2014/main" id="{7C541295-8B55-40F6-A1F7-28B8056CB8C0}"/>
                </a:ext>
              </a:extLst>
            </p:cNvPr>
            <p:cNvSpPr/>
            <p:nvPr/>
          </p:nvSpPr>
          <p:spPr>
            <a:xfrm>
              <a:off x="4680866" y="2927306"/>
              <a:ext cx="191134" cy="191134"/>
            </a:xfrm>
            <a:custGeom>
              <a:avLst/>
              <a:gdLst/>
              <a:ahLst/>
              <a:cxnLst/>
              <a:rect l="l" t="t" r="r" b="b"/>
              <a:pathLst>
                <a:path w="7291" h="7291" extrusionOk="0">
                  <a:moveTo>
                    <a:pt x="3638" y="0"/>
                  </a:moveTo>
                  <a:cubicBezTo>
                    <a:pt x="1632" y="0"/>
                    <a:pt x="0" y="1631"/>
                    <a:pt x="0" y="3638"/>
                  </a:cubicBezTo>
                  <a:cubicBezTo>
                    <a:pt x="0" y="5659"/>
                    <a:pt x="1632" y="7290"/>
                    <a:pt x="3638" y="7290"/>
                  </a:cubicBezTo>
                  <a:cubicBezTo>
                    <a:pt x="5659" y="7290"/>
                    <a:pt x="7290" y="5659"/>
                    <a:pt x="7290" y="3638"/>
                  </a:cubicBezTo>
                  <a:cubicBezTo>
                    <a:pt x="7290" y="1631"/>
                    <a:pt x="5659" y="0"/>
                    <a:pt x="3638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004;p115">
              <a:extLst>
                <a:ext uri="{FF2B5EF4-FFF2-40B4-BE49-F238E27FC236}">
                  <a16:creationId xmlns:a16="http://schemas.microsoft.com/office/drawing/2014/main" id="{7B485F0A-BF32-4D0C-AE9E-A3978854EAF4}"/>
                </a:ext>
              </a:extLst>
            </p:cNvPr>
            <p:cNvSpPr/>
            <p:nvPr/>
          </p:nvSpPr>
          <p:spPr>
            <a:xfrm>
              <a:off x="4869693" y="3117653"/>
              <a:ext cx="168798" cy="165757"/>
            </a:xfrm>
            <a:custGeom>
              <a:avLst/>
              <a:gdLst/>
              <a:ahLst/>
              <a:cxnLst/>
              <a:rect l="l" t="t" r="r" b="b"/>
              <a:pathLst>
                <a:path w="6439" h="6323" extrusionOk="0">
                  <a:moveTo>
                    <a:pt x="1293" y="0"/>
                  </a:moveTo>
                  <a:cubicBezTo>
                    <a:pt x="1145" y="0"/>
                    <a:pt x="997" y="58"/>
                    <a:pt x="881" y="173"/>
                  </a:cubicBezTo>
                  <a:lnTo>
                    <a:pt x="232" y="823"/>
                  </a:lnTo>
                  <a:cubicBezTo>
                    <a:pt x="1" y="1054"/>
                    <a:pt x="1" y="1415"/>
                    <a:pt x="232" y="1646"/>
                  </a:cubicBezTo>
                  <a:lnTo>
                    <a:pt x="4735" y="6150"/>
                  </a:lnTo>
                  <a:cubicBezTo>
                    <a:pt x="4851" y="6265"/>
                    <a:pt x="4999" y="6323"/>
                    <a:pt x="5147" y="6323"/>
                  </a:cubicBezTo>
                  <a:cubicBezTo>
                    <a:pt x="5295" y="6323"/>
                    <a:pt x="5443" y="6265"/>
                    <a:pt x="5558" y="6150"/>
                  </a:cubicBezTo>
                  <a:lnTo>
                    <a:pt x="6208" y="5500"/>
                  </a:lnTo>
                  <a:cubicBezTo>
                    <a:pt x="6439" y="5269"/>
                    <a:pt x="6439" y="4908"/>
                    <a:pt x="6208" y="4677"/>
                  </a:cubicBezTo>
                  <a:lnTo>
                    <a:pt x="1704" y="173"/>
                  </a:lnTo>
                  <a:cubicBezTo>
                    <a:pt x="1588" y="58"/>
                    <a:pt x="1441" y="0"/>
                    <a:pt x="129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005;p115">
              <a:extLst>
                <a:ext uri="{FF2B5EF4-FFF2-40B4-BE49-F238E27FC236}">
                  <a16:creationId xmlns:a16="http://schemas.microsoft.com/office/drawing/2014/main" id="{4AA2EDEB-3EE2-4401-83AD-0541B86D5B63}"/>
                </a:ext>
              </a:extLst>
            </p:cNvPr>
            <p:cNvSpPr/>
            <p:nvPr/>
          </p:nvSpPr>
          <p:spPr>
            <a:xfrm>
              <a:off x="4881437" y="3118020"/>
              <a:ext cx="157054" cy="155560"/>
            </a:xfrm>
            <a:custGeom>
              <a:avLst/>
              <a:gdLst/>
              <a:ahLst/>
              <a:cxnLst/>
              <a:rect l="l" t="t" r="r" b="b"/>
              <a:pathLst>
                <a:path w="5991" h="5934" extrusionOk="0">
                  <a:moveTo>
                    <a:pt x="25" y="582"/>
                  </a:moveTo>
                  <a:cubicBezTo>
                    <a:pt x="17" y="590"/>
                    <a:pt x="8" y="598"/>
                    <a:pt x="0" y="607"/>
                  </a:cubicBezTo>
                  <a:lnTo>
                    <a:pt x="25" y="582"/>
                  </a:lnTo>
                  <a:close/>
                  <a:moveTo>
                    <a:pt x="845" y="1"/>
                  </a:moveTo>
                  <a:cubicBezTo>
                    <a:pt x="697" y="1"/>
                    <a:pt x="549" y="58"/>
                    <a:pt x="433" y="174"/>
                  </a:cubicBezTo>
                  <a:lnTo>
                    <a:pt x="25" y="582"/>
                  </a:lnTo>
                  <a:lnTo>
                    <a:pt x="25" y="582"/>
                  </a:lnTo>
                  <a:cubicBezTo>
                    <a:pt x="131" y="483"/>
                    <a:pt x="267" y="434"/>
                    <a:pt x="404" y="434"/>
                  </a:cubicBezTo>
                  <a:cubicBezTo>
                    <a:pt x="552" y="434"/>
                    <a:pt x="700" y="491"/>
                    <a:pt x="808" y="607"/>
                  </a:cubicBezTo>
                  <a:lnTo>
                    <a:pt x="5327" y="5111"/>
                  </a:lnTo>
                  <a:cubicBezTo>
                    <a:pt x="5543" y="5342"/>
                    <a:pt x="5543" y="5703"/>
                    <a:pt x="5327" y="5934"/>
                  </a:cubicBezTo>
                  <a:lnTo>
                    <a:pt x="5760" y="5501"/>
                  </a:lnTo>
                  <a:cubicBezTo>
                    <a:pt x="5991" y="5270"/>
                    <a:pt x="5991" y="4909"/>
                    <a:pt x="5760" y="4678"/>
                  </a:cubicBezTo>
                  <a:lnTo>
                    <a:pt x="1256" y="174"/>
                  </a:lnTo>
                  <a:cubicBezTo>
                    <a:pt x="1140" y="58"/>
                    <a:pt x="993" y="1"/>
                    <a:pt x="84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006;p115">
              <a:extLst>
                <a:ext uri="{FF2B5EF4-FFF2-40B4-BE49-F238E27FC236}">
                  <a16:creationId xmlns:a16="http://schemas.microsoft.com/office/drawing/2014/main" id="{C1A14BE2-B0CE-4CE7-93E9-52D3BA02035A}"/>
                </a:ext>
              </a:extLst>
            </p:cNvPr>
            <p:cNvSpPr/>
            <p:nvPr/>
          </p:nvSpPr>
          <p:spPr>
            <a:xfrm>
              <a:off x="4952952" y="3199391"/>
              <a:ext cx="54134" cy="54134"/>
            </a:xfrm>
            <a:custGeom>
              <a:avLst/>
              <a:gdLst/>
              <a:ahLst/>
              <a:cxnLst/>
              <a:rect l="l" t="t" r="r" b="b"/>
              <a:pathLst>
                <a:path w="2065" h="2065" extrusionOk="0">
                  <a:moveTo>
                    <a:pt x="1458" y="0"/>
                  </a:moveTo>
                  <a:lnTo>
                    <a:pt x="0" y="1473"/>
                  </a:lnTo>
                  <a:lnTo>
                    <a:pt x="592" y="2064"/>
                  </a:lnTo>
                  <a:lnTo>
                    <a:pt x="2065" y="607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007;p115">
              <a:extLst>
                <a:ext uri="{FF2B5EF4-FFF2-40B4-BE49-F238E27FC236}">
                  <a16:creationId xmlns:a16="http://schemas.microsoft.com/office/drawing/2014/main" id="{7894C9E1-5470-4D18-B3F7-98366B06962A}"/>
                </a:ext>
              </a:extLst>
            </p:cNvPr>
            <p:cNvSpPr/>
            <p:nvPr/>
          </p:nvSpPr>
          <p:spPr>
            <a:xfrm>
              <a:off x="4931377" y="3179232"/>
              <a:ext cx="55209" cy="50464"/>
            </a:xfrm>
            <a:custGeom>
              <a:avLst/>
              <a:gdLst/>
              <a:ahLst/>
              <a:cxnLst/>
              <a:rect l="l" t="t" r="r" b="b"/>
              <a:pathLst>
                <a:path w="2106" h="1925" extrusionOk="0">
                  <a:moveTo>
                    <a:pt x="1771" y="0"/>
                  </a:moveTo>
                  <a:cubicBezTo>
                    <a:pt x="1713" y="0"/>
                    <a:pt x="1653" y="26"/>
                    <a:pt x="1603" y="91"/>
                  </a:cubicBezTo>
                  <a:lnTo>
                    <a:pt x="130" y="1549"/>
                  </a:lnTo>
                  <a:cubicBezTo>
                    <a:pt x="1" y="1693"/>
                    <a:pt x="102" y="1924"/>
                    <a:pt x="289" y="1924"/>
                  </a:cubicBezTo>
                  <a:cubicBezTo>
                    <a:pt x="347" y="1924"/>
                    <a:pt x="405" y="1910"/>
                    <a:pt x="448" y="1866"/>
                  </a:cubicBezTo>
                  <a:lnTo>
                    <a:pt x="1920" y="394"/>
                  </a:lnTo>
                  <a:cubicBezTo>
                    <a:pt x="2105" y="242"/>
                    <a:pt x="1947" y="0"/>
                    <a:pt x="177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008;p115">
              <a:extLst>
                <a:ext uri="{FF2B5EF4-FFF2-40B4-BE49-F238E27FC236}">
                  <a16:creationId xmlns:a16="http://schemas.microsoft.com/office/drawing/2014/main" id="{32B59184-7DC2-4064-B87B-372B53EF23F7}"/>
                </a:ext>
              </a:extLst>
            </p:cNvPr>
            <p:cNvSpPr/>
            <p:nvPr/>
          </p:nvSpPr>
          <p:spPr>
            <a:xfrm>
              <a:off x="4736101" y="2955670"/>
              <a:ext cx="87453" cy="95396"/>
            </a:xfrm>
            <a:custGeom>
              <a:avLst/>
              <a:gdLst/>
              <a:ahLst/>
              <a:cxnLst/>
              <a:rect l="l" t="t" r="r" b="b"/>
              <a:pathLst>
                <a:path w="3336" h="3639" extrusionOk="0">
                  <a:moveTo>
                    <a:pt x="1529" y="1"/>
                  </a:moveTo>
                  <a:cubicBezTo>
                    <a:pt x="1161" y="1"/>
                    <a:pt x="789" y="133"/>
                    <a:pt x="492" y="405"/>
                  </a:cubicBezTo>
                  <a:cubicBezTo>
                    <a:pt x="174" y="694"/>
                    <a:pt x="1" y="1098"/>
                    <a:pt x="1" y="1517"/>
                  </a:cubicBezTo>
                  <a:cubicBezTo>
                    <a:pt x="1" y="1863"/>
                    <a:pt x="257" y="2036"/>
                    <a:pt x="513" y="2036"/>
                  </a:cubicBezTo>
                  <a:cubicBezTo>
                    <a:pt x="770" y="2036"/>
                    <a:pt x="1026" y="1863"/>
                    <a:pt x="1026" y="1517"/>
                  </a:cubicBezTo>
                  <a:cubicBezTo>
                    <a:pt x="1026" y="1236"/>
                    <a:pt x="1270" y="1011"/>
                    <a:pt x="1549" y="1011"/>
                  </a:cubicBezTo>
                  <a:cubicBezTo>
                    <a:pt x="1557" y="1011"/>
                    <a:pt x="1566" y="1011"/>
                    <a:pt x="1574" y="1011"/>
                  </a:cubicBezTo>
                  <a:cubicBezTo>
                    <a:pt x="1820" y="1040"/>
                    <a:pt x="2022" y="1242"/>
                    <a:pt x="2051" y="1488"/>
                  </a:cubicBezTo>
                  <a:cubicBezTo>
                    <a:pt x="2051" y="1704"/>
                    <a:pt x="1935" y="1892"/>
                    <a:pt x="1748" y="1979"/>
                  </a:cubicBezTo>
                  <a:cubicBezTo>
                    <a:pt x="1300" y="2181"/>
                    <a:pt x="1011" y="2628"/>
                    <a:pt x="1026" y="3119"/>
                  </a:cubicBezTo>
                  <a:cubicBezTo>
                    <a:pt x="1026" y="3408"/>
                    <a:pt x="1257" y="3639"/>
                    <a:pt x="1531" y="3639"/>
                  </a:cubicBezTo>
                  <a:cubicBezTo>
                    <a:pt x="1820" y="3639"/>
                    <a:pt x="2051" y="3422"/>
                    <a:pt x="2051" y="3133"/>
                  </a:cubicBezTo>
                  <a:cubicBezTo>
                    <a:pt x="2051" y="3047"/>
                    <a:pt x="2108" y="2960"/>
                    <a:pt x="2181" y="2931"/>
                  </a:cubicBezTo>
                  <a:cubicBezTo>
                    <a:pt x="3032" y="2527"/>
                    <a:pt x="3335" y="1459"/>
                    <a:pt x="2801" y="679"/>
                  </a:cubicBezTo>
                  <a:cubicBezTo>
                    <a:pt x="2505" y="234"/>
                    <a:pt x="2020" y="1"/>
                    <a:pt x="1529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009;p115">
              <a:extLst>
                <a:ext uri="{FF2B5EF4-FFF2-40B4-BE49-F238E27FC236}">
                  <a16:creationId xmlns:a16="http://schemas.microsoft.com/office/drawing/2014/main" id="{5AFD7985-E118-4810-8543-04ACA9BBBB22}"/>
                </a:ext>
              </a:extLst>
            </p:cNvPr>
            <p:cNvSpPr/>
            <p:nvPr/>
          </p:nvSpPr>
          <p:spPr>
            <a:xfrm>
              <a:off x="4762972" y="3064279"/>
              <a:ext cx="26897" cy="28050"/>
            </a:xfrm>
            <a:custGeom>
              <a:avLst/>
              <a:gdLst/>
              <a:ahLst/>
              <a:cxnLst/>
              <a:rect l="l" t="t" r="r" b="b"/>
              <a:pathLst>
                <a:path w="1026" h="1070" extrusionOk="0">
                  <a:moveTo>
                    <a:pt x="513" y="1"/>
                  </a:moveTo>
                  <a:cubicBezTo>
                    <a:pt x="257" y="1"/>
                    <a:pt x="1" y="174"/>
                    <a:pt x="1" y="520"/>
                  </a:cubicBezTo>
                  <a:lnTo>
                    <a:pt x="1" y="549"/>
                  </a:lnTo>
                  <a:cubicBezTo>
                    <a:pt x="1" y="838"/>
                    <a:pt x="232" y="1069"/>
                    <a:pt x="506" y="1069"/>
                  </a:cubicBezTo>
                  <a:cubicBezTo>
                    <a:pt x="795" y="1069"/>
                    <a:pt x="1026" y="838"/>
                    <a:pt x="1026" y="549"/>
                  </a:cubicBezTo>
                  <a:lnTo>
                    <a:pt x="1026" y="520"/>
                  </a:lnTo>
                  <a:cubicBezTo>
                    <a:pt x="1026" y="174"/>
                    <a:pt x="769" y="1"/>
                    <a:pt x="513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0983;p110">
            <a:extLst>
              <a:ext uri="{FF2B5EF4-FFF2-40B4-BE49-F238E27FC236}">
                <a16:creationId xmlns:a16="http://schemas.microsoft.com/office/drawing/2014/main" id="{7903EF74-0DE8-41FE-9C2F-818E4189A814}"/>
              </a:ext>
            </a:extLst>
          </p:cNvPr>
          <p:cNvGrpSpPr/>
          <p:nvPr/>
        </p:nvGrpSpPr>
        <p:grpSpPr>
          <a:xfrm>
            <a:off x="4958524" y="1860714"/>
            <a:ext cx="292133" cy="479183"/>
            <a:chOff x="2483025" y="4268679"/>
            <a:chExt cx="202428" cy="349114"/>
          </a:xfrm>
        </p:grpSpPr>
        <p:sp>
          <p:nvSpPr>
            <p:cNvPr id="122" name="Google Shape;10984;p110">
              <a:extLst>
                <a:ext uri="{FF2B5EF4-FFF2-40B4-BE49-F238E27FC236}">
                  <a16:creationId xmlns:a16="http://schemas.microsoft.com/office/drawing/2014/main" id="{35ECD5E5-1F5D-40E1-9387-AC6CB0809BC0}"/>
                </a:ext>
              </a:extLst>
            </p:cNvPr>
            <p:cNvSpPr/>
            <p:nvPr/>
          </p:nvSpPr>
          <p:spPr>
            <a:xfrm>
              <a:off x="2497818" y="4274339"/>
              <a:ext cx="172528" cy="337780"/>
            </a:xfrm>
            <a:custGeom>
              <a:avLst/>
              <a:gdLst/>
              <a:ahLst/>
              <a:cxnLst/>
              <a:rect l="l" t="t" r="r" b="b"/>
              <a:pathLst>
                <a:path w="11523" h="22560" extrusionOk="0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985;p110">
              <a:extLst>
                <a:ext uri="{FF2B5EF4-FFF2-40B4-BE49-F238E27FC236}">
                  <a16:creationId xmlns:a16="http://schemas.microsoft.com/office/drawing/2014/main" id="{A766FC8F-87B8-43CF-A327-A687538915C4}"/>
                </a:ext>
              </a:extLst>
            </p:cNvPr>
            <p:cNvSpPr/>
            <p:nvPr/>
          </p:nvSpPr>
          <p:spPr>
            <a:xfrm>
              <a:off x="2599811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986;p110">
              <a:extLst>
                <a:ext uri="{FF2B5EF4-FFF2-40B4-BE49-F238E27FC236}">
                  <a16:creationId xmlns:a16="http://schemas.microsoft.com/office/drawing/2014/main" id="{CBA39CAB-DD45-43A9-AAE1-B2E7ADFFFD62}"/>
                </a:ext>
              </a:extLst>
            </p:cNvPr>
            <p:cNvSpPr/>
            <p:nvPr/>
          </p:nvSpPr>
          <p:spPr>
            <a:xfrm>
              <a:off x="2492159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987;p110">
              <a:extLst>
                <a:ext uri="{FF2B5EF4-FFF2-40B4-BE49-F238E27FC236}">
                  <a16:creationId xmlns:a16="http://schemas.microsoft.com/office/drawing/2014/main" id="{EF5166B8-4F0C-4CBC-B702-23A6C78D0E08}"/>
                </a:ext>
              </a:extLst>
            </p:cNvPr>
            <p:cNvSpPr/>
            <p:nvPr/>
          </p:nvSpPr>
          <p:spPr>
            <a:xfrm>
              <a:off x="2483025" y="4606444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988;p110">
              <a:extLst>
                <a:ext uri="{FF2B5EF4-FFF2-40B4-BE49-F238E27FC236}">
                  <a16:creationId xmlns:a16="http://schemas.microsoft.com/office/drawing/2014/main" id="{19C85F89-092A-4EFB-93B5-7E9028FE7604}"/>
                </a:ext>
              </a:extLst>
            </p:cNvPr>
            <p:cNvSpPr/>
            <p:nvPr/>
          </p:nvSpPr>
          <p:spPr>
            <a:xfrm>
              <a:off x="2483025" y="4268679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989;p110">
              <a:extLst>
                <a:ext uri="{FF2B5EF4-FFF2-40B4-BE49-F238E27FC236}">
                  <a16:creationId xmlns:a16="http://schemas.microsoft.com/office/drawing/2014/main" id="{CC9C8624-1E58-45AA-9804-FCDDBB5E1FA6}"/>
                </a:ext>
              </a:extLst>
            </p:cNvPr>
            <p:cNvSpPr/>
            <p:nvPr/>
          </p:nvSpPr>
          <p:spPr>
            <a:xfrm>
              <a:off x="2520487" y="4378847"/>
              <a:ext cx="127506" cy="210933"/>
            </a:xfrm>
            <a:custGeom>
              <a:avLst/>
              <a:gdLst/>
              <a:ahLst/>
              <a:cxnLst/>
              <a:rect l="l" t="t" r="r" b="b"/>
              <a:pathLst>
                <a:path w="8516" h="14088" extrusionOk="0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9696;p109">
            <a:extLst>
              <a:ext uri="{FF2B5EF4-FFF2-40B4-BE49-F238E27FC236}">
                <a16:creationId xmlns:a16="http://schemas.microsoft.com/office/drawing/2014/main" id="{368953AE-E21F-4F6B-B630-7DF120199528}"/>
              </a:ext>
            </a:extLst>
          </p:cNvPr>
          <p:cNvSpPr/>
          <p:nvPr/>
        </p:nvSpPr>
        <p:spPr>
          <a:xfrm>
            <a:off x="1415148" y="1920353"/>
            <a:ext cx="332572" cy="349618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rgbClr val="96A4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87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30322" y="1920300"/>
            <a:ext cx="6483356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&lt;SOLUTION!&gt;</a:t>
            </a: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0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599" y="1893800"/>
            <a:ext cx="414258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 TOOLS &amp; ENVIRONMENT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/02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9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11" name="Google Shape;1211;p5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12" name="Google Shape;1212;p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5" name="Google Shape;1215;p5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6" name="Google Shape;1216;p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7" name="Google Shape;1217;p5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8" name="Google Shape;1218;p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9" name="Google Shape;1219;p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20" name="Google Shape;1220;p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1" name="Google Shape;1221;p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22" name="Google Shape;1222;p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23" name="Google Shape;1223;p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5" name="Google Shape;1225;p5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6" name="Google Shape;1226;p59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Python</a:t>
            </a:r>
            <a:endParaRPr dirty="0"/>
          </a:p>
        </p:txBody>
      </p:sp>
      <p:sp>
        <p:nvSpPr>
          <p:cNvPr id="1227" name="Google Shape;1227;p59"/>
          <p:cNvSpPr txBox="1">
            <a:spLocks noGrp="1"/>
          </p:cNvSpPr>
          <p:nvPr>
            <p:ph type="subTitle" idx="1"/>
          </p:nvPr>
        </p:nvSpPr>
        <p:spPr>
          <a:xfrm>
            <a:off x="1257512" y="2022163"/>
            <a:ext cx="1957175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programming language</a:t>
            </a:r>
            <a:endParaRPr dirty="0"/>
          </a:p>
        </p:txBody>
      </p:sp>
      <p:sp>
        <p:nvSpPr>
          <p:cNvPr id="1228" name="Google Shape;1228;p59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Google </a:t>
            </a:r>
            <a:r>
              <a:rPr lang="en-US" dirty="0" err="1"/>
              <a:t>Colab</a:t>
            </a:r>
            <a:endParaRPr dirty="0"/>
          </a:p>
        </p:txBody>
      </p:sp>
      <p:sp>
        <p:nvSpPr>
          <p:cNvPr id="1229" name="Google Shape;1229;p59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model in the first stage of the project</a:t>
            </a:r>
            <a:endParaRPr dirty="0"/>
          </a:p>
        </p:txBody>
      </p:sp>
      <p:sp>
        <p:nvSpPr>
          <p:cNvPr id="1230" name="Google Shape;1230;p59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2269508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dirty="0"/>
          </a:p>
        </p:txBody>
      </p:sp>
      <p:sp>
        <p:nvSpPr>
          <p:cNvPr id="1231" name="Google Shape;1231;p59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and execute code</a:t>
            </a:r>
            <a:endParaRPr dirty="0"/>
          </a:p>
        </p:txBody>
      </p:sp>
      <p:sp>
        <p:nvSpPr>
          <p:cNvPr id="1232" name="Google Shape;1232;p59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ReactJS</a:t>
            </a:r>
            <a:endParaRPr dirty="0"/>
          </a:p>
        </p:txBody>
      </p:sp>
      <p:sp>
        <p:nvSpPr>
          <p:cNvPr id="1233" name="Google Shape;1233;p59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87822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 for building user interface</a:t>
            </a:r>
            <a:endParaRPr dirty="0"/>
          </a:p>
        </p:txBody>
      </p:sp>
      <p:sp>
        <p:nvSpPr>
          <p:cNvPr id="1234" name="Google Shape;1234;p59"/>
          <p:cNvSpPr txBox="1">
            <a:spLocks noGrp="1"/>
          </p:cNvSpPr>
          <p:nvPr>
            <p:ph type="title" idx="8"/>
          </p:nvPr>
        </p:nvSpPr>
        <p:spPr>
          <a:xfrm>
            <a:off x="6254049" y="1351338"/>
            <a:ext cx="2169949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 YOLOv5</a:t>
            </a:r>
            <a:endParaRPr dirty="0"/>
          </a:p>
        </p:txBody>
      </p:sp>
      <p:sp>
        <p:nvSpPr>
          <p:cNvPr id="1235" name="Google Shape;1235;p59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 objects in images save crop to folder</a:t>
            </a:r>
            <a:endParaRPr dirty="0"/>
          </a:p>
        </p:txBody>
      </p:sp>
      <p:sp>
        <p:nvSpPr>
          <p:cNvPr id="1236" name="Google Shape;1236;p59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US" dirty="0"/>
              <a:t>Flask</a:t>
            </a:r>
            <a:endParaRPr dirty="0"/>
          </a:p>
        </p:txBody>
      </p:sp>
      <p:sp>
        <p:nvSpPr>
          <p:cNvPr id="1237" name="Google Shape;1237;p59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 for building API</a:t>
            </a:r>
            <a:endParaRPr dirty="0"/>
          </a:p>
        </p:txBody>
      </p:sp>
      <p:sp>
        <p:nvSpPr>
          <p:cNvPr id="1238" name="Google Shape;1238;p5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/TOOLS &amp; ENVIRONMENT</a:t>
            </a:r>
            <a:endParaRPr dirty="0"/>
          </a:p>
        </p:txBody>
      </p:sp>
      <p:sp>
        <p:nvSpPr>
          <p:cNvPr id="1239" name="Google Shape;1239;p59"/>
          <p:cNvSpPr/>
          <p:nvPr/>
        </p:nvSpPr>
        <p:spPr>
          <a:xfrm>
            <a:off x="1028946" y="23020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0" name="Google Shape;1240;p59"/>
          <p:cNvSpPr/>
          <p:nvPr/>
        </p:nvSpPr>
        <p:spPr>
          <a:xfrm>
            <a:off x="1028946" y="40093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1" name="Google Shape;1241;p59"/>
          <p:cNvSpPr/>
          <p:nvPr/>
        </p:nvSpPr>
        <p:spPr>
          <a:xfrm>
            <a:off x="3527046" y="23020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2" name="Google Shape;1242;p59"/>
          <p:cNvSpPr/>
          <p:nvPr/>
        </p:nvSpPr>
        <p:spPr>
          <a:xfrm>
            <a:off x="3527046" y="40093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3" name="Google Shape;1243;p59"/>
          <p:cNvSpPr/>
          <p:nvPr/>
        </p:nvSpPr>
        <p:spPr>
          <a:xfrm>
            <a:off x="6025321" y="23020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4" name="Google Shape;1244;p59"/>
          <p:cNvSpPr/>
          <p:nvPr/>
        </p:nvSpPr>
        <p:spPr>
          <a:xfrm>
            <a:off x="6025321" y="40093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5" name="Google Shape;1245;p5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5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5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5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5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50" name="Google Shape;1250;p5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8894050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10156</TotalTime>
  <Words>596</Words>
  <Application>Microsoft Office PowerPoint</Application>
  <PresentationFormat>On-screen Show (16:9)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 Condensed Light</vt:lpstr>
      <vt:lpstr>Fira Code Light</vt:lpstr>
      <vt:lpstr>Oswald</vt:lpstr>
      <vt:lpstr>Bebas Neue</vt:lpstr>
      <vt:lpstr>Fira Code</vt:lpstr>
      <vt:lpstr>Arial</vt:lpstr>
      <vt:lpstr>How to Code Workshop by Slidesgo</vt:lpstr>
      <vt:lpstr>/GROUP MEMBERS</vt:lpstr>
      <vt:lpstr>/DETECT FURNITURE STYLE</vt:lpstr>
      <vt:lpstr>/PROBLEM INTRODUCTION</vt:lpstr>
      <vt:lpstr>/ PROBLEM INTRODUCTION</vt:lpstr>
      <vt:lpstr>/HOUSE DESIGN PROCESS</vt:lpstr>
      <vt:lpstr>/IDEA DISAGREEMENT</vt:lpstr>
      <vt:lpstr>&lt;SOLUTION!&gt;</vt:lpstr>
      <vt:lpstr>/ TOOLS &amp; ENVIRONMENT</vt:lpstr>
      <vt:lpstr>/Python</vt:lpstr>
      <vt:lpstr>/ OBJECTS</vt:lpstr>
      <vt:lpstr>/OBJECTS</vt:lpstr>
      <vt:lpstr>/ IMPLEMENTAL PROCESS</vt:lpstr>
      <vt:lpstr>PowerPoint Presentation</vt:lpstr>
      <vt:lpstr>/ CONCLUSION &amp; DEVELOPMENT</vt:lpstr>
      <vt:lpstr>/WHAT WE HAVE DONE</vt:lpstr>
      <vt:lpstr>/LIMITATIONS</vt:lpstr>
      <vt:lpstr>/FURTHER DEVELOPMENT</vt:lpstr>
      <vt:lpstr>/THANKS!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/DETECT FURNITURE STYLE</dc:title>
  <cp:lastModifiedBy>ACER</cp:lastModifiedBy>
  <cp:revision>23</cp:revision>
  <dcterms:modified xsi:type="dcterms:W3CDTF">2023-01-03T03:53:21Z</dcterms:modified>
</cp:coreProperties>
</file>