
<file path=[Content_Types].xml><?xml version="1.0" encoding="utf-8"?>
<Types xmlns="http://schemas.openxmlformats.org/package/2006/content-types">
  <Default Extension="emf" ContentType="image/x-emf"/>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76" r:id="rId5"/>
    <p:sldId id="261" r:id="rId6"/>
    <p:sldId id="272" r:id="rId7"/>
    <p:sldId id="289" r:id="rId8"/>
    <p:sldId id="278" r:id="rId9"/>
    <p:sldId id="274" r:id="rId10"/>
    <p:sldId id="266" r:id="rId11"/>
    <p:sldId id="291" r:id="rId12"/>
  </p:sldIdLst>
  <p:sldSz cx="9144000" cy="5143500" type="screen16x9"/>
  <p:notesSz cx="6858000" cy="9144000"/>
  <p:embeddedFontLst>
    <p:embeddedFont>
      <p:font typeface="Fira Sans Extra Condensed SemiBold" panose="020B0604020202020204" charset="0"/>
      <p:regular r:id="rId14"/>
      <p:bold r:id="rId15"/>
      <p:italic r:id="rId16"/>
      <p:boldItalic r:id="rId17"/>
    </p:embeddedFont>
    <p:embeddedFont>
      <p:font typeface="Fira Sans Medium" panose="020B06030500000200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59">
          <p15:clr>
            <a:srgbClr val="EA4335"/>
          </p15:clr>
        </p15:guide>
        <p15:guide id="2" pos="288">
          <p15:clr>
            <a:srgbClr val="EA4335"/>
          </p15:clr>
        </p15:guide>
        <p15:guide id="3" pos="5472">
          <p15:clr>
            <a:srgbClr val="EA4335"/>
          </p15:clr>
        </p15:guide>
        <p15:guide id="4" orient="horz" pos="2984">
          <p15:clr>
            <a:srgbClr val="EA4335"/>
          </p15:clr>
        </p15:guide>
        <p15:guide id="5" orient="horz" pos="50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F0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6" autoAdjust="0"/>
    <p:restoredTop sz="94660"/>
  </p:normalViewPr>
  <p:slideViewPr>
    <p:cSldViewPr snapToGrid="0">
      <p:cViewPr varScale="1">
        <p:scale>
          <a:sx n="98" d="100"/>
          <a:sy n="98" d="100"/>
        </p:scale>
        <p:origin x="955" y="82"/>
      </p:cViewPr>
      <p:guideLst>
        <p:guide orient="horz" pos="259"/>
        <p:guide pos="288"/>
        <p:guide pos="5472"/>
        <p:guide orient="horz" pos="2984"/>
        <p:guide orient="horz" pos="5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91ed6c2d0b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91ed6c2d0b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5"/>
        <p:cNvGrpSpPr/>
        <p:nvPr/>
      </p:nvGrpSpPr>
      <p:grpSpPr>
        <a:xfrm>
          <a:off x="0" y="0"/>
          <a:ext cx="0" cy="0"/>
          <a:chOff x="0" y="0"/>
          <a:chExt cx="0" cy="0"/>
        </a:xfrm>
      </p:grpSpPr>
      <p:sp>
        <p:nvSpPr>
          <p:cNvPr id="2866" name="Google Shape;2866;g92a1ad2113_0_5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7" name="Google Shape;2867;g92a1ad2113_0_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0"/>
        <p:cNvGrpSpPr/>
        <p:nvPr/>
      </p:nvGrpSpPr>
      <p:grpSpPr>
        <a:xfrm>
          <a:off x="0" y="0"/>
          <a:ext cx="0" cy="0"/>
          <a:chOff x="0" y="0"/>
          <a:chExt cx="0" cy="0"/>
        </a:xfrm>
      </p:grpSpPr>
      <p:sp>
        <p:nvSpPr>
          <p:cNvPr id="2431" name="Google Shape;2431;g92a1ad2113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2" name="Google Shape;2432;g92a1ad2113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4"/>
        <p:cNvGrpSpPr/>
        <p:nvPr/>
      </p:nvGrpSpPr>
      <p:grpSpPr>
        <a:xfrm>
          <a:off x="0" y="0"/>
          <a:ext cx="0" cy="0"/>
          <a:chOff x="0" y="0"/>
          <a:chExt cx="0" cy="0"/>
        </a:xfrm>
      </p:grpSpPr>
      <p:sp>
        <p:nvSpPr>
          <p:cNvPr id="3145" name="Google Shape;3145;g94a06c92dc_0_9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6" name="Google Shape;3146;g94a06c92dc_0_9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9"/>
        <p:cNvGrpSpPr/>
        <p:nvPr/>
      </p:nvGrpSpPr>
      <p:grpSpPr>
        <a:xfrm>
          <a:off x="0" y="0"/>
          <a:ext cx="0" cy="0"/>
          <a:chOff x="0" y="0"/>
          <a:chExt cx="0" cy="0"/>
        </a:xfrm>
      </p:grpSpPr>
      <p:sp>
        <p:nvSpPr>
          <p:cNvPr id="2730" name="Google Shape;2730;g92a1ad2113_0_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1" name="Google Shape;2731;g92a1ad2113_0_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2"/>
        <p:cNvGrpSpPr/>
        <p:nvPr/>
      </p:nvGrpSpPr>
      <p:grpSpPr>
        <a:xfrm>
          <a:off x="0" y="0"/>
          <a:ext cx="0" cy="0"/>
          <a:chOff x="0" y="0"/>
          <a:chExt cx="0" cy="0"/>
        </a:xfrm>
      </p:grpSpPr>
      <p:sp>
        <p:nvSpPr>
          <p:cNvPr id="1773" name="Google Shape;1773;g929290261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4" name="Google Shape;1774;g929290261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jpg"/><Relationship Id="rId7" Type="http://schemas.microsoft.com/office/2007/relationships/hdphoto" Target="../media/hdphoto2.wdp"/><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png"/><Relationship Id="rId9"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C1792F69-CC85-5115-10A7-85A7607C9200}"/>
              </a:ext>
            </a:extLst>
          </p:cNvPr>
          <p:cNvSpPr/>
          <p:nvPr/>
        </p:nvSpPr>
        <p:spPr>
          <a:xfrm>
            <a:off x="3917515" y="2995541"/>
            <a:ext cx="2508480" cy="393102"/>
          </a:xfrm>
          <a:prstGeom prst="roundRect">
            <a:avLst/>
          </a:prstGeom>
          <a:solidFill>
            <a:schemeClr val="tx2"/>
          </a:solidFill>
          <a:ln>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4" name="Google Shape;164;p13"/>
          <p:cNvSpPr txBox="1"/>
          <p:nvPr/>
        </p:nvSpPr>
        <p:spPr>
          <a:xfrm>
            <a:off x="3718650" y="1065550"/>
            <a:ext cx="3561347" cy="66484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vi-VN" sz="2800" dirty="0">
                <a:solidFill>
                  <a:srgbClr val="FF0000"/>
                </a:solidFill>
                <a:latin typeface="Fira Sans Extra Condensed SemiBold"/>
                <a:ea typeface="Fira Sans Extra Condensed SemiBold"/>
                <a:cs typeface="Fira Sans Extra Condensed SemiBold"/>
                <a:sym typeface="Fira Sans Extra Condensed SemiBold"/>
              </a:rPr>
              <a:t>ĐỒ ÁN TỐT NGHIỆP</a:t>
            </a:r>
            <a:endParaRPr sz="2800" dirty="0">
              <a:solidFill>
                <a:srgbClr val="FF0000"/>
              </a:solidFill>
              <a:highlight>
                <a:srgbClr val="FFFFFF"/>
              </a:highlight>
              <a:latin typeface="Fira Sans Extra Condensed SemiBold"/>
              <a:ea typeface="Fira Sans Extra Condensed SemiBold"/>
              <a:cs typeface="Fira Sans Extra Condensed SemiBold"/>
              <a:sym typeface="Fira Sans Extra Condensed SemiBold"/>
            </a:endParaRPr>
          </a:p>
        </p:txBody>
      </p:sp>
      <p:sp>
        <p:nvSpPr>
          <p:cNvPr id="165" name="Google Shape;165;p13"/>
          <p:cNvSpPr txBox="1"/>
          <p:nvPr/>
        </p:nvSpPr>
        <p:spPr>
          <a:xfrm>
            <a:off x="3917515" y="2973610"/>
            <a:ext cx="2507391" cy="401850"/>
          </a:xfrm>
          <a:prstGeom prst="rect">
            <a:avLst/>
          </a:prstGeom>
          <a:noFill/>
          <a:ln>
            <a:noFill/>
          </a:ln>
        </p:spPr>
        <p:txBody>
          <a:bodyPr spcFirstLastPara="1" wrap="square" lIns="91425" tIns="91425" rIns="91425" bIns="91425" anchor="t" anchorCtr="0">
            <a:noAutofit/>
          </a:bodyPr>
          <a:lstStyle/>
          <a:p>
            <a:r>
              <a:rPr lang="vi-VN" dirty="0">
                <a:latin typeface="+mj-lt"/>
                <a:ea typeface="Roboto"/>
                <a:cs typeface="Roboto"/>
                <a:sym typeface="Roboto"/>
              </a:rPr>
              <a:t>GVHD</a:t>
            </a:r>
            <a:r>
              <a:rPr lang="vi-VN">
                <a:latin typeface="+mj-lt"/>
                <a:ea typeface="Roboto"/>
                <a:cs typeface="Roboto"/>
                <a:sym typeface="Roboto"/>
              </a:rPr>
              <a:t>: ThS. Đăng Quỳnh Nga</a:t>
            </a:r>
            <a:endParaRPr lang="vi-VN" dirty="0">
              <a:latin typeface="+mj-lt"/>
              <a:ea typeface="Roboto"/>
              <a:cs typeface="Roboto"/>
              <a:sym typeface="Roboto"/>
            </a:endParaRPr>
          </a:p>
        </p:txBody>
      </p:sp>
      <p:sp>
        <p:nvSpPr>
          <p:cNvPr id="6" name="Google Shape;3175;p35">
            <a:extLst>
              <a:ext uri="{FF2B5EF4-FFF2-40B4-BE49-F238E27FC236}">
                <a16:creationId xmlns:a16="http://schemas.microsoft.com/office/drawing/2014/main" id="{2C571963-E271-4A2A-BC3B-1EF435924E15}"/>
              </a:ext>
            </a:extLst>
          </p:cNvPr>
          <p:cNvSpPr/>
          <p:nvPr/>
        </p:nvSpPr>
        <p:spPr>
          <a:xfrm>
            <a:off x="3505900" y="3062777"/>
            <a:ext cx="150551" cy="186608"/>
          </a:xfrm>
          <a:custGeom>
            <a:avLst/>
            <a:gdLst/>
            <a:ahLst/>
            <a:cxnLst/>
            <a:rect l="l" t="t" r="r" b="b"/>
            <a:pathLst>
              <a:path w="6430" h="7919" extrusionOk="0">
                <a:moveTo>
                  <a:pt x="3199" y="698"/>
                </a:moveTo>
                <a:cubicBezTo>
                  <a:pt x="3421" y="698"/>
                  <a:pt x="3642" y="824"/>
                  <a:pt x="3769" y="983"/>
                </a:cubicBezTo>
                <a:cubicBezTo>
                  <a:pt x="3927" y="1141"/>
                  <a:pt x="4022" y="1363"/>
                  <a:pt x="4022" y="1584"/>
                </a:cubicBezTo>
                <a:cubicBezTo>
                  <a:pt x="3991" y="1869"/>
                  <a:pt x="3801" y="2154"/>
                  <a:pt x="3516" y="2281"/>
                </a:cubicBezTo>
                <a:lnTo>
                  <a:pt x="3199" y="2408"/>
                </a:lnTo>
                <a:lnTo>
                  <a:pt x="2882" y="2281"/>
                </a:lnTo>
                <a:cubicBezTo>
                  <a:pt x="2566" y="2154"/>
                  <a:pt x="2376" y="1838"/>
                  <a:pt x="2376" y="1521"/>
                </a:cubicBezTo>
                <a:cubicBezTo>
                  <a:pt x="2376" y="1078"/>
                  <a:pt x="2724" y="698"/>
                  <a:pt x="3199" y="698"/>
                </a:cubicBezTo>
                <a:close/>
                <a:moveTo>
                  <a:pt x="3231" y="3548"/>
                </a:moveTo>
                <a:lnTo>
                  <a:pt x="3642" y="3611"/>
                </a:lnTo>
                <a:cubicBezTo>
                  <a:pt x="3706" y="3643"/>
                  <a:pt x="5637" y="4055"/>
                  <a:pt x="5447" y="5828"/>
                </a:cubicBezTo>
                <a:cubicBezTo>
                  <a:pt x="5416" y="6050"/>
                  <a:pt x="5416" y="6271"/>
                  <a:pt x="5479" y="6556"/>
                </a:cubicBezTo>
                <a:lnTo>
                  <a:pt x="5574" y="7221"/>
                </a:lnTo>
                <a:lnTo>
                  <a:pt x="824" y="7221"/>
                </a:lnTo>
                <a:lnTo>
                  <a:pt x="1014" y="6018"/>
                </a:lnTo>
                <a:cubicBezTo>
                  <a:pt x="1014" y="5828"/>
                  <a:pt x="1045" y="5638"/>
                  <a:pt x="1045" y="5511"/>
                </a:cubicBezTo>
                <a:cubicBezTo>
                  <a:pt x="1045" y="3991"/>
                  <a:pt x="2566" y="3675"/>
                  <a:pt x="2724" y="3643"/>
                </a:cubicBezTo>
                <a:lnTo>
                  <a:pt x="3231" y="3548"/>
                </a:lnTo>
                <a:close/>
                <a:moveTo>
                  <a:pt x="3199" y="1"/>
                </a:moveTo>
                <a:cubicBezTo>
                  <a:pt x="2344" y="1"/>
                  <a:pt x="1647" y="666"/>
                  <a:pt x="1647" y="1521"/>
                </a:cubicBezTo>
                <a:cubicBezTo>
                  <a:pt x="1647" y="2154"/>
                  <a:pt x="2059" y="2693"/>
                  <a:pt x="2597" y="2946"/>
                </a:cubicBezTo>
                <a:cubicBezTo>
                  <a:pt x="2597" y="2946"/>
                  <a:pt x="317" y="3358"/>
                  <a:pt x="317" y="5511"/>
                </a:cubicBezTo>
                <a:cubicBezTo>
                  <a:pt x="317" y="5638"/>
                  <a:pt x="317" y="5796"/>
                  <a:pt x="285" y="5923"/>
                </a:cubicBezTo>
                <a:lnTo>
                  <a:pt x="0" y="7918"/>
                </a:lnTo>
                <a:lnTo>
                  <a:pt x="6397" y="7918"/>
                </a:lnTo>
                <a:lnTo>
                  <a:pt x="6176" y="6430"/>
                </a:lnTo>
                <a:cubicBezTo>
                  <a:pt x="6144" y="6271"/>
                  <a:pt x="6112" y="6081"/>
                  <a:pt x="6144" y="5891"/>
                </a:cubicBezTo>
                <a:cubicBezTo>
                  <a:pt x="6429" y="3485"/>
                  <a:pt x="3769" y="2946"/>
                  <a:pt x="3769" y="2946"/>
                </a:cubicBezTo>
                <a:cubicBezTo>
                  <a:pt x="4307" y="2724"/>
                  <a:pt x="4687" y="2218"/>
                  <a:pt x="4719" y="1616"/>
                </a:cubicBezTo>
                <a:cubicBezTo>
                  <a:pt x="4751" y="793"/>
                  <a:pt x="4086" y="33"/>
                  <a:pt x="323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871;p33">
            <a:extLst>
              <a:ext uri="{FF2B5EF4-FFF2-40B4-BE49-F238E27FC236}">
                <a16:creationId xmlns:a16="http://schemas.microsoft.com/office/drawing/2014/main" id="{D87A708D-6064-A695-4486-A72461F507F3}"/>
              </a:ext>
            </a:extLst>
          </p:cNvPr>
          <p:cNvSpPr/>
          <p:nvPr/>
        </p:nvSpPr>
        <p:spPr>
          <a:xfrm>
            <a:off x="3370821" y="2985066"/>
            <a:ext cx="397486" cy="393103"/>
          </a:xfrm>
          <a:custGeom>
            <a:avLst/>
            <a:gdLst/>
            <a:ahLst/>
            <a:cxnLst/>
            <a:rect l="l" t="t" r="r" b="b"/>
            <a:pathLst>
              <a:path w="34299" h="34299" extrusionOk="0">
                <a:moveTo>
                  <a:pt x="17102" y="1"/>
                </a:moveTo>
                <a:cubicBezTo>
                  <a:pt x="17007" y="1"/>
                  <a:pt x="16912" y="96"/>
                  <a:pt x="16912" y="191"/>
                </a:cubicBezTo>
                <a:cubicBezTo>
                  <a:pt x="16912" y="286"/>
                  <a:pt x="17007" y="381"/>
                  <a:pt x="17102" y="381"/>
                </a:cubicBezTo>
                <a:lnTo>
                  <a:pt x="17134" y="381"/>
                </a:lnTo>
                <a:cubicBezTo>
                  <a:pt x="19351" y="381"/>
                  <a:pt x="21504" y="792"/>
                  <a:pt x="23531" y="1647"/>
                </a:cubicBezTo>
                <a:lnTo>
                  <a:pt x="23594" y="1647"/>
                </a:lnTo>
                <a:cubicBezTo>
                  <a:pt x="23658" y="1647"/>
                  <a:pt x="23753" y="1616"/>
                  <a:pt x="23753" y="1521"/>
                </a:cubicBezTo>
                <a:cubicBezTo>
                  <a:pt x="23816" y="1426"/>
                  <a:pt x="23753" y="1331"/>
                  <a:pt x="23658" y="1299"/>
                </a:cubicBezTo>
                <a:cubicBezTo>
                  <a:pt x="21599" y="444"/>
                  <a:pt x="19382" y="1"/>
                  <a:pt x="17134" y="1"/>
                </a:cubicBezTo>
                <a:close/>
                <a:moveTo>
                  <a:pt x="10617" y="1319"/>
                </a:moveTo>
                <a:cubicBezTo>
                  <a:pt x="10594" y="1319"/>
                  <a:pt x="10570" y="1323"/>
                  <a:pt x="10547" y="1331"/>
                </a:cubicBezTo>
                <a:cubicBezTo>
                  <a:pt x="8488" y="2186"/>
                  <a:pt x="6620" y="3421"/>
                  <a:pt x="5005" y="5036"/>
                </a:cubicBezTo>
                <a:lnTo>
                  <a:pt x="5005" y="5068"/>
                </a:lnTo>
                <a:cubicBezTo>
                  <a:pt x="4910" y="5131"/>
                  <a:pt x="4910" y="5258"/>
                  <a:pt x="5005" y="5321"/>
                </a:cubicBezTo>
                <a:cubicBezTo>
                  <a:pt x="5036" y="5353"/>
                  <a:pt x="5068" y="5384"/>
                  <a:pt x="5131" y="5384"/>
                </a:cubicBezTo>
                <a:cubicBezTo>
                  <a:pt x="5163" y="5384"/>
                  <a:pt x="5226" y="5353"/>
                  <a:pt x="5258" y="5321"/>
                </a:cubicBezTo>
                <a:lnTo>
                  <a:pt x="5290" y="5289"/>
                </a:lnTo>
                <a:cubicBezTo>
                  <a:pt x="6841" y="3738"/>
                  <a:pt x="8678" y="2503"/>
                  <a:pt x="10673" y="1679"/>
                </a:cubicBezTo>
                <a:cubicBezTo>
                  <a:pt x="10768" y="1616"/>
                  <a:pt x="10832" y="1521"/>
                  <a:pt x="10800" y="1426"/>
                </a:cubicBezTo>
                <a:cubicBezTo>
                  <a:pt x="10752" y="1355"/>
                  <a:pt x="10687" y="1319"/>
                  <a:pt x="10617" y="1319"/>
                </a:cubicBezTo>
                <a:close/>
                <a:moveTo>
                  <a:pt x="29105" y="4933"/>
                </a:moveTo>
                <a:cubicBezTo>
                  <a:pt x="29057" y="4933"/>
                  <a:pt x="29010" y="4957"/>
                  <a:pt x="28978" y="5004"/>
                </a:cubicBezTo>
                <a:cubicBezTo>
                  <a:pt x="28915" y="5068"/>
                  <a:pt x="28915" y="5194"/>
                  <a:pt x="28978" y="5258"/>
                </a:cubicBezTo>
                <a:lnTo>
                  <a:pt x="29010" y="5289"/>
                </a:lnTo>
                <a:cubicBezTo>
                  <a:pt x="30593" y="6873"/>
                  <a:pt x="31797" y="8710"/>
                  <a:pt x="32652" y="10736"/>
                </a:cubicBezTo>
                <a:cubicBezTo>
                  <a:pt x="32683" y="10800"/>
                  <a:pt x="32747" y="10863"/>
                  <a:pt x="32810" y="10863"/>
                </a:cubicBezTo>
                <a:cubicBezTo>
                  <a:pt x="32842" y="10863"/>
                  <a:pt x="32873" y="10831"/>
                  <a:pt x="32905" y="10831"/>
                </a:cubicBezTo>
                <a:cubicBezTo>
                  <a:pt x="33000" y="10800"/>
                  <a:pt x="33032" y="10673"/>
                  <a:pt x="33000" y="10578"/>
                </a:cubicBezTo>
                <a:cubicBezTo>
                  <a:pt x="32145" y="8520"/>
                  <a:pt x="30878" y="6651"/>
                  <a:pt x="29263" y="5036"/>
                </a:cubicBezTo>
                <a:lnTo>
                  <a:pt x="29231" y="5004"/>
                </a:lnTo>
                <a:cubicBezTo>
                  <a:pt x="29200" y="4957"/>
                  <a:pt x="29152" y="4933"/>
                  <a:pt x="29105" y="4933"/>
                </a:cubicBezTo>
                <a:close/>
                <a:moveTo>
                  <a:pt x="1450" y="10503"/>
                </a:moveTo>
                <a:cubicBezTo>
                  <a:pt x="1380" y="10503"/>
                  <a:pt x="1315" y="10539"/>
                  <a:pt x="1268" y="10610"/>
                </a:cubicBezTo>
                <a:cubicBezTo>
                  <a:pt x="444" y="12700"/>
                  <a:pt x="1" y="14885"/>
                  <a:pt x="1" y="17165"/>
                </a:cubicBezTo>
                <a:lnTo>
                  <a:pt x="1" y="17197"/>
                </a:lnTo>
                <a:cubicBezTo>
                  <a:pt x="1" y="17292"/>
                  <a:pt x="64" y="17355"/>
                  <a:pt x="191" y="17355"/>
                </a:cubicBezTo>
                <a:cubicBezTo>
                  <a:pt x="286" y="17355"/>
                  <a:pt x="381" y="17260"/>
                  <a:pt x="381" y="17165"/>
                </a:cubicBezTo>
                <a:cubicBezTo>
                  <a:pt x="381" y="14948"/>
                  <a:pt x="793" y="12795"/>
                  <a:pt x="1616" y="10768"/>
                </a:cubicBezTo>
                <a:cubicBezTo>
                  <a:pt x="1648" y="10673"/>
                  <a:pt x="1616" y="10546"/>
                  <a:pt x="1521" y="10515"/>
                </a:cubicBezTo>
                <a:cubicBezTo>
                  <a:pt x="1497" y="10507"/>
                  <a:pt x="1473" y="10503"/>
                  <a:pt x="1450" y="10503"/>
                </a:cubicBezTo>
                <a:close/>
                <a:moveTo>
                  <a:pt x="34108" y="16975"/>
                </a:moveTo>
                <a:cubicBezTo>
                  <a:pt x="34013" y="16975"/>
                  <a:pt x="33918" y="17070"/>
                  <a:pt x="33918" y="17165"/>
                </a:cubicBezTo>
                <a:cubicBezTo>
                  <a:pt x="33918" y="19382"/>
                  <a:pt x="33507" y="21536"/>
                  <a:pt x="32652" y="23562"/>
                </a:cubicBezTo>
                <a:cubicBezTo>
                  <a:pt x="32620" y="23657"/>
                  <a:pt x="32652" y="23784"/>
                  <a:pt x="32747" y="23816"/>
                </a:cubicBezTo>
                <a:lnTo>
                  <a:pt x="32810" y="23816"/>
                </a:lnTo>
                <a:cubicBezTo>
                  <a:pt x="32905" y="23816"/>
                  <a:pt x="32968" y="23784"/>
                  <a:pt x="33000" y="23721"/>
                </a:cubicBezTo>
                <a:cubicBezTo>
                  <a:pt x="33855" y="21631"/>
                  <a:pt x="34298" y="19414"/>
                  <a:pt x="34298" y="17165"/>
                </a:cubicBezTo>
                <a:cubicBezTo>
                  <a:pt x="34298" y="17039"/>
                  <a:pt x="34203" y="16975"/>
                  <a:pt x="34108" y="16975"/>
                </a:cubicBezTo>
                <a:close/>
                <a:moveTo>
                  <a:pt x="1496" y="23487"/>
                </a:moveTo>
                <a:cubicBezTo>
                  <a:pt x="1473" y="23487"/>
                  <a:pt x="1450" y="23491"/>
                  <a:pt x="1426" y="23499"/>
                </a:cubicBezTo>
                <a:cubicBezTo>
                  <a:pt x="1331" y="23562"/>
                  <a:pt x="1268" y="23657"/>
                  <a:pt x="1299" y="23752"/>
                </a:cubicBezTo>
                <a:cubicBezTo>
                  <a:pt x="2186" y="25811"/>
                  <a:pt x="3421" y="27679"/>
                  <a:pt x="5036" y="29294"/>
                </a:cubicBezTo>
                <a:cubicBezTo>
                  <a:pt x="5068" y="29326"/>
                  <a:pt x="5100" y="29358"/>
                  <a:pt x="5163" y="29358"/>
                </a:cubicBezTo>
                <a:cubicBezTo>
                  <a:pt x="5195" y="29358"/>
                  <a:pt x="5258" y="29326"/>
                  <a:pt x="5290" y="29294"/>
                </a:cubicBezTo>
                <a:cubicBezTo>
                  <a:pt x="5385" y="29231"/>
                  <a:pt x="5353" y="29104"/>
                  <a:pt x="5290" y="29009"/>
                </a:cubicBezTo>
                <a:cubicBezTo>
                  <a:pt x="3706" y="27458"/>
                  <a:pt x="2503" y="25621"/>
                  <a:pt x="1648" y="23594"/>
                </a:cubicBezTo>
                <a:cubicBezTo>
                  <a:pt x="1624" y="23523"/>
                  <a:pt x="1564" y="23487"/>
                  <a:pt x="1496" y="23487"/>
                </a:cubicBezTo>
                <a:close/>
                <a:moveTo>
                  <a:pt x="29151" y="28965"/>
                </a:moveTo>
                <a:cubicBezTo>
                  <a:pt x="29099" y="28965"/>
                  <a:pt x="29045" y="28989"/>
                  <a:pt x="29010" y="29041"/>
                </a:cubicBezTo>
                <a:cubicBezTo>
                  <a:pt x="27426" y="30593"/>
                  <a:pt x="25621" y="31828"/>
                  <a:pt x="23594" y="32651"/>
                </a:cubicBezTo>
                <a:cubicBezTo>
                  <a:pt x="23499" y="32715"/>
                  <a:pt x="23436" y="32810"/>
                  <a:pt x="23468" y="32905"/>
                </a:cubicBezTo>
                <a:cubicBezTo>
                  <a:pt x="23499" y="32968"/>
                  <a:pt x="23594" y="33031"/>
                  <a:pt x="23658" y="33031"/>
                </a:cubicBezTo>
                <a:cubicBezTo>
                  <a:pt x="23689" y="33031"/>
                  <a:pt x="23689" y="33000"/>
                  <a:pt x="23721" y="33000"/>
                </a:cubicBezTo>
                <a:cubicBezTo>
                  <a:pt x="25811" y="32145"/>
                  <a:pt x="27680" y="30878"/>
                  <a:pt x="29263" y="29294"/>
                </a:cubicBezTo>
                <a:cubicBezTo>
                  <a:pt x="29358" y="29199"/>
                  <a:pt x="29358" y="29104"/>
                  <a:pt x="29263" y="29009"/>
                </a:cubicBezTo>
                <a:cubicBezTo>
                  <a:pt x="29235" y="28981"/>
                  <a:pt x="29193" y="28965"/>
                  <a:pt x="29151" y="28965"/>
                </a:cubicBezTo>
                <a:close/>
                <a:moveTo>
                  <a:pt x="10686" y="32643"/>
                </a:moveTo>
                <a:cubicBezTo>
                  <a:pt x="10609" y="32643"/>
                  <a:pt x="10535" y="32700"/>
                  <a:pt x="10483" y="32778"/>
                </a:cubicBezTo>
                <a:cubicBezTo>
                  <a:pt x="10452" y="32873"/>
                  <a:pt x="10515" y="32968"/>
                  <a:pt x="10610" y="33000"/>
                </a:cubicBezTo>
                <a:cubicBezTo>
                  <a:pt x="12668" y="33886"/>
                  <a:pt x="14885" y="34298"/>
                  <a:pt x="17134" y="34298"/>
                </a:cubicBezTo>
                <a:lnTo>
                  <a:pt x="17165" y="34298"/>
                </a:lnTo>
                <a:cubicBezTo>
                  <a:pt x="17260" y="34298"/>
                  <a:pt x="17355" y="34235"/>
                  <a:pt x="17324" y="34108"/>
                </a:cubicBezTo>
                <a:cubicBezTo>
                  <a:pt x="17324" y="34013"/>
                  <a:pt x="17229" y="33918"/>
                  <a:pt x="17134" y="33918"/>
                </a:cubicBezTo>
                <a:cubicBezTo>
                  <a:pt x="14917" y="33918"/>
                  <a:pt x="12763" y="33506"/>
                  <a:pt x="10737" y="32651"/>
                </a:cubicBezTo>
                <a:cubicBezTo>
                  <a:pt x="10720" y="32646"/>
                  <a:pt x="10703" y="32643"/>
                  <a:pt x="10686" y="32643"/>
                </a:cubicBezTo>
                <a:close/>
              </a:path>
            </a:pathLst>
          </a:custGeom>
          <a:solidFill>
            <a:srgbClr val="C4C4C4"/>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Rectangle: Rounded Corners 11">
            <a:extLst>
              <a:ext uri="{FF2B5EF4-FFF2-40B4-BE49-F238E27FC236}">
                <a16:creationId xmlns:a16="http://schemas.microsoft.com/office/drawing/2014/main" id="{AEE80D30-B450-624F-5113-371776A8E5F8}"/>
              </a:ext>
            </a:extLst>
          </p:cNvPr>
          <p:cNvSpPr/>
          <p:nvPr/>
        </p:nvSpPr>
        <p:spPr>
          <a:xfrm>
            <a:off x="3916427" y="3503054"/>
            <a:ext cx="2508480" cy="393103"/>
          </a:xfrm>
          <a:prstGeom prst="roundRect">
            <a:avLst/>
          </a:prstGeom>
          <a:solidFill>
            <a:schemeClr val="tx2"/>
          </a:solidFill>
          <a:ln>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Google Shape;165;p13">
            <a:extLst>
              <a:ext uri="{FF2B5EF4-FFF2-40B4-BE49-F238E27FC236}">
                <a16:creationId xmlns:a16="http://schemas.microsoft.com/office/drawing/2014/main" id="{0DF3C020-D369-2F37-57BE-0EA111DDC823}"/>
              </a:ext>
            </a:extLst>
          </p:cNvPr>
          <p:cNvSpPr txBox="1"/>
          <p:nvPr/>
        </p:nvSpPr>
        <p:spPr>
          <a:xfrm>
            <a:off x="3923172" y="3494690"/>
            <a:ext cx="2424242" cy="369613"/>
          </a:xfrm>
          <a:prstGeom prst="rect">
            <a:avLst/>
          </a:prstGeom>
          <a:noFill/>
          <a:ln>
            <a:noFill/>
          </a:ln>
        </p:spPr>
        <p:txBody>
          <a:bodyPr spcFirstLastPara="1" wrap="square" lIns="91425" tIns="91425" rIns="91425" bIns="91425" anchor="t" anchorCtr="0">
            <a:noAutofit/>
          </a:bodyPr>
          <a:lstStyle/>
          <a:p>
            <a:r>
              <a:rPr lang="vi-VN" dirty="0">
                <a:latin typeface="+mj-lt"/>
                <a:ea typeface="Roboto"/>
                <a:cs typeface="Roboto"/>
                <a:sym typeface="Roboto"/>
              </a:rPr>
              <a:t>Sinh viên</a:t>
            </a:r>
            <a:r>
              <a:rPr lang="vi-VN">
                <a:latin typeface="+mj-lt"/>
                <a:ea typeface="Roboto"/>
                <a:cs typeface="Roboto"/>
                <a:sym typeface="Roboto"/>
              </a:rPr>
              <a:t>: Đặng Đình Huy</a:t>
            </a:r>
            <a:endParaRPr lang="vi-VN" dirty="0">
              <a:latin typeface="+mj-lt"/>
              <a:ea typeface="Roboto"/>
              <a:cs typeface="Roboto"/>
              <a:sym typeface="Roboto"/>
            </a:endParaRPr>
          </a:p>
        </p:txBody>
      </p:sp>
      <p:sp>
        <p:nvSpPr>
          <p:cNvPr id="16" name="Rectangle: Rounded Corners 15">
            <a:extLst>
              <a:ext uri="{FF2B5EF4-FFF2-40B4-BE49-F238E27FC236}">
                <a16:creationId xmlns:a16="http://schemas.microsoft.com/office/drawing/2014/main" id="{356F8C5C-8A08-5867-4455-89E92905E702}"/>
              </a:ext>
            </a:extLst>
          </p:cNvPr>
          <p:cNvSpPr/>
          <p:nvPr/>
        </p:nvSpPr>
        <p:spPr>
          <a:xfrm>
            <a:off x="3924259" y="4023751"/>
            <a:ext cx="2507392" cy="369996"/>
          </a:xfrm>
          <a:prstGeom prst="roundRect">
            <a:avLst/>
          </a:prstGeom>
          <a:solidFill>
            <a:schemeClr val="tx2"/>
          </a:solidFill>
          <a:ln>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Google Shape;165;p13">
            <a:extLst>
              <a:ext uri="{FF2B5EF4-FFF2-40B4-BE49-F238E27FC236}">
                <a16:creationId xmlns:a16="http://schemas.microsoft.com/office/drawing/2014/main" id="{9B29915E-FB0D-C4CC-0C18-8017A51DD9DD}"/>
              </a:ext>
            </a:extLst>
          </p:cNvPr>
          <p:cNvSpPr txBox="1"/>
          <p:nvPr/>
        </p:nvSpPr>
        <p:spPr>
          <a:xfrm>
            <a:off x="3923171" y="4015387"/>
            <a:ext cx="2238105" cy="39310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mj-lt"/>
                <a:ea typeface="Roboto"/>
                <a:cs typeface="Roboto"/>
                <a:sym typeface="Roboto"/>
              </a:rPr>
              <a:t>Mã sinh viên</a:t>
            </a:r>
            <a:r>
              <a:rPr lang="vi-VN">
                <a:latin typeface="+mj-lt"/>
                <a:ea typeface="Roboto"/>
                <a:cs typeface="Roboto"/>
                <a:sym typeface="Roboto"/>
              </a:rPr>
              <a:t>: 2020603547</a:t>
            </a:r>
            <a:endParaRPr lang="vi-VN" dirty="0">
              <a:latin typeface="+mj-lt"/>
              <a:ea typeface="Roboto"/>
              <a:cs typeface="Roboto"/>
              <a:sym typeface="Roboto"/>
            </a:endParaRPr>
          </a:p>
        </p:txBody>
      </p:sp>
      <p:pic>
        <p:nvPicPr>
          <p:cNvPr id="19" name="Picture 18">
            <a:extLst>
              <a:ext uri="{FF2B5EF4-FFF2-40B4-BE49-F238E27FC236}">
                <a16:creationId xmlns:a16="http://schemas.microsoft.com/office/drawing/2014/main" id="{1B64760D-204A-767C-0497-243C5200438A}"/>
              </a:ext>
            </a:extLst>
          </p:cNvPr>
          <p:cNvPicPr>
            <a:picLocks noChangeAspect="1"/>
          </p:cNvPicPr>
          <p:nvPr/>
        </p:nvPicPr>
        <p:blipFill>
          <a:blip r:embed="rId3"/>
          <a:stretch>
            <a:fillRect/>
          </a:stretch>
        </p:blipFill>
        <p:spPr>
          <a:xfrm>
            <a:off x="3456612" y="3571004"/>
            <a:ext cx="257700" cy="224087"/>
          </a:xfrm>
          <a:prstGeom prst="rect">
            <a:avLst/>
          </a:prstGeom>
        </p:spPr>
      </p:pic>
      <p:sp>
        <p:nvSpPr>
          <p:cNvPr id="20" name="Google Shape;2871;p33">
            <a:extLst>
              <a:ext uri="{FF2B5EF4-FFF2-40B4-BE49-F238E27FC236}">
                <a16:creationId xmlns:a16="http://schemas.microsoft.com/office/drawing/2014/main" id="{EC03AA6A-D2F7-5697-AD76-F441FF1102E5}"/>
              </a:ext>
            </a:extLst>
          </p:cNvPr>
          <p:cNvSpPr/>
          <p:nvPr/>
        </p:nvSpPr>
        <p:spPr>
          <a:xfrm>
            <a:off x="3377100" y="3497853"/>
            <a:ext cx="397486" cy="393103"/>
          </a:xfrm>
          <a:custGeom>
            <a:avLst/>
            <a:gdLst/>
            <a:ahLst/>
            <a:cxnLst/>
            <a:rect l="l" t="t" r="r" b="b"/>
            <a:pathLst>
              <a:path w="34299" h="34299" extrusionOk="0">
                <a:moveTo>
                  <a:pt x="17102" y="1"/>
                </a:moveTo>
                <a:cubicBezTo>
                  <a:pt x="17007" y="1"/>
                  <a:pt x="16912" y="96"/>
                  <a:pt x="16912" y="191"/>
                </a:cubicBezTo>
                <a:cubicBezTo>
                  <a:pt x="16912" y="286"/>
                  <a:pt x="17007" y="381"/>
                  <a:pt x="17102" y="381"/>
                </a:cubicBezTo>
                <a:lnTo>
                  <a:pt x="17134" y="381"/>
                </a:lnTo>
                <a:cubicBezTo>
                  <a:pt x="19351" y="381"/>
                  <a:pt x="21504" y="792"/>
                  <a:pt x="23531" y="1647"/>
                </a:cubicBezTo>
                <a:lnTo>
                  <a:pt x="23594" y="1647"/>
                </a:lnTo>
                <a:cubicBezTo>
                  <a:pt x="23658" y="1647"/>
                  <a:pt x="23753" y="1616"/>
                  <a:pt x="23753" y="1521"/>
                </a:cubicBezTo>
                <a:cubicBezTo>
                  <a:pt x="23816" y="1426"/>
                  <a:pt x="23753" y="1331"/>
                  <a:pt x="23658" y="1299"/>
                </a:cubicBezTo>
                <a:cubicBezTo>
                  <a:pt x="21599" y="444"/>
                  <a:pt x="19382" y="1"/>
                  <a:pt x="17134" y="1"/>
                </a:cubicBezTo>
                <a:close/>
                <a:moveTo>
                  <a:pt x="10617" y="1319"/>
                </a:moveTo>
                <a:cubicBezTo>
                  <a:pt x="10594" y="1319"/>
                  <a:pt x="10570" y="1323"/>
                  <a:pt x="10547" y="1331"/>
                </a:cubicBezTo>
                <a:cubicBezTo>
                  <a:pt x="8488" y="2186"/>
                  <a:pt x="6620" y="3421"/>
                  <a:pt x="5005" y="5036"/>
                </a:cubicBezTo>
                <a:lnTo>
                  <a:pt x="5005" y="5068"/>
                </a:lnTo>
                <a:cubicBezTo>
                  <a:pt x="4910" y="5131"/>
                  <a:pt x="4910" y="5258"/>
                  <a:pt x="5005" y="5321"/>
                </a:cubicBezTo>
                <a:cubicBezTo>
                  <a:pt x="5036" y="5353"/>
                  <a:pt x="5068" y="5384"/>
                  <a:pt x="5131" y="5384"/>
                </a:cubicBezTo>
                <a:cubicBezTo>
                  <a:pt x="5163" y="5384"/>
                  <a:pt x="5226" y="5353"/>
                  <a:pt x="5258" y="5321"/>
                </a:cubicBezTo>
                <a:lnTo>
                  <a:pt x="5290" y="5289"/>
                </a:lnTo>
                <a:cubicBezTo>
                  <a:pt x="6841" y="3738"/>
                  <a:pt x="8678" y="2503"/>
                  <a:pt x="10673" y="1679"/>
                </a:cubicBezTo>
                <a:cubicBezTo>
                  <a:pt x="10768" y="1616"/>
                  <a:pt x="10832" y="1521"/>
                  <a:pt x="10800" y="1426"/>
                </a:cubicBezTo>
                <a:cubicBezTo>
                  <a:pt x="10752" y="1355"/>
                  <a:pt x="10687" y="1319"/>
                  <a:pt x="10617" y="1319"/>
                </a:cubicBezTo>
                <a:close/>
                <a:moveTo>
                  <a:pt x="29105" y="4933"/>
                </a:moveTo>
                <a:cubicBezTo>
                  <a:pt x="29057" y="4933"/>
                  <a:pt x="29010" y="4957"/>
                  <a:pt x="28978" y="5004"/>
                </a:cubicBezTo>
                <a:cubicBezTo>
                  <a:pt x="28915" y="5068"/>
                  <a:pt x="28915" y="5194"/>
                  <a:pt x="28978" y="5258"/>
                </a:cubicBezTo>
                <a:lnTo>
                  <a:pt x="29010" y="5289"/>
                </a:lnTo>
                <a:cubicBezTo>
                  <a:pt x="30593" y="6873"/>
                  <a:pt x="31797" y="8710"/>
                  <a:pt x="32652" y="10736"/>
                </a:cubicBezTo>
                <a:cubicBezTo>
                  <a:pt x="32683" y="10800"/>
                  <a:pt x="32747" y="10863"/>
                  <a:pt x="32810" y="10863"/>
                </a:cubicBezTo>
                <a:cubicBezTo>
                  <a:pt x="32842" y="10863"/>
                  <a:pt x="32873" y="10831"/>
                  <a:pt x="32905" y="10831"/>
                </a:cubicBezTo>
                <a:cubicBezTo>
                  <a:pt x="33000" y="10800"/>
                  <a:pt x="33032" y="10673"/>
                  <a:pt x="33000" y="10578"/>
                </a:cubicBezTo>
                <a:cubicBezTo>
                  <a:pt x="32145" y="8520"/>
                  <a:pt x="30878" y="6651"/>
                  <a:pt x="29263" y="5036"/>
                </a:cubicBezTo>
                <a:lnTo>
                  <a:pt x="29231" y="5004"/>
                </a:lnTo>
                <a:cubicBezTo>
                  <a:pt x="29200" y="4957"/>
                  <a:pt x="29152" y="4933"/>
                  <a:pt x="29105" y="4933"/>
                </a:cubicBezTo>
                <a:close/>
                <a:moveTo>
                  <a:pt x="1450" y="10503"/>
                </a:moveTo>
                <a:cubicBezTo>
                  <a:pt x="1380" y="10503"/>
                  <a:pt x="1315" y="10539"/>
                  <a:pt x="1268" y="10610"/>
                </a:cubicBezTo>
                <a:cubicBezTo>
                  <a:pt x="444" y="12700"/>
                  <a:pt x="1" y="14885"/>
                  <a:pt x="1" y="17165"/>
                </a:cubicBezTo>
                <a:lnTo>
                  <a:pt x="1" y="17197"/>
                </a:lnTo>
                <a:cubicBezTo>
                  <a:pt x="1" y="17292"/>
                  <a:pt x="64" y="17355"/>
                  <a:pt x="191" y="17355"/>
                </a:cubicBezTo>
                <a:cubicBezTo>
                  <a:pt x="286" y="17355"/>
                  <a:pt x="381" y="17260"/>
                  <a:pt x="381" y="17165"/>
                </a:cubicBezTo>
                <a:cubicBezTo>
                  <a:pt x="381" y="14948"/>
                  <a:pt x="793" y="12795"/>
                  <a:pt x="1616" y="10768"/>
                </a:cubicBezTo>
                <a:cubicBezTo>
                  <a:pt x="1648" y="10673"/>
                  <a:pt x="1616" y="10546"/>
                  <a:pt x="1521" y="10515"/>
                </a:cubicBezTo>
                <a:cubicBezTo>
                  <a:pt x="1497" y="10507"/>
                  <a:pt x="1473" y="10503"/>
                  <a:pt x="1450" y="10503"/>
                </a:cubicBezTo>
                <a:close/>
                <a:moveTo>
                  <a:pt x="34108" y="16975"/>
                </a:moveTo>
                <a:cubicBezTo>
                  <a:pt x="34013" y="16975"/>
                  <a:pt x="33918" y="17070"/>
                  <a:pt x="33918" y="17165"/>
                </a:cubicBezTo>
                <a:cubicBezTo>
                  <a:pt x="33918" y="19382"/>
                  <a:pt x="33507" y="21536"/>
                  <a:pt x="32652" y="23562"/>
                </a:cubicBezTo>
                <a:cubicBezTo>
                  <a:pt x="32620" y="23657"/>
                  <a:pt x="32652" y="23784"/>
                  <a:pt x="32747" y="23816"/>
                </a:cubicBezTo>
                <a:lnTo>
                  <a:pt x="32810" y="23816"/>
                </a:lnTo>
                <a:cubicBezTo>
                  <a:pt x="32905" y="23816"/>
                  <a:pt x="32968" y="23784"/>
                  <a:pt x="33000" y="23721"/>
                </a:cubicBezTo>
                <a:cubicBezTo>
                  <a:pt x="33855" y="21631"/>
                  <a:pt x="34298" y="19414"/>
                  <a:pt x="34298" y="17165"/>
                </a:cubicBezTo>
                <a:cubicBezTo>
                  <a:pt x="34298" y="17039"/>
                  <a:pt x="34203" y="16975"/>
                  <a:pt x="34108" y="16975"/>
                </a:cubicBezTo>
                <a:close/>
                <a:moveTo>
                  <a:pt x="1496" y="23487"/>
                </a:moveTo>
                <a:cubicBezTo>
                  <a:pt x="1473" y="23487"/>
                  <a:pt x="1450" y="23491"/>
                  <a:pt x="1426" y="23499"/>
                </a:cubicBezTo>
                <a:cubicBezTo>
                  <a:pt x="1331" y="23562"/>
                  <a:pt x="1268" y="23657"/>
                  <a:pt x="1299" y="23752"/>
                </a:cubicBezTo>
                <a:cubicBezTo>
                  <a:pt x="2186" y="25811"/>
                  <a:pt x="3421" y="27679"/>
                  <a:pt x="5036" y="29294"/>
                </a:cubicBezTo>
                <a:cubicBezTo>
                  <a:pt x="5068" y="29326"/>
                  <a:pt x="5100" y="29358"/>
                  <a:pt x="5163" y="29358"/>
                </a:cubicBezTo>
                <a:cubicBezTo>
                  <a:pt x="5195" y="29358"/>
                  <a:pt x="5258" y="29326"/>
                  <a:pt x="5290" y="29294"/>
                </a:cubicBezTo>
                <a:cubicBezTo>
                  <a:pt x="5385" y="29231"/>
                  <a:pt x="5353" y="29104"/>
                  <a:pt x="5290" y="29009"/>
                </a:cubicBezTo>
                <a:cubicBezTo>
                  <a:pt x="3706" y="27458"/>
                  <a:pt x="2503" y="25621"/>
                  <a:pt x="1648" y="23594"/>
                </a:cubicBezTo>
                <a:cubicBezTo>
                  <a:pt x="1624" y="23523"/>
                  <a:pt x="1564" y="23487"/>
                  <a:pt x="1496" y="23487"/>
                </a:cubicBezTo>
                <a:close/>
                <a:moveTo>
                  <a:pt x="29151" y="28965"/>
                </a:moveTo>
                <a:cubicBezTo>
                  <a:pt x="29099" y="28965"/>
                  <a:pt x="29045" y="28989"/>
                  <a:pt x="29010" y="29041"/>
                </a:cubicBezTo>
                <a:cubicBezTo>
                  <a:pt x="27426" y="30593"/>
                  <a:pt x="25621" y="31828"/>
                  <a:pt x="23594" y="32651"/>
                </a:cubicBezTo>
                <a:cubicBezTo>
                  <a:pt x="23499" y="32715"/>
                  <a:pt x="23436" y="32810"/>
                  <a:pt x="23468" y="32905"/>
                </a:cubicBezTo>
                <a:cubicBezTo>
                  <a:pt x="23499" y="32968"/>
                  <a:pt x="23594" y="33031"/>
                  <a:pt x="23658" y="33031"/>
                </a:cubicBezTo>
                <a:cubicBezTo>
                  <a:pt x="23689" y="33031"/>
                  <a:pt x="23689" y="33000"/>
                  <a:pt x="23721" y="33000"/>
                </a:cubicBezTo>
                <a:cubicBezTo>
                  <a:pt x="25811" y="32145"/>
                  <a:pt x="27680" y="30878"/>
                  <a:pt x="29263" y="29294"/>
                </a:cubicBezTo>
                <a:cubicBezTo>
                  <a:pt x="29358" y="29199"/>
                  <a:pt x="29358" y="29104"/>
                  <a:pt x="29263" y="29009"/>
                </a:cubicBezTo>
                <a:cubicBezTo>
                  <a:pt x="29235" y="28981"/>
                  <a:pt x="29193" y="28965"/>
                  <a:pt x="29151" y="28965"/>
                </a:cubicBezTo>
                <a:close/>
                <a:moveTo>
                  <a:pt x="10686" y="32643"/>
                </a:moveTo>
                <a:cubicBezTo>
                  <a:pt x="10609" y="32643"/>
                  <a:pt x="10535" y="32700"/>
                  <a:pt x="10483" y="32778"/>
                </a:cubicBezTo>
                <a:cubicBezTo>
                  <a:pt x="10452" y="32873"/>
                  <a:pt x="10515" y="32968"/>
                  <a:pt x="10610" y="33000"/>
                </a:cubicBezTo>
                <a:cubicBezTo>
                  <a:pt x="12668" y="33886"/>
                  <a:pt x="14885" y="34298"/>
                  <a:pt x="17134" y="34298"/>
                </a:cubicBezTo>
                <a:lnTo>
                  <a:pt x="17165" y="34298"/>
                </a:lnTo>
                <a:cubicBezTo>
                  <a:pt x="17260" y="34298"/>
                  <a:pt x="17355" y="34235"/>
                  <a:pt x="17324" y="34108"/>
                </a:cubicBezTo>
                <a:cubicBezTo>
                  <a:pt x="17324" y="34013"/>
                  <a:pt x="17229" y="33918"/>
                  <a:pt x="17134" y="33918"/>
                </a:cubicBezTo>
                <a:cubicBezTo>
                  <a:pt x="14917" y="33918"/>
                  <a:pt x="12763" y="33506"/>
                  <a:pt x="10737" y="32651"/>
                </a:cubicBezTo>
                <a:cubicBezTo>
                  <a:pt x="10720" y="32646"/>
                  <a:pt x="10703" y="32643"/>
                  <a:pt x="10686" y="32643"/>
                </a:cubicBezTo>
                <a:close/>
              </a:path>
            </a:pathLst>
          </a:custGeom>
          <a:solidFill>
            <a:srgbClr val="C4C4C4"/>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 name="Picture 22">
            <a:extLst>
              <a:ext uri="{FF2B5EF4-FFF2-40B4-BE49-F238E27FC236}">
                <a16:creationId xmlns:a16="http://schemas.microsoft.com/office/drawing/2014/main" id="{020532D0-2765-CF93-AAA1-28D6E7C0C67D}"/>
              </a:ext>
            </a:extLst>
          </p:cNvPr>
          <p:cNvPicPr>
            <a:picLocks noChangeAspect="1"/>
          </p:cNvPicPr>
          <p:nvPr/>
        </p:nvPicPr>
        <p:blipFill>
          <a:blip r:embed="rId4"/>
          <a:stretch>
            <a:fillRect/>
          </a:stretch>
        </p:blipFill>
        <p:spPr>
          <a:xfrm>
            <a:off x="3442044" y="4039742"/>
            <a:ext cx="298537" cy="305074"/>
          </a:xfrm>
          <a:prstGeom prst="rect">
            <a:avLst/>
          </a:prstGeom>
        </p:spPr>
      </p:pic>
      <p:sp>
        <p:nvSpPr>
          <p:cNvPr id="24" name="Google Shape;2871;p33">
            <a:extLst>
              <a:ext uri="{FF2B5EF4-FFF2-40B4-BE49-F238E27FC236}">
                <a16:creationId xmlns:a16="http://schemas.microsoft.com/office/drawing/2014/main" id="{076C4B28-75DA-2296-539D-B6B5CDF86DBA}"/>
              </a:ext>
            </a:extLst>
          </p:cNvPr>
          <p:cNvSpPr/>
          <p:nvPr/>
        </p:nvSpPr>
        <p:spPr>
          <a:xfrm>
            <a:off x="3379027" y="4015387"/>
            <a:ext cx="397486" cy="393103"/>
          </a:xfrm>
          <a:custGeom>
            <a:avLst/>
            <a:gdLst/>
            <a:ahLst/>
            <a:cxnLst/>
            <a:rect l="l" t="t" r="r" b="b"/>
            <a:pathLst>
              <a:path w="34299" h="34299" extrusionOk="0">
                <a:moveTo>
                  <a:pt x="17102" y="1"/>
                </a:moveTo>
                <a:cubicBezTo>
                  <a:pt x="17007" y="1"/>
                  <a:pt x="16912" y="96"/>
                  <a:pt x="16912" y="191"/>
                </a:cubicBezTo>
                <a:cubicBezTo>
                  <a:pt x="16912" y="286"/>
                  <a:pt x="17007" y="381"/>
                  <a:pt x="17102" y="381"/>
                </a:cubicBezTo>
                <a:lnTo>
                  <a:pt x="17134" y="381"/>
                </a:lnTo>
                <a:cubicBezTo>
                  <a:pt x="19351" y="381"/>
                  <a:pt x="21504" y="792"/>
                  <a:pt x="23531" y="1647"/>
                </a:cubicBezTo>
                <a:lnTo>
                  <a:pt x="23594" y="1647"/>
                </a:lnTo>
                <a:cubicBezTo>
                  <a:pt x="23658" y="1647"/>
                  <a:pt x="23753" y="1616"/>
                  <a:pt x="23753" y="1521"/>
                </a:cubicBezTo>
                <a:cubicBezTo>
                  <a:pt x="23816" y="1426"/>
                  <a:pt x="23753" y="1331"/>
                  <a:pt x="23658" y="1299"/>
                </a:cubicBezTo>
                <a:cubicBezTo>
                  <a:pt x="21599" y="444"/>
                  <a:pt x="19382" y="1"/>
                  <a:pt x="17134" y="1"/>
                </a:cubicBezTo>
                <a:close/>
                <a:moveTo>
                  <a:pt x="10617" y="1319"/>
                </a:moveTo>
                <a:cubicBezTo>
                  <a:pt x="10594" y="1319"/>
                  <a:pt x="10570" y="1323"/>
                  <a:pt x="10547" y="1331"/>
                </a:cubicBezTo>
                <a:cubicBezTo>
                  <a:pt x="8488" y="2186"/>
                  <a:pt x="6620" y="3421"/>
                  <a:pt x="5005" y="5036"/>
                </a:cubicBezTo>
                <a:lnTo>
                  <a:pt x="5005" y="5068"/>
                </a:lnTo>
                <a:cubicBezTo>
                  <a:pt x="4910" y="5131"/>
                  <a:pt x="4910" y="5258"/>
                  <a:pt x="5005" y="5321"/>
                </a:cubicBezTo>
                <a:cubicBezTo>
                  <a:pt x="5036" y="5353"/>
                  <a:pt x="5068" y="5384"/>
                  <a:pt x="5131" y="5384"/>
                </a:cubicBezTo>
                <a:cubicBezTo>
                  <a:pt x="5163" y="5384"/>
                  <a:pt x="5226" y="5353"/>
                  <a:pt x="5258" y="5321"/>
                </a:cubicBezTo>
                <a:lnTo>
                  <a:pt x="5290" y="5289"/>
                </a:lnTo>
                <a:cubicBezTo>
                  <a:pt x="6841" y="3738"/>
                  <a:pt x="8678" y="2503"/>
                  <a:pt x="10673" y="1679"/>
                </a:cubicBezTo>
                <a:cubicBezTo>
                  <a:pt x="10768" y="1616"/>
                  <a:pt x="10832" y="1521"/>
                  <a:pt x="10800" y="1426"/>
                </a:cubicBezTo>
                <a:cubicBezTo>
                  <a:pt x="10752" y="1355"/>
                  <a:pt x="10687" y="1319"/>
                  <a:pt x="10617" y="1319"/>
                </a:cubicBezTo>
                <a:close/>
                <a:moveTo>
                  <a:pt x="29105" y="4933"/>
                </a:moveTo>
                <a:cubicBezTo>
                  <a:pt x="29057" y="4933"/>
                  <a:pt x="29010" y="4957"/>
                  <a:pt x="28978" y="5004"/>
                </a:cubicBezTo>
                <a:cubicBezTo>
                  <a:pt x="28915" y="5068"/>
                  <a:pt x="28915" y="5194"/>
                  <a:pt x="28978" y="5258"/>
                </a:cubicBezTo>
                <a:lnTo>
                  <a:pt x="29010" y="5289"/>
                </a:lnTo>
                <a:cubicBezTo>
                  <a:pt x="30593" y="6873"/>
                  <a:pt x="31797" y="8710"/>
                  <a:pt x="32652" y="10736"/>
                </a:cubicBezTo>
                <a:cubicBezTo>
                  <a:pt x="32683" y="10800"/>
                  <a:pt x="32747" y="10863"/>
                  <a:pt x="32810" y="10863"/>
                </a:cubicBezTo>
                <a:cubicBezTo>
                  <a:pt x="32842" y="10863"/>
                  <a:pt x="32873" y="10831"/>
                  <a:pt x="32905" y="10831"/>
                </a:cubicBezTo>
                <a:cubicBezTo>
                  <a:pt x="33000" y="10800"/>
                  <a:pt x="33032" y="10673"/>
                  <a:pt x="33000" y="10578"/>
                </a:cubicBezTo>
                <a:cubicBezTo>
                  <a:pt x="32145" y="8520"/>
                  <a:pt x="30878" y="6651"/>
                  <a:pt x="29263" y="5036"/>
                </a:cubicBezTo>
                <a:lnTo>
                  <a:pt x="29231" y="5004"/>
                </a:lnTo>
                <a:cubicBezTo>
                  <a:pt x="29200" y="4957"/>
                  <a:pt x="29152" y="4933"/>
                  <a:pt x="29105" y="4933"/>
                </a:cubicBezTo>
                <a:close/>
                <a:moveTo>
                  <a:pt x="1450" y="10503"/>
                </a:moveTo>
                <a:cubicBezTo>
                  <a:pt x="1380" y="10503"/>
                  <a:pt x="1315" y="10539"/>
                  <a:pt x="1268" y="10610"/>
                </a:cubicBezTo>
                <a:cubicBezTo>
                  <a:pt x="444" y="12700"/>
                  <a:pt x="1" y="14885"/>
                  <a:pt x="1" y="17165"/>
                </a:cubicBezTo>
                <a:lnTo>
                  <a:pt x="1" y="17197"/>
                </a:lnTo>
                <a:cubicBezTo>
                  <a:pt x="1" y="17292"/>
                  <a:pt x="64" y="17355"/>
                  <a:pt x="191" y="17355"/>
                </a:cubicBezTo>
                <a:cubicBezTo>
                  <a:pt x="286" y="17355"/>
                  <a:pt x="381" y="17260"/>
                  <a:pt x="381" y="17165"/>
                </a:cubicBezTo>
                <a:cubicBezTo>
                  <a:pt x="381" y="14948"/>
                  <a:pt x="793" y="12795"/>
                  <a:pt x="1616" y="10768"/>
                </a:cubicBezTo>
                <a:cubicBezTo>
                  <a:pt x="1648" y="10673"/>
                  <a:pt x="1616" y="10546"/>
                  <a:pt x="1521" y="10515"/>
                </a:cubicBezTo>
                <a:cubicBezTo>
                  <a:pt x="1497" y="10507"/>
                  <a:pt x="1473" y="10503"/>
                  <a:pt x="1450" y="10503"/>
                </a:cubicBezTo>
                <a:close/>
                <a:moveTo>
                  <a:pt x="34108" y="16975"/>
                </a:moveTo>
                <a:cubicBezTo>
                  <a:pt x="34013" y="16975"/>
                  <a:pt x="33918" y="17070"/>
                  <a:pt x="33918" y="17165"/>
                </a:cubicBezTo>
                <a:cubicBezTo>
                  <a:pt x="33918" y="19382"/>
                  <a:pt x="33507" y="21536"/>
                  <a:pt x="32652" y="23562"/>
                </a:cubicBezTo>
                <a:cubicBezTo>
                  <a:pt x="32620" y="23657"/>
                  <a:pt x="32652" y="23784"/>
                  <a:pt x="32747" y="23816"/>
                </a:cubicBezTo>
                <a:lnTo>
                  <a:pt x="32810" y="23816"/>
                </a:lnTo>
                <a:cubicBezTo>
                  <a:pt x="32905" y="23816"/>
                  <a:pt x="32968" y="23784"/>
                  <a:pt x="33000" y="23721"/>
                </a:cubicBezTo>
                <a:cubicBezTo>
                  <a:pt x="33855" y="21631"/>
                  <a:pt x="34298" y="19414"/>
                  <a:pt x="34298" y="17165"/>
                </a:cubicBezTo>
                <a:cubicBezTo>
                  <a:pt x="34298" y="17039"/>
                  <a:pt x="34203" y="16975"/>
                  <a:pt x="34108" y="16975"/>
                </a:cubicBezTo>
                <a:close/>
                <a:moveTo>
                  <a:pt x="1496" y="23487"/>
                </a:moveTo>
                <a:cubicBezTo>
                  <a:pt x="1473" y="23487"/>
                  <a:pt x="1450" y="23491"/>
                  <a:pt x="1426" y="23499"/>
                </a:cubicBezTo>
                <a:cubicBezTo>
                  <a:pt x="1331" y="23562"/>
                  <a:pt x="1268" y="23657"/>
                  <a:pt x="1299" y="23752"/>
                </a:cubicBezTo>
                <a:cubicBezTo>
                  <a:pt x="2186" y="25811"/>
                  <a:pt x="3421" y="27679"/>
                  <a:pt x="5036" y="29294"/>
                </a:cubicBezTo>
                <a:cubicBezTo>
                  <a:pt x="5068" y="29326"/>
                  <a:pt x="5100" y="29358"/>
                  <a:pt x="5163" y="29358"/>
                </a:cubicBezTo>
                <a:cubicBezTo>
                  <a:pt x="5195" y="29358"/>
                  <a:pt x="5258" y="29326"/>
                  <a:pt x="5290" y="29294"/>
                </a:cubicBezTo>
                <a:cubicBezTo>
                  <a:pt x="5385" y="29231"/>
                  <a:pt x="5353" y="29104"/>
                  <a:pt x="5290" y="29009"/>
                </a:cubicBezTo>
                <a:cubicBezTo>
                  <a:pt x="3706" y="27458"/>
                  <a:pt x="2503" y="25621"/>
                  <a:pt x="1648" y="23594"/>
                </a:cubicBezTo>
                <a:cubicBezTo>
                  <a:pt x="1624" y="23523"/>
                  <a:pt x="1564" y="23487"/>
                  <a:pt x="1496" y="23487"/>
                </a:cubicBezTo>
                <a:close/>
                <a:moveTo>
                  <a:pt x="29151" y="28965"/>
                </a:moveTo>
                <a:cubicBezTo>
                  <a:pt x="29099" y="28965"/>
                  <a:pt x="29045" y="28989"/>
                  <a:pt x="29010" y="29041"/>
                </a:cubicBezTo>
                <a:cubicBezTo>
                  <a:pt x="27426" y="30593"/>
                  <a:pt x="25621" y="31828"/>
                  <a:pt x="23594" y="32651"/>
                </a:cubicBezTo>
                <a:cubicBezTo>
                  <a:pt x="23499" y="32715"/>
                  <a:pt x="23436" y="32810"/>
                  <a:pt x="23468" y="32905"/>
                </a:cubicBezTo>
                <a:cubicBezTo>
                  <a:pt x="23499" y="32968"/>
                  <a:pt x="23594" y="33031"/>
                  <a:pt x="23658" y="33031"/>
                </a:cubicBezTo>
                <a:cubicBezTo>
                  <a:pt x="23689" y="33031"/>
                  <a:pt x="23689" y="33000"/>
                  <a:pt x="23721" y="33000"/>
                </a:cubicBezTo>
                <a:cubicBezTo>
                  <a:pt x="25811" y="32145"/>
                  <a:pt x="27680" y="30878"/>
                  <a:pt x="29263" y="29294"/>
                </a:cubicBezTo>
                <a:cubicBezTo>
                  <a:pt x="29358" y="29199"/>
                  <a:pt x="29358" y="29104"/>
                  <a:pt x="29263" y="29009"/>
                </a:cubicBezTo>
                <a:cubicBezTo>
                  <a:pt x="29235" y="28981"/>
                  <a:pt x="29193" y="28965"/>
                  <a:pt x="29151" y="28965"/>
                </a:cubicBezTo>
                <a:close/>
                <a:moveTo>
                  <a:pt x="10686" y="32643"/>
                </a:moveTo>
                <a:cubicBezTo>
                  <a:pt x="10609" y="32643"/>
                  <a:pt x="10535" y="32700"/>
                  <a:pt x="10483" y="32778"/>
                </a:cubicBezTo>
                <a:cubicBezTo>
                  <a:pt x="10452" y="32873"/>
                  <a:pt x="10515" y="32968"/>
                  <a:pt x="10610" y="33000"/>
                </a:cubicBezTo>
                <a:cubicBezTo>
                  <a:pt x="12668" y="33886"/>
                  <a:pt x="14885" y="34298"/>
                  <a:pt x="17134" y="34298"/>
                </a:cubicBezTo>
                <a:lnTo>
                  <a:pt x="17165" y="34298"/>
                </a:lnTo>
                <a:cubicBezTo>
                  <a:pt x="17260" y="34298"/>
                  <a:pt x="17355" y="34235"/>
                  <a:pt x="17324" y="34108"/>
                </a:cubicBezTo>
                <a:cubicBezTo>
                  <a:pt x="17324" y="34013"/>
                  <a:pt x="17229" y="33918"/>
                  <a:pt x="17134" y="33918"/>
                </a:cubicBezTo>
                <a:cubicBezTo>
                  <a:pt x="14917" y="33918"/>
                  <a:pt x="12763" y="33506"/>
                  <a:pt x="10737" y="32651"/>
                </a:cubicBezTo>
                <a:cubicBezTo>
                  <a:pt x="10720" y="32646"/>
                  <a:pt x="10703" y="32643"/>
                  <a:pt x="10686" y="32643"/>
                </a:cubicBezTo>
                <a:close/>
              </a:path>
            </a:pathLst>
          </a:custGeom>
          <a:solidFill>
            <a:srgbClr val="C4C4C4"/>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89C9B2DF-4CD6-3161-C23F-10C65FF12686}"/>
              </a:ext>
            </a:extLst>
          </p:cNvPr>
          <p:cNvSpPr txBox="1"/>
          <p:nvPr/>
        </p:nvSpPr>
        <p:spPr>
          <a:xfrm>
            <a:off x="1106905" y="209533"/>
            <a:ext cx="8037095" cy="461665"/>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4000"/>
              <a:buFont typeface="Arial"/>
              <a:buNone/>
            </a:pPr>
            <a:r>
              <a:rPr lang="en-US" sz="2400" b="1" i="0" u="none" strike="noStrike" cap="none" dirty="0">
                <a:solidFill>
                  <a:srgbClr val="0070C0"/>
                </a:solidFill>
                <a:latin typeface="Times New Roman" panose="02020603050405020304" pitchFamily="18" charset="0"/>
                <a:cs typeface="Times New Roman" panose="02020603050405020304" pitchFamily="18" charset="0"/>
                <a:sym typeface="Arial"/>
              </a:rPr>
              <a:t>ĐẠI HỌC CÔNG NGHIỆP HÀ NỘI</a:t>
            </a:r>
          </a:p>
        </p:txBody>
      </p:sp>
      <p:sp>
        <p:nvSpPr>
          <p:cNvPr id="4" name="Google Shape;471;p1">
            <a:extLst>
              <a:ext uri="{FF2B5EF4-FFF2-40B4-BE49-F238E27FC236}">
                <a16:creationId xmlns:a16="http://schemas.microsoft.com/office/drawing/2014/main" id="{539FB81D-A53D-4A27-4963-7448E6AB0A83}"/>
              </a:ext>
            </a:extLst>
          </p:cNvPr>
          <p:cNvSpPr/>
          <p:nvPr/>
        </p:nvSpPr>
        <p:spPr>
          <a:xfrm>
            <a:off x="2045203" y="636892"/>
            <a:ext cx="5965096" cy="307736"/>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2800"/>
              <a:buFont typeface="Arial"/>
              <a:buNone/>
            </a:pPr>
            <a:r>
              <a:rPr lang="en-US" b="1" i="0" u="none" strike="noStrike" cap="none" dirty="0">
                <a:solidFill>
                  <a:schemeClr val="tx1"/>
                </a:solidFill>
                <a:latin typeface="Times New Roman" panose="02020603050405020304" pitchFamily="18" charset="0"/>
                <a:cs typeface="Times New Roman" panose="02020603050405020304" pitchFamily="18" charset="0"/>
                <a:sym typeface="Arial"/>
              </a:rPr>
              <a:t>KHOA CÔNG NGHỆ THÔNG TIN</a:t>
            </a:r>
            <a:endParaRPr b="1" i="0" u="none" strike="noStrike" cap="none" dirty="0">
              <a:solidFill>
                <a:schemeClr val="tx1"/>
              </a:solidFill>
              <a:latin typeface="Times New Roman" panose="02020603050405020304" pitchFamily="18" charset="0"/>
              <a:cs typeface="Times New Roman" panose="02020603050405020304" pitchFamily="18" charset="0"/>
              <a:sym typeface="Arial"/>
            </a:endParaRPr>
          </a:p>
        </p:txBody>
      </p:sp>
      <p:pic>
        <p:nvPicPr>
          <p:cNvPr id="1026" name="Picture 2" descr="Nhận diện thương hiệu Logo HaUI">
            <a:extLst>
              <a:ext uri="{FF2B5EF4-FFF2-40B4-BE49-F238E27FC236}">
                <a16:creationId xmlns:a16="http://schemas.microsoft.com/office/drawing/2014/main" id="{A84A5ECC-F7C4-A6D5-CC91-1398B87FEC4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3324" t="-3359" r="16726" b="-2366"/>
          <a:stretch/>
        </p:blipFill>
        <p:spPr bwMode="auto">
          <a:xfrm>
            <a:off x="414542" y="134315"/>
            <a:ext cx="1438317" cy="163009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A64774FA-E209-4803-F765-A5911DD2D29F}"/>
              </a:ext>
            </a:extLst>
          </p:cNvPr>
          <p:cNvSpPr/>
          <p:nvPr/>
        </p:nvSpPr>
        <p:spPr>
          <a:xfrm>
            <a:off x="3918872" y="4521341"/>
            <a:ext cx="2514136" cy="357893"/>
          </a:xfrm>
          <a:prstGeom prst="roundRect">
            <a:avLst/>
          </a:prstGeom>
          <a:solidFill>
            <a:schemeClr val="tx2"/>
          </a:solidFill>
          <a:ln>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Google Shape;165;p13">
            <a:extLst>
              <a:ext uri="{FF2B5EF4-FFF2-40B4-BE49-F238E27FC236}">
                <a16:creationId xmlns:a16="http://schemas.microsoft.com/office/drawing/2014/main" id="{DDE7E908-A11D-6B57-B4D6-31C3FF2145AF}"/>
              </a:ext>
            </a:extLst>
          </p:cNvPr>
          <p:cNvSpPr txBox="1"/>
          <p:nvPr/>
        </p:nvSpPr>
        <p:spPr>
          <a:xfrm>
            <a:off x="3923171" y="4515127"/>
            <a:ext cx="2423933" cy="357893"/>
          </a:xfrm>
          <a:prstGeom prst="rect">
            <a:avLst/>
          </a:prstGeom>
          <a:noFill/>
          <a:ln>
            <a:noFill/>
          </a:ln>
        </p:spPr>
        <p:txBody>
          <a:bodyPr spcFirstLastPara="1" wrap="square" lIns="91425" tIns="91425" rIns="91425" bIns="91425" anchor="t" anchorCtr="0">
            <a:noAutofit/>
          </a:bodyPr>
          <a:lstStyle/>
          <a:p>
            <a:r>
              <a:rPr lang="vi-VN" dirty="0">
                <a:latin typeface="+mj-lt"/>
                <a:ea typeface="Roboto"/>
                <a:cs typeface="Roboto"/>
                <a:sym typeface="Roboto"/>
              </a:rPr>
              <a:t>Lớp</a:t>
            </a:r>
            <a:r>
              <a:rPr lang="vi-VN">
                <a:latin typeface="+mj-lt"/>
                <a:ea typeface="Roboto"/>
                <a:cs typeface="Roboto"/>
                <a:sym typeface="Roboto"/>
              </a:rPr>
              <a:t>: KTPM02   -   Khóa</a:t>
            </a:r>
            <a:r>
              <a:rPr lang="vi-VN" dirty="0">
                <a:latin typeface="+mj-lt"/>
                <a:ea typeface="Roboto"/>
                <a:cs typeface="Roboto"/>
                <a:sym typeface="Roboto"/>
              </a:rPr>
              <a:t>: 15</a:t>
            </a:r>
          </a:p>
        </p:txBody>
      </p:sp>
      <p:sp>
        <p:nvSpPr>
          <p:cNvPr id="10" name="Google Shape;2871;p33">
            <a:extLst>
              <a:ext uri="{FF2B5EF4-FFF2-40B4-BE49-F238E27FC236}">
                <a16:creationId xmlns:a16="http://schemas.microsoft.com/office/drawing/2014/main" id="{D7D9D8E2-F737-9ABA-E43E-D7D4CC463F11}"/>
              </a:ext>
            </a:extLst>
          </p:cNvPr>
          <p:cNvSpPr/>
          <p:nvPr/>
        </p:nvSpPr>
        <p:spPr>
          <a:xfrm>
            <a:off x="3375215" y="4504690"/>
            <a:ext cx="397486" cy="393103"/>
          </a:xfrm>
          <a:custGeom>
            <a:avLst/>
            <a:gdLst/>
            <a:ahLst/>
            <a:cxnLst/>
            <a:rect l="l" t="t" r="r" b="b"/>
            <a:pathLst>
              <a:path w="34299" h="34299" extrusionOk="0">
                <a:moveTo>
                  <a:pt x="17102" y="1"/>
                </a:moveTo>
                <a:cubicBezTo>
                  <a:pt x="17007" y="1"/>
                  <a:pt x="16912" y="96"/>
                  <a:pt x="16912" y="191"/>
                </a:cubicBezTo>
                <a:cubicBezTo>
                  <a:pt x="16912" y="286"/>
                  <a:pt x="17007" y="381"/>
                  <a:pt x="17102" y="381"/>
                </a:cubicBezTo>
                <a:lnTo>
                  <a:pt x="17134" y="381"/>
                </a:lnTo>
                <a:cubicBezTo>
                  <a:pt x="19351" y="381"/>
                  <a:pt x="21504" y="792"/>
                  <a:pt x="23531" y="1647"/>
                </a:cubicBezTo>
                <a:lnTo>
                  <a:pt x="23594" y="1647"/>
                </a:lnTo>
                <a:cubicBezTo>
                  <a:pt x="23658" y="1647"/>
                  <a:pt x="23753" y="1616"/>
                  <a:pt x="23753" y="1521"/>
                </a:cubicBezTo>
                <a:cubicBezTo>
                  <a:pt x="23816" y="1426"/>
                  <a:pt x="23753" y="1331"/>
                  <a:pt x="23658" y="1299"/>
                </a:cubicBezTo>
                <a:cubicBezTo>
                  <a:pt x="21599" y="444"/>
                  <a:pt x="19382" y="1"/>
                  <a:pt x="17134" y="1"/>
                </a:cubicBezTo>
                <a:close/>
                <a:moveTo>
                  <a:pt x="10617" y="1319"/>
                </a:moveTo>
                <a:cubicBezTo>
                  <a:pt x="10594" y="1319"/>
                  <a:pt x="10570" y="1323"/>
                  <a:pt x="10547" y="1331"/>
                </a:cubicBezTo>
                <a:cubicBezTo>
                  <a:pt x="8488" y="2186"/>
                  <a:pt x="6620" y="3421"/>
                  <a:pt x="5005" y="5036"/>
                </a:cubicBezTo>
                <a:lnTo>
                  <a:pt x="5005" y="5068"/>
                </a:lnTo>
                <a:cubicBezTo>
                  <a:pt x="4910" y="5131"/>
                  <a:pt x="4910" y="5258"/>
                  <a:pt x="5005" y="5321"/>
                </a:cubicBezTo>
                <a:cubicBezTo>
                  <a:pt x="5036" y="5353"/>
                  <a:pt x="5068" y="5384"/>
                  <a:pt x="5131" y="5384"/>
                </a:cubicBezTo>
                <a:cubicBezTo>
                  <a:pt x="5163" y="5384"/>
                  <a:pt x="5226" y="5353"/>
                  <a:pt x="5258" y="5321"/>
                </a:cubicBezTo>
                <a:lnTo>
                  <a:pt x="5290" y="5289"/>
                </a:lnTo>
                <a:cubicBezTo>
                  <a:pt x="6841" y="3738"/>
                  <a:pt x="8678" y="2503"/>
                  <a:pt x="10673" y="1679"/>
                </a:cubicBezTo>
                <a:cubicBezTo>
                  <a:pt x="10768" y="1616"/>
                  <a:pt x="10832" y="1521"/>
                  <a:pt x="10800" y="1426"/>
                </a:cubicBezTo>
                <a:cubicBezTo>
                  <a:pt x="10752" y="1355"/>
                  <a:pt x="10687" y="1319"/>
                  <a:pt x="10617" y="1319"/>
                </a:cubicBezTo>
                <a:close/>
                <a:moveTo>
                  <a:pt x="29105" y="4933"/>
                </a:moveTo>
                <a:cubicBezTo>
                  <a:pt x="29057" y="4933"/>
                  <a:pt x="29010" y="4957"/>
                  <a:pt x="28978" y="5004"/>
                </a:cubicBezTo>
                <a:cubicBezTo>
                  <a:pt x="28915" y="5068"/>
                  <a:pt x="28915" y="5194"/>
                  <a:pt x="28978" y="5258"/>
                </a:cubicBezTo>
                <a:lnTo>
                  <a:pt x="29010" y="5289"/>
                </a:lnTo>
                <a:cubicBezTo>
                  <a:pt x="30593" y="6873"/>
                  <a:pt x="31797" y="8710"/>
                  <a:pt x="32652" y="10736"/>
                </a:cubicBezTo>
                <a:cubicBezTo>
                  <a:pt x="32683" y="10800"/>
                  <a:pt x="32747" y="10863"/>
                  <a:pt x="32810" y="10863"/>
                </a:cubicBezTo>
                <a:cubicBezTo>
                  <a:pt x="32842" y="10863"/>
                  <a:pt x="32873" y="10831"/>
                  <a:pt x="32905" y="10831"/>
                </a:cubicBezTo>
                <a:cubicBezTo>
                  <a:pt x="33000" y="10800"/>
                  <a:pt x="33032" y="10673"/>
                  <a:pt x="33000" y="10578"/>
                </a:cubicBezTo>
                <a:cubicBezTo>
                  <a:pt x="32145" y="8520"/>
                  <a:pt x="30878" y="6651"/>
                  <a:pt x="29263" y="5036"/>
                </a:cubicBezTo>
                <a:lnTo>
                  <a:pt x="29231" y="5004"/>
                </a:lnTo>
                <a:cubicBezTo>
                  <a:pt x="29200" y="4957"/>
                  <a:pt x="29152" y="4933"/>
                  <a:pt x="29105" y="4933"/>
                </a:cubicBezTo>
                <a:close/>
                <a:moveTo>
                  <a:pt x="1450" y="10503"/>
                </a:moveTo>
                <a:cubicBezTo>
                  <a:pt x="1380" y="10503"/>
                  <a:pt x="1315" y="10539"/>
                  <a:pt x="1268" y="10610"/>
                </a:cubicBezTo>
                <a:cubicBezTo>
                  <a:pt x="444" y="12700"/>
                  <a:pt x="1" y="14885"/>
                  <a:pt x="1" y="17165"/>
                </a:cubicBezTo>
                <a:lnTo>
                  <a:pt x="1" y="17197"/>
                </a:lnTo>
                <a:cubicBezTo>
                  <a:pt x="1" y="17292"/>
                  <a:pt x="64" y="17355"/>
                  <a:pt x="191" y="17355"/>
                </a:cubicBezTo>
                <a:cubicBezTo>
                  <a:pt x="286" y="17355"/>
                  <a:pt x="381" y="17260"/>
                  <a:pt x="381" y="17165"/>
                </a:cubicBezTo>
                <a:cubicBezTo>
                  <a:pt x="381" y="14948"/>
                  <a:pt x="793" y="12795"/>
                  <a:pt x="1616" y="10768"/>
                </a:cubicBezTo>
                <a:cubicBezTo>
                  <a:pt x="1648" y="10673"/>
                  <a:pt x="1616" y="10546"/>
                  <a:pt x="1521" y="10515"/>
                </a:cubicBezTo>
                <a:cubicBezTo>
                  <a:pt x="1497" y="10507"/>
                  <a:pt x="1473" y="10503"/>
                  <a:pt x="1450" y="10503"/>
                </a:cubicBezTo>
                <a:close/>
                <a:moveTo>
                  <a:pt x="34108" y="16975"/>
                </a:moveTo>
                <a:cubicBezTo>
                  <a:pt x="34013" y="16975"/>
                  <a:pt x="33918" y="17070"/>
                  <a:pt x="33918" y="17165"/>
                </a:cubicBezTo>
                <a:cubicBezTo>
                  <a:pt x="33918" y="19382"/>
                  <a:pt x="33507" y="21536"/>
                  <a:pt x="32652" y="23562"/>
                </a:cubicBezTo>
                <a:cubicBezTo>
                  <a:pt x="32620" y="23657"/>
                  <a:pt x="32652" y="23784"/>
                  <a:pt x="32747" y="23816"/>
                </a:cubicBezTo>
                <a:lnTo>
                  <a:pt x="32810" y="23816"/>
                </a:lnTo>
                <a:cubicBezTo>
                  <a:pt x="32905" y="23816"/>
                  <a:pt x="32968" y="23784"/>
                  <a:pt x="33000" y="23721"/>
                </a:cubicBezTo>
                <a:cubicBezTo>
                  <a:pt x="33855" y="21631"/>
                  <a:pt x="34298" y="19414"/>
                  <a:pt x="34298" y="17165"/>
                </a:cubicBezTo>
                <a:cubicBezTo>
                  <a:pt x="34298" y="17039"/>
                  <a:pt x="34203" y="16975"/>
                  <a:pt x="34108" y="16975"/>
                </a:cubicBezTo>
                <a:close/>
                <a:moveTo>
                  <a:pt x="1496" y="23487"/>
                </a:moveTo>
                <a:cubicBezTo>
                  <a:pt x="1473" y="23487"/>
                  <a:pt x="1450" y="23491"/>
                  <a:pt x="1426" y="23499"/>
                </a:cubicBezTo>
                <a:cubicBezTo>
                  <a:pt x="1331" y="23562"/>
                  <a:pt x="1268" y="23657"/>
                  <a:pt x="1299" y="23752"/>
                </a:cubicBezTo>
                <a:cubicBezTo>
                  <a:pt x="2186" y="25811"/>
                  <a:pt x="3421" y="27679"/>
                  <a:pt x="5036" y="29294"/>
                </a:cubicBezTo>
                <a:cubicBezTo>
                  <a:pt x="5068" y="29326"/>
                  <a:pt x="5100" y="29358"/>
                  <a:pt x="5163" y="29358"/>
                </a:cubicBezTo>
                <a:cubicBezTo>
                  <a:pt x="5195" y="29358"/>
                  <a:pt x="5258" y="29326"/>
                  <a:pt x="5290" y="29294"/>
                </a:cubicBezTo>
                <a:cubicBezTo>
                  <a:pt x="5385" y="29231"/>
                  <a:pt x="5353" y="29104"/>
                  <a:pt x="5290" y="29009"/>
                </a:cubicBezTo>
                <a:cubicBezTo>
                  <a:pt x="3706" y="27458"/>
                  <a:pt x="2503" y="25621"/>
                  <a:pt x="1648" y="23594"/>
                </a:cubicBezTo>
                <a:cubicBezTo>
                  <a:pt x="1624" y="23523"/>
                  <a:pt x="1564" y="23487"/>
                  <a:pt x="1496" y="23487"/>
                </a:cubicBezTo>
                <a:close/>
                <a:moveTo>
                  <a:pt x="29151" y="28965"/>
                </a:moveTo>
                <a:cubicBezTo>
                  <a:pt x="29099" y="28965"/>
                  <a:pt x="29045" y="28989"/>
                  <a:pt x="29010" y="29041"/>
                </a:cubicBezTo>
                <a:cubicBezTo>
                  <a:pt x="27426" y="30593"/>
                  <a:pt x="25621" y="31828"/>
                  <a:pt x="23594" y="32651"/>
                </a:cubicBezTo>
                <a:cubicBezTo>
                  <a:pt x="23499" y="32715"/>
                  <a:pt x="23436" y="32810"/>
                  <a:pt x="23468" y="32905"/>
                </a:cubicBezTo>
                <a:cubicBezTo>
                  <a:pt x="23499" y="32968"/>
                  <a:pt x="23594" y="33031"/>
                  <a:pt x="23658" y="33031"/>
                </a:cubicBezTo>
                <a:cubicBezTo>
                  <a:pt x="23689" y="33031"/>
                  <a:pt x="23689" y="33000"/>
                  <a:pt x="23721" y="33000"/>
                </a:cubicBezTo>
                <a:cubicBezTo>
                  <a:pt x="25811" y="32145"/>
                  <a:pt x="27680" y="30878"/>
                  <a:pt x="29263" y="29294"/>
                </a:cubicBezTo>
                <a:cubicBezTo>
                  <a:pt x="29358" y="29199"/>
                  <a:pt x="29358" y="29104"/>
                  <a:pt x="29263" y="29009"/>
                </a:cubicBezTo>
                <a:cubicBezTo>
                  <a:pt x="29235" y="28981"/>
                  <a:pt x="29193" y="28965"/>
                  <a:pt x="29151" y="28965"/>
                </a:cubicBezTo>
                <a:close/>
                <a:moveTo>
                  <a:pt x="10686" y="32643"/>
                </a:moveTo>
                <a:cubicBezTo>
                  <a:pt x="10609" y="32643"/>
                  <a:pt x="10535" y="32700"/>
                  <a:pt x="10483" y="32778"/>
                </a:cubicBezTo>
                <a:cubicBezTo>
                  <a:pt x="10452" y="32873"/>
                  <a:pt x="10515" y="32968"/>
                  <a:pt x="10610" y="33000"/>
                </a:cubicBezTo>
                <a:cubicBezTo>
                  <a:pt x="12668" y="33886"/>
                  <a:pt x="14885" y="34298"/>
                  <a:pt x="17134" y="34298"/>
                </a:cubicBezTo>
                <a:lnTo>
                  <a:pt x="17165" y="34298"/>
                </a:lnTo>
                <a:cubicBezTo>
                  <a:pt x="17260" y="34298"/>
                  <a:pt x="17355" y="34235"/>
                  <a:pt x="17324" y="34108"/>
                </a:cubicBezTo>
                <a:cubicBezTo>
                  <a:pt x="17324" y="34013"/>
                  <a:pt x="17229" y="33918"/>
                  <a:pt x="17134" y="33918"/>
                </a:cubicBezTo>
                <a:cubicBezTo>
                  <a:pt x="14917" y="33918"/>
                  <a:pt x="12763" y="33506"/>
                  <a:pt x="10737" y="32651"/>
                </a:cubicBezTo>
                <a:cubicBezTo>
                  <a:pt x="10720" y="32646"/>
                  <a:pt x="10703" y="32643"/>
                  <a:pt x="10686" y="32643"/>
                </a:cubicBezTo>
                <a:close/>
              </a:path>
            </a:pathLst>
          </a:custGeom>
          <a:solidFill>
            <a:srgbClr val="C4C4C4"/>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32" name="Picture 8" descr="Không có mô tả ảnh.">
            <a:extLst>
              <a:ext uri="{FF2B5EF4-FFF2-40B4-BE49-F238E27FC236}">
                <a16:creationId xmlns:a16="http://schemas.microsoft.com/office/drawing/2014/main" id="{B44DB429-1ABA-C7CC-F149-738A856A448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0525" t="32191" r="33924" b="35153"/>
          <a:stretch/>
        </p:blipFill>
        <p:spPr bwMode="auto">
          <a:xfrm>
            <a:off x="7327824" y="2550451"/>
            <a:ext cx="1364949" cy="174453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Không có mô tả ảnh.">
            <a:extLst>
              <a:ext uri="{FF2B5EF4-FFF2-40B4-BE49-F238E27FC236}">
                <a16:creationId xmlns:a16="http://schemas.microsoft.com/office/drawing/2014/main" id="{E92F6BB1-2326-BD03-5BE2-B858CA39BED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43110" t="41172" r="34785" b="35153"/>
          <a:stretch/>
        </p:blipFill>
        <p:spPr bwMode="auto">
          <a:xfrm>
            <a:off x="1092429" y="3140561"/>
            <a:ext cx="1124434" cy="1204255"/>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164;p13">
            <a:extLst>
              <a:ext uri="{FF2B5EF4-FFF2-40B4-BE49-F238E27FC236}">
                <a16:creationId xmlns:a16="http://schemas.microsoft.com/office/drawing/2014/main" id="{C8DA4927-2412-95E8-F01D-ADF234198339}"/>
              </a:ext>
            </a:extLst>
          </p:cNvPr>
          <p:cNvSpPr txBox="1"/>
          <p:nvPr/>
        </p:nvSpPr>
        <p:spPr>
          <a:xfrm>
            <a:off x="2313126" y="1825095"/>
            <a:ext cx="5429250" cy="664846"/>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vi-VN" sz="1600" b="1">
                <a:solidFill>
                  <a:schemeClr val="tx1"/>
                </a:solidFill>
                <a:latin typeface="+mj-lt"/>
                <a:ea typeface="Fira Sans Extra Condensed SemiBold"/>
                <a:cs typeface="Fira Sans Extra Condensed SemiBold"/>
                <a:sym typeface="Fira Sans Extra Condensed SemiBold"/>
              </a:rPr>
              <a:t>XÂY DỰNG ỨNG DỤNG WEB BÁN ĐỒ ĐIỆN TỬ CÓ TÍCH HỢP CHATBOT</a:t>
            </a:r>
            <a:endParaRPr lang="vi-VN" sz="1600" b="1" dirty="0">
              <a:solidFill>
                <a:schemeClr val="tx1"/>
              </a:solidFill>
              <a:highlight>
                <a:srgbClr val="FFFFFF"/>
              </a:highlight>
              <a:latin typeface="+mj-lt"/>
              <a:ea typeface="Fira Sans Extra Condensed SemiBold"/>
              <a:cs typeface="Fira Sans Extra Condensed SemiBold"/>
              <a:sym typeface="Fira Sans Extra Condensed SemiBold"/>
            </a:endParaRPr>
          </a:p>
        </p:txBody>
      </p:sp>
      <p:sp>
        <p:nvSpPr>
          <p:cNvPr id="14" name="Google Shape;2816;p31">
            <a:extLst>
              <a:ext uri="{FF2B5EF4-FFF2-40B4-BE49-F238E27FC236}">
                <a16:creationId xmlns:a16="http://schemas.microsoft.com/office/drawing/2014/main" id="{0BCE110E-B8DC-5D2E-395A-1CCFED5D09E0}"/>
              </a:ext>
            </a:extLst>
          </p:cNvPr>
          <p:cNvSpPr/>
          <p:nvPr/>
        </p:nvSpPr>
        <p:spPr>
          <a:xfrm>
            <a:off x="3480590" y="4588282"/>
            <a:ext cx="205974" cy="195363"/>
          </a:xfrm>
          <a:custGeom>
            <a:avLst/>
            <a:gdLst/>
            <a:ahLst/>
            <a:cxnLst/>
            <a:rect l="l" t="t" r="r" b="b"/>
            <a:pathLst>
              <a:path w="13524" h="12225" extrusionOk="0">
                <a:moveTo>
                  <a:pt x="11971" y="4656"/>
                </a:moveTo>
                <a:lnTo>
                  <a:pt x="13175" y="5068"/>
                </a:lnTo>
                <a:lnTo>
                  <a:pt x="13175" y="6398"/>
                </a:lnTo>
                <a:lnTo>
                  <a:pt x="13143" y="6398"/>
                </a:lnTo>
                <a:lnTo>
                  <a:pt x="11971" y="6778"/>
                </a:lnTo>
                <a:lnTo>
                  <a:pt x="11971" y="4656"/>
                </a:lnTo>
                <a:close/>
                <a:moveTo>
                  <a:pt x="3706" y="4054"/>
                </a:moveTo>
                <a:lnTo>
                  <a:pt x="3706" y="7379"/>
                </a:lnTo>
                <a:lnTo>
                  <a:pt x="2027" y="7379"/>
                </a:lnTo>
                <a:cubicBezTo>
                  <a:pt x="1141" y="7379"/>
                  <a:pt x="380" y="6651"/>
                  <a:pt x="380" y="5733"/>
                </a:cubicBezTo>
                <a:cubicBezTo>
                  <a:pt x="380" y="4814"/>
                  <a:pt x="1141" y="4054"/>
                  <a:pt x="2027" y="4054"/>
                </a:cubicBezTo>
                <a:close/>
                <a:moveTo>
                  <a:pt x="10008" y="1616"/>
                </a:moveTo>
                <a:lnTo>
                  <a:pt x="10008" y="9818"/>
                </a:lnTo>
                <a:lnTo>
                  <a:pt x="4054" y="7443"/>
                </a:lnTo>
                <a:lnTo>
                  <a:pt x="4054" y="4023"/>
                </a:lnTo>
                <a:lnTo>
                  <a:pt x="4086" y="3991"/>
                </a:lnTo>
                <a:lnTo>
                  <a:pt x="10008" y="1616"/>
                </a:lnTo>
                <a:close/>
                <a:moveTo>
                  <a:pt x="10990" y="381"/>
                </a:moveTo>
                <a:cubicBezTo>
                  <a:pt x="11306" y="381"/>
                  <a:pt x="11591" y="666"/>
                  <a:pt x="11591" y="982"/>
                </a:cubicBezTo>
                <a:lnTo>
                  <a:pt x="11591" y="10451"/>
                </a:lnTo>
                <a:cubicBezTo>
                  <a:pt x="11591" y="10800"/>
                  <a:pt x="11306" y="11053"/>
                  <a:pt x="10990" y="11053"/>
                </a:cubicBezTo>
                <a:cubicBezTo>
                  <a:pt x="10641" y="11053"/>
                  <a:pt x="10388" y="10800"/>
                  <a:pt x="10388" y="10451"/>
                </a:cubicBezTo>
                <a:lnTo>
                  <a:pt x="10388" y="982"/>
                </a:lnTo>
                <a:cubicBezTo>
                  <a:pt x="10388" y="666"/>
                  <a:pt x="10641" y="381"/>
                  <a:pt x="10990" y="381"/>
                </a:cubicBezTo>
                <a:close/>
                <a:moveTo>
                  <a:pt x="3737" y="7759"/>
                </a:moveTo>
                <a:lnTo>
                  <a:pt x="3737" y="7823"/>
                </a:lnTo>
                <a:lnTo>
                  <a:pt x="4497" y="10768"/>
                </a:lnTo>
                <a:cubicBezTo>
                  <a:pt x="4497" y="10800"/>
                  <a:pt x="4529" y="10831"/>
                  <a:pt x="4529" y="10863"/>
                </a:cubicBezTo>
                <a:lnTo>
                  <a:pt x="4846" y="11180"/>
                </a:lnTo>
                <a:cubicBezTo>
                  <a:pt x="4877" y="11211"/>
                  <a:pt x="4909" y="11243"/>
                  <a:pt x="4909" y="11306"/>
                </a:cubicBezTo>
                <a:cubicBezTo>
                  <a:pt x="4909" y="11338"/>
                  <a:pt x="4909" y="11370"/>
                  <a:pt x="4846" y="11433"/>
                </a:cubicBezTo>
                <a:cubicBezTo>
                  <a:pt x="4814" y="11465"/>
                  <a:pt x="4782" y="11465"/>
                  <a:pt x="4751" y="11465"/>
                </a:cubicBezTo>
                <a:lnTo>
                  <a:pt x="2946" y="11813"/>
                </a:lnTo>
                <a:lnTo>
                  <a:pt x="2946" y="11750"/>
                </a:lnTo>
                <a:lnTo>
                  <a:pt x="1996" y="7759"/>
                </a:lnTo>
                <a:close/>
                <a:moveTo>
                  <a:pt x="10990" y="1"/>
                </a:moveTo>
                <a:cubicBezTo>
                  <a:pt x="10451" y="1"/>
                  <a:pt x="10008" y="444"/>
                  <a:pt x="10008" y="982"/>
                </a:cubicBezTo>
                <a:lnTo>
                  <a:pt x="10008" y="1236"/>
                </a:lnTo>
                <a:lnTo>
                  <a:pt x="9976" y="1236"/>
                </a:lnTo>
                <a:lnTo>
                  <a:pt x="3832" y="3706"/>
                </a:lnTo>
                <a:lnTo>
                  <a:pt x="2027" y="3706"/>
                </a:lnTo>
                <a:cubicBezTo>
                  <a:pt x="919" y="3706"/>
                  <a:pt x="0" y="4624"/>
                  <a:pt x="0" y="5733"/>
                </a:cubicBezTo>
                <a:cubicBezTo>
                  <a:pt x="0" y="6651"/>
                  <a:pt x="665" y="7474"/>
                  <a:pt x="1584" y="7696"/>
                </a:cubicBezTo>
                <a:lnTo>
                  <a:pt x="1616" y="7696"/>
                </a:lnTo>
                <a:lnTo>
                  <a:pt x="1616" y="7759"/>
                </a:lnTo>
                <a:lnTo>
                  <a:pt x="2661" y="12098"/>
                </a:lnTo>
                <a:cubicBezTo>
                  <a:pt x="2661" y="12161"/>
                  <a:pt x="2756" y="12225"/>
                  <a:pt x="2819" y="12225"/>
                </a:cubicBezTo>
                <a:lnTo>
                  <a:pt x="2851" y="12225"/>
                </a:lnTo>
                <a:lnTo>
                  <a:pt x="4846" y="11845"/>
                </a:lnTo>
                <a:cubicBezTo>
                  <a:pt x="4941" y="11813"/>
                  <a:pt x="5036" y="11781"/>
                  <a:pt x="5099" y="11686"/>
                </a:cubicBezTo>
                <a:cubicBezTo>
                  <a:pt x="5226" y="11591"/>
                  <a:pt x="5258" y="11465"/>
                  <a:pt x="5258" y="11306"/>
                </a:cubicBezTo>
                <a:cubicBezTo>
                  <a:pt x="5258" y="11148"/>
                  <a:pt x="5226" y="11021"/>
                  <a:pt x="5099" y="10926"/>
                </a:cubicBezTo>
                <a:lnTo>
                  <a:pt x="4814" y="10641"/>
                </a:lnTo>
                <a:lnTo>
                  <a:pt x="4814" y="10610"/>
                </a:lnTo>
                <a:lnTo>
                  <a:pt x="4149" y="7886"/>
                </a:lnTo>
                <a:lnTo>
                  <a:pt x="10008" y="10230"/>
                </a:lnTo>
                <a:lnTo>
                  <a:pt x="10008" y="10483"/>
                </a:lnTo>
                <a:cubicBezTo>
                  <a:pt x="10008" y="11021"/>
                  <a:pt x="10451" y="11433"/>
                  <a:pt x="10990" y="11433"/>
                </a:cubicBezTo>
                <a:cubicBezTo>
                  <a:pt x="11528" y="11433"/>
                  <a:pt x="11940" y="11021"/>
                  <a:pt x="11940" y="10483"/>
                </a:cubicBezTo>
                <a:lnTo>
                  <a:pt x="11940" y="7189"/>
                </a:lnTo>
                <a:lnTo>
                  <a:pt x="11971" y="7158"/>
                </a:lnTo>
                <a:lnTo>
                  <a:pt x="13396" y="6683"/>
                </a:lnTo>
                <a:cubicBezTo>
                  <a:pt x="13491" y="6683"/>
                  <a:pt x="13523" y="6588"/>
                  <a:pt x="13523" y="6524"/>
                </a:cubicBezTo>
                <a:lnTo>
                  <a:pt x="13523" y="4941"/>
                </a:lnTo>
                <a:cubicBezTo>
                  <a:pt x="13523" y="4846"/>
                  <a:pt x="13491" y="4783"/>
                  <a:pt x="13396" y="4751"/>
                </a:cubicBezTo>
                <a:lnTo>
                  <a:pt x="11971" y="4276"/>
                </a:lnTo>
                <a:lnTo>
                  <a:pt x="11971" y="982"/>
                </a:lnTo>
                <a:cubicBezTo>
                  <a:pt x="11971" y="444"/>
                  <a:pt x="11528" y="1"/>
                  <a:pt x="10990"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5"/>
        <p:cNvGrpSpPr/>
        <p:nvPr/>
      </p:nvGrpSpPr>
      <p:grpSpPr>
        <a:xfrm>
          <a:off x="0" y="0"/>
          <a:ext cx="0" cy="0"/>
          <a:chOff x="0" y="0"/>
          <a:chExt cx="0" cy="0"/>
        </a:xfrm>
      </p:grpSpPr>
      <p:grpSp>
        <p:nvGrpSpPr>
          <p:cNvPr id="1776" name="Google Shape;1776;p23"/>
          <p:cNvGrpSpPr/>
          <p:nvPr/>
        </p:nvGrpSpPr>
        <p:grpSpPr>
          <a:xfrm>
            <a:off x="1195307" y="957738"/>
            <a:ext cx="575077" cy="576079"/>
            <a:chOff x="1107345" y="411530"/>
            <a:chExt cx="621974" cy="623058"/>
          </a:xfrm>
        </p:grpSpPr>
        <p:sp>
          <p:nvSpPr>
            <p:cNvPr id="1777" name="Google Shape;1777;p23"/>
            <p:cNvSpPr/>
            <p:nvPr/>
          </p:nvSpPr>
          <p:spPr>
            <a:xfrm>
              <a:off x="1252097" y="531428"/>
              <a:ext cx="172686" cy="384108"/>
            </a:xfrm>
            <a:custGeom>
              <a:avLst/>
              <a:gdLst/>
              <a:ahLst/>
              <a:cxnLst/>
              <a:rect l="l" t="t" r="r" b="b"/>
              <a:pathLst>
                <a:path w="5100" h="11344" extrusionOk="0">
                  <a:moveTo>
                    <a:pt x="3930" y="0"/>
                  </a:moveTo>
                  <a:cubicBezTo>
                    <a:pt x="3653" y="0"/>
                    <a:pt x="3371" y="82"/>
                    <a:pt x="3073" y="196"/>
                  </a:cubicBezTo>
                  <a:cubicBezTo>
                    <a:pt x="2724" y="292"/>
                    <a:pt x="2566" y="545"/>
                    <a:pt x="2408" y="735"/>
                  </a:cubicBezTo>
                  <a:cubicBezTo>
                    <a:pt x="2281" y="893"/>
                    <a:pt x="2154" y="1052"/>
                    <a:pt x="1996" y="1147"/>
                  </a:cubicBezTo>
                  <a:cubicBezTo>
                    <a:pt x="1901" y="1210"/>
                    <a:pt x="1806" y="1242"/>
                    <a:pt x="1679" y="1242"/>
                  </a:cubicBezTo>
                  <a:cubicBezTo>
                    <a:pt x="1616" y="1273"/>
                    <a:pt x="1521" y="1305"/>
                    <a:pt x="1457" y="1337"/>
                  </a:cubicBezTo>
                  <a:cubicBezTo>
                    <a:pt x="1046" y="1463"/>
                    <a:pt x="729" y="1875"/>
                    <a:pt x="666" y="2350"/>
                  </a:cubicBezTo>
                  <a:cubicBezTo>
                    <a:pt x="634" y="2730"/>
                    <a:pt x="697" y="3110"/>
                    <a:pt x="887" y="3458"/>
                  </a:cubicBezTo>
                  <a:cubicBezTo>
                    <a:pt x="919" y="3522"/>
                    <a:pt x="951" y="3585"/>
                    <a:pt x="982" y="3617"/>
                  </a:cubicBezTo>
                  <a:cubicBezTo>
                    <a:pt x="982" y="3617"/>
                    <a:pt x="951" y="3617"/>
                    <a:pt x="951" y="3648"/>
                  </a:cubicBezTo>
                  <a:cubicBezTo>
                    <a:pt x="919" y="3680"/>
                    <a:pt x="887" y="3712"/>
                    <a:pt x="856" y="3743"/>
                  </a:cubicBezTo>
                  <a:cubicBezTo>
                    <a:pt x="317" y="4218"/>
                    <a:pt x="1" y="4820"/>
                    <a:pt x="64" y="5422"/>
                  </a:cubicBezTo>
                  <a:cubicBezTo>
                    <a:pt x="64" y="5675"/>
                    <a:pt x="191" y="5897"/>
                    <a:pt x="286" y="6119"/>
                  </a:cubicBezTo>
                  <a:cubicBezTo>
                    <a:pt x="412" y="6340"/>
                    <a:pt x="539" y="6562"/>
                    <a:pt x="507" y="6784"/>
                  </a:cubicBezTo>
                  <a:cubicBezTo>
                    <a:pt x="476" y="6879"/>
                    <a:pt x="444" y="6974"/>
                    <a:pt x="381" y="7037"/>
                  </a:cubicBezTo>
                  <a:lnTo>
                    <a:pt x="349" y="7132"/>
                  </a:lnTo>
                  <a:cubicBezTo>
                    <a:pt x="1" y="7924"/>
                    <a:pt x="191" y="8905"/>
                    <a:pt x="824" y="9507"/>
                  </a:cubicBezTo>
                  <a:lnTo>
                    <a:pt x="856" y="9539"/>
                  </a:lnTo>
                  <a:cubicBezTo>
                    <a:pt x="919" y="9602"/>
                    <a:pt x="982" y="9665"/>
                    <a:pt x="982" y="9729"/>
                  </a:cubicBezTo>
                  <a:cubicBezTo>
                    <a:pt x="1014" y="9792"/>
                    <a:pt x="1014" y="9824"/>
                    <a:pt x="1014" y="9887"/>
                  </a:cubicBezTo>
                  <a:lnTo>
                    <a:pt x="1014" y="9951"/>
                  </a:lnTo>
                  <a:cubicBezTo>
                    <a:pt x="1077" y="10362"/>
                    <a:pt x="1299" y="10711"/>
                    <a:pt x="1679" y="10932"/>
                  </a:cubicBezTo>
                  <a:cubicBezTo>
                    <a:pt x="1996" y="11091"/>
                    <a:pt x="2313" y="11122"/>
                    <a:pt x="2598" y="11154"/>
                  </a:cubicBezTo>
                  <a:cubicBezTo>
                    <a:pt x="2724" y="11154"/>
                    <a:pt x="2851" y="11186"/>
                    <a:pt x="3009" y="11217"/>
                  </a:cubicBezTo>
                  <a:cubicBezTo>
                    <a:pt x="3073" y="11217"/>
                    <a:pt x="3136" y="11249"/>
                    <a:pt x="3199" y="11249"/>
                  </a:cubicBezTo>
                  <a:cubicBezTo>
                    <a:pt x="3358" y="11281"/>
                    <a:pt x="3484" y="11312"/>
                    <a:pt x="3643" y="11344"/>
                  </a:cubicBezTo>
                  <a:lnTo>
                    <a:pt x="3769" y="11344"/>
                  </a:lnTo>
                  <a:cubicBezTo>
                    <a:pt x="3991" y="11344"/>
                    <a:pt x="4181" y="11281"/>
                    <a:pt x="4339" y="11217"/>
                  </a:cubicBezTo>
                  <a:cubicBezTo>
                    <a:pt x="4561" y="11059"/>
                    <a:pt x="4719" y="10742"/>
                    <a:pt x="4783" y="10331"/>
                  </a:cubicBezTo>
                  <a:cubicBezTo>
                    <a:pt x="4941" y="9380"/>
                    <a:pt x="5004" y="8304"/>
                    <a:pt x="4909" y="7069"/>
                  </a:cubicBezTo>
                  <a:cubicBezTo>
                    <a:pt x="4909" y="6784"/>
                    <a:pt x="4878" y="6530"/>
                    <a:pt x="4719" y="6277"/>
                  </a:cubicBezTo>
                  <a:cubicBezTo>
                    <a:pt x="4561" y="6087"/>
                    <a:pt x="4308" y="5960"/>
                    <a:pt x="4023" y="5960"/>
                  </a:cubicBezTo>
                  <a:cubicBezTo>
                    <a:pt x="3769" y="5960"/>
                    <a:pt x="3516" y="6087"/>
                    <a:pt x="3358" y="6309"/>
                  </a:cubicBezTo>
                  <a:cubicBezTo>
                    <a:pt x="3326" y="6340"/>
                    <a:pt x="3326" y="6435"/>
                    <a:pt x="3389" y="6467"/>
                  </a:cubicBezTo>
                  <a:cubicBezTo>
                    <a:pt x="3413" y="6491"/>
                    <a:pt x="3442" y="6501"/>
                    <a:pt x="3470" y="6501"/>
                  </a:cubicBezTo>
                  <a:cubicBezTo>
                    <a:pt x="3516" y="6501"/>
                    <a:pt x="3560" y="6474"/>
                    <a:pt x="3579" y="6435"/>
                  </a:cubicBezTo>
                  <a:cubicBezTo>
                    <a:pt x="3674" y="6309"/>
                    <a:pt x="3864" y="6214"/>
                    <a:pt x="4054" y="6214"/>
                  </a:cubicBezTo>
                  <a:cubicBezTo>
                    <a:pt x="4213" y="6214"/>
                    <a:pt x="4403" y="6309"/>
                    <a:pt x="4498" y="6435"/>
                  </a:cubicBezTo>
                  <a:cubicBezTo>
                    <a:pt x="4624" y="6625"/>
                    <a:pt x="4656" y="6847"/>
                    <a:pt x="4656" y="7069"/>
                  </a:cubicBezTo>
                  <a:cubicBezTo>
                    <a:pt x="4751" y="8304"/>
                    <a:pt x="4688" y="9349"/>
                    <a:pt x="4561" y="10299"/>
                  </a:cubicBezTo>
                  <a:cubicBezTo>
                    <a:pt x="4498" y="10647"/>
                    <a:pt x="4371" y="10869"/>
                    <a:pt x="4181" y="10996"/>
                  </a:cubicBezTo>
                  <a:cubicBezTo>
                    <a:pt x="4062" y="11067"/>
                    <a:pt x="3908" y="11102"/>
                    <a:pt x="3771" y="11102"/>
                  </a:cubicBezTo>
                  <a:cubicBezTo>
                    <a:pt x="3726" y="11102"/>
                    <a:pt x="3682" y="11099"/>
                    <a:pt x="3643" y="11091"/>
                  </a:cubicBezTo>
                  <a:cubicBezTo>
                    <a:pt x="3516" y="11091"/>
                    <a:pt x="3389" y="11059"/>
                    <a:pt x="3263" y="11027"/>
                  </a:cubicBezTo>
                  <a:lnTo>
                    <a:pt x="3041" y="10964"/>
                  </a:lnTo>
                  <a:cubicBezTo>
                    <a:pt x="2914" y="10964"/>
                    <a:pt x="2756" y="10932"/>
                    <a:pt x="2629" y="10932"/>
                  </a:cubicBezTo>
                  <a:cubicBezTo>
                    <a:pt x="2344" y="10901"/>
                    <a:pt x="2059" y="10869"/>
                    <a:pt x="1806" y="10711"/>
                  </a:cubicBezTo>
                  <a:cubicBezTo>
                    <a:pt x="1489" y="10552"/>
                    <a:pt x="1331" y="10267"/>
                    <a:pt x="1267" y="9951"/>
                  </a:cubicBezTo>
                  <a:lnTo>
                    <a:pt x="1267" y="9887"/>
                  </a:lnTo>
                  <a:cubicBezTo>
                    <a:pt x="1267" y="9824"/>
                    <a:pt x="1267" y="9729"/>
                    <a:pt x="1236" y="9634"/>
                  </a:cubicBezTo>
                  <a:cubicBezTo>
                    <a:pt x="1172" y="9539"/>
                    <a:pt x="1109" y="9444"/>
                    <a:pt x="1014" y="9380"/>
                  </a:cubicBezTo>
                  <a:lnTo>
                    <a:pt x="982" y="9349"/>
                  </a:lnTo>
                  <a:cubicBezTo>
                    <a:pt x="444" y="8810"/>
                    <a:pt x="254" y="7955"/>
                    <a:pt x="571" y="7259"/>
                  </a:cubicBezTo>
                  <a:lnTo>
                    <a:pt x="634" y="7164"/>
                  </a:lnTo>
                  <a:cubicBezTo>
                    <a:pt x="666" y="7069"/>
                    <a:pt x="729" y="6974"/>
                    <a:pt x="729" y="6847"/>
                  </a:cubicBezTo>
                  <a:cubicBezTo>
                    <a:pt x="792" y="6530"/>
                    <a:pt x="634" y="6245"/>
                    <a:pt x="507" y="5992"/>
                  </a:cubicBezTo>
                  <a:cubicBezTo>
                    <a:pt x="412" y="5802"/>
                    <a:pt x="317" y="5612"/>
                    <a:pt x="286" y="5422"/>
                  </a:cubicBezTo>
                  <a:cubicBezTo>
                    <a:pt x="286" y="4915"/>
                    <a:pt x="539" y="4345"/>
                    <a:pt x="1014" y="3933"/>
                  </a:cubicBezTo>
                  <a:cubicBezTo>
                    <a:pt x="1046" y="3902"/>
                    <a:pt x="1077" y="3870"/>
                    <a:pt x="1109" y="3838"/>
                  </a:cubicBezTo>
                  <a:cubicBezTo>
                    <a:pt x="1236" y="3743"/>
                    <a:pt x="1331" y="3648"/>
                    <a:pt x="1204" y="3458"/>
                  </a:cubicBezTo>
                  <a:cubicBezTo>
                    <a:pt x="1172" y="3458"/>
                    <a:pt x="1141" y="3395"/>
                    <a:pt x="1109" y="3332"/>
                  </a:cubicBezTo>
                  <a:cubicBezTo>
                    <a:pt x="951" y="3047"/>
                    <a:pt x="887" y="2730"/>
                    <a:pt x="919" y="2413"/>
                  </a:cubicBezTo>
                  <a:cubicBezTo>
                    <a:pt x="982" y="2002"/>
                    <a:pt x="1204" y="1685"/>
                    <a:pt x="1552" y="1558"/>
                  </a:cubicBezTo>
                  <a:cubicBezTo>
                    <a:pt x="1616" y="1558"/>
                    <a:pt x="1679" y="1527"/>
                    <a:pt x="1743" y="1527"/>
                  </a:cubicBezTo>
                  <a:cubicBezTo>
                    <a:pt x="1869" y="1495"/>
                    <a:pt x="1996" y="1463"/>
                    <a:pt x="2123" y="1400"/>
                  </a:cubicBezTo>
                  <a:cubicBezTo>
                    <a:pt x="2344" y="1273"/>
                    <a:pt x="2471" y="1083"/>
                    <a:pt x="2598" y="893"/>
                  </a:cubicBezTo>
                  <a:cubicBezTo>
                    <a:pt x="2756" y="703"/>
                    <a:pt x="2883" y="513"/>
                    <a:pt x="3168" y="418"/>
                  </a:cubicBezTo>
                  <a:cubicBezTo>
                    <a:pt x="3462" y="345"/>
                    <a:pt x="3718" y="271"/>
                    <a:pt x="3966" y="271"/>
                  </a:cubicBezTo>
                  <a:cubicBezTo>
                    <a:pt x="4038" y="271"/>
                    <a:pt x="4110" y="277"/>
                    <a:pt x="4181" y="292"/>
                  </a:cubicBezTo>
                  <a:cubicBezTo>
                    <a:pt x="4466" y="355"/>
                    <a:pt x="4751" y="608"/>
                    <a:pt x="4719" y="925"/>
                  </a:cubicBezTo>
                  <a:cubicBezTo>
                    <a:pt x="4719" y="1305"/>
                    <a:pt x="4751" y="1685"/>
                    <a:pt x="4751" y="2065"/>
                  </a:cubicBezTo>
                  <a:cubicBezTo>
                    <a:pt x="4783" y="2825"/>
                    <a:pt x="4846" y="3648"/>
                    <a:pt x="4719" y="4377"/>
                  </a:cubicBezTo>
                  <a:cubicBezTo>
                    <a:pt x="4688" y="4567"/>
                    <a:pt x="4656" y="4757"/>
                    <a:pt x="4561" y="4852"/>
                  </a:cubicBezTo>
                  <a:cubicBezTo>
                    <a:pt x="4476" y="4937"/>
                    <a:pt x="4345" y="4967"/>
                    <a:pt x="4213" y="4967"/>
                  </a:cubicBezTo>
                  <a:cubicBezTo>
                    <a:pt x="4099" y="4967"/>
                    <a:pt x="3984" y="4945"/>
                    <a:pt x="3896" y="4915"/>
                  </a:cubicBezTo>
                  <a:cubicBezTo>
                    <a:pt x="3801" y="4915"/>
                    <a:pt x="3738" y="4947"/>
                    <a:pt x="3738" y="5010"/>
                  </a:cubicBezTo>
                  <a:cubicBezTo>
                    <a:pt x="3706" y="5105"/>
                    <a:pt x="3738" y="5169"/>
                    <a:pt x="3833" y="5169"/>
                  </a:cubicBezTo>
                  <a:cubicBezTo>
                    <a:pt x="3980" y="5203"/>
                    <a:pt x="4112" y="5220"/>
                    <a:pt x="4228" y="5220"/>
                  </a:cubicBezTo>
                  <a:cubicBezTo>
                    <a:pt x="4437" y="5220"/>
                    <a:pt x="4598" y="5164"/>
                    <a:pt x="4719" y="5042"/>
                  </a:cubicBezTo>
                  <a:cubicBezTo>
                    <a:pt x="4909" y="4852"/>
                    <a:pt x="4941" y="4598"/>
                    <a:pt x="4973" y="4408"/>
                  </a:cubicBezTo>
                  <a:cubicBezTo>
                    <a:pt x="5099" y="3648"/>
                    <a:pt x="5068" y="2825"/>
                    <a:pt x="5004" y="2033"/>
                  </a:cubicBezTo>
                  <a:cubicBezTo>
                    <a:pt x="5004" y="1685"/>
                    <a:pt x="4973" y="1273"/>
                    <a:pt x="4973" y="925"/>
                  </a:cubicBezTo>
                  <a:cubicBezTo>
                    <a:pt x="5036" y="482"/>
                    <a:pt x="4656" y="101"/>
                    <a:pt x="4244" y="38"/>
                  </a:cubicBezTo>
                  <a:cubicBezTo>
                    <a:pt x="4140" y="12"/>
                    <a:pt x="4035" y="0"/>
                    <a:pt x="393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3"/>
            <p:cNvSpPr/>
            <p:nvPr/>
          </p:nvSpPr>
          <p:spPr>
            <a:xfrm>
              <a:off x="1271397" y="646010"/>
              <a:ext cx="104052" cy="36840"/>
            </a:xfrm>
            <a:custGeom>
              <a:avLst/>
              <a:gdLst/>
              <a:ahLst/>
              <a:cxnLst/>
              <a:rect l="l" t="t" r="r" b="b"/>
              <a:pathLst>
                <a:path w="3073" h="1088" extrusionOk="0">
                  <a:moveTo>
                    <a:pt x="1443" y="0"/>
                  </a:moveTo>
                  <a:cubicBezTo>
                    <a:pt x="912" y="0"/>
                    <a:pt x="401" y="216"/>
                    <a:pt x="64" y="581"/>
                  </a:cubicBezTo>
                  <a:cubicBezTo>
                    <a:pt x="1" y="644"/>
                    <a:pt x="1" y="708"/>
                    <a:pt x="64" y="771"/>
                  </a:cubicBezTo>
                  <a:cubicBezTo>
                    <a:pt x="90" y="784"/>
                    <a:pt x="117" y="792"/>
                    <a:pt x="143" y="792"/>
                  </a:cubicBezTo>
                  <a:cubicBezTo>
                    <a:pt x="180" y="792"/>
                    <a:pt x="217" y="777"/>
                    <a:pt x="254" y="739"/>
                  </a:cubicBezTo>
                  <a:cubicBezTo>
                    <a:pt x="530" y="436"/>
                    <a:pt x="975" y="252"/>
                    <a:pt x="1399" y="252"/>
                  </a:cubicBezTo>
                  <a:cubicBezTo>
                    <a:pt x="1461" y="252"/>
                    <a:pt x="1523" y="256"/>
                    <a:pt x="1584" y="264"/>
                  </a:cubicBezTo>
                  <a:cubicBezTo>
                    <a:pt x="2091" y="328"/>
                    <a:pt x="2566" y="613"/>
                    <a:pt x="2788" y="1024"/>
                  </a:cubicBezTo>
                  <a:cubicBezTo>
                    <a:pt x="2819" y="1088"/>
                    <a:pt x="2851" y="1088"/>
                    <a:pt x="2914" y="1088"/>
                  </a:cubicBezTo>
                  <a:lnTo>
                    <a:pt x="2978" y="1088"/>
                  </a:lnTo>
                  <a:cubicBezTo>
                    <a:pt x="3041" y="1056"/>
                    <a:pt x="3073" y="961"/>
                    <a:pt x="3009" y="898"/>
                  </a:cubicBezTo>
                  <a:cubicBezTo>
                    <a:pt x="2756" y="423"/>
                    <a:pt x="2218" y="74"/>
                    <a:pt x="1648" y="11"/>
                  </a:cubicBezTo>
                  <a:cubicBezTo>
                    <a:pt x="1579" y="4"/>
                    <a:pt x="1511" y="0"/>
                    <a:pt x="144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3"/>
            <p:cNvSpPr/>
            <p:nvPr/>
          </p:nvSpPr>
          <p:spPr>
            <a:xfrm>
              <a:off x="1333598" y="869791"/>
              <a:ext cx="48284" cy="25395"/>
            </a:xfrm>
            <a:custGeom>
              <a:avLst/>
              <a:gdLst/>
              <a:ahLst/>
              <a:cxnLst/>
              <a:rect l="l" t="t" r="r" b="b"/>
              <a:pathLst>
                <a:path w="1426" h="750" extrusionOk="0">
                  <a:moveTo>
                    <a:pt x="152" y="0"/>
                  </a:moveTo>
                  <a:cubicBezTo>
                    <a:pt x="122" y="0"/>
                    <a:pt x="90" y="8"/>
                    <a:pt x="64" y="21"/>
                  </a:cubicBezTo>
                  <a:cubicBezTo>
                    <a:pt x="1" y="53"/>
                    <a:pt x="1" y="148"/>
                    <a:pt x="32" y="211"/>
                  </a:cubicBezTo>
                  <a:cubicBezTo>
                    <a:pt x="254" y="559"/>
                    <a:pt x="666" y="749"/>
                    <a:pt x="1109" y="749"/>
                  </a:cubicBezTo>
                  <a:lnTo>
                    <a:pt x="1299" y="749"/>
                  </a:lnTo>
                  <a:cubicBezTo>
                    <a:pt x="1362" y="718"/>
                    <a:pt x="1426" y="654"/>
                    <a:pt x="1394" y="591"/>
                  </a:cubicBezTo>
                  <a:cubicBezTo>
                    <a:pt x="1394" y="539"/>
                    <a:pt x="1352" y="487"/>
                    <a:pt x="1285" y="487"/>
                  </a:cubicBezTo>
                  <a:cubicBezTo>
                    <a:pt x="1269" y="487"/>
                    <a:pt x="1253" y="490"/>
                    <a:pt x="1236" y="496"/>
                  </a:cubicBezTo>
                  <a:cubicBezTo>
                    <a:pt x="1187" y="504"/>
                    <a:pt x="1137" y="508"/>
                    <a:pt x="1087" y="508"/>
                  </a:cubicBezTo>
                  <a:cubicBezTo>
                    <a:pt x="753" y="508"/>
                    <a:pt x="419" y="328"/>
                    <a:pt x="254" y="53"/>
                  </a:cubicBezTo>
                  <a:cubicBezTo>
                    <a:pt x="235" y="15"/>
                    <a:pt x="195" y="0"/>
                    <a:pt x="15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3"/>
            <p:cNvSpPr/>
            <p:nvPr/>
          </p:nvSpPr>
          <p:spPr>
            <a:xfrm>
              <a:off x="1359332" y="550931"/>
              <a:ext cx="39718" cy="31117"/>
            </a:xfrm>
            <a:custGeom>
              <a:avLst/>
              <a:gdLst/>
              <a:ahLst/>
              <a:cxnLst/>
              <a:rect l="l" t="t" r="r" b="b"/>
              <a:pathLst>
                <a:path w="1173" h="919" extrusionOk="0">
                  <a:moveTo>
                    <a:pt x="127" y="1"/>
                  </a:moveTo>
                  <a:cubicBezTo>
                    <a:pt x="64" y="1"/>
                    <a:pt x="1" y="64"/>
                    <a:pt x="1" y="127"/>
                  </a:cubicBezTo>
                  <a:cubicBezTo>
                    <a:pt x="1" y="191"/>
                    <a:pt x="32" y="254"/>
                    <a:pt x="127" y="254"/>
                  </a:cubicBezTo>
                  <a:cubicBezTo>
                    <a:pt x="476" y="286"/>
                    <a:pt x="792" y="539"/>
                    <a:pt x="887" y="824"/>
                  </a:cubicBezTo>
                  <a:cubicBezTo>
                    <a:pt x="919" y="887"/>
                    <a:pt x="951" y="919"/>
                    <a:pt x="1014" y="919"/>
                  </a:cubicBezTo>
                  <a:lnTo>
                    <a:pt x="1046" y="919"/>
                  </a:lnTo>
                  <a:cubicBezTo>
                    <a:pt x="1141" y="887"/>
                    <a:pt x="1172" y="824"/>
                    <a:pt x="1141" y="761"/>
                  </a:cubicBezTo>
                  <a:cubicBezTo>
                    <a:pt x="1014" y="349"/>
                    <a:pt x="602" y="32"/>
                    <a:pt x="127"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23"/>
            <p:cNvSpPr/>
            <p:nvPr/>
          </p:nvSpPr>
          <p:spPr>
            <a:xfrm>
              <a:off x="1299298" y="682545"/>
              <a:ext cx="82585" cy="48555"/>
            </a:xfrm>
            <a:custGeom>
              <a:avLst/>
              <a:gdLst/>
              <a:ahLst/>
              <a:cxnLst/>
              <a:rect l="l" t="t" r="r" b="b"/>
              <a:pathLst>
                <a:path w="2439" h="1434" extrusionOk="0">
                  <a:moveTo>
                    <a:pt x="161" y="0"/>
                  </a:moveTo>
                  <a:cubicBezTo>
                    <a:pt x="150" y="0"/>
                    <a:pt x="138" y="3"/>
                    <a:pt x="127" y="9"/>
                  </a:cubicBezTo>
                  <a:cubicBezTo>
                    <a:pt x="32" y="40"/>
                    <a:pt x="0" y="104"/>
                    <a:pt x="32" y="167"/>
                  </a:cubicBezTo>
                  <a:cubicBezTo>
                    <a:pt x="158" y="579"/>
                    <a:pt x="475" y="959"/>
                    <a:pt x="950" y="1181"/>
                  </a:cubicBezTo>
                  <a:cubicBezTo>
                    <a:pt x="1299" y="1339"/>
                    <a:pt x="1710" y="1434"/>
                    <a:pt x="2154" y="1434"/>
                  </a:cubicBezTo>
                  <a:lnTo>
                    <a:pt x="2312" y="1434"/>
                  </a:lnTo>
                  <a:cubicBezTo>
                    <a:pt x="2375" y="1434"/>
                    <a:pt x="2439" y="1371"/>
                    <a:pt x="2439" y="1307"/>
                  </a:cubicBezTo>
                  <a:cubicBezTo>
                    <a:pt x="2439" y="1244"/>
                    <a:pt x="2375" y="1181"/>
                    <a:pt x="2312" y="1181"/>
                  </a:cubicBezTo>
                  <a:lnTo>
                    <a:pt x="2217" y="1149"/>
                  </a:lnTo>
                  <a:cubicBezTo>
                    <a:pt x="2185" y="1149"/>
                    <a:pt x="2154" y="1149"/>
                    <a:pt x="2122" y="1181"/>
                  </a:cubicBezTo>
                  <a:cubicBezTo>
                    <a:pt x="1710" y="1149"/>
                    <a:pt x="1330" y="1086"/>
                    <a:pt x="1045" y="927"/>
                  </a:cubicBezTo>
                  <a:cubicBezTo>
                    <a:pt x="665" y="737"/>
                    <a:pt x="380" y="420"/>
                    <a:pt x="285" y="104"/>
                  </a:cubicBezTo>
                  <a:cubicBezTo>
                    <a:pt x="259" y="52"/>
                    <a:pt x="212" y="0"/>
                    <a:pt x="16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3"/>
            <p:cNvSpPr/>
            <p:nvPr/>
          </p:nvSpPr>
          <p:spPr>
            <a:xfrm>
              <a:off x="1294998" y="723042"/>
              <a:ext cx="64368" cy="26309"/>
            </a:xfrm>
            <a:custGeom>
              <a:avLst/>
              <a:gdLst/>
              <a:ahLst/>
              <a:cxnLst/>
              <a:rect l="l" t="t" r="r" b="b"/>
              <a:pathLst>
                <a:path w="1901" h="777" extrusionOk="0">
                  <a:moveTo>
                    <a:pt x="1758" y="0"/>
                  </a:moveTo>
                  <a:cubicBezTo>
                    <a:pt x="1726" y="0"/>
                    <a:pt x="1695" y="16"/>
                    <a:pt x="1679" y="48"/>
                  </a:cubicBezTo>
                  <a:cubicBezTo>
                    <a:pt x="1386" y="341"/>
                    <a:pt x="960" y="503"/>
                    <a:pt x="534" y="503"/>
                  </a:cubicBezTo>
                  <a:cubicBezTo>
                    <a:pt x="408" y="503"/>
                    <a:pt x="282" y="488"/>
                    <a:pt x="159" y="460"/>
                  </a:cubicBezTo>
                  <a:cubicBezTo>
                    <a:pt x="95" y="460"/>
                    <a:pt x="32" y="491"/>
                    <a:pt x="32" y="586"/>
                  </a:cubicBezTo>
                  <a:cubicBezTo>
                    <a:pt x="0" y="650"/>
                    <a:pt x="32" y="713"/>
                    <a:pt x="127" y="713"/>
                  </a:cubicBezTo>
                  <a:cubicBezTo>
                    <a:pt x="254" y="745"/>
                    <a:pt x="380" y="776"/>
                    <a:pt x="507" y="776"/>
                  </a:cubicBezTo>
                  <a:cubicBezTo>
                    <a:pt x="1014" y="776"/>
                    <a:pt x="1521" y="586"/>
                    <a:pt x="1837" y="238"/>
                  </a:cubicBezTo>
                  <a:cubicBezTo>
                    <a:pt x="1901" y="175"/>
                    <a:pt x="1901" y="111"/>
                    <a:pt x="1837" y="48"/>
                  </a:cubicBezTo>
                  <a:cubicBezTo>
                    <a:pt x="1821" y="16"/>
                    <a:pt x="1790" y="0"/>
                    <a:pt x="1758"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3"/>
            <p:cNvSpPr/>
            <p:nvPr/>
          </p:nvSpPr>
          <p:spPr>
            <a:xfrm>
              <a:off x="1328248" y="786631"/>
              <a:ext cx="55767" cy="38837"/>
            </a:xfrm>
            <a:custGeom>
              <a:avLst/>
              <a:gdLst/>
              <a:ahLst/>
              <a:cxnLst/>
              <a:rect l="l" t="t" r="r" b="b"/>
              <a:pathLst>
                <a:path w="1647" h="1147" extrusionOk="0">
                  <a:moveTo>
                    <a:pt x="1393" y="1"/>
                  </a:moveTo>
                  <a:cubicBezTo>
                    <a:pt x="772" y="1"/>
                    <a:pt x="180" y="425"/>
                    <a:pt x="32" y="988"/>
                  </a:cubicBezTo>
                  <a:cubicBezTo>
                    <a:pt x="0" y="1052"/>
                    <a:pt x="32" y="1115"/>
                    <a:pt x="127" y="1147"/>
                  </a:cubicBezTo>
                  <a:lnTo>
                    <a:pt x="159" y="1147"/>
                  </a:lnTo>
                  <a:cubicBezTo>
                    <a:pt x="190" y="1147"/>
                    <a:pt x="254" y="1083"/>
                    <a:pt x="285" y="1052"/>
                  </a:cubicBezTo>
                  <a:cubicBezTo>
                    <a:pt x="407" y="597"/>
                    <a:pt x="906" y="258"/>
                    <a:pt x="1420" y="258"/>
                  </a:cubicBezTo>
                  <a:cubicBezTo>
                    <a:pt x="1443" y="258"/>
                    <a:pt x="1466" y="259"/>
                    <a:pt x="1489" y="260"/>
                  </a:cubicBezTo>
                  <a:cubicBezTo>
                    <a:pt x="1500" y="266"/>
                    <a:pt x="1512" y="268"/>
                    <a:pt x="1523" y="268"/>
                  </a:cubicBezTo>
                  <a:cubicBezTo>
                    <a:pt x="1573" y="268"/>
                    <a:pt x="1615" y="217"/>
                    <a:pt x="1615" y="165"/>
                  </a:cubicBezTo>
                  <a:cubicBezTo>
                    <a:pt x="1647" y="70"/>
                    <a:pt x="1584" y="7"/>
                    <a:pt x="1520" y="7"/>
                  </a:cubicBezTo>
                  <a:cubicBezTo>
                    <a:pt x="1478" y="3"/>
                    <a:pt x="1435" y="1"/>
                    <a:pt x="139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3"/>
            <p:cNvSpPr/>
            <p:nvPr/>
          </p:nvSpPr>
          <p:spPr>
            <a:xfrm>
              <a:off x="1370065" y="816868"/>
              <a:ext cx="47201" cy="69718"/>
            </a:xfrm>
            <a:custGeom>
              <a:avLst/>
              <a:gdLst/>
              <a:ahLst/>
              <a:cxnLst/>
              <a:rect l="l" t="t" r="r" b="b"/>
              <a:pathLst>
                <a:path w="1394" h="2059" extrusionOk="0">
                  <a:moveTo>
                    <a:pt x="127" y="0"/>
                  </a:moveTo>
                  <a:cubicBezTo>
                    <a:pt x="64" y="0"/>
                    <a:pt x="0" y="64"/>
                    <a:pt x="0" y="127"/>
                  </a:cubicBezTo>
                  <a:cubicBezTo>
                    <a:pt x="0" y="222"/>
                    <a:pt x="64" y="285"/>
                    <a:pt x="127" y="285"/>
                  </a:cubicBezTo>
                  <a:cubicBezTo>
                    <a:pt x="349" y="285"/>
                    <a:pt x="539" y="444"/>
                    <a:pt x="634" y="539"/>
                  </a:cubicBezTo>
                  <a:cubicBezTo>
                    <a:pt x="1077" y="1045"/>
                    <a:pt x="1109" y="1267"/>
                    <a:pt x="1077" y="1932"/>
                  </a:cubicBezTo>
                  <a:cubicBezTo>
                    <a:pt x="1077" y="1996"/>
                    <a:pt x="1109" y="2059"/>
                    <a:pt x="1204" y="2059"/>
                  </a:cubicBezTo>
                  <a:cubicBezTo>
                    <a:pt x="1267" y="2059"/>
                    <a:pt x="1330" y="1996"/>
                    <a:pt x="1330" y="1932"/>
                  </a:cubicBezTo>
                  <a:cubicBezTo>
                    <a:pt x="1394" y="1204"/>
                    <a:pt x="1330" y="950"/>
                    <a:pt x="824" y="380"/>
                  </a:cubicBezTo>
                  <a:cubicBezTo>
                    <a:pt x="634" y="159"/>
                    <a:pt x="380" y="32"/>
                    <a:pt x="12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23"/>
            <p:cNvSpPr/>
            <p:nvPr/>
          </p:nvSpPr>
          <p:spPr>
            <a:xfrm>
              <a:off x="1304648" y="571010"/>
              <a:ext cx="78318" cy="47506"/>
            </a:xfrm>
            <a:custGeom>
              <a:avLst/>
              <a:gdLst/>
              <a:ahLst/>
              <a:cxnLst/>
              <a:rect l="l" t="t" r="r" b="b"/>
              <a:pathLst>
                <a:path w="2313" h="1403" extrusionOk="0">
                  <a:moveTo>
                    <a:pt x="726" y="0"/>
                  </a:moveTo>
                  <a:cubicBezTo>
                    <a:pt x="523" y="0"/>
                    <a:pt x="309" y="33"/>
                    <a:pt x="95" y="104"/>
                  </a:cubicBezTo>
                  <a:cubicBezTo>
                    <a:pt x="32" y="104"/>
                    <a:pt x="0" y="199"/>
                    <a:pt x="0" y="263"/>
                  </a:cubicBezTo>
                  <a:cubicBezTo>
                    <a:pt x="24" y="309"/>
                    <a:pt x="64" y="338"/>
                    <a:pt x="121" y="338"/>
                  </a:cubicBezTo>
                  <a:cubicBezTo>
                    <a:pt x="142" y="338"/>
                    <a:pt x="165" y="334"/>
                    <a:pt x="191" y="326"/>
                  </a:cubicBezTo>
                  <a:cubicBezTo>
                    <a:pt x="349" y="273"/>
                    <a:pt x="513" y="248"/>
                    <a:pt x="674" y="248"/>
                  </a:cubicBezTo>
                  <a:cubicBezTo>
                    <a:pt x="898" y="248"/>
                    <a:pt x="1114" y="297"/>
                    <a:pt x="1299" y="389"/>
                  </a:cubicBezTo>
                  <a:cubicBezTo>
                    <a:pt x="1647" y="548"/>
                    <a:pt x="1837" y="928"/>
                    <a:pt x="2059" y="1339"/>
                  </a:cubicBezTo>
                  <a:cubicBezTo>
                    <a:pt x="2059" y="1371"/>
                    <a:pt x="2122" y="1403"/>
                    <a:pt x="2154" y="1403"/>
                  </a:cubicBezTo>
                  <a:lnTo>
                    <a:pt x="2217" y="1403"/>
                  </a:lnTo>
                  <a:cubicBezTo>
                    <a:pt x="2281" y="1371"/>
                    <a:pt x="2312" y="1276"/>
                    <a:pt x="2281" y="1244"/>
                  </a:cubicBezTo>
                  <a:cubicBezTo>
                    <a:pt x="2091" y="864"/>
                    <a:pt x="1869" y="389"/>
                    <a:pt x="1394" y="136"/>
                  </a:cubicBezTo>
                  <a:cubicBezTo>
                    <a:pt x="1203" y="49"/>
                    <a:pt x="973" y="0"/>
                    <a:pt x="726"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23"/>
            <p:cNvSpPr/>
            <p:nvPr/>
          </p:nvSpPr>
          <p:spPr>
            <a:xfrm>
              <a:off x="1267131" y="745660"/>
              <a:ext cx="43984" cy="46591"/>
            </a:xfrm>
            <a:custGeom>
              <a:avLst/>
              <a:gdLst/>
              <a:ahLst/>
              <a:cxnLst/>
              <a:rect l="l" t="t" r="r" b="b"/>
              <a:pathLst>
                <a:path w="1299" h="1376" extrusionOk="0">
                  <a:moveTo>
                    <a:pt x="145" y="1"/>
                  </a:moveTo>
                  <a:cubicBezTo>
                    <a:pt x="129" y="1"/>
                    <a:pt x="112" y="5"/>
                    <a:pt x="95" y="13"/>
                  </a:cubicBezTo>
                  <a:cubicBezTo>
                    <a:pt x="32" y="45"/>
                    <a:pt x="0" y="140"/>
                    <a:pt x="32" y="203"/>
                  </a:cubicBezTo>
                  <a:cubicBezTo>
                    <a:pt x="253" y="678"/>
                    <a:pt x="633" y="1090"/>
                    <a:pt x="1077" y="1343"/>
                  </a:cubicBezTo>
                  <a:cubicBezTo>
                    <a:pt x="1108" y="1375"/>
                    <a:pt x="1140" y="1375"/>
                    <a:pt x="1172" y="1375"/>
                  </a:cubicBezTo>
                  <a:cubicBezTo>
                    <a:pt x="1203" y="1375"/>
                    <a:pt x="1235" y="1343"/>
                    <a:pt x="1267" y="1312"/>
                  </a:cubicBezTo>
                  <a:cubicBezTo>
                    <a:pt x="1299" y="1248"/>
                    <a:pt x="1299" y="1153"/>
                    <a:pt x="1235" y="1122"/>
                  </a:cubicBezTo>
                  <a:cubicBezTo>
                    <a:pt x="792" y="868"/>
                    <a:pt x="475" y="520"/>
                    <a:pt x="253" y="77"/>
                  </a:cubicBezTo>
                  <a:cubicBezTo>
                    <a:pt x="230" y="30"/>
                    <a:pt x="190" y="1"/>
                    <a:pt x="14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23"/>
            <p:cNvSpPr/>
            <p:nvPr/>
          </p:nvSpPr>
          <p:spPr>
            <a:xfrm>
              <a:off x="1277831" y="846191"/>
              <a:ext cx="39718" cy="24311"/>
            </a:xfrm>
            <a:custGeom>
              <a:avLst/>
              <a:gdLst/>
              <a:ahLst/>
              <a:cxnLst/>
              <a:rect l="l" t="t" r="r" b="b"/>
              <a:pathLst>
                <a:path w="1173" h="718" extrusionOk="0">
                  <a:moveTo>
                    <a:pt x="127" y="0"/>
                  </a:moveTo>
                  <a:cubicBezTo>
                    <a:pt x="101" y="0"/>
                    <a:pt x="77" y="8"/>
                    <a:pt x="64" y="21"/>
                  </a:cubicBezTo>
                  <a:cubicBezTo>
                    <a:pt x="1" y="53"/>
                    <a:pt x="1" y="148"/>
                    <a:pt x="32" y="211"/>
                  </a:cubicBezTo>
                  <a:cubicBezTo>
                    <a:pt x="286" y="496"/>
                    <a:pt x="634" y="686"/>
                    <a:pt x="1014" y="718"/>
                  </a:cubicBezTo>
                  <a:lnTo>
                    <a:pt x="1046" y="718"/>
                  </a:lnTo>
                  <a:cubicBezTo>
                    <a:pt x="1109" y="718"/>
                    <a:pt x="1173" y="655"/>
                    <a:pt x="1173" y="591"/>
                  </a:cubicBezTo>
                  <a:cubicBezTo>
                    <a:pt x="1173" y="496"/>
                    <a:pt x="1109" y="465"/>
                    <a:pt x="1046" y="433"/>
                  </a:cubicBezTo>
                  <a:cubicBezTo>
                    <a:pt x="729" y="433"/>
                    <a:pt x="444" y="274"/>
                    <a:pt x="222" y="53"/>
                  </a:cubicBezTo>
                  <a:cubicBezTo>
                    <a:pt x="204" y="16"/>
                    <a:pt x="164" y="0"/>
                    <a:pt x="12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23"/>
            <p:cNvSpPr/>
            <p:nvPr/>
          </p:nvSpPr>
          <p:spPr>
            <a:xfrm>
              <a:off x="1390449" y="679328"/>
              <a:ext cx="30034" cy="61422"/>
            </a:xfrm>
            <a:custGeom>
              <a:avLst/>
              <a:gdLst/>
              <a:ahLst/>
              <a:cxnLst/>
              <a:rect l="l" t="t" r="r" b="b"/>
              <a:pathLst>
                <a:path w="887" h="1814" extrusionOk="0">
                  <a:moveTo>
                    <a:pt x="725" y="0"/>
                  </a:moveTo>
                  <a:cubicBezTo>
                    <a:pt x="675" y="0"/>
                    <a:pt x="628" y="52"/>
                    <a:pt x="602" y="104"/>
                  </a:cubicBezTo>
                  <a:cubicBezTo>
                    <a:pt x="602" y="199"/>
                    <a:pt x="602" y="294"/>
                    <a:pt x="570" y="357"/>
                  </a:cubicBezTo>
                  <a:lnTo>
                    <a:pt x="538" y="389"/>
                  </a:lnTo>
                  <a:cubicBezTo>
                    <a:pt x="507" y="452"/>
                    <a:pt x="475" y="484"/>
                    <a:pt x="475" y="547"/>
                  </a:cubicBezTo>
                  <a:cubicBezTo>
                    <a:pt x="443" y="642"/>
                    <a:pt x="475" y="737"/>
                    <a:pt x="475" y="801"/>
                  </a:cubicBezTo>
                  <a:cubicBezTo>
                    <a:pt x="507" y="959"/>
                    <a:pt x="538" y="1117"/>
                    <a:pt x="475" y="1276"/>
                  </a:cubicBezTo>
                  <a:cubicBezTo>
                    <a:pt x="443" y="1434"/>
                    <a:pt x="285" y="1529"/>
                    <a:pt x="127" y="1561"/>
                  </a:cubicBezTo>
                  <a:cubicBezTo>
                    <a:pt x="63" y="1561"/>
                    <a:pt x="0" y="1624"/>
                    <a:pt x="0" y="1687"/>
                  </a:cubicBezTo>
                  <a:cubicBezTo>
                    <a:pt x="32" y="1751"/>
                    <a:pt x="63" y="1814"/>
                    <a:pt x="158" y="1814"/>
                  </a:cubicBezTo>
                  <a:cubicBezTo>
                    <a:pt x="412" y="1782"/>
                    <a:pt x="665" y="1592"/>
                    <a:pt x="728" y="1339"/>
                  </a:cubicBezTo>
                  <a:cubicBezTo>
                    <a:pt x="792" y="1149"/>
                    <a:pt x="760" y="927"/>
                    <a:pt x="728" y="737"/>
                  </a:cubicBezTo>
                  <a:cubicBezTo>
                    <a:pt x="728" y="706"/>
                    <a:pt x="728" y="642"/>
                    <a:pt x="728" y="611"/>
                  </a:cubicBezTo>
                  <a:cubicBezTo>
                    <a:pt x="728" y="579"/>
                    <a:pt x="760" y="547"/>
                    <a:pt x="760" y="515"/>
                  </a:cubicBezTo>
                  <a:cubicBezTo>
                    <a:pt x="760" y="515"/>
                    <a:pt x="792" y="484"/>
                    <a:pt x="792" y="452"/>
                  </a:cubicBezTo>
                  <a:cubicBezTo>
                    <a:pt x="855" y="357"/>
                    <a:pt x="855" y="230"/>
                    <a:pt x="887" y="135"/>
                  </a:cubicBezTo>
                  <a:cubicBezTo>
                    <a:pt x="887" y="72"/>
                    <a:pt x="823" y="9"/>
                    <a:pt x="760" y="9"/>
                  </a:cubicBezTo>
                  <a:cubicBezTo>
                    <a:pt x="748" y="3"/>
                    <a:pt x="737" y="0"/>
                    <a:pt x="72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23"/>
            <p:cNvSpPr/>
            <p:nvPr/>
          </p:nvSpPr>
          <p:spPr>
            <a:xfrm>
              <a:off x="1411882" y="530954"/>
              <a:ext cx="173736" cy="384582"/>
            </a:xfrm>
            <a:custGeom>
              <a:avLst/>
              <a:gdLst/>
              <a:ahLst/>
              <a:cxnLst/>
              <a:rect l="l" t="t" r="r" b="b"/>
              <a:pathLst>
                <a:path w="5131" h="11358" extrusionOk="0">
                  <a:moveTo>
                    <a:pt x="1106" y="0"/>
                  </a:moveTo>
                  <a:cubicBezTo>
                    <a:pt x="1022" y="0"/>
                    <a:pt x="939" y="7"/>
                    <a:pt x="855" y="20"/>
                  </a:cubicBezTo>
                  <a:cubicBezTo>
                    <a:pt x="475" y="115"/>
                    <a:pt x="64" y="464"/>
                    <a:pt x="127" y="907"/>
                  </a:cubicBezTo>
                  <a:cubicBezTo>
                    <a:pt x="127" y="1287"/>
                    <a:pt x="95" y="1667"/>
                    <a:pt x="95" y="2047"/>
                  </a:cubicBezTo>
                  <a:cubicBezTo>
                    <a:pt x="32" y="2839"/>
                    <a:pt x="0" y="3631"/>
                    <a:pt x="127" y="4391"/>
                  </a:cubicBezTo>
                  <a:cubicBezTo>
                    <a:pt x="159" y="4581"/>
                    <a:pt x="190" y="4866"/>
                    <a:pt x="380" y="5024"/>
                  </a:cubicBezTo>
                  <a:cubicBezTo>
                    <a:pt x="512" y="5155"/>
                    <a:pt x="703" y="5226"/>
                    <a:pt x="934" y="5226"/>
                  </a:cubicBezTo>
                  <a:cubicBezTo>
                    <a:pt x="1038" y="5226"/>
                    <a:pt x="1150" y="5212"/>
                    <a:pt x="1267" y="5183"/>
                  </a:cubicBezTo>
                  <a:cubicBezTo>
                    <a:pt x="1362" y="5151"/>
                    <a:pt x="1394" y="5088"/>
                    <a:pt x="1362" y="5024"/>
                  </a:cubicBezTo>
                  <a:cubicBezTo>
                    <a:pt x="1362" y="4972"/>
                    <a:pt x="1320" y="4921"/>
                    <a:pt x="1270" y="4921"/>
                  </a:cubicBezTo>
                  <a:cubicBezTo>
                    <a:pt x="1259" y="4921"/>
                    <a:pt x="1247" y="4923"/>
                    <a:pt x="1235" y="4929"/>
                  </a:cubicBezTo>
                  <a:cubicBezTo>
                    <a:pt x="1145" y="4942"/>
                    <a:pt x="1044" y="4955"/>
                    <a:pt x="943" y="4955"/>
                  </a:cubicBezTo>
                  <a:cubicBezTo>
                    <a:pt x="797" y="4955"/>
                    <a:pt x="651" y="4928"/>
                    <a:pt x="539" y="4834"/>
                  </a:cubicBezTo>
                  <a:cubicBezTo>
                    <a:pt x="444" y="4739"/>
                    <a:pt x="412" y="4549"/>
                    <a:pt x="380" y="4359"/>
                  </a:cubicBezTo>
                  <a:cubicBezTo>
                    <a:pt x="254" y="3631"/>
                    <a:pt x="317" y="2839"/>
                    <a:pt x="349" y="2047"/>
                  </a:cubicBezTo>
                  <a:cubicBezTo>
                    <a:pt x="349" y="1667"/>
                    <a:pt x="380" y="1287"/>
                    <a:pt x="380" y="907"/>
                  </a:cubicBezTo>
                  <a:cubicBezTo>
                    <a:pt x="317" y="591"/>
                    <a:pt x="634" y="337"/>
                    <a:pt x="919" y="274"/>
                  </a:cubicBezTo>
                  <a:cubicBezTo>
                    <a:pt x="988" y="260"/>
                    <a:pt x="1058" y="254"/>
                    <a:pt x="1128" y="254"/>
                  </a:cubicBezTo>
                  <a:cubicBezTo>
                    <a:pt x="1377" y="254"/>
                    <a:pt x="1635" y="333"/>
                    <a:pt x="1932" y="432"/>
                  </a:cubicBezTo>
                  <a:cubicBezTo>
                    <a:pt x="2217" y="527"/>
                    <a:pt x="2344" y="686"/>
                    <a:pt x="2502" y="907"/>
                  </a:cubicBezTo>
                  <a:cubicBezTo>
                    <a:pt x="2629" y="1066"/>
                    <a:pt x="2756" y="1256"/>
                    <a:pt x="2977" y="1382"/>
                  </a:cubicBezTo>
                  <a:cubicBezTo>
                    <a:pt x="3104" y="1446"/>
                    <a:pt x="3231" y="1477"/>
                    <a:pt x="3357" y="1509"/>
                  </a:cubicBezTo>
                  <a:cubicBezTo>
                    <a:pt x="3421" y="1509"/>
                    <a:pt x="3484" y="1541"/>
                    <a:pt x="3547" y="1572"/>
                  </a:cubicBezTo>
                  <a:cubicBezTo>
                    <a:pt x="3864" y="1699"/>
                    <a:pt x="4117" y="2016"/>
                    <a:pt x="4181" y="2396"/>
                  </a:cubicBezTo>
                  <a:cubicBezTo>
                    <a:pt x="4212" y="2712"/>
                    <a:pt x="4149" y="3029"/>
                    <a:pt x="3991" y="3346"/>
                  </a:cubicBezTo>
                  <a:cubicBezTo>
                    <a:pt x="3959" y="3409"/>
                    <a:pt x="3927" y="3441"/>
                    <a:pt x="3896" y="3472"/>
                  </a:cubicBezTo>
                  <a:cubicBezTo>
                    <a:pt x="3769" y="3662"/>
                    <a:pt x="3864" y="3726"/>
                    <a:pt x="3991" y="3852"/>
                  </a:cubicBezTo>
                  <a:cubicBezTo>
                    <a:pt x="4022" y="3852"/>
                    <a:pt x="4054" y="3884"/>
                    <a:pt x="4086" y="3947"/>
                  </a:cubicBezTo>
                  <a:cubicBezTo>
                    <a:pt x="4561" y="4359"/>
                    <a:pt x="4814" y="4897"/>
                    <a:pt x="4782" y="5404"/>
                  </a:cubicBezTo>
                  <a:cubicBezTo>
                    <a:pt x="4782" y="5594"/>
                    <a:pt x="4687" y="5784"/>
                    <a:pt x="4592" y="6006"/>
                  </a:cubicBezTo>
                  <a:cubicBezTo>
                    <a:pt x="4434" y="6259"/>
                    <a:pt x="4307" y="6513"/>
                    <a:pt x="4339" y="6829"/>
                  </a:cubicBezTo>
                  <a:cubicBezTo>
                    <a:pt x="4371" y="6956"/>
                    <a:pt x="4434" y="7051"/>
                    <a:pt x="4466" y="7178"/>
                  </a:cubicBezTo>
                  <a:lnTo>
                    <a:pt x="4497" y="7241"/>
                  </a:lnTo>
                  <a:cubicBezTo>
                    <a:pt x="4814" y="7938"/>
                    <a:pt x="4656" y="8824"/>
                    <a:pt x="4117" y="9331"/>
                  </a:cubicBezTo>
                  <a:lnTo>
                    <a:pt x="4086" y="9363"/>
                  </a:lnTo>
                  <a:cubicBezTo>
                    <a:pt x="3991" y="9426"/>
                    <a:pt x="3927" y="9521"/>
                    <a:pt x="3864" y="9648"/>
                  </a:cubicBezTo>
                  <a:cubicBezTo>
                    <a:pt x="3832" y="9711"/>
                    <a:pt x="3832" y="9806"/>
                    <a:pt x="3832" y="9901"/>
                  </a:cubicBezTo>
                  <a:lnTo>
                    <a:pt x="3801" y="9933"/>
                  </a:lnTo>
                  <a:cubicBezTo>
                    <a:pt x="3769" y="10281"/>
                    <a:pt x="3611" y="10535"/>
                    <a:pt x="3294" y="10693"/>
                  </a:cubicBezTo>
                  <a:cubicBezTo>
                    <a:pt x="3041" y="10851"/>
                    <a:pt x="2756" y="10883"/>
                    <a:pt x="2471" y="10915"/>
                  </a:cubicBezTo>
                  <a:cubicBezTo>
                    <a:pt x="2344" y="10915"/>
                    <a:pt x="2186" y="10946"/>
                    <a:pt x="2059" y="10978"/>
                  </a:cubicBezTo>
                  <a:cubicBezTo>
                    <a:pt x="1996" y="10978"/>
                    <a:pt x="1901" y="11010"/>
                    <a:pt x="1837" y="11010"/>
                  </a:cubicBezTo>
                  <a:cubicBezTo>
                    <a:pt x="1711" y="11041"/>
                    <a:pt x="1584" y="11073"/>
                    <a:pt x="1426" y="11073"/>
                  </a:cubicBezTo>
                  <a:cubicBezTo>
                    <a:pt x="1383" y="11083"/>
                    <a:pt x="1330" y="11091"/>
                    <a:pt x="1273" y="11091"/>
                  </a:cubicBezTo>
                  <a:cubicBezTo>
                    <a:pt x="1158" y="11091"/>
                    <a:pt x="1024" y="11062"/>
                    <a:pt x="919" y="10978"/>
                  </a:cubicBezTo>
                  <a:cubicBezTo>
                    <a:pt x="729" y="10883"/>
                    <a:pt x="602" y="10630"/>
                    <a:pt x="539" y="10281"/>
                  </a:cubicBezTo>
                  <a:cubicBezTo>
                    <a:pt x="412" y="9331"/>
                    <a:pt x="349" y="8286"/>
                    <a:pt x="444" y="7083"/>
                  </a:cubicBezTo>
                  <a:cubicBezTo>
                    <a:pt x="444" y="6829"/>
                    <a:pt x="475" y="6608"/>
                    <a:pt x="602" y="6449"/>
                  </a:cubicBezTo>
                  <a:cubicBezTo>
                    <a:pt x="697" y="6291"/>
                    <a:pt x="887" y="6196"/>
                    <a:pt x="1045" y="6196"/>
                  </a:cubicBezTo>
                  <a:cubicBezTo>
                    <a:pt x="1235" y="6196"/>
                    <a:pt x="1426" y="6291"/>
                    <a:pt x="1521" y="6449"/>
                  </a:cubicBezTo>
                  <a:cubicBezTo>
                    <a:pt x="1543" y="6472"/>
                    <a:pt x="1597" y="6494"/>
                    <a:pt x="1649" y="6494"/>
                  </a:cubicBezTo>
                  <a:cubicBezTo>
                    <a:pt x="1671" y="6494"/>
                    <a:pt x="1692" y="6490"/>
                    <a:pt x="1711" y="6481"/>
                  </a:cubicBezTo>
                  <a:cubicBezTo>
                    <a:pt x="1742" y="6418"/>
                    <a:pt x="1774" y="6354"/>
                    <a:pt x="1742" y="6291"/>
                  </a:cubicBezTo>
                  <a:cubicBezTo>
                    <a:pt x="1584" y="6069"/>
                    <a:pt x="1330" y="5943"/>
                    <a:pt x="1045" y="5943"/>
                  </a:cubicBezTo>
                  <a:cubicBezTo>
                    <a:pt x="792" y="5943"/>
                    <a:pt x="539" y="6069"/>
                    <a:pt x="380" y="6291"/>
                  </a:cubicBezTo>
                  <a:cubicBezTo>
                    <a:pt x="222" y="6513"/>
                    <a:pt x="190" y="6798"/>
                    <a:pt x="190" y="7051"/>
                  </a:cubicBezTo>
                  <a:cubicBezTo>
                    <a:pt x="95" y="8286"/>
                    <a:pt x="159" y="9363"/>
                    <a:pt x="285" y="10313"/>
                  </a:cubicBezTo>
                  <a:cubicBezTo>
                    <a:pt x="380" y="10756"/>
                    <a:pt x="507" y="11041"/>
                    <a:pt x="760" y="11200"/>
                  </a:cubicBezTo>
                  <a:cubicBezTo>
                    <a:pt x="919" y="11295"/>
                    <a:pt x="1109" y="11358"/>
                    <a:pt x="1330" y="11358"/>
                  </a:cubicBezTo>
                  <a:cubicBezTo>
                    <a:pt x="1362" y="11358"/>
                    <a:pt x="1426" y="11358"/>
                    <a:pt x="1457" y="11326"/>
                  </a:cubicBezTo>
                  <a:cubicBezTo>
                    <a:pt x="1616" y="11326"/>
                    <a:pt x="1742" y="11295"/>
                    <a:pt x="1901" y="11263"/>
                  </a:cubicBezTo>
                  <a:cubicBezTo>
                    <a:pt x="1964" y="11231"/>
                    <a:pt x="2027" y="11231"/>
                    <a:pt x="2122" y="11200"/>
                  </a:cubicBezTo>
                  <a:cubicBezTo>
                    <a:pt x="2249" y="11168"/>
                    <a:pt x="2376" y="11168"/>
                    <a:pt x="2502" y="11168"/>
                  </a:cubicBezTo>
                  <a:cubicBezTo>
                    <a:pt x="2819" y="11136"/>
                    <a:pt x="3136" y="11073"/>
                    <a:pt x="3421" y="10915"/>
                  </a:cubicBezTo>
                  <a:cubicBezTo>
                    <a:pt x="3801" y="10725"/>
                    <a:pt x="4022" y="10376"/>
                    <a:pt x="4086" y="9965"/>
                  </a:cubicBezTo>
                  <a:lnTo>
                    <a:pt x="4086" y="9901"/>
                  </a:lnTo>
                  <a:cubicBezTo>
                    <a:pt x="4086" y="9838"/>
                    <a:pt x="4086" y="9775"/>
                    <a:pt x="4117" y="9743"/>
                  </a:cubicBezTo>
                  <a:cubicBezTo>
                    <a:pt x="4149" y="9679"/>
                    <a:pt x="4212" y="9616"/>
                    <a:pt x="4276" y="9553"/>
                  </a:cubicBezTo>
                  <a:lnTo>
                    <a:pt x="4307" y="9521"/>
                  </a:lnTo>
                  <a:cubicBezTo>
                    <a:pt x="4909" y="8919"/>
                    <a:pt x="5131" y="7906"/>
                    <a:pt x="4751" y="7146"/>
                  </a:cubicBezTo>
                  <a:lnTo>
                    <a:pt x="4719" y="7051"/>
                  </a:lnTo>
                  <a:cubicBezTo>
                    <a:pt x="4656" y="6956"/>
                    <a:pt x="4624" y="6861"/>
                    <a:pt x="4624" y="6798"/>
                  </a:cubicBezTo>
                  <a:cubicBezTo>
                    <a:pt x="4561" y="6576"/>
                    <a:pt x="4687" y="6354"/>
                    <a:pt x="4814" y="6101"/>
                  </a:cubicBezTo>
                  <a:cubicBezTo>
                    <a:pt x="4941" y="5911"/>
                    <a:pt x="5036" y="5689"/>
                    <a:pt x="5067" y="5436"/>
                  </a:cubicBezTo>
                  <a:cubicBezTo>
                    <a:pt x="5099" y="4834"/>
                    <a:pt x="4814" y="4201"/>
                    <a:pt x="4276" y="3726"/>
                  </a:cubicBezTo>
                  <a:cubicBezTo>
                    <a:pt x="4212" y="3694"/>
                    <a:pt x="4181" y="3662"/>
                    <a:pt x="4149" y="3631"/>
                  </a:cubicBezTo>
                  <a:cubicBezTo>
                    <a:pt x="4149" y="3631"/>
                    <a:pt x="4117" y="3631"/>
                    <a:pt x="4117" y="3599"/>
                  </a:cubicBezTo>
                  <a:cubicBezTo>
                    <a:pt x="4149" y="3567"/>
                    <a:pt x="4181" y="3536"/>
                    <a:pt x="4212" y="3472"/>
                  </a:cubicBezTo>
                  <a:cubicBezTo>
                    <a:pt x="4402" y="3124"/>
                    <a:pt x="4497" y="2744"/>
                    <a:pt x="4434" y="2364"/>
                  </a:cubicBezTo>
                  <a:cubicBezTo>
                    <a:pt x="4371" y="1889"/>
                    <a:pt x="4054" y="1477"/>
                    <a:pt x="3642" y="1319"/>
                  </a:cubicBezTo>
                  <a:cubicBezTo>
                    <a:pt x="3579" y="1287"/>
                    <a:pt x="3484" y="1287"/>
                    <a:pt x="3421" y="1256"/>
                  </a:cubicBezTo>
                  <a:cubicBezTo>
                    <a:pt x="3294" y="1224"/>
                    <a:pt x="3199" y="1192"/>
                    <a:pt x="3136" y="1161"/>
                  </a:cubicBezTo>
                  <a:cubicBezTo>
                    <a:pt x="2946" y="1066"/>
                    <a:pt x="2819" y="907"/>
                    <a:pt x="2692" y="749"/>
                  </a:cubicBezTo>
                  <a:cubicBezTo>
                    <a:pt x="2566" y="527"/>
                    <a:pt x="2376" y="306"/>
                    <a:pt x="2027" y="179"/>
                  </a:cubicBezTo>
                  <a:cubicBezTo>
                    <a:pt x="1706" y="80"/>
                    <a:pt x="1404" y="0"/>
                    <a:pt x="1106"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23"/>
            <p:cNvSpPr/>
            <p:nvPr/>
          </p:nvSpPr>
          <p:spPr>
            <a:xfrm>
              <a:off x="1462266" y="646010"/>
              <a:ext cx="103002" cy="36840"/>
            </a:xfrm>
            <a:custGeom>
              <a:avLst/>
              <a:gdLst/>
              <a:ahLst/>
              <a:cxnLst/>
              <a:rect l="l" t="t" r="r" b="b"/>
              <a:pathLst>
                <a:path w="3042" h="1088" extrusionOk="0">
                  <a:moveTo>
                    <a:pt x="1620" y="0"/>
                  </a:moveTo>
                  <a:cubicBezTo>
                    <a:pt x="1555" y="0"/>
                    <a:pt x="1491" y="4"/>
                    <a:pt x="1426" y="11"/>
                  </a:cubicBezTo>
                  <a:cubicBezTo>
                    <a:pt x="824" y="74"/>
                    <a:pt x="286" y="423"/>
                    <a:pt x="33" y="898"/>
                  </a:cubicBezTo>
                  <a:cubicBezTo>
                    <a:pt x="1" y="961"/>
                    <a:pt x="1" y="1056"/>
                    <a:pt x="64" y="1088"/>
                  </a:cubicBezTo>
                  <a:lnTo>
                    <a:pt x="128" y="1088"/>
                  </a:lnTo>
                  <a:cubicBezTo>
                    <a:pt x="191" y="1088"/>
                    <a:pt x="223" y="1088"/>
                    <a:pt x="254" y="1024"/>
                  </a:cubicBezTo>
                  <a:cubicBezTo>
                    <a:pt x="476" y="613"/>
                    <a:pt x="951" y="328"/>
                    <a:pt x="1458" y="264"/>
                  </a:cubicBezTo>
                  <a:cubicBezTo>
                    <a:pt x="1518" y="256"/>
                    <a:pt x="1580" y="252"/>
                    <a:pt x="1643" y="252"/>
                  </a:cubicBezTo>
                  <a:cubicBezTo>
                    <a:pt x="2067" y="252"/>
                    <a:pt x="2512" y="436"/>
                    <a:pt x="2788" y="739"/>
                  </a:cubicBezTo>
                  <a:cubicBezTo>
                    <a:pt x="2825" y="777"/>
                    <a:pt x="2873" y="792"/>
                    <a:pt x="2913" y="792"/>
                  </a:cubicBezTo>
                  <a:cubicBezTo>
                    <a:pt x="2941" y="792"/>
                    <a:pt x="2965" y="784"/>
                    <a:pt x="2978" y="771"/>
                  </a:cubicBezTo>
                  <a:cubicBezTo>
                    <a:pt x="3041" y="708"/>
                    <a:pt x="3041" y="644"/>
                    <a:pt x="2978" y="581"/>
                  </a:cubicBezTo>
                  <a:cubicBezTo>
                    <a:pt x="2641" y="216"/>
                    <a:pt x="2129" y="0"/>
                    <a:pt x="162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3"/>
            <p:cNvSpPr/>
            <p:nvPr/>
          </p:nvSpPr>
          <p:spPr>
            <a:xfrm>
              <a:off x="1455833" y="869791"/>
              <a:ext cx="47235" cy="25395"/>
            </a:xfrm>
            <a:custGeom>
              <a:avLst/>
              <a:gdLst/>
              <a:ahLst/>
              <a:cxnLst/>
              <a:rect l="l" t="t" r="r" b="b"/>
              <a:pathLst>
                <a:path w="1395" h="750" extrusionOk="0">
                  <a:moveTo>
                    <a:pt x="1243" y="0"/>
                  </a:moveTo>
                  <a:cubicBezTo>
                    <a:pt x="1200" y="0"/>
                    <a:pt x="1159" y="15"/>
                    <a:pt x="1141" y="53"/>
                  </a:cubicBezTo>
                  <a:cubicBezTo>
                    <a:pt x="975" y="328"/>
                    <a:pt x="642" y="508"/>
                    <a:pt x="307" y="508"/>
                  </a:cubicBezTo>
                  <a:cubicBezTo>
                    <a:pt x="258" y="508"/>
                    <a:pt x="208" y="504"/>
                    <a:pt x="159" y="496"/>
                  </a:cubicBezTo>
                  <a:cubicBezTo>
                    <a:pt x="142" y="490"/>
                    <a:pt x="125" y="487"/>
                    <a:pt x="110" y="487"/>
                  </a:cubicBezTo>
                  <a:cubicBezTo>
                    <a:pt x="43" y="487"/>
                    <a:pt x="1" y="539"/>
                    <a:pt x="1" y="591"/>
                  </a:cubicBezTo>
                  <a:cubicBezTo>
                    <a:pt x="1" y="654"/>
                    <a:pt x="32" y="749"/>
                    <a:pt x="96" y="749"/>
                  </a:cubicBezTo>
                  <a:lnTo>
                    <a:pt x="318" y="749"/>
                  </a:lnTo>
                  <a:cubicBezTo>
                    <a:pt x="729" y="749"/>
                    <a:pt x="1173" y="528"/>
                    <a:pt x="1363" y="211"/>
                  </a:cubicBezTo>
                  <a:cubicBezTo>
                    <a:pt x="1394" y="148"/>
                    <a:pt x="1394" y="53"/>
                    <a:pt x="1331" y="21"/>
                  </a:cubicBezTo>
                  <a:cubicBezTo>
                    <a:pt x="1305" y="8"/>
                    <a:pt x="1273" y="0"/>
                    <a:pt x="124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3"/>
            <p:cNvSpPr/>
            <p:nvPr/>
          </p:nvSpPr>
          <p:spPr>
            <a:xfrm>
              <a:off x="1438699" y="550931"/>
              <a:ext cx="38634" cy="31117"/>
            </a:xfrm>
            <a:custGeom>
              <a:avLst/>
              <a:gdLst/>
              <a:ahLst/>
              <a:cxnLst/>
              <a:rect l="l" t="t" r="r" b="b"/>
              <a:pathLst>
                <a:path w="1141" h="919" extrusionOk="0">
                  <a:moveTo>
                    <a:pt x="1014" y="1"/>
                  </a:moveTo>
                  <a:cubicBezTo>
                    <a:pt x="570" y="32"/>
                    <a:pt x="158" y="349"/>
                    <a:pt x="0" y="761"/>
                  </a:cubicBezTo>
                  <a:cubicBezTo>
                    <a:pt x="0" y="824"/>
                    <a:pt x="32" y="887"/>
                    <a:pt x="95" y="919"/>
                  </a:cubicBezTo>
                  <a:lnTo>
                    <a:pt x="127" y="919"/>
                  </a:lnTo>
                  <a:cubicBezTo>
                    <a:pt x="190" y="919"/>
                    <a:pt x="253" y="887"/>
                    <a:pt x="253" y="824"/>
                  </a:cubicBezTo>
                  <a:cubicBezTo>
                    <a:pt x="348" y="539"/>
                    <a:pt x="697" y="286"/>
                    <a:pt x="1045" y="254"/>
                  </a:cubicBezTo>
                  <a:cubicBezTo>
                    <a:pt x="1109" y="254"/>
                    <a:pt x="1140" y="191"/>
                    <a:pt x="1140" y="127"/>
                  </a:cubicBezTo>
                  <a:cubicBezTo>
                    <a:pt x="1140" y="64"/>
                    <a:pt x="1077" y="1"/>
                    <a:pt x="101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3"/>
            <p:cNvSpPr/>
            <p:nvPr/>
          </p:nvSpPr>
          <p:spPr>
            <a:xfrm>
              <a:off x="1454783" y="682410"/>
              <a:ext cx="82585" cy="48691"/>
            </a:xfrm>
            <a:custGeom>
              <a:avLst/>
              <a:gdLst/>
              <a:ahLst/>
              <a:cxnLst/>
              <a:rect l="l" t="t" r="r" b="b"/>
              <a:pathLst>
                <a:path w="2439" h="1438" extrusionOk="0">
                  <a:moveTo>
                    <a:pt x="2292" y="1"/>
                  </a:moveTo>
                  <a:cubicBezTo>
                    <a:pt x="2239" y="1"/>
                    <a:pt x="2185" y="37"/>
                    <a:pt x="2185" y="108"/>
                  </a:cubicBezTo>
                  <a:cubicBezTo>
                    <a:pt x="2090" y="424"/>
                    <a:pt x="1774" y="741"/>
                    <a:pt x="1394" y="931"/>
                  </a:cubicBezTo>
                  <a:cubicBezTo>
                    <a:pt x="1109" y="1090"/>
                    <a:pt x="729" y="1153"/>
                    <a:pt x="349" y="1153"/>
                  </a:cubicBezTo>
                  <a:cubicBezTo>
                    <a:pt x="327" y="1153"/>
                    <a:pt x="292" y="1139"/>
                    <a:pt x="262" y="1139"/>
                  </a:cubicBezTo>
                  <a:cubicBezTo>
                    <a:pt x="246" y="1139"/>
                    <a:pt x="232" y="1142"/>
                    <a:pt x="222" y="1153"/>
                  </a:cubicBezTo>
                  <a:lnTo>
                    <a:pt x="127" y="1153"/>
                  </a:lnTo>
                  <a:cubicBezTo>
                    <a:pt x="63" y="1185"/>
                    <a:pt x="0" y="1248"/>
                    <a:pt x="32" y="1311"/>
                  </a:cubicBezTo>
                  <a:cubicBezTo>
                    <a:pt x="32" y="1375"/>
                    <a:pt x="63" y="1406"/>
                    <a:pt x="127" y="1438"/>
                  </a:cubicBezTo>
                  <a:lnTo>
                    <a:pt x="285" y="1438"/>
                  </a:lnTo>
                  <a:cubicBezTo>
                    <a:pt x="760" y="1438"/>
                    <a:pt x="1172" y="1343"/>
                    <a:pt x="1520" y="1185"/>
                  </a:cubicBezTo>
                  <a:cubicBezTo>
                    <a:pt x="1964" y="963"/>
                    <a:pt x="2312" y="583"/>
                    <a:pt x="2439" y="171"/>
                  </a:cubicBezTo>
                  <a:cubicBezTo>
                    <a:pt x="2439" y="108"/>
                    <a:pt x="2407" y="13"/>
                    <a:pt x="2344" y="13"/>
                  </a:cubicBezTo>
                  <a:cubicBezTo>
                    <a:pt x="2328" y="5"/>
                    <a:pt x="2310" y="1"/>
                    <a:pt x="229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23"/>
            <p:cNvSpPr/>
            <p:nvPr/>
          </p:nvSpPr>
          <p:spPr>
            <a:xfrm>
              <a:off x="1477300" y="723042"/>
              <a:ext cx="64368" cy="26309"/>
            </a:xfrm>
            <a:custGeom>
              <a:avLst/>
              <a:gdLst/>
              <a:ahLst/>
              <a:cxnLst/>
              <a:rect l="l" t="t" r="r" b="b"/>
              <a:pathLst>
                <a:path w="1901" h="777" extrusionOk="0">
                  <a:moveTo>
                    <a:pt x="143" y="0"/>
                  </a:moveTo>
                  <a:cubicBezTo>
                    <a:pt x="111" y="0"/>
                    <a:pt x="79" y="16"/>
                    <a:pt x="64" y="48"/>
                  </a:cubicBezTo>
                  <a:cubicBezTo>
                    <a:pt x="0" y="80"/>
                    <a:pt x="0" y="175"/>
                    <a:pt x="64" y="238"/>
                  </a:cubicBezTo>
                  <a:cubicBezTo>
                    <a:pt x="380" y="586"/>
                    <a:pt x="887" y="776"/>
                    <a:pt x="1394" y="776"/>
                  </a:cubicBezTo>
                  <a:cubicBezTo>
                    <a:pt x="1520" y="776"/>
                    <a:pt x="1647" y="745"/>
                    <a:pt x="1774" y="713"/>
                  </a:cubicBezTo>
                  <a:cubicBezTo>
                    <a:pt x="1869" y="713"/>
                    <a:pt x="1900" y="650"/>
                    <a:pt x="1869" y="586"/>
                  </a:cubicBezTo>
                  <a:cubicBezTo>
                    <a:pt x="1869" y="491"/>
                    <a:pt x="1805" y="460"/>
                    <a:pt x="1742" y="460"/>
                  </a:cubicBezTo>
                  <a:cubicBezTo>
                    <a:pt x="1619" y="488"/>
                    <a:pt x="1493" y="503"/>
                    <a:pt x="1367" y="503"/>
                  </a:cubicBezTo>
                  <a:cubicBezTo>
                    <a:pt x="941" y="503"/>
                    <a:pt x="515" y="341"/>
                    <a:pt x="222" y="48"/>
                  </a:cubicBezTo>
                  <a:cubicBezTo>
                    <a:pt x="206" y="16"/>
                    <a:pt x="174" y="0"/>
                    <a:pt x="14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23"/>
            <p:cNvSpPr/>
            <p:nvPr/>
          </p:nvSpPr>
          <p:spPr>
            <a:xfrm>
              <a:off x="1453699" y="786631"/>
              <a:ext cx="54718" cy="38837"/>
            </a:xfrm>
            <a:custGeom>
              <a:avLst/>
              <a:gdLst/>
              <a:ahLst/>
              <a:cxnLst/>
              <a:rect l="l" t="t" r="r" b="b"/>
              <a:pathLst>
                <a:path w="1616" h="1147" extrusionOk="0">
                  <a:moveTo>
                    <a:pt x="249" y="1"/>
                  </a:moveTo>
                  <a:cubicBezTo>
                    <a:pt x="208" y="1"/>
                    <a:pt x="168" y="3"/>
                    <a:pt x="127" y="7"/>
                  </a:cubicBezTo>
                  <a:cubicBezTo>
                    <a:pt x="32" y="7"/>
                    <a:pt x="0" y="70"/>
                    <a:pt x="0" y="133"/>
                  </a:cubicBezTo>
                  <a:cubicBezTo>
                    <a:pt x="0" y="228"/>
                    <a:pt x="64" y="260"/>
                    <a:pt x="127" y="260"/>
                  </a:cubicBezTo>
                  <a:cubicBezTo>
                    <a:pt x="150" y="259"/>
                    <a:pt x="173" y="258"/>
                    <a:pt x="195" y="258"/>
                  </a:cubicBezTo>
                  <a:cubicBezTo>
                    <a:pt x="710" y="258"/>
                    <a:pt x="1211" y="597"/>
                    <a:pt x="1362" y="1052"/>
                  </a:cubicBezTo>
                  <a:cubicBezTo>
                    <a:pt x="1362" y="1083"/>
                    <a:pt x="1426" y="1147"/>
                    <a:pt x="1489" y="1147"/>
                  </a:cubicBezTo>
                  <a:cubicBezTo>
                    <a:pt x="1489" y="1147"/>
                    <a:pt x="1489" y="1147"/>
                    <a:pt x="1521" y="1115"/>
                  </a:cubicBezTo>
                  <a:cubicBezTo>
                    <a:pt x="1584" y="1115"/>
                    <a:pt x="1616" y="1020"/>
                    <a:pt x="1616" y="957"/>
                  </a:cubicBezTo>
                  <a:cubicBezTo>
                    <a:pt x="1438" y="423"/>
                    <a:pt x="844" y="1"/>
                    <a:pt x="24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23"/>
            <p:cNvSpPr/>
            <p:nvPr/>
          </p:nvSpPr>
          <p:spPr>
            <a:xfrm>
              <a:off x="1419399" y="816868"/>
              <a:ext cx="47201" cy="69718"/>
            </a:xfrm>
            <a:custGeom>
              <a:avLst/>
              <a:gdLst/>
              <a:ahLst/>
              <a:cxnLst/>
              <a:rect l="l" t="t" r="r" b="b"/>
              <a:pathLst>
                <a:path w="1394" h="2059" extrusionOk="0">
                  <a:moveTo>
                    <a:pt x="1267" y="0"/>
                  </a:moveTo>
                  <a:cubicBezTo>
                    <a:pt x="1013" y="0"/>
                    <a:pt x="760" y="127"/>
                    <a:pt x="570" y="380"/>
                  </a:cubicBezTo>
                  <a:cubicBezTo>
                    <a:pt x="63" y="950"/>
                    <a:pt x="0" y="1204"/>
                    <a:pt x="63" y="1932"/>
                  </a:cubicBezTo>
                  <a:cubicBezTo>
                    <a:pt x="63" y="1996"/>
                    <a:pt x="127" y="2059"/>
                    <a:pt x="190" y="2059"/>
                  </a:cubicBezTo>
                  <a:lnTo>
                    <a:pt x="222" y="2059"/>
                  </a:lnTo>
                  <a:cubicBezTo>
                    <a:pt x="285" y="2059"/>
                    <a:pt x="317" y="1996"/>
                    <a:pt x="317" y="1932"/>
                  </a:cubicBezTo>
                  <a:cubicBezTo>
                    <a:pt x="285" y="1267"/>
                    <a:pt x="317" y="1045"/>
                    <a:pt x="760" y="539"/>
                  </a:cubicBezTo>
                  <a:cubicBezTo>
                    <a:pt x="855" y="444"/>
                    <a:pt x="1045" y="285"/>
                    <a:pt x="1267" y="254"/>
                  </a:cubicBezTo>
                  <a:cubicBezTo>
                    <a:pt x="1330" y="254"/>
                    <a:pt x="1394" y="222"/>
                    <a:pt x="1394" y="127"/>
                  </a:cubicBezTo>
                  <a:cubicBezTo>
                    <a:pt x="1394" y="64"/>
                    <a:pt x="1330" y="0"/>
                    <a:pt x="126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23"/>
            <p:cNvSpPr/>
            <p:nvPr/>
          </p:nvSpPr>
          <p:spPr>
            <a:xfrm>
              <a:off x="1453699" y="570469"/>
              <a:ext cx="78318" cy="48047"/>
            </a:xfrm>
            <a:custGeom>
              <a:avLst/>
              <a:gdLst/>
              <a:ahLst/>
              <a:cxnLst/>
              <a:rect l="l" t="t" r="r" b="b"/>
              <a:pathLst>
                <a:path w="2313" h="1419" extrusionOk="0">
                  <a:moveTo>
                    <a:pt x="1588" y="0"/>
                  </a:moveTo>
                  <a:cubicBezTo>
                    <a:pt x="1341" y="0"/>
                    <a:pt x="1111" y="47"/>
                    <a:pt x="919" y="152"/>
                  </a:cubicBezTo>
                  <a:cubicBezTo>
                    <a:pt x="444" y="405"/>
                    <a:pt x="191" y="880"/>
                    <a:pt x="32" y="1229"/>
                  </a:cubicBezTo>
                  <a:cubicBezTo>
                    <a:pt x="0" y="1292"/>
                    <a:pt x="32" y="1387"/>
                    <a:pt x="95" y="1419"/>
                  </a:cubicBezTo>
                  <a:lnTo>
                    <a:pt x="159" y="1419"/>
                  </a:lnTo>
                  <a:cubicBezTo>
                    <a:pt x="191" y="1419"/>
                    <a:pt x="254" y="1387"/>
                    <a:pt x="254" y="1355"/>
                  </a:cubicBezTo>
                  <a:cubicBezTo>
                    <a:pt x="476" y="944"/>
                    <a:pt x="666" y="564"/>
                    <a:pt x="1046" y="374"/>
                  </a:cubicBezTo>
                  <a:cubicBezTo>
                    <a:pt x="1206" y="302"/>
                    <a:pt x="1406" y="261"/>
                    <a:pt x="1623" y="261"/>
                  </a:cubicBezTo>
                  <a:cubicBezTo>
                    <a:pt x="1793" y="261"/>
                    <a:pt x="1973" y="286"/>
                    <a:pt x="2154" y="342"/>
                  </a:cubicBezTo>
                  <a:cubicBezTo>
                    <a:pt x="2171" y="350"/>
                    <a:pt x="2188" y="354"/>
                    <a:pt x="2204" y="354"/>
                  </a:cubicBezTo>
                  <a:cubicBezTo>
                    <a:pt x="2249" y="354"/>
                    <a:pt x="2289" y="325"/>
                    <a:pt x="2312" y="279"/>
                  </a:cubicBezTo>
                  <a:cubicBezTo>
                    <a:pt x="2312" y="184"/>
                    <a:pt x="2281" y="120"/>
                    <a:pt x="2217" y="89"/>
                  </a:cubicBezTo>
                  <a:cubicBezTo>
                    <a:pt x="2004" y="32"/>
                    <a:pt x="1790" y="0"/>
                    <a:pt x="1588"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3"/>
            <p:cNvSpPr/>
            <p:nvPr/>
          </p:nvSpPr>
          <p:spPr>
            <a:xfrm>
              <a:off x="1525550" y="745660"/>
              <a:ext cx="43984" cy="46591"/>
            </a:xfrm>
            <a:custGeom>
              <a:avLst/>
              <a:gdLst/>
              <a:ahLst/>
              <a:cxnLst/>
              <a:rect l="l" t="t" r="r" b="b"/>
              <a:pathLst>
                <a:path w="1299" h="1376" extrusionOk="0">
                  <a:moveTo>
                    <a:pt x="1180" y="1"/>
                  </a:moveTo>
                  <a:cubicBezTo>
                    <a:pt x="1126" y="1"/>
                    <a:pt x="1069" y="30"/>
                    <a:pt x="1045" y="77"/>
                  </a:cubicBezTo>
                  <a:cubicBezTo>
                    <a:pt x="855" y="520"/>
                    <a:pt x="507" y="900"/>
                    <a:pt x="95" y="1122"/>
                  </a:cubicBezTo>
                  <a:cubicBezTo>
                    <a:pt x="32" y="1153"/>
                    <a:pt x="0" y="1248"/>
                    <a:pt x="32" y="1312"/>
                  </a:cubicBezTo>
                  <a:cubicBezTo>
                    <a:pt x="64" y="1343"/>
                    <a:pt x="95" y="1375"/>
                    <a:pt x="159" y="1375"/>
                  </a:cubicBezTo>
                  <a:cubicBezTo>
                    <a:pt x="159" y="1375"/>
                    <a:pt x="190" y="1375"/>
                    <a:pt x="222" y="1343"/>
                  </a:cubicBezTo>
                  <a:cubicBezTo>
                    <a:pt x="665" y="1090"/>
                    <a:pt x="1045" y="678"/>
                    <a:pt x="1299" y="203"/>
                  </a:cubicBezTo>
                  <a:cubicBezTo>
                    <a:pt x="1299" y="140"/>
                    <a:pt x="1299" y="45"/>
                    <a:pt x="1235" y="13"/>
                  </a:cubicBezTo>
                  <a:cubicBezTo>
                    <a:pt x="1218" y="5"/>
                    <a:pt x="1199" y="1"/>
                    <a:pt x="1180"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3"/>
            <p:cNvSpPr/>
            <p:nvPr/>
          </p:nvSpPr>
          <p:spPr>
            <a:xfrm>
              <a:off x="1519117" y="846191"/>
              <a:ext cx="39718" cy="24311"/>
            </a:xfrm>
            <a:custGeom>
              <a:avLst/>
              <a:gdLst/>
              <a:ahLst/>
              <a:cxnLst/>
              <a:rect l="l" t="t" r="r" b="b"/>
              <a:pathLst>
                <a:path w="1173" h="718" extrusionOk="0">
                  <a:moveTo>
                    <a:pt x="1046" y="0"/>
                  </a:moveTo>
                  <a:cubicBezTo>
                    <a:pt x="1009" y="0"/>
                    <a:pt x="969" y="16"/>
                    <a:pt x="950" y="53"/>
                  </a:cubicBezTo>
                  <a:cubicBezTo>
                    <a:pt x="760" y="274"/>
                    <a:pt x="444" y="433"/>
                    <a:pt x="127" y="433"/>
                  </a:cubicBezTo>
                  <a:cubicBezTo>
                    <a:pt x="64" y="465"/>
                    <a:pt x="0" y="496"/>
                    <a:pt x="0" y="591"/>
                  </a:cubicBezTo>
                  <a:cubicBezTo>
                    <a:pt x="32" y="655"/>
                    <a:pt x="95" y="718"/>
                    <a:pt x="159" y="718"/>
                  </a:cubicBezTo>
                  <a:cubicBezTo>
                    <a:pt x="539" y="686"/>
                    <a:pt x="919" y="496"/>
                    <a:pt x="1140" y="211"/>
                  </a:cubicBezTo>
                  <a:cubicBezTo>
                    <a:pt x="1172" y="148"/>
                    <a:pt x="1172" y="53"/>
                    <a:pt x="1109" y="21"/>
                  </a:cubicBezTo>
                  <a:cubicBezTo>
                    <a:pt x="1096" y="8"/>
                    <a:pt x="1072" y="0"/>
                    <a:pt x="1046"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3"/>
            <p:cNvSpPr/>
            <p:nvPr/>
          </p:nvSpPr>
          <p:spPr>
            <a:xfrm>
              <a:off x="1416182" y="679599"/>
              <a:ext cx="30034" cy="61151"/>
            </a:xfrm>
            <a:custGeom>
              <a:avLst/>
              <a:gdLst/>
              <a:ahLst/>
              <a:cxnLst/>
              <a:rect l="l" t="t" r="r" b="b"/>
              <a:pathLst>
                <a:path w="887" h="1806" extrusionOk="0">
                  <a:moveTo>
                    <a:pt x="127" y="1"/>
                  </a:moveTo>
                  <a:cubicBezTo>
                    <a:pt x="63" y="1"/>
                    <a:pt x="0" y="64"/>
                    <a:pt x="32" y="159"/>
                  </a:cubicBezTo>
                  <a:cubicBezTo>
                    <a:pt x="32" y="254"/>
                    <a:pt x="63" y="349"/>
                    <a:pt x="95" y="476"/>
                  </a:cubicBezTo>
                  <a:cubicBezTo>
                    <a:pt x="127" y="476"/>
                    <a:pt x="127" y="507"/>
                    <a:pt x="127" y="507"/>
                  </a:cubicBezTo>
                  <a:cubicBezTo>
                    <a:pt x="158" y="539"/>
                    <a:pt x="158" y="571"/>
                    <a:pt x="158" y="603"/>
                  </a:cubicBezTo>
                  <a:cubicBezTo>
                    <a:pt x="190" y="634"/>
                    <a:pt x="158" y="698"/>
                    <a:pt x="158" y="729"/>
                  </a:cubicBezTo>
                  <a:cubicBezTo>
                    <a:pt x="127" y="919"/>
                    <a:pt x="95" y="1141"/>
                    <a:pt x="158" y="1363"/>
                  </a:cubicBezTo>
                  <a:cubicBezTo>
                    <a:pt x="253" y="1584"/>
                    <a:pt x="475" y="1774"/>
                    <a:pt x="728" y="1806"/>
                  </a:cubicBezTo>
                  <a:lnTo>
                    <a:pt x="760" y="1806"/>
                  </a:lnTo>
                  <a:cubicBezTo>
                    <a:pt x="823" y="1806"/>
                    <a:pt x="887" y="1743"/>
                    <a:pt x="887" y="1679"/>
                  </a:cubicBezTo>
                  <a:cubicBezTo>
                    <a:pt x="887" y="1616"/>
                    <a:pt x="823" y="1553"/>
                    <a:pt x="760" y="1553"/>
                  </a:cubicBezTo>
                  <a:cubicBezTo>
                    <a:pt x="602" y="1553"/>
                    <a:pt x="443" y="1426"/>
                    <a:pt x="412" y="1268"/>
                  </a:cubicBezTo>
                  <a:cubicBezTo>
                    <a:pt x="348" y="1141"/>
                    <a:pt x="380" y="951"/>
                    <a:pt x="412" y="793"/>
                  </a:cubicBezTo>
                  <a:cubicBezTo>
                    <a:pt x="443" y="729"/>
                    <a:pt x="443" y="634"/>
                    <a:pt x="412" y="539"/>
                  </a:cubicBezTo>
                  <a:cubicBezTo>
                    <a:pt x="412" y="507"/>
                    <a:pt x="380" y="444"/>
                    <a:pt x="348" y="412"/>
                  </a:cubicBezTo>
                  <a:lnTo>
                    <a:pt x="348" y="349"/>
                  </a:lnTo>
                  <a:cubicBezTo>
                    <a:pt x="317" y="286"/>
                    <a:pt x="285" y="191"/>
                    <a:pt x="285" y="96"/>
                  </a:cubicBezTo>
                  <a:cubicBezTo>
                    <a:pt x="285" y="32"/>
                    <a:pt x="190" y="1"/>
                    <a:pt x="127"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23"/>
            <p:cNvSpPr/>
            <p:nvPr/>
          </p:nvSpPr>
          <p:spPr>
            <a:xfrm>
              <a:off x="1107345" y="411530"/>
              <a:ext cx="621974" cy="623058"/>
            </a:xfrm>
            <a:custGeom>
              <a:avLst/>
              <a:gdLst/>
              <a:ahLst/>
              <a:cxnLst/>
              <a:rect l="l" t="t" r="r" b="b"/>
              <a:pathLst>
                <a:path w="18369" h="18401" extrusionOk="0">
                  <a:moveTo>
                    <a:pt x="9184" y="539"/>
                  </a:moveTo>
                  <a:cubicBezTo>
                    <a:pt x="13966" y="539"/>
                    <a:pt x="17862" y="4434"/>
                    <a:pt x="17862" y="9216"/>
                  </a:cubicBezTo>
                  <a:cubicBezTo>
                    <a:pt x="17862" y="13998"/>
                    <a:pt x="13966" y="17893"/>
                    <a:pt x="9184" y="17893"/>
                  </a:cubicBezTo>
                  <a:cubicBezTo>
                    <a:pt x="4402" y="17893"/>
                    <a:pt x="507" y="13998"/>
                    <a:pt x="507" y="9216"/>
                  </a:cubicBezTo>
                  <a:cubicBezTo>
                    <a:pt x="507" y="4434"/>
                    <a:pt x="4402" y="539"/>
                    <a:pt x="9184" y="539"/>
                  </a:cubicBezTo>
                  <a:close/>
                  <a:moveTo>
                    <a:pt x="9184" y="1"/>
                  </a:moveTo>
                  <a:cubicBezTo>
                    <a:pt x="4117" y="1"/>
                    <a:pt x="0" y="4149"/>
                    <a:pt x="0" y="9216"/>
                  </a:cubicBezTo>
                  <a:cubicBezTo>
                    <a:pt x="0" y="14283"/>
                    <a:pt x="4117" y="18400"/>
                    <a:pt x="9184" y="18400"/>
                  </a:cubicBezTo>
                  <a:cubicBezTo>
                    <a:pt x="14251" y="18400"/>
                    <a:pt x="18368" y="14283"/>
                    <a:pt x="18368" y="9216"/>
                  </a:cubicBezTo>
                  <a:cubicBezTo>
                    <a:pt x="18368" y="4149"/>
                    <a:pt x="14251" y="1"/>
                    <a:pt x="918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2" name="Google Shape;1802;p23"/>
          <p:cNvGrpSpPr/>
          <p:nvPr/>
        </p:nvGrpSpPr>
        <p:grpSpPr>
          <a:xfrm>
            <a:off x="1195307" y="2358661"/>
            <a:ext cx="575077" cy="576079"/>
            <a:chOff x="1107345" y="1926697"/>
            <a:chExt cx="621974" cy="623058"/>
          </a:xfrm>
        </p:grpSpPr>
        <p:sp>
          <p:nvSpPr>
            <p:cNvPr id="1803" name="Google Shape;1803;p23"/>
            <p:cNvSpPr/>
            <p:nvPr/>
          </p:nvSpPr>
          <p:spPr>
            <a:xfrm>
              <a:off x="1212413" y="2022758"/>
              <a:ext cx="427889" cy="427279"/>
            </a:xfrm>
            <a:custGeom>
              <a:avLst/>
              <a:gdLst/>
              <a:ahLst/>
              <a:cxnLst/>
              <a:rect l="l" t="t" r="r" b="b"/>
              <a:pathLst>
                <a:path w="12637" h="12619" extrusionOk="0">
                  <a:moveTo>
                    <a:pt x="4815" y="299"/>
                  </a:moveTo>
                  <a:lnTo>
                    <a:pt x="6303" y="1724"/>
                  </a:lnTo>
                  <a:cubicBezTo>
                    <a:pt x="6335" y="1724"/>
                    <a:pt x="6366" y="1756"/>
                    <a:pt x="6398" y="1756"/>
                  </a:cubicBezTo>
                  <a:lnTo>
                    <a:pt x="6525" y="1756"/>
                  </a:lnTo>
                  <a:cubicBezTo>
                    <a:pt x="6556" y="1756"/>
                    <a:pt x="6588" y="1756"/>
                    <a:pt x="6620" y="1724"/>
                  </a:cubicBezTo>
                  <a:lnTo>
                    <a:pt x="8235" y="426"/>
                  </a:lnTo>
                  <a:lnTo>
                    <a:pt x="9502" y="996"/>
                  </a:lnTo>
                  <a:lnTo>
                    <a:pt x="9565" y="3054"/>
                  </a:lnTo>
                  <a:cubicBezTo>
                    <a:pt x="9565" y="3086"/>
                    <a:pt x="9565" y="3117"/>
                    <a:pt x="9597" y="3149"/>
                  </a:cubicBezTo>
                  <a:lnTo>
                    <a:pt x="9692" y="3244"/>
                  </a:lnTo>
                  <a:cubicBezTo>
                    <a:pt x="9723" y="3276"/>
                    <a:pt x="9755" y="3276"/>
                    <a:pt x="9787" y="3276"/>
                  </a:cubicBezTo>
                  <a:lnTo>
                    <a:pt x="11845" y="3497"/>
                  </a:lnTo>
                  <a:lnTo>
                    <a:pt x="12320" y="4828"/>
                  </a:lnTo>
                  <a:lnTo>
                    <a:pt x="10990" y="6253"/>
                  </a:lnTo>
                  <a:cubicBezTo>
                    <a:pt x="10958" y="6284"/>
                    <a:pt x="10927" y="6284"/>
                    <a:pt x="10927" y="6316"/>
                  </a:cubicBezTo>
                  <a:lnTo>
                    <a:pt x="10927" y="6633"/>
                  </a:lnTo>
                  <a:cubicBezTo>
                    <a:pt x="10927" y="6664"/>
                    <a:pt x="10927" y="6696"/>
                    <a:pt x="10958" y="6696"/>
                  </a:cubicBezTo>
                  <a:lnTo>
                    <a:pt x="12194" y="8248"/>
                  </a:lnTo>
                  <a:lnTo>
                    <a:pt x="11623" y="9515"/>
                  </a:lnTo>
                  <a:lnTo>
                    <a:pt x="9660" y="9578"/>
                  </a:lnTo>
                  <a:cubicBezTo>
                    <a:pt x="9628" y="9578"/>
                    <a:pt x="9597" y="9578"/>
                    <a:pt x="9565" y="9610"/>
                  </a:cubicBezTo>
                  <a:lnTo>
                    <a:pt x="9343" y="9800"/>
                  </a:lnTo>
                  <a:cubicBezTo>
                    <a:pt x="9343" y="9831"/>
                    <a:pt x="9312" y="9863"/>
                    <a:pt x="9312" y="9895"/>
                  </a:cubicBezTo>
                  <a:lnTo>
                    <a:pt x="9122" y="11858"/>
                  </a:lnTo>
                  <a:lnTo>
                    <a:pt x="7792" y="12333"/>
                  </a:lnTo>
                  <a:lnTo>
                    <a:pt x="6366" y="10971"/>
                  </a:lnTo>
                  <a:cubicBezTo>
                    <a:pt x="6335" y="10971"/>
                    <a:pt x="6303" y="10940"/>
                    <a:pt x="6271" y="10940"/>
                  </a:cubicBezTo>
                  <a:lnTo>
                    <a:pt x="5986" y="10940"/>
                  </a:lnTo>
                  <a:cubicBezTo>
                    <a:pt x="5955" y="10940"/>
                    <a:pt x="5923" y="10940"/>
                    <a:pt x="5891" y="10971"/>
                  </a:cubicBezTo>
                  <a:lnTo>
                    <a:pt x="4371" y="12206"/>
                  </a:lnTo>
                  <a:lnTo>
                    <a:pt x="3105" y="11636"/>
                  </a:lnTo>
                  <a:lnTo>
                    <a:pt x="3041" y="9673"/>
                  </a:lnTo>
                  <a:cubicBezTo>
                    <a:pt x="3041" y="9641"/>
                    <a:pt x="3010" y="9610"/>
                    <a:pt x="3010" y="9578"/>
                  </a:cubicBezTo>
                  <a:lnTo>
                    <a:pt x="2819" y="9356"/>
                  </a:lnTo>
                  <a:cubicBezTo>
                    <a:pt x="2788" y="9356"/>
                    <a:pt x="2756" y="9325"/>
                    <a:pt x="2724" y="9325"/>
                  </a:cubicBezTo>
                  <a:lnTo>
                    <a:pt x="761" y="9135"/>
                  </a:lnTo>
                  <a:lnTo>
                    <a:pt x="286" y="7804"/>
                  </a:lnTo>
                  <a:lnTo>
                    <a:pt x="1616" y="6379"/>
                  </a:lnTo>
                  <a:cubicBezTo>
                    <a:pt x="1648" y="6348"/>
                    <a:pt x="1648" y="6316"/>
                    <a:pt x="1648" y="6284"/>
                  </a:cubicBezTo>
                  <a:lnTo>
                    <a:pt x="1679" y="5999"/>
                  </a:lnTo>
                  <a:cubicBezTo>
                    <a:pt x="1679" y="5968"/>
                    <a:pt x="1679" y="5936"/>
                    <a:pt x="1648" y="5936"/>
                  </a:cubicBezTo>
                  <a:lnTo>
                    <a:pt x="413" y="4384"/>
                  </a:lnTo>
                  <a:lnTo>
                    <a:pt x="983" y="3117"/>
                  </a:lnTo>
                  <a:lnTo>
                    <a:pt x="3073" y="3054"/>
                  </a:lnTo>
                  <a:cubicBezTo>
                    <a:pt x="3105" y="3054"/>
                    <a:pt x="3105" y="3022"/>
                    <a:pt x="3136" y="3022"/>
                  </a:cubicBezTo>
                  <a:lnTo>
                    <a:pt x="3231" y="2927"/>
                  </a:lnTo>
                  <a:cubicBezTo>
                    <a:pt x="3263" y="2896"/>
                    <a:pt x="3263" y="2864"/>
                    <a:pt x="3263" y="2832"/>
                  </a:cubicBezTo>
                  <a:lnTo>
                    <a:pt x="3485" y="774"/>
                  </a:lnTo>
                  <a:lnTo>
                    <a:pt x="4815" y="299"/>
                  </a:lnTo>
                  <a:close/>
                  <a:moveTo>
                    <a:pt x="4838" y="1"/>
                  </a:moveTo>
                  <a:cubicBezTo>
                    <a:pt x="4820" y="1"/>
                    <a:pt x="4802" y="5"/>
                    <a:pt x="4783" y="14"/>
                  </a:cubicBezTo>
                  <a:lnTo>
                    <a:pt x="3326" y="552"/>
                  </a:lnTo>
                  <a:cubicBezTo>
                    <a:pt x="3295" y="584"/>
                    <a:pt x="3263" y="616"/>
                    <a:pt x="3263" y="679"/>
                  </a:cubicBezTo>
                  <a:lnTo>
                    <a:pt x="3041" y="2769"/>
                  </a:lnTo>
                  <a:lnTo>
                    <a:pt x="3010" y="2801"/>
                  </a:lnTo>
                  <a:lnTo>
                    <a:pt x="888" y="2864"/>
                  </a:lnTo>
                  <a:cubicBezTo>
                    <a:pt x="856" y="2864"/>
                    <a:pt x="793" y="2896"/>
                    <a:pt x="793" y="2927"/>
                  </a:cubicBezTo>
                  <a:lnTo>
                    <a:pt x="128" y="4353"/>
                  </a:lnTo>
                  <a:cubicBezTo>
                    <a:pt x="128" y="4384"/>
                    <a:pt x="128" y="4448"/>
                    <a:pt x="159" y="4479"/>
                  </a:cubicBezTo>
                  <a:lnTo>
                    <a:pt x="1426" y="6031"/>
                  </a:lnTo>
                  <a:lnTo>
                    <a:pt x="1426" y="6221"/>
                  </a:lnTo>
                  <a:lnTo>
                    <a:pt x="33" y="7678"/>
                  </a:lnTo>
                  <a:cubicBezTo>
                    <a:pt x="1" y="7741"/>
                    <a:pt x="1" y="7773"/>
                    <a:pt x="1" y="7836"/>
                  </a:cubicBezTo>
                  <a:lnTo>
                    <a:pt x="571" y="9293"/>
                  </a:lnTo>
                  <a:cubicBezTo>
                    <a:pt x="571" y="9325"/>
                    <a:pt x="603" y="9356"/>
                    <a:pt x="666" y="9356"/>
                  </a:cubicBezTo>
                  <a:lnTo>
                    <a:pt x="2661" y="9578"/>
                  </a:lnTo>
                  <a:lnTo>
                    <a:pt x="2788" y="9705"/>
                  </a:lnTo>
                  <a:lnTo>
                    <a:pt x="2851" y="11731"/>
                  </a:lnTo>
                  <a:cubicBezTo>
                    <a:pt x="2851" y="11763"/>
                    <a:pt x="2883" y="11826"/>
                    <a:pt x="2915" y="11826"/>
                  </a:cubicBezTo>
                  <a:lnTo>
                    <a:pt x="4340" y="12491"/>
                  </a:lnTo>
                  <a:cubicBezTo>
                    <a:pt x="4371" y="12491"/>
                    <a:pt x="4435" y="12491"/>
                    <a:pt x="4466" y="12460"/>
                  </a:cubicBezTo>
                  <a:lnTo>
                    <a:pt x="6050" y="11193"/>
                  </a:lnTo>
                  <a:lnTo>
                    <a:pt x="6240" y="11193"/>
                  </a:lnTo>
                  <a:lnTo>
                    <a:pt x="7697" y="12586"/>
                  </a:lnTo>
                  <a:cubicBezTo>
                    <a:pt x="7697" y="12618"/>
                    <a:pt x="7728" y="12618"/>
                    <a:pt x="7760" y="12618"/>
                  </a:cubicBezTo>
                  <a:lnTo>
                    <a:pt x="7823" y="12618"/>
                  </a:lnTo>
                  <a:lnTo>
                    <a:pt x="9280" y="12080"/>
                  </a:lnTo>
                  <a:cubicBezTo>
                    <a:pt x="9343" y="12048"/>
                    <a:pt x="9375" y="12016"/>
                    <a:pt x="9375" y="11953"/>
                  </a:cubicBezTo>
                  <a:lnTo>
                    <a:pt x="9565" y="9958"/>
                  </a:lnTo>
                  <a:lnTo>
                    <a:pt x="9723" y="9831"/>
                  </a:lnTo>
                  <a:lnTo>
                    <a:pt x="11719" y="9768"/>
                  </a:lnTo>
                  <a:cubicBezTo>
                    <a:pt x="11782" y="9768"/>
                    <a:pt x="11814" y="9736"/>
                    <a:pt x="11845" y="9705"/>
                  </a:cubicBezTo>
                  <a:lnTo>
                    <a:pt x="12479" y="8279"/>
                  </a:lnTo>
                  <a:cubicBezTo>
                    <a:pt x="12510" y="8248"/>
                    <a:pt x="12510" y="8184"/>
                    <a:pt x="12479" y="8153"/>
                  </a:cubicBezTo>
                  <a:lnTo>
                    <a:pt x="11212" y="6569"/>
                  </a:lnTo>
                  <a:lnTo>
                    <a:pt x="11212" y="6379"/>
                  </a:lnTo>
                  <a:lnTo>
                    <a:pt x="12574" y="4923"/>
                  </a:lnTo>
                  <a:cubicBezTo>
                    <a:pt x="12605" y="4891"/>
                    <a:pt x="12637" y="4859"/>
                    <a:pt x="12605" y="4796"/>
                  </a:cubicBezTo>
                  <a:lnTo>
                    <a:pt x="12067" y="3339"/>
                  </a:lnTo>
                  <a:cubicBezTo>
                    <a:pt x="12035" y="3307"/>
                    <a:pt x="12004" y="3276"/>
                    <a:pt x="11972" y="3244"/>
                  </a:cubicBezTo>
                  <a:lnTo>
                    <a:pt x="9850" y="3022"/>
                  </a:lnTo>
                  <a:lnTo>
                    <a:pt x="9818" y="3022"/>
                  </a:lnTo>
                  <a:lnTo>
                    <a:pt x="9787" y="901"/>
                  </a:lnTo>
                  <a:cubicBezTo>
                    <a:pt x="9787" y="837"/>
                    <a:pt x="9755" y="806"/>
                    <a:pt x="9692" y="774"/>
                  </a:cubicBezTo>
                  <a:lnTo>
                    <a:pt x="8267" y="141"/>
                  </a:lnTo>
                  <a:cubicBezTo>
                    <a:pt x="8257" y="131"/>
                    <a:pt x="8245" y="127"/>
                    <a:pt x="8232" y="127"/>
                  </a:cubicBezTo>
                  <a:cubicBezTo>
                    <a:pt x="8201" y="127"/>
                    <a:pt x="8162" y="150"/>
                    <a:pt x="8140" y="172"/>
                  </a:cubicBezTo>
                  <a:lnTo>
                    <a:pt x="6493" y="1502"/>
                  </a:lnTo>
                  <a:lnTo>
                    <a:pt x="6461" y="1502"/>
                  </a:lnTo>
                  <a:lnTo>
                    <a:pt x="4941" y="46"/>
                  </a:lnTo>
                  <a:cubicBezTo>
                    <a:pt x="4919" y="23"/>
                    <a:pt x="4881" y="1"/>
                    <a:pt x="4838"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3"/>
            <p:cNvSpPr/>
            <p:nvPr/>
          </p:nvSpPr>
          <p:spPr>
            <a:xfrm>
              <a:off x="1327165" y="2140726"/>
              <a:ext cx="208070" cy="191343"/>
            </a:xfrm>
            <a:custGeom>
              <a:avLst/>
              <a:gdLst/>
              <a:ahLst/>
              <a:cxnLst/>
              <a:rect l="l" t="t" r="r" b="b"/>
              <a:pathLst>
                <a:path w="6145" h="5651" extrusionOk="0">
                  <a:moveTo>
                    <a:pt x="2914" y="267"/>
                  </a:moveTo>
                  <a:cubicBezTo>
                    <a:pt x="3294" y="267"/>
                    <a:pt x="3642" y="330"/>
                    <a:pt x="3991" y="489"/>
                  </a:cubicBezTo>
                  <a:cubicBezTo>
                    <a:pt x="5289" y="1059"/>
                    <a:pt x="5859" y="2610"/>
                    <a:pt x="5258" y="3909"/>
                  </a:cubicBezTo>
                  <a:cubicBezTo>
                    <a:pt x="4973" y="4510"/>
                    <a:pt x="4466" y="4986"/>
                    <a:pt x="3801" y="5239"/>
                  </a:cubicBezTo>
                  <a:cubicBezTo>
                    <a:pt x="3504" y="5343"/>
                    <a:pt x="3193" y="5398"/>
                    <a:pt x="2882" y="5398"/>
                  </a:cubicBezTo>
                  <a:cubicBezTo>
                    <a:pt x="2528" y="5398"/>
                    <a:pt x="2174" y="5327"/>
                    <a:pt x="1837" y="5176"/>
                  </a:cubicBezTo>
                  <a:cubicBezTo>
                    <a:pt x="1204" y="4890"/>
                    <a:pt x="729" y="4384"/>
                    <a:pt x="507" y="3719"/>
                  </a:cubicBezTo>
                  <a:cubicBezTo>
                    <a:pt x="254" y="3085"/>
                    <a:pt x="286" y="2389"/>
                    <a:pt x="571" y="1755"/>
                  </a:cubicBezTo>
                  <a:cubicBezTo>
                    <a:pt x="856" y="1122"/>
                    <a:pt x="1362" y="647"/>
                    <a:pt x="2027" y="425"/>
                  </a:cubicBezTo>
                  <a:cubicBezTo>
                    <a:pt x="2312" y="299"/>
                    <a:pt x="2629" y="267"/>
                    <a:pt x="2914" y="267"/>
                  </a:cubicBezTo>
                  <a:close/>
                  <a:moveTo>
                    <a:pt x="2924" y="0"/>
                  </a:moveTo>
                  <a:cubicBezTo>
                    <a:pt x="2588" y="0"/>
                    <a:pt x="2250" y="56"/>
                    <a:pt x="1932" y="172"/>
                  </a:cubicBezTo>
                  <a:cubicBezTo>
                    <a:pt x="1204" y="425"/>
                    <a:pt x="666" y="964"/>
                    <a:pt x="349" y="1660"/>
                  </a:cubicBezTo>
                  <a:cubicBezTo>
                    <a:pt x="32" y="2325"/>
                    <a:pt x="1" y="3117"/>
                    <a:pt x="254" y="3814"/>
                  </a:cubicBezTo>
                  <a:cubicBezTo>
                    <a:pt x="539" y="4510"/>
                    <a:pt x="1046" y="5081"/>
                    <a:pt x="1742" y="5397"/>
                  </a:cubicBezTo>
                  <a:cubicBezTo>
                    <a:pt x="2122" y="5587"/>
                    <a:pt x="2502" y="5651"/>
                    <a:pt x="2914" y="5651"/>
                  </a:cubicBezTo>
                  <a:cubicBezTo>
                    <a:pt x="3262" y="5651"/>
                    <a:pt x="3579" y="5587"/>
                    <a:pt x="3896" y="5492"/>
                  </a:cubicBezTo>
                  <a:cubicBezTo>
                    <a:pt x="4624" y="5207"/>
                    <a:pt x="5194" y="4700"/>
                    <a:pt x="5479" y="4004"/>
                  </a:cubicBezTo>
                  <a:cubicBezTo>
                    <a:pt x="6144" y="2579"/>
                    <a:pt x="5511" y="900"/>
                    <a:pt x="4086" y="235"/>
                  </a:cubicBezTo>
                  <a:cubicBezTo>
                    <a:pt x="3724" y="80"/>
                    <a:pt x="3325" y="0"/>
                    <a:pt x="2924"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23"/>
            <p:cNvSpPr/>
            <p:nvPr/>
          </p:nvSpPr>
          <p:spPr>
            <a:xfrm>
              <a:off x="1107345" y="1926697"/>
              <a:ext cx="621974" cy="623058"/>
            </a:xfrm>
            <a:custGeom>
              <a:avLst/>
              <a:gdLst/>
              <a:ahLst/>
              <a:cxnLst/>
              <a:rect l="l" t="t" r="r" b="b"/>
              <a:pathLst>
                <a:path w="18369" h="18401" extrusionOk="0">
                  <a:moveTo>
                    <a:pt x="9184" y="507"/>
                  </a:moveTo>
                  <a:cubicBezTo>
                    <a:pt x="13966" y="507"/>
                    <a:pt x="17862" y="4403"/>
                    <a:pt x="17862" y="9185"/>
                  </a:cubicBezTo>
                  <a:cubicBezTo>
                    <a:pt x="17862" y="13967"/>
                    <a:pt x="13966" y="17862"/>
                    <a:pt x="9184" y="17862"/>
                  </a:cubicBezTo>
                  <a:cubicBezTo>
                    <a:pt x="4402" y="17862"/>
                    <a:pt x="507" y="13967"/>
                    <a:pt x="507" y="9185"/>
                  </a:cubicBezTo>
                  <a:cubicBezTo>
                    <a:pt x="507" y="4403"/>
                    <a:pt x="4402" y="507"/>
                    <a:pt x="9184" y="507"/>
                  </a:cubicBezTo>
                  <a:close/>
                  <a:moveTo>
                    <a:pt x="9184" y="1"/>
                  </a:moveTo>
                  <a:cubicBezTo>
                    <a:pt x="4117" y="1"/>
                    <a:pt x="0" y="4118"/>
                    <a:pt x="0" y="9185"/>
                  </a:cubicBezTo>
                  <a:cubicBezTo>
                    <a:pt x="0" y="14252"/>
                    <a:pt x="4117" y="18400"/>
                    <a:pt x="9184" y="18400"/>
                  </a:cubicBezTo>
                  <a:cubicBezTo>
                    <a:pt x="14251" y="18400"/>
                    <a:pt x="18368" y="14252"/>
                    <a:pt x="18368" y="9185"/>
                  </a:cubicBezTo>
                  <a:cubicBezTo>
                    <a:pt x="18368" y="4118"/>
                    <a:pt x="14251" y="1"/>
                    <a:pt x="918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6" name="Google Shape;1806;p23"/>
          <p:cNvGrpSpPr/>
          <p:nvPr/>
        </p:nvGrpSpPr>
        <p:grpSpPr>
          <a:xfrm>
            <a:off x="1195307" y="3758614"/>
            <a:ext cx="575077" cy="576048"/>
            <a:chOff x="1107345" y="3440815"/>
            <a:chExt cx="621974" cy="623024"/>
          </a:xfrm>
        </p:grpSpPr>
        <p:sp>
          <p:nvSpPr>
            <p:cNvPr id="1807" name="Google Shape;1807;p23"/>
            <p:cNvSpPr/>
            <p:nvPr/>
          </p:nvSpPr>
          <p:spPr>
            <a:xfrm>
              <a:off x="1248880" y="3704584"/>
              <a:ext cx="264887" cy="182336"/>
            </a:xfrm>
            <a:custGeom>
              <a:avLst/>
              <a:gdLst/>
              <a:ahLst/>
              <a:cxnLst/>
              <a:rect l="l" t="t" r="r" b="b"/>
              <a:pathLst>
                <a:path w="7823" h="5385" extrusionOk="0">
                  <a:moveTo>
                    <a:pt x="1" y="1"/>
                  </a:moveTo>
                  <a:lnTo>
                    <a:pt x="1" y="5384"/>
                  </a:lnTo>
                  <a:lnTo>
                    <a:pt x="7823" y="5384"/>
                  </a:lnTo>
                  <a:lnTo>
                    <a:pt x="78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3"/>
            <p:cNvSpPr/>
            <p:nvPr/>
          </p:nvSpPr>
          <p:spPr>
            <a:xfrm>
              <a:off x="1244614" y="3700318"/>
              <a:ext cx="273453" cy="190903"/>
            </a:xfrm>
            <a:custGeom>
              <a:avLst/>
              <a:gdLst/>
              <a:ahLst/>
              <a:cxnLst/>
              <a:rect l="l" t="t" r="r" b="b"/>
              <a:pathLst>
                <a:path w="8076" h="5638" extrusionOk="0">
                  <a:moveTo>
                    <a:pt x="7822" y="253"/>
                  </a:moveTo>
                  <a:lnTo>
                    <a:pt x="7822" y="5384"/>
                  </a:lnTo>
                  <a:lnTo>
                    <a:pt x="253" y="5384"/>
                  </a:lnTo>
                  <a:lnTo>
                    <a:pt x="253" y="253"/>
                  </a:lnTo>
                  <a:close/>
                  <a:moveTo>
                    <a:pt x="127" y="0"/>
                  </a:moveTo>
                  <a:cubicBezTo>
                    <a:pt x="32" y="0"/>
                    <a:pt x="0" y="63"/>
                    <a:pt x="0" y="127"/>
                  </a:cubicBezTo>
                  <a:lnTo>
                    <a:pt x="0" y="5510"/>
                  </a:lnTo>
                  <a:cubicBezTo>
                    <a:pt x="0" y="5574"/>
                    <a:pt x="32" y="5637"/>
                    <a:pt x="127" y="5637"/>
                  </a:cubicBezTo>
                  <a:lnTo>
                    <a:pt x="7949" y="5637"/>
                  </a:lnTo>
                  <a:cubicBezTo>
                    <a:pt x="8012" y="5637"/>
                    <a:pt x="8076" y="5574"/>
                    <a:pt x="8076" y="5510"/>
                  </a:cubicBezTo>
                  <a:lnTo>
                    <a:pt x="8076" y="127"/>
                  </a:lnTo>
                  <a:cubicBezTo>
                    <a:pt x="8076" y="63"/>
                    <a:pt x="8012" y="0"/>
                    <a:pt x="7949"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3"/>
            <p:cNvSpPr/>
            <p:nvPr/>
          </p:nvSpPr>
          <p:spPr>
            <a:xfrm>
              <a:off x="1293914" y="3659550"/>
              <a:ext cx="264921" cy="182336"/>
            </a:xfrm>
            <a:custGeom>
              <a:avLst/>
              <a:gdLst/>
              <a:ahLst/>
              <a:cxnLst/>
              <a:rect l="l" t="t" r="r" b="b"/>
              <a:pathLst>
                <a:path w="7824" h="5385" extrusionOk="0">
                  <a:moveTo>
                    <a:pt x="1" y="1"/>
                  </a:moveTo>
                  <a:lnTo>
                    <a:pt x="1" y="5384"/>
                  </a:lnTo>
                  <a:lnTo>
                    <a:pt x="7823" y="5384"/>
                  </a:lnTo>
                  <a:lnTo>
                    <a:pt x="78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3"/>
            <p:cNvSpPr/>
            <p:nvPr/>
          </p:nvSpPr>
          <p:spPr>
            <a:xfrm>
              <a:off x="1289648" y="3655250"/>
              <a:ext cx="273453" cy="190937"/>
            </a:xfrm>
            <a:custGeom>
              <a:avLst/>
              <a:gdLst/>
              <a:ahLst/>
              <a:cxnLst/>
              <a:rect l="l" t="t" r="r" b="b"/>
              <a:pathLst>
                <a:path w="8076" h="5639" extrusionOk="0">
                  <a:moveTo>
                    <a:pt x="7822" y="254"/>
                  </a:moveTo>
                  <a:lnTo>
                    <a:pt x="7822" y="5385"/>
                  </a:lnTo>
                  <a:lnTo>
                    <a:pt x="253" y="5385"/>
                  </a:lnTo>
                  <a:lnTo>
                    <a:pt x="253" y="254"/>
                  </a:lnTo>
                  <a:close/>
                  <a:moveTo>
                    <a:pt x="127" y="1"/>
                  </a:moveTo>
                  <a:cubicBezTo>
                    <a:pt x="63" y="1"/>
                    <a:pt x="0" y="64"/>
                    <a:pt x="0" y="128"/>
                  </a:cubicBezTo>
                  <a:lnTo>
                    <a:pt x="0" y="5511"/>
                  </a:lnTo>
                  <a:cubicBezTo>
                    <a:pt x="0" y="5575"/>
                    <a:pt x="63" y="5638"/>
                    <a:pt x="127" y="5638"/>
                  </a:cubicBezTo>
                  <a:lnTo>
                    <a:pt x="7949" y="5638"/>
                  </a:lnTo>
                  <a:cubicBezTo>
                    <a:pt x="8044" y="5638"/>
                    <a:pt x="8076" y="5575"/>
                    <a:pt x="8076" y="5511"/>
                  </a:cubicBezTo>
                  <a:lnTo>
                    <a:pt x="8076" y="128"/>
                  </a:lnTo>
                  <a:cubicBezTo>
                    <a:pt x="8076" y="64"/>
                    <a:pt x="8044" y="1"/>
                    <a:pt x="794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3"/>
            <p:cNvSpPr/>
            <p:nvPr/>
          </p:nvSpPr>
          <p:spPr>
            <a:xfrm>
              <a:off x="1337898" y="3615600"/>
              <a:ext cx="265970" cy="182302"/>
            </a:xfrm>
            <a:custGeom>
              <a:avLst/>
              <a:gdLst/>
              <a:ahLst/>
              <a:cxnLst/>
              <a:rect l="l" t="t" r="r" b="b"/>
              <a:pathLst>
                <a:path w="7855" h="5384" extrusionOk="0">
                  <a:moveTo>
                    <a:pt x="0" y="0"/>
                  </a:moveTo>
                  <a:lnTo>
                    <a:pt x="0" y="5384"/>
                  </a:lnTo>
                  <a:lnTo>
                    <a:pt x="7854" y="5384"/>
                  </a:lnTo>
                  <a:lnTo>
                    <a:pt x="78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3"/>
            <p:cNvSpPr/>
            <p:nvPr/>
          </p:nvSpPr>
          <p:spPr>
            <a:xfrm>
              <a:off x="1333598" y="3611300"/>
              <a:ext cx="274537" cy="190903"/>
            </a:xfrm>
            <a:custGeom>
              <a:avLst/>
              <a:gdLst/>
              <a:ahLst/>
              <a:cxnLst/>
              <a:rect l="l" t="t" r="r" b="b"/>
              <a:pathLst>
                <a:path w="8108" h="5638" extrusionOk="0">
                  <a:moveTo>
                    <a:pt x="7823" y="254"/>
                  </a:moveTo>
                  <a:lnTo>
                    <a:pt x="7823" y="5384"/>
                  </a:lnTo>
                  <a:lnTo>
                    <a:pt x="254" y="5384"/>
                  </a:lnTo>
                  <a:lnTo>
                    <a:pt x="254" y="254"/>
                  </a:lnTo>
                  <a:close/>
                  <a:moveTo>
                    <a:pt x="127" y="1"/>
                  </a:moveTo>
                  <a:cubicBezTo>
                    <a:pt x="64" y="1"/>
                    <a:pt x="1" y="64"/>
                    <a:pt x="1" y="127"/>
                  </a:cubicBezTo>
                  <a:lnTo>
                    <a:pt x="1" y="5511"/>
                  </a:lnTo>
                  <a:cubicBezTo>
                    <a:pt x="1" y="5574"/>
                    <a:pt x="64" y="5638"/>
                    <a:pt x="127" y="5638"/>
                  </a:cubicBezTo>
                  <a:lnTo>
                    <a:pt x="7981" y="5638"/>
                  </a:lnTo>
                  <a:cubicBezTo>
                    <a:pt x="8044" y="5638"/>
                    <a:pt x="8108" y="5574"/>
                    <a:pt x="8108" y="5511"/>
                  </a:cubicBezTo>
                  <a:lnTo>
                    <a:pt x="8108" y="127"/>
                  </a:lnTo>
                  <a:cubicBezTo>
                    <a:pt x="8108" y="64"/>
                    <a:pt x="8044" y="1"/>
                    <a:pt x="798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3"/>
            <p:cNvSpPr/>
            <p:nvPr/>
          </p:nvSpPr>
          <p:spPr>
            <a:xfrm>
              <a:off x="1107345" y="3440815"/>
              <a:ext cx="621974" cy="623024"/>
            </a:xfrm>
            <a:custGeom>
              <a:avLst/>
              <a:gdLst/>
              <a:ahLst/>
              <a:cxnLst/>
              <a:rect l="l" t="t" r="r" b="b"/>
              <a:pathLst>
                <a:path w="18369" h="18400" extrusionOk="0">
                  <a:moveTo>
                    <a:pt x="9184" y="539"/>
                  </a:moveTo>
                  <a:cubicBezTo>
                    <a:pt x="13966" y="539"/>
                    <a:pt x="17862" y="4434"/>
                    <a:pt x="17862" y="9216"/>
                  </a:cubicBezTo>
                  <a:cubicBezTo>
                    <a:pt x="17862" y="13998"/>
                    <a:pt x="13966" y="17893"/>
                    <a:pt x="9184" y="17893"/>
                  </a:cubicBezTo>
                  <a:cubicBezTo>
                    <a:pt x="4402" y="17893"/>
                    <a:pt x="507" y="13998"/>
                    <a:pt x="507" y="9216"/>
                  </a:cubicBezTo>
                  <a:cubicBezTo>
                    <a:pt x="507" y="4434"/>
                    <a:pt x="4402" y="539"/>
                    <a:pt x="9184" y="539"/>
                  </a:cubicBezTo>
                  <a:close/>
                  <a:moveTo>
                    <a:pt x="9184" y="0"/>
                  </a:moveTo>
                  <a:cubicBezTo>
                    <a:pt x="4117" y="0"/>
                    <a:pt x="0" y="4117"/>
                    <a:pt x="0" y="9216"/>
                  </a:cubicBezTo>
                  <a:cubicBezTo>
                    <a:pt x="0" y="14283"/>
                    <a:pt x="4117" y="18400"/>
                    <a:pt x="9184" y="18400"/>
                  </a:cubicBezTo>
                  <a:cubicBezTo>
                    <a:pt x="14251" y="18400"/>
                    <a:pt x="18368" y="14283"/>
                    <a:pt x="18368" y="9216"/>
                  </a:cubicBezTo>
                  <a:cubicBezTo>
                    <a:pt x="18368" y="4117"/>
                    <a:pt x="14251" y="0"/>
                    <a:pt x="9184"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4" name="Google Shape;1814;p23"/>
          <p:cNvGrpSpPr/>
          <p:nvPr/>
        </p:nvGrpSpPr>
        <p:grpSpPr>
          <a:xfrm>
            <a:off x="7372126" y="952063"/>
            <a:ext cx="575077" cy="576079"/>
            <a:chOff x="7414685" y="411530"/>
            <a:chExt cx="621974" cy="623058"/>
          </a:xfrm>
        </p:grpSpPr>
        <p:sp>
          <p:nvSpPr>
            <p:cNvPr id="1815" name="Google Shape;1815;p23"/>
            <p:cNvSpPr/>
            <p:nvPr/>
          </p:nvSpPr>
          <p:spPr>
            <a:xfrm>
              <a:off x="7851102" y="715541"/>
              <a:ext cx="60101" cy="106185"/>
            </a:xfrm>
            <a:custGeom>
              <a:avLst/>
              <a:gdLst/>
              <a:ahLst/>
              <a:cxnLst/>
              <a:rect l="l" t="t" r="r" b="b"/>
              <a:pathLst>
                <a:path w="1775" h="3136" extrusionOk="0">
                  <a:moveTo>
                    <a:pt x="222" y="0"/>
                  </a:moveTo>
                  <a:cubicBezTo>
                    <a:pt x="159" y="0"/>
                    <a:pt x="96" y="63"/>
                    <a:pt x="96" y="127"/>
                  </a:cubicBezTo>
                  <a:cubicBezTo>
                    <a:pt x="96" y="190"/>
                    <a:pt x="159" y="253"/>
                    <a:pt x="222" y="253"/>
                  </a:cubicBezTo>
                  <a:cubicBezTo>
                    <a:pt x="951" y="253"/>
                    <a:pt x="1521" y="855"/>
                    <a:pt x="1521" y="1552"/>
                  </a:cubicBezTo>
                  <a:cubicBezTo>
                    <a:pt x="1521" y="2249"/>
                    <a:pt x="888" y="2882"/>
                    <a:pt x="159" y="2882"/>
                  </a:cubicBezTo>
                  <a:cubicBezTo>
                    <a:pt x="64" y="2882"/>
                    <a:pt x="1" y="2914"/>
                    <a:pt x="1" y="3009"/>
                  </a:cubicBezTo>
                  <a:cubicBezTo>
                    <a:pt x="1" y="3072"/>
                    <a:pt x="64" y="3135"/>
                    <a:pt x="159" y="3135"/>
                  </a:cubicBezTo>
                  <a:cubicBezTo>
                    <a:pt x="1046" y="3135"/>
                    <a:pt x="1774" y="2407"/>
                    <a:pt x="1774" y="1552"/>
                  </a:cubicBezTo>
                  <a:cubicBezTo>
                    <a:pt x="1774" y="697"/>
                    <a:pt x="1078" y="0"/>
                    <a:pt x="22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3"/>
            <p:cNvSpPr/>
            <p:nvPr/>
          </p:nvSpPr>
          <p:spPr>
            <a:xfrm>
              <a:off x="7544432" y="715541"/>
              <a:ext cx="60068" cy="106185"/>
            </a:xfrm>
            <a:custGeom>
              <a:avLst/>
              <a:gdLst/>
              <a:ahLst/>
              <a:cxnLst/>
              <a:rect l="l" t="t" r="r" b="b"/>
              <a:pathLst>
                <a:path w="1774" h="3136" extrusionOk="0">
                  <a:moveTo>
                    <a:pt x="1584" y="0"/>
                  </a:moveTo>
                  <a:cubicBezTo>
                    <a:pt x="729" y="0"/>
                    <a:pt x="0" y="697"/>
                    <a:pt x="0" y="1552"/>
                  </a:cubicBezTo>
                  <a:cubicBezTo>
                    <a:pt x="0" y="2407"/>
                    <a:pt x="761" y="3135"/>
                    <a:pt x="1647" y="3135"/>
                  </a:cubicBezTo>
                  <a:cubicBezTo>
                    <a:pt x="1711" y="3135"/>
                    <a:pt x="1774" y="3072"/>
                    <a:pt x="1774" y="3009"/>
                  </a:cubicBezTo>
                  <a:cubicBezTo>
                    <a:pt x="1774" y="2945"/>
                    <a:pt x="1711" y="2882"/>
                    <a:pt x="1647" y="2882"/>
                  </a:cubicBezTo>
                  <a:cubicBezTo>
                    <a:pt x="887" y="2882"/>
                    <a:pt x="285" y="2280"/>
                    <a:pt x="285" y="1552"/>
                  </a:cubicBezTo>
                  <a:cubicBezTo>
                    <a:pt x="285" y="855"/>
                    <a:pt x="856" y="253"/>
                    <a:pt x="1584" y="253"/>
                  </a:cubicBezTo>
                  <a:cubicBezTo>
                    <a:pt x="1647" y="253"/>
                    <a:pt x="1711" y="190"/>
                    <a:pt x="1711" y="127"/>
                  </a:cubicBezTo>
                  <a:cubicBezTo>
                    <a:pt x="1711" y="63"/>
                    <a:pt x="1647" y="0"/>
                    <a:pt x="1584"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3"/>
            <p:cNvSpPr/>
            <p:nvPr/>
          </p:nvSpPr>
          <p:spPr>
            <a:xfrm>
              <a:off x="7587333" y="710801"/>
              <a:ext cx="280970" cy="211727"/>
            </a:xfrm>
            <a:custGeom>
              <a:avLst/>
              <a:gdLst/>
              <a:ahLst/>
              <a:cxnLst/>
              <a:rect l="l" t="t" r="r" b="b"/>
              <a:pathLst>
                <a:path w="8298" h="6253" extrusionOk="0">
                  <a:moveTo>
                    <a:pt x="7999" y="1"/>
                  </a:moveTo>
                  <a:cubicBezTo>
                    <a:pt x="7983" y="1"/>
                    <a:pt x="7966" y="5"/>
                    <a:pt x="7949" y="13"/>
                  </a:cubicBezTo>
                  <a:cubicBezTo>
                    <a:pt x="7854" y="13"/>
                    <a:pt x="7822" y="108"/>
                    <a:pt x="7854" y="172"/>
                  </a:cubicBezTo>
                  <a:cubicBezTo>
                    <a:pt x="7981" y="615"/>
                    <a:pt x="8044" y="1058"/>
                    <a:pt x="8044" y="1534"/>
                  </a:cubicBezTo>
                  <a:cubicBezTo>
                    <a:pt x="8044" y="4004"/>
                    <a:pt x="6302" y="5999"/>
                    <a:pt x="4149" y="5999"/>
                  </a:cubicBezTo>
                  <a:cubicBezTo>
                    <a:pt x="1995" y="5999"/>
                    <a:pt x="254" y="4004"/>
                    <a:pt x="254" y="1534"/>
                  </a:cubicBezTo>
                  <a:cubicBezTo>
                    <a:pt x="254" y="1090"/>
                    <a:pt x="317" y="647"/>
                    <a:pt x="444" y="203"/>
                  </a:cubicBezTo>
                  <a:cubicBezTo>
                    <a:pt x="444" y="140"/>
                    <a:pt x="412" y="77"/>
                    <a:pt x="349" y="45"/>
                  </a:cubicBezTo>
                  <a:cubicBezTo>
                    <a:pt x="285" y="45"/>
                    <a:pt x="190" y="77"/>
                    <a:pt x="190" y="140"/>
                  </a:cubicBezTo>
                  <a:cubicBezTo>
                    <a:pt x="64" y="583"/>
                    <a:pt x="0" y="1058"/>
                    <a:pt x="0" y="1534"/>
                  </a:cubicBezTo>
                  <a:cubicBezTo>
                    <a:pt x="0" y="4130"/>
                    <a:pt x="1869" y="6252"/>
                    <a:pt x="4149" y="6252"/>
                  </a:cubicBezTo>
                  <a:cubicBezTo>
                    <a:pt x="6429" y="6252"/>
                    <a:pt x="8298" y="4130"/>
                    <a:pt x="8298" y="1534"/>
                  </a:cubicBezTo>
                  <a:cubicBezTo>
                    <a:pt x="8298" y="1058"/>
                    <a:pt x="8234" y="552"/>
                    <a:pt x="8107" y="77"/>
                  </a:cubicBezTo>
                  <a:cubicBezTo>
                    <a:pt x="8084" y="30"/>
                    <a:pt x="8044" y="1"/>
                    <a:pt x="799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3"/>
            <p:cNvSpPr/>
            <p:nvPr/>
          </p:nvSpPr>
          <p:spPr>
            <a:xfrm>
              <a:off x="7574466" y="550406"/>
              <a:ext cx="306704" cy="170519"/>
            </a:xfrm>
            <a:custGeom>
              <a:avLst/>
              <a:gdLst/>
              <a:ahLst/>
              <a:cxnLst/>
              <a:rect l="l" t="t" r="r" b="b"/>
              <a:pathLst>
                <a:path w="9058" h="5036" extrusionOk="0">
                  <a:moveTo>
                    <a:pt x="3389" y="0"/>
                  </a:moveTo>
                  <a:cubicBezTo>
                    <a:pt x="1552" y="380"/>
                    <a:pt x="222" y="2027"/>
                    <a:pt x="222" y="3895"/>
                  </a:cubicBezTo>
                  <a:lnTo>
                    <a:pt x="222" y="3990"/>
                  </a:lnTo>
                  <a:lnTo>
                    <a:pt x="127" y="3990"/>
                  </a:lnTo>
                  <a:cubicBezTo>
                    <a:pt x="32" y="3990"/>
                    <a:pt x="0" y="4054"/>
                    <a:pt x="0" y="4117"/>
                  </a:cubicBezTo>
                  <a:lnTo>
                    <a:pt x="0" y="4877"/>
                  </a:lnTo>
                  <a:cubicBezTo>
                    <a:pt x="0" y="4972"/>
                    <a:pt x="32" y="5035"/>
                    <a:pt x="127" y="5035"/>
                  </a:cubicBezTo>
                  <a:lnTo>
                    <a:pt x="8931" y="5035"/>
                  </a:lnTo>
                  <a:cubicBezTo>
                    <a:pt x="9026" y="5035"/>
                    <a:pt x="9058" y="4972"/>
                    <a:pt x="9058" y="4877"/>
                  </a:cubicBezTo>
                  <a:lnTo>
                    <a:pt x="9058" y="4117"/>
                  </a:lnTo>
                  <a:cubicBezTo>
                    <a:pt x="9058" y="4054"/>
                    <a:pt x="8994" y="3990"/>
                    <a:pt x="8931" y="3990"/>
                  </a:cubicBezTo>
                  <a:lnTo>
                    <a:pt x="8804" y="3990"/>
                  </a:lnTo>
                  <a:lnTo>
                    <a:pt x="8804" y="3895"/>
                  </a:lnTo>
                  <a:cubicBezTo>
                    <a:pt x="8804" y="1995"/>
                    <a:pt x="7474" y="348"/>
                    <a:pt x="5606" y="0"/>
                  </a:cubicBezTo>
                  <a:cubicBezTo>
                    <a:pt x="5542" y="0"/>
                    <a:pt x="5479" y="32"/>
                    <a:pt x="5447" y="95"/>
                  </a:cubicBezTo>
                  <a:cubicBezTo>
                    <a:pt x="5447" y="158"/>
                    <a:pt x="5479" y="253"/>
                    <a:pt x="5574" y="253"/>
                  </a:cubicBezTo>
                  <a:cubicBezTo>
                    <a:pt x="7284" y="602"/>
                    <a:pt x="8551" y="2122"/>
                    <a:pt x="8551" y="3895"/>
                  </a:cubicBezTo>
                  <a:lnTo>
                    <a:pt x="8551" y="4117"/>
                  </a:lnTo>
                  <a:cubicBezTo>
                    <a:pt x="8551" y="4180"/>
                    <a:pt x="8614" y="4244"/>
                    <a:pt x="8678" y="4244"/>
                  </a:cubicBezTo>
                  <a:lnTo>
                    <a:pt x="8804" y="4244"/>
                  </a:lnTo>
                  <a:lnTo>
                    <a:pt x="8804" y="4750"/>
                  </a:lnTo>
                  <a:lnTo>
                    <a:pt x="254" y="4750"/>
                  </a:lnTo>
                  <a:lnTo>
                    <a:pt x="254" y="4244"/>
                  </a:lnTo>
                  <a:lnTo>
                    <a:pt x="380" y="4244"/>
                  </a:lnTo>
                  <a:cubicBezTo>
                    <a:pt x="444" y="4244"/>
                    <a:pt x="507" y="4180"/>
                    <a:pt x="507" y="4117"/>
                  </a:cubicBezTo>
                  <a:lnTo>
                    <a:pt x="507" y="3895"/>
                  </a:lnTo>
                  <a:cubicBezTo>
                    <a:pt x="507" y="2154"/>
                    <a:pt x="1742" y="633"/>
                    <a:pt x="3452" y="253"/>
                  </a:cubicBezTo>
                  <a:cubicBezTo>
                    <a:pt x="3515" y="253"/>
                    <a:pt x="3547" y="190"/>
                    <a:pt x="3547" y="95"/>
                  </a:cubicBezTo>
                  <a:cubicBezTo>
                    <a:pt x="3515" y="32"/>
                    <a:pt x="3452" y="0"/>
                    <a:pt x="3389"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3"/>
            <p:cNvSpPr/>
            <p:nvPr/>
          </p:nvSpPr>
          <p:spPr>
            <a:xfrm>
              <a:off x="7583032" y="684424"/>
              <a:ext cx="289571" cy="8634"/>
            </a:xfrm>
            <a:custGeom>
              <a:avLst/>
              <a:gdLst/>
              <a:ahLst/>
              <a:cxnLst/>
              <a:rect l="l" t="t" r="r" b="b"/>
              <a:pathLst>
                <a:path w="8552" h="255" extrusionOk="0">
                  <a:moveTo>
                    <a:pt x="127" y="1"/>
                  </a:moveTo>
                  <a:cubicBezTo>
                    <a:pt x="64" y="1"/>
                    <a:pt x="1" y="64"/>
                    <a:pt x="1" y="127"/>
                  </a:cubicBezTo>
                  <a:cubicBezTo>
                    <a:pt x="1" y="191"/>
                    <a:pt x="64" y="254"/>
                    <a:pt x="127" y="254"/>
                  </a:cubicBezTo>
                  <a:lnTo>
                    <a:pt x="8425" y="254"/>
                  </a:lnTo>
                  <a:cubicBezTo>
                    <a:pt x="8488" y="254"/>
                    <a:pt x="8551" y="191"/>
                    <a:pt x="8551" y="127"/>
                  </a:cubicBezTo>
                  <a:cubicBezTo>
                    <a:pt x="8551" y="64"/>
                    <a:pt x="8488" y="1"/>
                    <a:pt x="842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3"/>
            <p:cNvSpPr/>
            <p:nvPr/>
          </p:nvSpPr>
          <p:spPr>
            <a:xfrm>
              <a:off x="7682750" y="523589"/>
              <a:ext cx="90101" cy="109402"/>
            </a:xfrm>
            <a:custGeom>
              <a:avLst/>
              <a:gdLst/>
              <a:ahLst/>
              <a:cxnLst/>
              <a:rect l="l" t="t" r="r" b="b"/>
              <a:pathLst>
                <a:path w="2661" h="3231" extrusionOk="0">
                  <a:moveTo>
                    <a:pt x="2376" y="285"/>
                  </a:moveTo>
                  <a:lnTo>
                    <a:pt x="1933" y="2946"/>
                  </a:lnTo>
                  <a:lnTo>
                    <a:pt x="602" y="2946"/>
                  </a:lnTo>
                  <a:lnTo>
                    <a:pt x="286" y="285"/>
                  </a:lnTo>
                  <a:close/>
                  <a:moveTo>
                    <a:pt x="127" y="0"/>
                  </a:moveTo>
                  <a:cubicBezTo>
                    <a:pt x="96" y="0"/>
                    <a:pt x="64" y="32"/>
                    <a:pt x="32" y="64"/>
                  </a:cubicBezTo>
                  <a:cubicBezTo>
                    <a:pt x="1" y="95"/>
                    <a:pt x="1" y="127"/>
                    <a:pt x="1" y="159"/>
                  </a:cubicBezTo>
                  <a:lnTo>
                    <a:pt x="349" y="3104"/>
                  </a:lnTo>
                  <a:cubicBezTo>
                    <a:pt x="381" y="3167"/>
                    <a:pt x="412" y="3231"/>
                    <a:pt x="476" y="3231"/>
                  </a:cubicBezTo>
                  <a:lnTo>
                    <a:pt x="2059" y="3231"/>
                  </a:lnTo>
                  <a:cubicBezTo>
                    <a:pt x="2123" y="3231"/>
                    <a:pt x="2186" y="3167"/>
                    <a:pt x="2186" y="3104"/>
                  </a:cubicBezTo>
                  <a:lnTo>
                    <a:pt x="2629" y="159"/>
                  </a:lnTo>
                  <a:cubicBezTo>
                    <a:pt x="2661" y="127"/>
                    <a:pt x="2629" y="95"/>
                    <a:pt x="2598" y="64"/>
                  </a:cubicBezTo>
                  <a:cubicBezTo>
                    <a:pt x="2598" y="32"/>
                    <a:pt x="2566" y="0"/>
                    <a:pt x="250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3"/>
            <p:cNvSpPr/>
            <p:nvPr/>
          </p:nvSpPr>
          <p:spPr>
            <a:xfrm>
              <a:off x="7764251" y="524131"/>
              <a:ext cx="57934" cy="58476"/>
            </a:xfrm>
            <a:custGeom>
              <a:avLst/>
              <a:gdLst/>
              <a:ahLst/>
              <a:cxnLst/>
              <a:rect l="l" t="t" r="r" b="b"/>
              <a:pathLst>
                <a:path w="1711" h="1727" extrusionOk="0">
                  <a:moveTo>
                    <a:pt x="147" y="0"/>
                  </a:moveTo>
                  <a:cubicBezTo>
                    <a:pt x="111" y="0"/>
                    <a:pt x="80" y="16"/>
                    <a:pt x="64" y="48"/>
                  </a:cubicBezTo>
                  <a:cubicBezTo>
                    <a:pt x="1" y="79"/>
                    <a:pt x="1" y="174"/>
                    <a:pt x="64" y="206"/>
                  </a:cubicBezTo>
                  <a:lnTo>
                    <a:pt x="1489" y="1694"/>
                  </a:lnTo>
                  <a:cubicBezTo>
                    <a:pt x="1521" y="1726"/>
                    <a:pt x="1552" y="1726"/>
                    <a:pt x="1584" y="1726"/>
                  </a:cubicBezTo>
                  <a:cubicBezTo>
                    <a:pt x="1616" y="1726"/>
                    <a:pt x="1647" y="1726"/>
                    <a:pt x="1679" y="1694"/>
                  </a:cubicBezTo>
                  <a:cubicBezTo>
                    <a:pt x="1711" y="1663"/>
                    <a:pt x="1711" y="1568"/>
                    <a:pt x="1679" y="1504"/>
                  </a:cubicBezTo>
                  <a:lnTo>
                    <a:pt x="254" y="48"/>
                  </a:lnTo>
                  <a:cubicBezTo>
                    <a:pt x="222" y="16"/>
                    <a:pt x="183" y="0"/>
                    <a:pt x="14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3"/>
            <p:cNvSpPr/>
            <p:nvPr/>
          </p:nvSpPr>
          <p:spPr>
            <a:xfrm>
              <a:off x="7633416" y="524131"/>
              <a:ext cx="57968" cy="58476"/>
            </a:xfrm>
            <a:custGeom>
              <a:avLst/>
              <a:gdLst/>
              <a:ahLst/>
              <a:cxnLst/>
              <a:rect l="l" t="t" r="r" b="b"/>
              <a:pathLst>
                <a:path w="1712" h="1727" extrusionOk="0">
                  <a:moveTo>
                    <a:pt x="1569" y="0"/>
                  </a:moveTo>
                  <a:cubicBezTo>
                    <a:pt x="1537" y="0"/>
                    <a:pt x="1505" y="16"/>
                    <a:pt x="1489" y="48"/>
                  </a:cubicBezTo>
                  <a:lnTo>
                    <a:pt x="33" y="1504"/>
                  </a:lnTo>
                  <a:cubicBezTo>
                    <a:pt x="1" y="1568"/>
                    <a:pt x="1" y="1631"/>
                    <a:pt x="33" y="1694"/>
                  </a:cubicBezTo>
                  <a:cubicBezTo>
                    <a:pt x="64" y="1726"/>
                    <a:pt x="96" y="1726"/>
                    <a:pt x="128" y="1726"/>
                  </a:cubicBezTo>
                  <a:cubicBezTo>
                    <a:pt x="159" y="1726"/>
                    <a:pt x="191" y="1726"/>
                    <a:pt x="223" y="1694"/>
                  </a:cubicBezTo>
                  <a:lnTo>
                    <a:pt x="1648" y="206"/>
                  </a:lnTo>
                  <a:cubicBezTo>
                    <a:pt x="1711" y="174"/>
                    <a:pt x="1711" y="79"/>
                    <a:pt x="1648" y="48"/>
                  </a:cubicBezTo>
                  <a:cubicBezTo>
                    <a:pt x="1632" y="16"/>
                    <a:pt x="1600" y="0"/>
                    <a:pt x="1569"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3"/>
            <p:cNvSpPr/>
            <p:nvPr/>
          </p:nvSpPr>
          <p:spPr>
            <a:xfrm>
              <a:off x="7599116" y="668340"/>
              <a:ext cx="248803" cy="9684"/>
            </a:xfrm>
            <a:custGeom>
              <a:avLst/>
              <a:gdLst/>
              <a:ahLst/>
              <a:cxnLst/>
              <a:rect l="l" t="t" r="r" b="b"/>
              <a:pathLst>
                <a:path w="7348" h="286" extrusionOk="0">
                  <a:moveTo>
                    <a:pt x="127" y="1"/>
                  </a:moveTo>
                  <a:cubicBezTo>
                    <a:pt x="64" y="1"/>
                    <a:pt x="1" y="64"/>
                    <a:pt x="1" y="127"/>
                  </a:cubicBezTo>
                  <a:cubicBezTo>
                    <a:pt x="1" y="222"/>
                    <a:pt x="64" y="286"/>
                    <a:pt x="127" y="286"/>
                  </a:cubicBezTo>
                  <a:lnTo>
                    <a:pt x="7221" y="286"/>
                  </a:lnTo>
                  <a:cubicBezTo>
                    <a:pt x="7284" y="286"/>
                    <a:pt x="7348" y="222"/>
                    <a:pt x="7348" y="127"/>
                  </a:cubicBezTo>
                  <a:cubicBezTo>
                    <a:pt x="7348" y="64"/>
                    <a:pt x="7284" y="1"/>
                    <a:pt x="722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3"/>
            <p:cNvSpPr/>
            <p:nvPr/>
          </p:nvSpPr>
          <p:spPr>
            <a:xfrm>
              <a:off x="7647366" y="741275"/>
              <a:ext cx="47235" cy="52551"/>
            </a:xfrm>
            <a:custGeom>
              <a:avLst/>
              <a:gdLst/>
              <a:ahLst/>
              <a:cxnLst/>
              <a:rect l="l" t="t" r="r" b="b"/>
              <a:pathLst>
                <a:path w="1395" h="1552" extrusionOk="0">
                  <a:moveTo>
                    <a:pt x="697" y="0"/>
                  </a:moveTo>
                  <a:cubicBezTo>
                    <a:pt x="317" y="0"/>
                    <a:pt x="1" y="349"/>
                    <a:pt x="1" y="760"/>
                  </a:cubicBezTo>
                  <a:cubicBezTo>
                    <a:pt x="1" y="1204"/>
                    <a:pt x="317" y="1552"/>
                    <a:pt x="697" y="1552"/>
                  </a:cubicBezTo>
                  <a:cubicBezTo>
                    <a:pt x="1077" y="1552"/>
                    <a:pt x="1394" y="1204"/>
                    <a:pt x="1394" y="760"/>
                  </a:cubicBezTo>
                  <a:cubicBezTo>
                    <a:pt x="1394" y="349"/>
                    <a:pt x="1077" y="0"/>
                    <a:pt x="69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3"/>
            <p:cNvSpPr/>
            <p:nvPr/>
          </p:nvSpPr>
          <p:spPr>
            <a:xfrm>
              <a:off x="7756734" y="741275"/>
              <a:ext cx="47235" cy="52551"/>
            </a:xfrm>
            <a:custGeom>
              <a:avLst/>
              <a:gdLst/>
              <a:ahLst/>
              <a:cxnLst/>
              <a:rect l="l" t="t" r="r" b="b"/>
              <a:pathLst>
                <a:path w="1395" h="1552" extrusionOk="0">
                  <a:moveTo>
                    <a:pt x="698" y="0"/>
                  </a:moveTo>
                  <a:cubicBezTo>
                    <a:pt x="318" y="0"/>
                    <a:pt x="1" y="349"/>
                    <a:pt x="1" y="760"/>
                  </a:cubicBezTo>
                  <a:cubicBezTo>
                    <a:pt x="1" y="1204"/>
                    <a:pt x="318" y="1552"/>
                    <a:pt x="698" y="1552"/>
                  </a:cubicBezTo>
                  <a:cubicBezTo>
                    <a:pt x="1078" y="1552"/>
                    <a:pt x="1394" y="1204"/>
                    <a:pt x="1394" y="760"/>
                  </a:cubicBezTo>
                  <a:cubicBezTo>
                    <a:pt x="1394" y="349"/>
                    <a:pt x="1078" y="0"/>
                    <a:pt x="698"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3"/>
            <p:cNvSpPr/>
            <p:nvPr/>
          </p:nvSpPr>
          <p:spPr>
            <a:xfrm>
              <a:off x="7414685" y="411530"/>
              <a:ext cx="621974" cy="623058"/>
            </a:xfrm>
            <a:custGeom>
              <a:avLst/>
              <a:gdLst/>
              <a:ahLst/>
              <a:cxnLst/>
              <a:rect l="l" t="t" r="r" b="b"/>
              <a:pathLst>
                <a:path w="18369" h="18401" extrusionOk="0">
                  <a:moveTo>
                    <a:pt x="9185" y="539"/>
                  </a:moveTo>
                  <a:cubicBezTo>
                    <a:pt x="13967" y="539"/>
                    <a:pt x="17862" y="4434"/>
                    <a:pt x="17862" y="9216"/>
                  </a:cubicBezTo>
                  <a:cubicBezTo>
                    <a:pt x="17862" y="13998"/>
                    <a:pt x="13967" y="17893"/>
                    <a:pt x="9185" y="17893"/>
                  </a:cubicBezTo>
                  <a:cubicBezTo>
                    <a:pt x="4403" y="17893"/>
                    <a:pt x="508" y="13998"/>
                    <a:pt x="508" y="9216"/>
                  </a:cubicBezTo>
                  <a:cubicBezTo>
                    <a:pt x="508" y="4434"/>
                    <a:pt x="4403" y="539"/>
                    <a:pt x="9185" y="539"/>
                  </a:cubicBezTo>
                  <a:close/>
                  <a:moveTo>
                    <a:pt x="9185" y="1"/>
                  </a:moveTo>
                  <a:cubicBezTo>
                    <a:pt x="4118" y="1"/>
                    <a:pt x="1" y="4149"/>
                    <a:pt x="1" y="9216"/>
                  </a:cubicBezTo>
                  <a:cubicBezTo>
                    <a:pt x="1" y="14283"/>
                    <a:pt x="4118" y="18400"/>
                    <a:pt x="9185" y="18400"/>
                  </a:cubicBezTo>
                  <a:cubicBezTo>
                    <a:pt x="14252" y="18400"/>
                    <a:pt x="18369" y="14283"/>
                    <a:pt x="18369" y="9216"/>
                  </a:cubicBezTo>
                  <a:cubicBezTo>
                    <a:pt x="18369" y="4149"/>
                    <a:pt x="14252" y="1"/>
                    <a:pt x="918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7" name="Google Shape;1827;p23"/>
          <p:cNvGrpSpPr/>
          <p:nvPr/>
        </p:nvGrpSpPr>
        <p:grpSpPr>
          <a:xfrm>
            <a:off x="7372126" y="2352986"/>
            <a:ext cx="575077" cy="576079"/>
            <a:chOff x="7414685" y="1926697"/>
            <a:chExt cx="621974" cy="623058"/>
          </a:xfrm>
        </p:grpSpPr>
        <p:sp>
          <p:nvSpPr>
            <p:cNvPr id="1828" name="Google Shape;1828;p23"/>
            <p:cNvSpPr/>
            <p:nvPr/>
          </p:nvSpPr>
          <p:spPr>
            <a:xfrm>
              <a:off x="7551953" y="2088616"/>
              <a:ext cx="347471" cy="298137"/>
            </a:xfrm>
            <a:custGeom>
              <a:avLst/>
              <a:gdLst/>
              <a:ahLst/>
              <a:cxnLst/>
              <a:rect l="l" t="t" r="r" b="b"/>
              <a:pathLst>
                <a:path w="10262" h="8805" extrusionOk="0">
                  <a:moveTo>
                    <a:pt x="9976" y="286"/>
                  </a:moveTo>
                  <a:lnTo>
                    <a:pt x="10008" y="8520"/>
                  </a:lnTo>
                  <a:cubicBezTo>
                    <a:pt x="7043" y="8507"/>
                    <a:pt x="4959" y="8499"/>
                    <a:pt x="3494" y="8499"/>
                  </a:cubicBezTo>
                  <a:cubicBezTo>
                    <a:pt x="1422" y="8499"/>
                    <a:pt x="588" y="8514"/>
                    <a:pt x="254" y="8551"/>
                  </a:cubicBezTo>
                  <a:lnTo>
                    <a:pt x="254" y="286"/>
                  </a:lnTo>
                  <a:close/>
                  <a:moveTo>
                    <a:pt x="127" y="1"/>
                  </a:moveTo>
                  <a:cubicBezTo>
                    <a:pt x="64" y="1"/>
                    <a:pt x="0" y="64"/>
                    <a:pt x="0" y="127"/>
                  </a:cubicBezTo>
                  <a:lnTo>
                    <a:pt x="0" y="8678"/>
                  </a:lnTo>
                  <a:cubicBezTo>
                    <a:pt x="0" y="8710"/>
                    <a:pt x="0" y="8741"/>
                    <a:pt x="32" y="8773"/>
                  </a:cubicBezTo>
                  <a:cubicBezTo>
                    <a:pt x="64" y="8805"/>
                    <a:pt x="95" y="8805"/>
                    <a:pt x="127" y="8805"/>
                  </a:cubicBezTo>
                  <a:lnTo>
                    <a:pt x="190" y="8805"/>
                  </a:lnTo>
                  <a:cubicBezTo>
                    <a:pt x="450" y="8768"/>
                    <a:pt x="2514" y="8752"/>
                    <a:pt x="4943" y="8752"/>
                  </a:cubicBezTo>
                  <a:cubicBezTo>
                    <a:pt x="6660" y="8752"/>
                    <a:pt x="8560" y="8760"/>
                    <a:pt x="10135" y="8773"/>
                  </a:cubicBezTo>
                  <a:cubicBezTo>
                    <a:pt x="10166" y="8773"/>
                    <a:pt x="10198" y="8741"/>
                    <a:pt x="10230" y="8710"/>
                  </a:cubicBezTo>
                  <a:cubicBezTo>
                    <a:pt x="10261" y="8710"/>
                    <a:pt x="10261" y="8678"/>
                    <a:pt x="10261" y="8646"/>
                  </a:cubicBezTo>
                  <a:lnTo>
                    <a:pt x="10261" y="127"/>
                  </a:lnTo>
                  <a:cubicBezTo>
                    <a:pt x="10261" y="64"/>
                    <a:pt x="10198" y="1"/>
                    <a:pt x="1010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3"/>
            <p:cNvSpPr/>
            <p:nvPr/>
          </p:nvSpPr>
          <p:spPr>
            <a:xfrm>
              <a:off x="7624854" y="2089699"/>
              <a:ext cx="201636" cy="168386"/>
            </a:xfrm>
            <a:custGeom>
              <a:avLst/>
              <a:gdLst/>
              <a:ahLst/>
              <a:cxnLst/>
              <a:rect l="l" t="t" r="r" b="b"/>
              <a:pathLst>
                <a:path w="5955" h="4973" extrusionOk="0">
                  <a:moveTo>
                    <a:pt x="5828" y="0"/>
                  </a:moveTo>
                  <a:cubicBezTo>
                    <a:pt x="5765" y="0"/>
                    <a:pt x="5701" y="64"/>
                    <a:pt x="5701" y="127"/>
                  </a:cubicBezTo>
                  <a:lnTo>
                    <a:pt x="5701" y="4497"/>
                  </a:lnTo>
                  <a:lnTo>
                    <a:pt x="4593" y="3262"/>
                  </a:lnTo>
                  <a:cubicBezTo>
                    <a:pt x="4561" y="3231"/>
                    <a:pt x="4530" y="3231"/>
                    <a:pt x="4498" y="3231"/>
                  </a:cubicBezTo>
                  <a:cubicBezTo>
                    <a:pt x="4466" y="3231"/>
                    <a:pt x="4435" y="3231"/>
                    <a:pt x="4403" y="3262"/>
                  </a:cubicBezTo>
                  <a:lnTo>
                    <a:pt x="3041" y="4656"/>
                  </a:lnTo>
                  <a:lnTo>
                    <a:pt x="1679" y="3231"/>
                  </a:lnTo>
                  <a:cubicBezTo>
                    <a:pt x="1648" y="3215"/>
                    <a:pt x="1608" y="3207"/>
                    <a:pt x="1573" y="3207"/>
                  </a:cubicBezTo>
                  <a:cubicBezTo>
                    <a:pt x="1537" y="3207"/>
                    <a:pt x="1505" y="3215"/>
                    <a:pt x="1489" y="3231"/>
                  </a:cubicBezTo>
                  <a:lnTo>
                    <a:pt x="254" y="4529"/>
                  </a:lnTo>
                  <a:lnTo>
                    <a:pt x="254" y="190"/>
                  </a:lnTo>
                  <a:cubicBezTo>
                    <a:pt x="254" y="95"/>
                    <a:pt x="191" y="32"/>
                    <a:pt x="128" y="32"/>
                  </a:cubicBezTo>
                  <a:cubicBezTo>
                    <a:pt x="64" y="32"/>
                    <a:pt x="1" y="95"/>
                    <a:pt x="1" y="190"/>
                  </a:cubicBezTo>
                  <a:lnTo>
                    <a:pt x="1" y="4846"/>
                  </a:lnTo>
                  <a:cubicBezTo>
                    <a:pt x="1" y="4909"/>
                    <a:pt x="33" y="4941"/>
                    <a:pt x="96" y="4972"/>
                  </a:cubicBezTo>
                  <a:lnTo>
                    <a:pt x="128" y="4972"/>
                  </a:lnTo>
                  <a:cubicBezTo>
                    <a:pt x="159" y="4972"/>
                    <a:pt x="191" y="4972"/>
                    <a:pt x="223" y="4941"/>
                  </a:cubicBezTo>
                  <a:lnTo>
                    <a:pt x="1584" y="3516"/>
                  </a:lnTo>
                  <a:lnTo>
                    <a:pt x="2946" y="4941"/>
                  </a:lnTo>
                  <a:cubicBezTo>
                    <a:pt x="2978" y="4972"/>
                    <a:pt x="3010" y="4972"/>
                    <a:pt x="3041" y="4972"/>
                  </a:cubicBezTo>
                  <a:cubicBezTo>
                    <a:pt x="3073" y="4972"/>
                    <a:pt x="3105" y="4972"/>
                    <a:pt x="3136" y="4941"/>
                  </a:cubicBezTo>
                  <a:lnTo>
                    <a:pt x="4498" y="3547"/>
                  </a:lnTo>
                  <a:lnTo>
                    <a:pt x="5733" y="4909"/>
                  </a:lnTo>
                  <a:cubicBezTo>
                    <a:pt x="5755" y="4931"/>
                    <a:pt x="5794" y="4954"/>
                    <a:pt x="5837" y="4954"/>
                  </a:cubicBezTo>
                  <a:cubicBezTo>
                    <a:pt x="5854" y="4954"/>
                    <a:pt x="5873" y="4950"/>
                    <a:pt x="5891" y="4941"/>
                  </a:cubicBezTo>
                  <a:cubicBezTo>
                    <a:pt x="5923" y="4941"/>
                    <a:pt x="5955" y="4877"/>
                    <a:pt x="5955" y="4814"/>
                  </a:cubicBezTo>
                  <a:lnTo>
                    <a:pt x="5955" y="127"/>
                  </a:lnTo>
                  <a:cubicBezTo>
                    <a:pt x="5955" y="64"/>
                    <a:pt x="5891" y="0"/>
                    <a:pt x="5828"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23"/>
            <p:cNvSpPr/>
            <p:nvPr/>
          </p:nvSpPr>
          <p:spPr>
            <a:xfrm>
              <a:off x="7414685" y="1926697"/>
              <a:ext cx="621974" cy="623058"/>
            </a:xfrm>
            <a:custGeom>
              <a:avLst/>
              <a:gdLst/>
              <a:ahLst/>
              <a:cxnLst/>
              <a:rect l="l" t="t" r="r" b="b"/>
              <a:pathLst>
                <a:path w="18369" h="18401" extrusionOk="0">
                  <a:moveTo>
                    <a:pt x="9185" y="507"/>
                  </a:moveTo>
                  <a:cubicBezTo>
                    <a:pt x="13967" y="507"/>
                    <a:pt x="17862" y="4403"/>
                    <a:pt x="17862" y="9185"/>
                  </a:cubicBezTo>
                  <a:cubicBezTo>
                    <a:pt x="17862" y="13967"/>
                    <a:pt x="13967" y="17862"/>
                    <a:pt x="9185" y="17862"/>
                  </a:cubicBezTo>
                  <a:cubicBezTo>
                    <a:pt x="4403" y="17862"/>
                    <a:pt x="508" y="13967"/>
                    <a:pt x="508" y="9185"/>
                  </a:cubicBezTo>
                  <a:cubicBezTo>
                    <a:pt x="508" y="4403"/>
                    <a:pt x="4403" y="507"/>
                    <a:pt x="9185" y="507"/>
                  </a:cubicBezTo>
                  <a:close/>
                  <a:moveTo>
                    <a:pt x="9185" y="1"/>
                  </a:moveTo>
                  <a:cubicBezTo>
                    <a:pt x="4118" y="1"/>
                    <a:pt x="1" y="4118"/>
                    <a:pt x="1" y="9185"/>
                  </a:cubicBezTo>
                  <a:cubicBezTo>
                    <a:pt x="1" y="14252"/>
                    <a:pt x="4118" y="18400"/>
                    <a:pt x="9185" y="18400"/>
                  </a:cubicBezTo>
                  <a:cubicBezTo>
                    <a:pt x="14252" y="18400"/>
                    <a:pt x="18369" y="14252"/>
                    <a:pt x="18369" y="9185"/>
                  </a:cubicBezTo>
                  <a:cubicBezTo>
                    <a:pt x="18369" y="4118"/>
                    <a:pt x="14252" y="1"/>
                    <a:pt x="918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1" name="Google Shape;1831;p23"/>
          <p:cNvGrpSpPr/>
          <p:nvPr/>
        </p:nvGrpSpPr>
        <p:grpSpPr>
          <a:xfrm>
            <a:off x="7372126" y="3752939"/>
            <a:ext cx="575077" cy="576048"/>
            <a:chOff x="7414685" y="3440815"/>
            <a:chExt cx="621974" cy="623024"/>
          </a:xfrm>
        </p:grpSpPr>
        <p:sp>
          <p:nvSpPr>
            <p:cNvPr id="1832" name="Google Shape;1832;p23"/>
            <p:cNvSpPr/>
            <p:nvPr/>
          </p:nvSpPr>
          <p:spPr>
            <a:xfrm>
              <a:off x="7568037" y="3579133"/>
              <a:ext cx="317438" cy="272404"/>
            </a:xfrm>
            <a:custGeom>
              <a:avLst/>
              <a:gdLst/>
              <a:ahLst/>
              <a:cxnLst/>
              <a:rect l="l" t="t" r="r" b="b"/>
              <a:pathLst>
                <a:path w="9375" h="8045" extrusionOk="0">
                  <a:moveTo>
                    <a:pt x="9090" y="285"/>
                  </a:moveTo>
                  <a:lnTo>
                    <a:pt x="9121" y="7728"/>
                  </a:lnTo>
                  <a:cubicBezTo>
                    <a:pt x="7399" y="7719"/>
                    <a:pt x="6003" y="7715"/>
                    <a:pt x="4874" y="7715"/>
                  </a:cubicBezTo>
                  <a:cubicBezTo>
                    <a:pt x="1787" y="7715"/>
                    <a:pt x="680" y="7745"/>
                    <a:pt x="286" y="7791"/>
                  </a:cubicBezTo>
                  <a:lnTo>
                    <a:pt x="286" y="285"/>
                  </a:lnTo>
                  <a:close/>
                  <a:moveTo>
                    <a:pt x="127" y="0"/>
                  </a:moveTo>
                  <a:cubicBezTo>
                    <a:pt x="64" y="0"/>
                    <a:pt x="1" y="64"/>
                    <a:pt x="1" y="127"/>
                  </a:cubicBezTo>
                  <a:lnTo>
                    <a:pt x="1" y="7886"/>
                  </a:lnTo>
                  <a:cubicBezTo>
                    <a:pt x="1" y="7918"/>
                    <a:pt x="32" y="7981"/>
                    <a:pt x="32" y="8013"/>
                  </a:cubicBezTo>
                  <a:cubicBezTo>
                    <a:pt x="64" y="8044"/>
                    <a:pt x="96" y="8044"/>
                    <a:pt x="127" y="8044"/>
                  </a:cubicBezTo>
                  <a:lnTo>
                    <a:pt x="191" y="8044"/>
                  </a:lnTo>
                  <a:cubicBezTo>
                    <a:pt x="432" y="8007"/>
                    <a:pt x="2314" y="7992"/>
                    <a:pt x="4525" y="7992"/>
                  </a:cubicBezTo>
                  <a:cubicBezTo>
                    <a:pt x="6089" y="7992"/>
                    <a:pt x="7818" y="8000"/>
                    <a:pt x="9248" y="8013"/>
                  </a:cubicBezTo>
                  <a:cubicBezTo>
                    <a:pt x="9280" y="8013"/>
                    <a:pt x="9311" y="7981"/>
                    <a:pt x="9343" y="7949"/>
                  </a:cubicBezTo>
                  <a:cubicBezTo>
                    <a:pt x="9375" y="7918"/>
                    <a:pt x="9375" y="7886"/>
                    <a:pt x="9375" y="7854"/>
                  </a:cubicBezTo>
                  <a:lnTo>
                    <a:pt x="9343" y="127"/>
                  </a:lnTo>
                  <a:cubicBezTo>
                    <a:pt x="9343" y="64"/>
                    <a:pt x="9280" y="0"/>
                    <a:pt x="9216"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3"/>
            <p:cNvSpPr/>
            <p:nvPr/>
          </p:nvSpPr>
          <p:spPr>
            <a:xfrm>
              <a:off x="7618420" y="3609167"/>
              <a:ext cx="217720" cy="134052"/>
            </a:xfrm>
            <a:custGeom>
              <a:avLst/>
              <a:gdLst/>
              <a:ahLst/>
              <a:cxnLst/>
              <a:rect l="l" t="t" r="r" b="b"/>
              <a:pathLst>
                <a:path w="6430" h="3959" extrusionOk="0">
                  <a:moveTo>
                    <a:pt x="6176" y="254"/>
                  </a:moveTo>
                  <a:lnTo>
                    <a:pt x="6176" y="3705"/>
                  </a:lnTo>
                  <a:lnTo>
                    <a:pt x="254" y="3705"/>
                  </a:lnTo>
                  <a:lnTo>
                    <a:pt x="254" y="254"/>
                  </a:lnTo>
                  <a:close/>
                  <a:moveTo>
                    <a:pt x="128" y="0"/>
                  </a:moveTo>
                  <a:cubicBezTo>
                    <a:pt x="33" y="0"/>
                    <a:pt x="1" y="32"/>
                    <a:pt x="1" y="127"/>
                  </a:cubicBezTo>
                  <a:lnTo>
                    <a:pt x="1" y="3832"/>
                  </a:lnTo>
                  <a:cubicBezTo>
                    <a:pt x="1" y="3895"/>
                    <a:pt x="64" y="3959"/>
                    <a:pt x="128" y="3959"/>
                  </a:cubicBezTo>
                  <a:lnTo>
                    <a:pt x="6303" y="3959"/>
                  </a:lnTo>
                  <a:cubicBezTo>
                    <a:pt x="6366" y="3959"/>
                    <a:pt x="6430" y="3895"/>
                    <a:pt x="6430" y="3832"/>
                  </a:cubicBezTo>
                  <a:lnTo>
                    <a:pt x="6430" y="127"/>
                  </a:lnTo>
                  <a:cubicBezTo>
                    <a:pt x="6430" y="32"/>
                    <a:pt x="6366" y="0"/>
                    <a:pt x="630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3"/>
            <p:cNvSpPr/>
            <p:nvPr/>
          </p:nvSpPr>
          <p:spPr>
            <a:xfrm>
              <a:off x="7569120" y="3735701"/>
              <a:ext cx="48284" cy="67585"/>
            </a:xfrm>
            <a:custGeom>
              <a:avLst/>
              <a:gdLst/>
              <a:ahLst/>
              <a:cxnLst/>
              <a:rect l="l" t="t" r="r" b="b"/>
              <a:pathLst>
                <a:path w="1426" h="1996" extrusionOk="0">
                  <a:moveTo>
                    <a:pt x="254" y="443"/>
                  </a:moveTo>
                  <a:lnTo>
                    <a:pt x="1045" y="1204"/>
                  </a:lnTo>
                  <a:cubicBezTo>
                    <a:pt x="1140" y="1330"/>
                    <a:pt x="1140" y="1457"/>
                    <a:pt x="1109" y="1552"/>
                  </a:cubicBezTo>
                  <a:cubicBezTo>
                    <a:pt x="1077" y="1615"/>
                    <a:pt x="982" y="1710"/>
                    <a:pt x="824" y="1710"/>
                  </a:cubicBezTo>
                  <a:lnTo>
                    <a:pt x="254" y="1710"/>
                  </a:lnTo>
                  <a:lnTo>
                    <a:pt x="254" y="443"/>
                  </a:lnTo>
                  <a:close/>
                  <a:moveTo>
                    <a:pt x="95" y="0"/>
                  </a:moveTo>
                  <a:cubicBezTo>
                    <a:pt x="32" y="32"/>
                    <a:pt x="0" y="95"/>
                    <a:pt x="0" y="127"/>
                  </a:cubicBezTo>
                  <a:lnTo>
                    <a:pt x="0" y="1837"/>
                  </a:lnTo>
                  <a:cubicBezTo>
                    <a:pt x="0" y="1869"/>
                    <a:pt x="0" y="1932"/>
                    <a:pt x="32" y="1932"/>
                  </a:cubicBezTo>
                  <a:cubicBezTo>
                    <a:pt x="64" y="1964"/>
                    <a:pt x="95" y="1995"/>
                    <a:pt x="127" y="1995"/>
                  </a:cubicBezTo>
                  <a:lnTo>
                    <a:pt x="824" y="1995"/>
                  </a:lnTo>
                  <a:cubicBezTo>
                    <a:pt x="1077" y="1995"/>
                    <a:pt x="1267" y="1837"/>
                    <a:pt x="1330" y="1647"/>
                  </a:cubicBezTo>
                  <a:cubicBezTo>
                    <a:pt x="1425" y="1425"/>
                    <a:pt x="1394" y="1204"/>
                    <a:pt x="1235" y="1045"/>
                  </a:cubicBezTo>
                  <a:lnTo>
                    <a:pt x="222" y="32"/>
                  </a:lnTo>
                  <a:cubicBezTo>
                    <a:pt x="190" y="0"/>
                    <a:pt x="127" y="0"/>
                    <a:pt x="9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3"/>
            <p:cNvSpPr/>
            <p:nvPr/>
          </p:nvSpPr>
          <p:spPr>
            <a:xfrm>
              <a:off x="7836106" y="3735972"/>
              <a:ext cx="48284" cy="67314"/>
            </a:xfrm>
            <a:custGeom>
              <a:avLst/>
              <a:gdLst/>
              <a:ahLst/>
              <a:cxnLst/>
              <a:rect l="l" t="t" r="r" b="b"/>
              <a:pathLst>
                <a:path w="1426" h="1988" extrusionOk="0">
                  <a:moveTo>
                    <a:pt x="1173" y="435"/>
                  </a:moveTo>
                  <a:lnTo>
                    <a:pt x="1173" y="1702"/>
                  </a:lnTo>
                  <a:lnTo>
                    <a:pt x="602" y="1702"/>
                  </a:lnTo>
                  <a:cubicBezTo>
                    <a:pt x="444" y="1702"/>
                    <a:pt x="349" y="1607"/>
                    <a:pt x="317" y="1544"/>
                  </a:cubicBezTo>
                  <a:cubicBezTo>
                    <a:pt x="286" y="1449"/>
                    <a:pt x="286" y="1322"/>
                    <a:pt x="381" y="1227"/>
                  </a:cubicBezTo>
                  <a:lnTo>
                    <a:pt x="1173" y="435"/>
                  </a:lnTo>
                  <a:close/>
                  <a:moveTo>
                    <a:pt x="1268" y="0"/>
                  </a:moveTo>
                  <a:cubicBezTo>
                    <a:pt x="1244" y="0"/>
                    <a:pt x="1220" y="8"/>
                    <a:pt x="1204" y="24"/>
                  </a:cubicBezTo>
                  <a:lnTo>
                    <a:pt x="222" y="1037"/>
                  </a:lnTo>
                  <a:cubicBezTo>
                    <a:pt x="64" y="1196"/>
                    <a:pt x="1" y="1417"/>
                    <a:pt x="96" y="1639"/>
                  </a:cubicBezTo>
                  <a:cubicBezTo>
                    <a:pt x="191" y="1829"/>
                    <a:pt x="381" y="1987"/>
                    <a:pt x="602" y="1987"/>
                  </a:cubicBezTo>
                  <a:lnTo>
                    <a:pt x="1299" y="1987"/>
                  </a:lnTo>
                  <a:cubicBezTo>
                    <a:pt x="1331" y="1987"/>
                    <a:pt x="1363" y="1956"/>
                    <a:pt x="1394" y="1924"/>
                  </a:cubicBezTo>
                  <a:cubicBezTo>
                    <a:pt x="1426" y="1924"/>
                    <a:pt x="1426" y="1892"/>
                    <a:pt x="1426" y="1861"/>
                  </a:cubicBezTo>
                  <a:lnTo>
                    <a:pt x="1426" y="119"/>
                  </a:lnTo>
                  <a:cubicBezTo>
                    <a:pt x="1426" y="87"/>
                    <a:pt x="1394" y="24"/>
                    <a:pt x="1331" y="24"/>
                  </a:cubicBezTo>
                  <a:cubicBezTo>
                    <a:pt x="1315" y="8"/>
                    <a:pt x="1291" y="0"/>
                    <a:pt x="1268"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3"/>
            <p:cNvSpPr/>
            <p:nvPr/>
          </p:nvSpPr>
          <p:spPr>
            <a:xfrm>
              <a:off x="7570170" y="3818252"/>
              <a:ext cx="315304" cy="8600"/>
            </a:xfrm>
            <a:custGeom>
              <a:avLst/>
              <a:gdLst/>
              <a:ahLst/>
              <a:cxnLst/>
              <a:rect l="l" t="t" r="r" b="b"/>
              <a:pathLst>
                <a:path w="9312" h="254" extrusionOk="0">
                  <a:moveTo>
                    <a:pt x="128" y="1"/>
                  </a:moveTo>
                  <a:cubicBezTo>
                    <a:pt x="64" y="1"/>
                    <a:pt x="1" y="64"/>
                    <a:pt x="1" y="127"/>
                  </a:cubicBezTo>
                  <a:cubicBezTo>
                    <a:pt x="1" y="222"/>
                    <a:pt x="64" y="254"/>
                    <a:pt x="128" y="254"/>
                  </a:cubicBezTo>
                  <a:lnTo>
                    <a:pt x="9185" y="254"/>
                  </a:lnTo>
                  <a:cubicBezTo>
                    <a:pt x="9248" y="254"/>
                    <a:pt x="9312" y="222"/>
                    <a:pt x="9312" y="127"/>
                  </a:cubicBezTo>
                  <a:cubicBezTo>
                    <a:pt x="9312" y="64"/>
                    <a:pt x="9248" y="1"/>
                    <a:pt x="918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3"/>
            <p:cNvSpPr/>
            <p:nvPr/>
          </p:nvSpPr>
          <p:spPr>
            <a:xfrm>
              <a:off x="7650621" y="3750701"/>
              <a:ext cx="153352" cy="59018"/>
            </a:xfrm>
            <a:custGeom>
              <a:avLst/>
              <a:gdLst/>
              <a:ahLst/>
              <a:cxnLst/>
              <a:rect l="l" t="t" r="r" b="b"/>
              <a:pathLst>
                <a:path w="4529" h="1743" extrusionOk="0">
                  <a:moveTo>
                    <a:pt x="4275" y="286"/>
                  </a:moveTo>
                  <a:lnTo>
                    <a:pt x="4275" y="1489"/>
                  </a:lnTo>
                  <a:lnTo>
                    <a:pt x="253" y="1489"/>
                  </a:lnTo>
                  <a:lnTo>
                    <a:pt x="253" y="286"/>
                  </a:lnTo>
                  <a:close/>
                  <a:moveTo>
                    <a:pt x="127" y="0"/>
                  </a:moveTo>
                  <a:cubicBezTo>
                    <a:pt x="32" y="0"/>
                    <a:pt x="0" y="64"/>
                    <a:pt x="0" y="127"/>
                  </a:cubicBezTo>
                  <a:lnTo>
                    <a:pt x="0" y="1616"/>
                  </a:lnTo>
                  <a:cubicBezTo>
                    <a:pt x="0" y="1679"/>
                    <a:pt x="32" y="1742"/>
                    <a:pt x="127" y="1742"/>
                  </a:cubicBezTo>
                  <a:lnTo>
                    <a:pt x="4402" y="1742"/>
                  </a:lnTo>
                  <a:cubicBezTo>
                    <a:pt x="4465" y="1742"/>
                    <a:pt x="4529" y="1679"/>
                    <a:pt x="4529" y="1616"/>
                  </a:cubicBezTo>
                  <a:lnTo>
                    <a:pt x="4529" y="127"/>
                  </a:lnTo>
                  <a:cubicBezTo>
                    <a:pt x="4529" y="64"/>
                    <a:pt x="4465" y="0"/>
                    <a:pt x="440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3"/>
            <p:cNvSpPr/>
            <p:nvPr/>
          </p:nvSpPr>
          <p:spPr>
            <a:xfrm>
              <a:off x="7652754" y="3783952"/>
              <a:ext cx="149086" cy="9684"/>
            </a:xfrm>
            <a:custGeom>
              <a:avLst/>
              <a:gdLst/>
              <a:ahLst/>
              <a:cxnLst/>
              <a:rect l="l" t="t" r="r" b="b"/>
              <a:pathLst>
                <a:path w="4403" h="286" extrusionOk="0">
                  <a:moveTo>
                    <a:pt x="127" y="0"/>
                  </a:moveTo>
                  <a:cubicBezTo>
                    <a:pt x="32" y="0"/>
                    <a:pt x="0" y="64"/>
                    <a:pt x="0" y="127"/>
                  </a:cubicBezTo>
                  <a:cubicBezTo>
                    <a:pt x="0" y="222"/>
                    <a:pt x="64" y="285"/>
                    <a:pt x="127" y="285"/>
                  </a:cubicBezTo>
                  <a:lnTo>
                    <a:pt x="4276" y="285"/>
                  </a:lnTo>
                  <a:cubicBezTo>
                    <a:pt x="4339" y="285"/>
                    <a:pt x="4402" y="222"/>
                    <a:pt x="4402" y="127"/>
                  </a:cubicBezTo>
                  <a:cubicBezTo>
                    <a:pt x="4402" y="64"/>
                    <a:pt x="4339" y="0"/>
                    <a:pt x="4276"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3"/>
            <p:cNvSpPr/>
            <p:nvPr/>
          </p:nvSpPr>
          <p:spPr>
            <a:xfrm>
              <a:off x="7652754" y="3767868"/>
              <a:ext cx="149086" cy="8600"/>
            </a:xfrm>
            <a:custGeom>
              <a:avLst/>
              <a:gdLst/>
              <a:ahLst/>
              <a:cxnLst/>
              <a:rect l="l" t="t" r="r" b="b"/>
              <a:pathLst>
                <a:path w="4403" h="254" extrusionOk="0">
                  <a:moveTo>
                    <a:pt x="127" y="0"/>
                  </a:moveTo>
                  <a:cubicBezTo>
                    <a:pt x="32" y="0"/>
                    <a:pt x="0" y="64"/>
                    <a:pt x="0" y="127"/>
                  </a:cubicBezTo>
                  <a:cubicBezTo>
                    <a:pt x="0" y="190"/>
                    <a:pt x="64" y="254"/>
                    <a:pt x="127" y="254"/>
                  </a:cubicBezTo>
                  <a:lnTo>
                    <a:pt x="4276" y="254"/>
                  </a:lnTo>
                  <a:cubicBezTo>
                    <a:pt x="4339" y="254"/>
                    <a:pt x="4402" y="190"/>
                    <a:pt x="4402" y="127"/>
                  </a:cubicBezTo>
                  <a:cubicBezTo>
                    <a:pt x="4402" y="64"/>
                    <a:pt x="4339" y="0"/>
                    <a:pt x="4276"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3"/>
            <p:cNvSpPr/>
            <p:nvPr/>
          </p:nvSpPr>
          <p:spPr>
            <a:xfrm>
              <a:off x="7618420" y="3712101"/>
              <a:ext cx="215587" cy="8600"/>
            </a:xfrm>
            <a:custGeom>
              <a:avLst/>
              <a:gdLst/>
              <a:ahLst/>
              <a:cxnLst/>
              <a:rect l="l" t="t" r="r" b="b"/>
              <a:pathLst>
                <a:path w="6367" h="254" extrusionOk="0">
                  <a:moveTo>
                    <a:pt x="128" y="0"/>
                  </a:moveTo>
                  <a:cubicBezTo>
                    <a:pt x="64" y="0"/>
                    <a:pt x="1" y="64"/>
                    <a:pt x="1" y="127"/>
                  </a:cubicBezTo>
                  <a:cubicBezTo>
                    <a:pt x="1" y="222"/>
                    <a:pt x="64" y="254"/>
                    <a:pt x="128" y="254"/>
                  </a:cubicBezTo>
                  <a:lnTo>
                    <a:pt x="6240" y="254"/>
                  </a:lnTo>
                  <a:cubicBezTo>
                    <a:pt x="6335" y="254"/>
                    <a:pt x="6366" y="222"/>
                    <a:pt x="6366" y="127"/>
                  </a:cubicBezTo>
                  <a:cubicBezTo>
                    <a:pt x="6366" y="64"/>
                    <a:pt x="6335" y="0"/>
                    <a:pt x="624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23"/>
            <p:cNvSpPr/>
            <p:nvPr/>
          </p:nvSpPr>
          <p:spPr>
            <a:xfrm>
              <a:off x="7905824" y="3671604"/>
              <a:ext cx="53634" cy="53397"/>
            </a:xfrm>
            <a:custGeom>
              <a:avLst/>
              <a:gdLst/>
              <a:ahLst/>
              <a:cxnLst/>
              <a:rect l="l" t="t" r="r" b="b"/>
              <a:pathLst>
                <a:path w="1584" h="1577" extrusionOk="0">
                  <a:moveTo>
                    <a:pt x="1299" y="373"/>
                  </a:moveTo>
                  <a:lnTo>
                    <a:pt x="1299" y="1323"/>
                  </a:lnTo>
                  <a:lnTo>
                    <a:pt x="254" y="1291"/>
                  </a:lnTo>
                  <a:lnTo>
                    <a:pt x="254" y="1006"/>
                  </a:lnTo>
                  <a:cubicBezTo>
                    <a:pt x="602" y="785"/>
                    <a:pt x="982" y="595"/>
                    <a:pt x="1299" y="373"/>
                  </a:cubicBezTo>
                  <a:close/>
                  <a:moveTo>
                    <a:pt x="1425" y="1"/>
                  </a:moveTo>
                  <a:cubicBezTo>
                    <a:pt x="1402" y="1"/>
                    <a:pt x="1378" y="9"/>
                    <a:pt x="1362" y="25"/>
                  </a:cubicBezTo>
                  <a:cubicBezTo>
                    <a:pt x="950" y="278"/>
                    <a:pt x="507" y="563"/>
                    <a:pt x="64" y="816"/>
                  </a:cubicBezTo>
                  <a:cubicBezTo>
                    <a:pt x="32" y="848"/>
                    <a:pt x="0" y="880"/>
                    <a:pt x="0" y="911"/>
                  </a:cubicBezTo>
                  <a:lnTo>
                    <a:pt x="0" y="1418"/>
                  </a:lnTo>
                  <a:cubicBezTo>
                    <a:pt x="0" y="1481"/>
                    <a:pt x="64" y="1545"/>
                    <a:pt x="127" y="1545"/>
                  </a:cubicBezTo>
                  <a:lnTo>
                    <a:pt x="1457" y="1576"/>
                  </a:lnTo>
                  <a:cubicBezTo>
                    <a:pt x="1489" y="1576"/>
                    <a:pt x="1520" y="1545"/>
                    <a:pt x="1520" y="1513"/>
                  </a:cubicBezTo>
                  <a:cubicBezTo>
                    <a:pt x="1552" y="1513"/>
                    <a:pt x="1584" y="1481"/>
                    <a:pt x="1584" y="1450"/>
                  </a:cubicBezTo>
                  <a:lnTo>
                    <a:pt x="1584" y="120"/>
                  </a:lnTo>
                  <a:cubicBezTo>
                    <a:pt x="1584" y="88"/>
                    <a:pt x="1552" y="25"/>
                    <a:pt x="1489" y="25"/>
                  </a:cubicBezTo>
                  <a:cubicBezTo>
                    <a:pt x="1473" y="9"/>
                    <a:pt x="1449" y="1"/>
                    <a:pt x="142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23"/>
            <p:cNvSpPr/>
            <p:nvPr/>
          </p:nvSpPr>
          <p:spPr>
            <a:xfrm>
              <a:off x="7877923" y="3716401"/>
              <a:ext cx="59018" cy="25767"/>
            </a:xfrm>
            <a:custGeom>
              <a:avLst/>
              <a:gdLst/>
              <a:ahLst/>
              <a:cxnLst/>
              <a:rect l="l" t="t" r="r" b="b"/>
              <a:pathLst>
                <a:path w="1743" h="761" extrusionOk="0">
                  <a:moveTo>
                    <a:pt x="1584" y="0"/>
                  </a:moveTo>
                  <a:cubicBezTo>
                    <a:pt x="1521" y="0"/>
                    <a:pt x="1458" y="63"/>
                    <a:pt x="1458" y="127"/>
                  </a:cubicBezTo>
                  <a:lnTo>
                    <a:pt x="1458" y="507"/>
                  </a:lnTo>
                  <a:lnTo>
                    <a:pt x="128" y="507"/>
                  </a:lnTo>
                  <a:cubicBezTo>
                    <a:pt x="64" y="507"/>
                    <a:pt x="1" y="570"/>
                    <a:pt x="1" y="633"/>
                  </a:cubicBezTo>
                  <a:cubicBezTo>
                    <a:pt x="1" y="697"/>
                    <a:pt x="64" y="760"/>
                    <a:pt x="128" y="760"/>
                  </a:cubicBezTo>
                  <a:lnTo>
                    <a:pt x="1584" y="760"/>
                  </a:lnTo>
                  <a:cubicBezTo>
                    <a:pt x="1679" y="760"/>
                    <a:pt x="1711" y="697"/>
                    <a:pt x="1743" y="633"/>
                  </a:cubicBezTo>
                  <a:lnTo>
                    <a:pt x="1743" y="127"/>
                  </a:lnTo>
                  <a:cubicBezTo>
                    <a:pt x="1743" y="63"/>
                    <a:pt x="1679" y="0"/>
                    <a:pt x="1584"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23"/>
            <p:cNvSpPr/>
            <p:nvPr/>
          </p:nvSpPr>
          <p:spPr>
            <a:xfrm>
              <a:off x="7491919" y="3671604"/>
              <a:ext cx="53634" cy="53397"/>
            </a:xfrm>
            <a:custGeom>
              <a:avLst/>
              <a:gdLst/>
              <a:ahLst/>
              <a:cxnLst/>
              <a:rect l="l" t="t" r="r" b="b"/>
              <a:pathLst>
                <a:path w="1584" h="1577" extrusionOk="0">
                  <a:moveTo>
                    <a:pt x="285" y="373"/>
                  </a:moveTo>
                  <a:cubicBezTo>
                    <a:pt x="602" y="595"/>
                    <a:pt x="982" y="785"/>
                    <a:pt x="1330" y="1006"/>
                  </a:cubicBezTo>
                  <a:lnTo>
                    <a:pt x="1330" y="1291"/>
                  </a:lnTo>
                  <a:lnTo>
                    <a:pt x="285" y="1323"/>
                  </a:lnTo>
                  <a:lnTo>
                    <a:pt x="285" y="373"/>
                  </a:lnTo>
                  <a:close/>
                  <a:moveTo>
                    <a:pt x="143" y="1"/>
                  </a:moveTo>
                  <a:cubicBezTo>
                    <a:pt x="119" y="1"/>
                    <a:pt x="95" y="9"/>
                    <a:pt x="63" y="25"/>
                  </a:cubicBezTo>
                  <a:cubicBezTo>
                    <a:pt x="32" y="56"/>
                    <a:pt x="0" y="88"/>
                    <a:pt x="0" y="120"/>
                  </a:cubicBezTo>
                  <a:lnTo>
                    <a:pt x="0" y="1450"/>
                  </a:lnTo>
                  <a:cubicBezTo>
                    <a:pt x="0" y="1481"/>
                    <a:pt x="32" y="1513"/>
                    <a:pt x="63" y="1545"/>
                  </a:cubicBezTo>
                  <a:cubicBezTo>
                    <a:pt x="63" y="1545"/>
                    <a:pt x="95" y="1576"/>
                    <a:pt x="158" y="1576"/>
                  </a:cubicBezTo>
                  <a:lnTo>
                    <a:pt x="1457" y="1545"/>
                  </a:lnTo>
                  <a:cubicBezTo>
                    <a:pt x="1520" y="1545"/>
                    <a:pt x="1583" y="1513"/>
                    <a:pt x="1583" y="1418"/>
                  </a:cubicBezTo>
                  <a:lnTo>
                    <a:pt x="1583" y="911"/>
                  </a:lnTo>
                  <a:cubicBezTo>
                    <a:pt x="1583" y="880"/>
                    <a:pt x="1552" y="816"/>
                    <a:pt x="1488" y="816"/>
                  </a:cubicBezTo>
                  <a:cubicBezTo>
                    <a:pt x="1077" y="563"/>
                    <a:pt x="633" y="310"/>
                    <a:pt x="222" y="25"/>
                  </a:cubicBezTo>
                  <a:cubicBezTo>
                    <a:pt x="190" y="9"/>
                    <a:pt x="166" y="1"/>
                    <a:pt x="14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3"/>
            <p:cNvSpPr/>
            <p:nvPr/>
          </p:nvSpPr>
          <p:spPr>
            <a:xfrm>
              <a:off x="7515486" y="3716401"/>
              <a:ext cx="57934" cy="25767"/>
            </a:xfrm>
            <a:custGeom>
              <a:avLst/>
              <a:gdLst/>
              <a:ahLst/>
              <a:cxnLst/>
              <a:rect l="l" t="t" r="r" b="b"/>
              <a:pathLst>
                <a:path w="1711" h="761" extrusionOk="0">
                  <a:moveTo>
                    <a:pt x="127" y="0"/>
                  </a:moveTo>
                  <a:cubicBezTo>
                    <a:pt x="32" y="0"/>
                    <a:pt x="1" y="63"/>
                    <a:pt x="1" y="127"/>
                  </a:cubicBezTo>
                  <a:lnTo>
                    <a:pt x="1" y="633"/>
                  </a:lnTo>
                  <a:cubicBezTo>
                    <a:pt x="1" y="697"/>
                    <a:pt x="64" y="760"/>
                    <a:pt x="127" y="760"/>
                  </a:cubicBezTo>
                  <a:lnTo>
                    <a:pt x="1584" y="760"/>
                  </a:lnTo>
                  <a:cubicBezTo>
                    <a:pt x="1648" y="760"/>
                    <a:pt x="1711" y="697"/>
                    <a:pt x="1711" y="633"/>
                  </a:cubicBezTo>
                  <a:cubicBezTo>
                    <a:pt x="1711" y="570"/>
                    <a:pt x="1648" y="507"/>
                    <a:pt x="1584" y="507"/>
                  </a:cubicBezTo>
                  <a:lnTo>
                    <a:pt x="254" y="507"/>
                  </a:lnTo>
                  <a:lnTo>
                    <a:pt x="254" y="127"/>
                  </a:lnTo>
                  <a:cubicBezTo>
                    <a:pt x="254" y="63"/>
                    <a:pt x="191" y="0"/>
                    <a:pt x="12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23"/>
            <p:cNvSpPr/>
            <p:nvPr/>
          </p:nvSpPr>
          <p:spPr>
            <a:xfrm>
              <a:off x="7573386" y="3843986"/>
              <a:ext cx="80485" cy="81535"/>
            </a:xfrm>
            <a:custGeom>
              <a:avLst/>
              <a:gdLst/>
              <a:ahLst/>
              <a:cxnLst/>
              <a:rect l="l" t="t" r="r" b="b"/>
              <a:pathLst>
                <a:path w="2377" h="2408" extrusionOk="0">
                  <a:moveTo>
                    <a:pt x="2091" y="254"/>
                  </a:moveTo>
                  <a:lnTo>
                    <a:pt x="2091" y="1679"/>
                  </a:lnTo>
                  <a:cubicBezTo>
                    <a:pt x="2091" y="1932"/>
                    <a:pt x="1901" y="2154"/>
                    <a:pt x="1648" y="2154"/>
                  </a:cubicBezTo>
                  <a:lnTo>
                    <a:pt x="729" y="2154"/>
                  </a:lnTo>
                  <a:cubicBezTo>
                    <a:pt x="476" y="2154"/>
                    <a:pt x="254" y="1932"/>
                    <a:pt x="254" y="1679"/>
                  </a:cubicBezTo>
                  <a:lnTo>
                    <a:pt x="254" y="254"/>
                  </a:lnTo>
                  <a:close/>
                  <a:moveTo>
                    <a:pt x="128" y="1"/>
                  </a:moveTo>
                  <a:cubicBezTo>
                    <a:pt x="64" y="1"/>
                    <a:pt x="1" y="64"/>
                    <a:pt x="1" y="127"/>
                  </a:cubicBezTo>
                  <a:lnTo>
                    <a:pt x="1" y="1679"/>
                  </a:lnTo>
                  <a:cubicBezTo>
                    <a:pt x="1" y="2091"/>
                    <a:pt x="318" y="2408"/>
                    <a:pt x="729" y="2408"/>
                  </a:cubicBezTo>
                  <a:lnTo>
                    <a:pt x="1648" y="2408"/>
                  </a:lnTo>
                  <a:cubicBezTo>
                    <a:pt x="2028" y="2408"/>
                    <a:pt x="2376" y="2091"/>
                    <a:pt x="2376" y="1679"/>
                  </a:cubicBezTo>
                  <a:lnTo>
                    <a:pt x="2376" y="127"/>
                  </a:lnTo>
                  <a:cubicBezTo>
                    <a:pt x="2376" y="64"/>
                    <a:pt x="2313" y="1"/>
                    <a:pt x="224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3"/>
            <p:cNvSpPr/>
            <p:nvPr/>
          </p:nvSpPr>
          <p:spPr>
            <a:xfrm>
              <a:off x="7797506" y="3843986"/>
              <a:ext cx="80451" cy="81535"/>
            </a:xfrm>
            <a:custGeom>
              <a:avLst/>
              <a:gdLst/>
              <a:ahLst/>
              <a:cxnLst/>
              <a:rect l="l" t="t" r="r" b="b"/>
              <a:pathLst>
                <a:path w="2376" h="2408" extrusionOk="0">
                  <a:moveTo>
                    <a:pt x="2091" y="254"/>
                  </a:moveTo>
                  <a:lnTo>
                    <a:pt x="2091" y="1679"/>
                  </a:lnTo>
                  <a:cubicBezTo>
                    <a:pt x="2091" y="1932"/>
                    <a:pt x="1901" y="2154"/>
                    <a:pt x="1647" y="2154"/>
                  </a:cubicBezTo>
                  <a:lnTo>
                    <a:pt x="729" y="2154"/>
                  </a:lnTo>
                  <a:cubicBezTo>
                    <a:pt x="476" y="2154"/>
                    <a:pt x="254" y="1932"/>
                    <a:pt x="254" y="1679"/>
                  </a:cubicBezTo>
                  <a:lnTo>
                    <a:pt x="254" y="254"/>
                  </a:lnTo>
                  <a:close/>
                  <a:moveTo>
                    <a:pt x="127" y="1"/>
                  </a:moveTo>
                  <a:cubicBezTo>
                    <a:pt x="64" y="1"/>
                    <a:pt x="1" y="64"/>
                    <a:pt x="1" y="127"/>
                  </a:cubicBezTo>
                  <a:lnTo>
                    <a:pt x="1" y="1679"/>
                  </a:lnTo>
                  <a:cubicBezTo>
                    <a:pt x="1" y="2091"/>
                    <a:pt x="317" y="2408"/>
                    <a:pt x="729" y="2408"/>
                  </a:cubicBezTo>
                  <a:lnTo>
                    <a:pt x="1647" y="2408"/>
                  </a:lnTo>
                  <a:cubicBezTo>
                    <a:pt x="2028" y="2408"/>
                    <a:pt x="2376" y="2091"/>
                    <a:pt x="2376" y="1679"/>
                  </a:cubicBezTo>
                  <a:lnTo>
                    <a:pt x="2376" y="127"/>
                  </a:lnTo>
                  <a:cubicBezTo>
                    <a:pt x="2376" y="64"/>
                    <a:pt x="2313" y="1"/>
                    <a:pt x="224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3"/>
            <p:cNvSpPr/>
            <p:nvPr/>
          </p:nvSpPr>
          <p:spPr>
            <a:xfrm>
              <a:off x="7414685" y="3440815"/>
              <a:ext cx="621974" cy="623024"/>
            </a:xfrm>
            <a:custGeom>
              <a:avLst/>
              <a:gdLst/>
              <a:ahLst/>
              <a:cxnLst/>
              <a:rect l="l" t="t" r="r" b="b"/>
              <a:pathLst>
                <a:path w="18369" h="18400" extrusionOk="0">
                  <a:moveTo>
                    <a:pt x="9185" y="539"/>
                  </a:moveTo>
                  <a:cubicBezTo>
                    <a:pt x="13967" y="539"/>
                    <a:pt x="17862" y="4434"/>
                    <a:pt x="17862" y="9216"/>
                  </a:cubicBezTo>
                  <a:cubicBezTo>
                    <a:pt x="17862" y="13998"/>
                    <a:pt x="13967" y="17893"/>
                    <a:pt x="9185" y="17893"/>
                  </a:cubicBezTo>
                  <a:cubicBezTo>
                    <a:pt x="4403" y="17893"/>
                    <a:pt x="508" y="13998"/>
                    <a:pt x="508" y="9216"/>
                  </a:cubicBezTo>
                  <a:cubicBezTo>
                    <a:pt x="508" y="4434"/>
                    <a:pt x="4403" y="539"/>
                    <a:pt x="9185" y="539"/>
                  </a:cubicBezTo>
                  <a:close/>
                  <a:moveTo>
                    <a:pt x="9185" y="0"/>
                  </a:moveTo>
                  <a:cubicBezTo>
                    <a:pt x="4118" y="0"/>
                    <a:pt x="1" y="4117"/>
                    <a:pt x="1" y="9216"/>
                  </a:cubicBezTo>
                  <a:cubicBezTo>
                    <a:pt x="1" y="14283"/>
                    <a:pt x="4118" y="18400"/>
                    <a:pt x="9185" y="18400"/>
                  </a:cubicBezTo>
                  <a:cubicBezTo>
                    <a:pt x="14252" y="18400"/>
                    <a:pt x="18369" y="14283"/>
                    <a:pt x="18369" y="9216"/>
                  </a:cubicBezTo>
                  <a:cubicBezTo>
                    <a:pt x="18369" y="4117"/>
                    <a:pt x="14252" y="0"/>
                    <a:pt x="918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8" name="Google Shape;1848;p23"/>
          <p:cNvGrpSpPr/>
          <p:nvPr/>
        </p:nvGrpSpPr>
        <p:grpSpPr>
          <a:xfrm>
            <a:off x="2553878" y="1639762"/>
            <a:ext cx="4038381" cy="2311927"/>
            <a:chOff x="2553878" y="2422103"/>
            <a:chExt cx="4038381" cy="2311927"/>
          </a:xfrm>
        </p:grpSpPr>
        <p:sp>
          <p:nvSpPr>
            <p:cNvPr id="1849" name="Google Shape;1849;p23"/>
            <p:cNvSpPr/>
            <p:nvPr/>
          </p:nvSpPr>
          <p:spPr>
            <a:xfrm>
              <a:off x="3910378" y="2683739"/>
              <a:ext cx="114752" cy="149086"/>
            </a:xfrm>
            <a:custGeom>
              <a:avLst/>
              <a:gdLst/>
              <a:ahLst/>
              <a:cxnLst/>
              <a:rect l="l" t="t" r="r" b="b"/>
              <a:pathLst>
                <a:path w="3389" h="4403" extrusionOk="0">
                  <a:moveTo>
                    <a:pt x="0" y="1"/>
                  </a:moveTo>
                  <a:lnTo>
                    <a:pt x="3389" y="4403"/>
                  </a:lnTo>
                  <a:lnTo>
                    <a:pt x="3389" y="4055"/>
                  </a:lnTo>
                  <a:lnTo>
                    <a:pt x="539" y="318"/>
                  </a:lnTo>
                  <a:cubicBezTo>
                    <a:pt x="349" y="223"/>
                    <a:pt x="190" y="96"/>
                    <a:pt x="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23"/>
            <p:cNvSpPr/>
            <p:nvPr/>
          </p:nvSpPr>
          <p:spPr>
            <a:xfrm>
              <a:off x="3816010" y="2647306"/>
              <a:ext cx="209119" cy="271320"/>
            </a:xfrm>
            <a:custGeom>
              <a:avLst/>
              <a:gdLst/>
              <a:ahLst/>
              <a:cxnLst/>
              <a:rect l="l" t="t" r="r" b="b"/>
              <a:pathLst>
                <a:path w="6176" h="8013" extrusionOk="0">
                  <a:moveTo>
                    <a:pt x="0" y="0"/>
                  </a:moveTo>
                  <a:lnTo>
                    <a:pt x="6176" y="8012"/>
                  </a:lnTo>
                  <a:lnTo>
                    <a:pt x="6176" y="7664"/>
                  </a:lnTo>
                  <a:lnTo>
                    <a:pt x="349" y="64"/>
                  </a:lnTo>
                  <a:cubicBezTo>
                    <a:pt x="254" y="64"/>
                    <a:pt x="127" y="32"/>
                    <a:pt x="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3"/>
            <p:cNvSpPr/>
            <p:nvPr/>
          </p:nvSpPr>
          <p:spPr>
            <a:xfrm>
              <a:off x="3744159" y="2638705"/>
              <a:ext cx="280970" cy="365688"/>
            </a:xfrm>
            <a:custGeom>
              <a:avLst/>
              <a:gdLst/>
              <a:ahLst/>
              <a:cxnLst/>
              <a:rect l="l" t="t" r="r" b="b"/>
              <a:pathLst>
                <a:path w="8298" h="10800" extrusionOk="0">
                  <a:moveTo>
                    <a:pt x="1" y="1"/>
                  </a:moveTo>
                  <a:lnTo>
                    <a:pt x="8298" y="10800"/>
                  </a:lnTo>
                  <a:lnTo>
                    <a:pt x="8298" y="10452"/>
                  </a:lnTo>
                  <a:lnTo>
                    <a:pt x="286"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3"/>
            <p:cNvSpPr/>
            <p:nvPr/>
          </p:nvSpPr>
          <p:spPr>
            <a:xfrm>
              <a:off x="3681958" y="2641922"/>
              <a:ext cx="343171" cy="448273"/>
            </a:xfrm>
            <a:custGeom>
              <a:avLst/>
              <a:gdLst/>
              <a:ahLst/>
              <a:cxnLst/>
              <a:rect l="l" t="t" r="r" b="b"/>
              <a:pathLst>
                <a:path w="10135" h="13239" extrusionOk="0">
                  <a:moveTo>
                    <a:pt x="254" y="1"/>
                  </a:moveTo>
                  <a:cubicBezTo>
                    <a:pt x="159" y="1"/>
                    <a:pt x="96" y="33"/>
                    <a:pt x="1" y="33"/>
                  </a:cubicBezTo>
                  <a:lnTo>
                    <a:pt x="10135" y="13238"/>
                  </a:lnTo>
                  <a:lnTo>
                    <a:pt x="10135" y="12858"/>
                  </a:lnTo>
                  <a:lnTo>
                    <a:pt x="254"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23"/>
            <p:cNvSpPr/>
            <p:nvPr/>
          </p:nvSpPr>
          <p:spPr>
            <a:xfrm>
              <a:off x="3627274" y="2654789"/>
              <a:ext cx="397855" cy="516907"/>
            </a:xfrm>
            <a:custGeom>
              <a:avLst/>
              <a:gdLst/>
              <a:ahLst/>
              <a:cxnLst/>
              <a:rect l="l" t="t" r="r" b="b"/>
              <a:pathLst>
                <a:path w="11750" h="15266" extrusionOk="0">
                  <a:moveTo>
                    <a:pt x="222" y="1"/>
                  </a:moveTo>
                  <a:cubicBezTo>
                    <a:pt x="159" y="33"/>
                    <a:pt x="64" y="64"/>
                    <a:pt x="1" y="96"/>
                  </a:cubicBezTo>
                  <a:lnTo>
                    <a:pt x="11687" y="15265"/>
                  </a:lnTo>
                  <a:lnTo>
                    <a:pt x="11750" y="15170"/>
                  </a:lnTo>
                  <a:lnTo>
                    <a:pt x="11750" y="15012"/>
                  </a:lnTo>
                  <a:lnTo>
                    <a:pt x="222"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23"/>
            <p:cNvSpPr/>
            <p:nvPr/>
          </p:nvSpPr>
          <p:spPr>
            <a:xfrm>
              <a:off x="3577940" y="2676256"/>
              <a:ext cx="416106" cy="538340"/>
            </a:xfrm>
            <a:custGeom>
              <a:avLst/>
              <a:gdLst/>
              <a:ahLst/>
              <a:cxnLst/>
              <a:rect l="l" t="t" r="r" b="b"/>
              <a:pathLst>
                <a:path w="12289" h="15899" extrusionOk="0">
                  <a:moveTo>
                    <a:pt x="191" y="0"/>
                  </a:moveTo>
                  <a:cubicBezTo>
                    <a:pt x="128" y="32"/>
                    <a:pt x="64" y="64"/>
                    <a:pt x="1" y="95"/>
                  </a:cubicBezTo>
                  <a:lnTo>
                    <a:pt x="12162" y="15898"/>
                  </a:lnTo>
                  <a:cubicBezTo>
                    <a:pt x="12194" y="15835"/>
                    <a:pt x="12257" y="15771"/>
                    <a:pt x="12289" y="15708"/>
                  </a:cubicBezTo>
                  <a:lnTo>
                    <a:pt x="19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23"/>
            <p:cNvSpPr/>
            <p:nvPr/>
          </p:nvSpPr>
          <p:spPr>
            <a:xfrm>
              <a:off x="3533990" y="2703039"/>
              <a:ext cx="422539" cy="545857"/>
            </a:xfrm>
            <a:custGeom>
              <a:avLst/>
              <a:gdLst/>
              <a:ahLst/>
              <a:cxnLst/>
              <a:rect l="l" t="t" r="r" b="b"/>
              <a:pathLst>
                <a:path w="12479" h="16121" extrusionOk="0">
                  <a:moveTo>
                    <a:pt x="190" y="1"/>
                  </a:moveTo>
                  <a:lnTo>
                    <a:pt x="0" y="128"/>
                  </a:lnTo>
                  <a:lnTo>
                    <a:pt x="12320" y="16120"/>
                  </a:lnTo>
                  <a:cubicBezTo>
                    <a:pt x="12351" y="16089"/>
                    <a:pt x="12415" y="16057"/>
                    <a:pt x="12478" y="15994"/>
                  </a:cubicBezTo>
                  <a:lnTo>
                    <a:pt x="19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23"/>
            <p:cNvSpPr/>
            <p:nvPr/>
          </p:nvSpPr>
          <p:spPr>
            <a:xfrm>
              <a:off x="3495390" y="2736290"/>
              <a:ext cx="418239" cy="541557"/>
            </a:xfrm>
            <a:custGeom>
              <a:avLst/>
              <a:gdLst/>
              <a:ahLst/>
              <a:cxnLst/>
              <a:rect l="l" t="t" r="r" b="b"/>
              <a:pathLst>
                <a:path w="12352" h="15994" extrusionOk="0">
                  <a:moveTo>
                    <a:pt x="159" y="1"/>
                  </a:moveTo>
                  <a:cubicBezTo>
                    <a:pt x="95" y="64"/>
                    <a:pt x="32" y="127"/>
                    <a:pt x="0" y="159"/>
                  </a:cubicBezTo>
                  <a:lnTo>
                    <a:pt x="12161" y="15994"/>
                  </a:lnTo>
                  <a:cubicBezTo>
                    <a:pt x="12225" y="15962"/>
                    <a:pt x="12288" y="15930"/>
                    <a:pt x="12351" y="15899"/>
                  </a:cubicBezTo>
                  <a:lnTo>
                    <a:pt x="159"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3"/>
            <p:cNvSpPr/>
            <p:nvPr/>
          </p:nvSpPr>
          <p:spPr>
            <a:xfrm>
              <a:off x="3461056" y="2777057"/>
              <a:ext cx="405372" cy="523306"/>
            </a:xfrm>
            <a:custGeom>
              <a:avLst/>
              <a:gdLst/>
              <a:ahLst/>
              <a:cxnLst/>
              <a:rect l="l" t="t" r="r" b="b"/>
              <a:pathLst>
                <a:path w="11972" h="15455" extrusionOk="0">
                  <a:moveTo>
                    <a:pt x="128" y="0"/>
                  </a:moveTo>
                  <a:cubicBezTo>
                    <a:pt x="96" y="63"/>
                    <a:pt x="33" y="127"/>
                    <a:pt x="1" y="190"/>
                  </a:cubicBezTo>
                  <a:lnTo>
                    <a:pt x="11750" y="15455"/>
                  </a:lnTo>
                  <a:lnTo>
                    <a:pt x="11972" y="15391"/>
                  </a:lnTo>
                  <a:lnTo>
                    <a:pt x="12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3"/>
            <p:cNvSpPr/>
            <p:nvPr/>
          </p:nvSpPr>
          <p:spPr>
            <a:xfrm>
              <a:off x="3432105" y="2824224"/>
              <a:ext cx="380722" cy="491139"/>
            </a:xfrm>
            <a:custGeom>
              <a:avLst/>
              <a:gdLst/>
              <a:ahLst/>
              <a:cxnLst/>
              <a:rect l="l" t="t" r="r" b="b"/>
              <a:pathLst>
                <a:path w="11244" h="14505" extrusionOk="0">
                  <a:moveTo>
                    <a:pt x="128" y="1"/>
                  </a:moveTo>
                  <a:cubicBezTo>
                    <a:pt x="96" y="64"/>
                    <a:pt x="33" y="159"/>
                    <a:pt x="1" y="222"/>
                  </a:cubicBezTo>
                  <a:lnTo>
                    <a:pt x="10990" y="14505"/>
                  </a:lnTo>
                  <a:cubicBezTo>
                    <a:pt x="11085" y="14505"/>
                    <a:pt x="11148" y="14473"/>
                    <a:pt x="11243" y="14473"/>
                  </a:cubicBezTo>
                  <a:lnTo>
                    <a:pt x="12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3"/>
            <p:cNvSpPr/>
            <p:nvPr/>
          </p:nvSpPr>
          <p:spPr>
            <a:xfrm>
              <a:off x="3410672" y="2879991"/>
              <a:ext cx="342088" cy="441805"/>
            </a:xfrm>
            <a:custGeom>
              <a:avLst/>
              <a:gdLst/>
              <a:ahLst/>
              <a:cxnLst/>
              <a:rect l="l" t="t" r="r" b="b"/>
              <a:pathLst>
                <a:path w="10103" h="13048" extrusionOk="0">
                  <a:moveTo>
                    <a:pt x="96" y="0"/>
                  </a:moveTo>
                  <a:cubicBezTo>
                    <a:pt x="64" y="95"/>
                    <a:pt x="32" y="190"/>
                    <a:pt x="1" y="285"/>
                  </a:cubicBezTo>
                  <a:lnTo>
                    <a:pt x="9818" y="13048"/>
                  </a:lnTo>
                  <a:lnTo>
                    <a:pt x="10103" y="13048"/>
                  </a:lnTo>
                  <a:lnTo>
                    <a:pt x="9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3"/>
            <p:cNvSpPr/>
            <p:nvPr/>
          </p:nvSpPr>
          <p:spPr>
            <a:xfrm>
              <a:off x="3398889" y="2948626"/>
              <a:ext cx="284187" cy="368905"/>
            </a:xfrm>
            <a:custGeom>
              <a:avLst/>
              <a:gdLst/>
              <a:ahLst/>
              <a:cxnLst/>
              <a:rect l="l" t="t" r="r" b="b"/>
              <a:pathLst>
                <a:path w="8393" h="10895" extrusionOk="0">
                  <a:moveTo>
                    <a:pt x="32" y="0"/>
                  </a:moveTo>
                  <a:cubicBezTo>
                    <a:pt x="32" y="95"/>
                    <a:pt x="32" y="222"/>
                    <a:pt x="0" y="317"/>
                  </a:cubicBezTo>
                  <a:lnTo>
                    <a:pt x="8076" y="10831"/>
                  </a:lnTo>
                  <a:cubicBezTo>
                    <a:pt x="8202" y="10831"/>
                    <a:pt x="8297" y="10863"/>
                    <a:pt x="8392" y="10894"/>
                  </a:cubicBezTo>
                  <a:lnTo>
                    <a:pt x="3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3"/>
            <p:cNvSpPr/>
            <p:nvPr/>
          </p:nvSpPr>
          <p:spPr>
            <a:xfrm>
              <a:off x="3403155" y="3038693"/>
              <a:ext cx="194119" cy="252020"/>
            </a:xfrm>
            <a:custGeom>
              <a:avLst/>
              <a:gdLst/>
              <a:ahLst/>
              <a:cxnLst/>
              <a:rect l="l" t="t" r="r" b="b"/>
              <a:pathLst>
                <a:path w="5733" h="7443" extrusionOk="0">
                  <a:moveTo>
                    <a:pt x="1" y="0"/>
                  </a:moveTo>
                  <a:lnTo>
                    <a:pt x="1" y="0"/>
                  </a:lnTo>
                  <a:cubicBezTo>
                    <a:pt x="33" y="159"/>
                    <a:pt x="64" y="317"/>
                    <a:pt x="96" y="475"/>
                  </a:cubicBezTo>
                  <a:lnTo>
                    <a:pt x="5290" y="7221"/>
                  </a:lnTo>
                  <a:cubicBezTo>
                    <a:pt x="5448" y="7284"/>
                    <a:pt x="5575" y="7379"/>
                    <a:pt x="5733" y="7443"/>
                  </a:cubicBezTo>
                  <a:lnTo>
                    <a:pt x="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3"/>
            <p:cNvSpPr/>
            <p:nvPr/>
          </p:nvSpPr>
          <p:spPr>
            <a:xfrm>
              <a:off x="3465356" y="4609628"/>
              <a:ext cx="2510313" cy="124402"/>
            </a:xfrm>
            <a:custGeom>
              <a:avLst/>
              <a:gdLst/>
              <a:ahLst/>
              <a:cxnLst/>
              <a:rect l="l" t="t" r="r" b="b"/>
              <a:pathLst>
                <a:path w="74138" h="3674" extrusionOk="0">
                  <a:moveTo>
                    <a:pt x="37085" y="0"/>
                  </a:moveTo>
                  <a:cubicBezTo>
                    <a:pt x="16595" y="0"/>
                    <a:pt x="1" y="824"/>
                    <a:pt x="1" y="1837"/>
                  </a:cubicBezTo>
                  <a:cubicBezTo>
                    <a:pt x="1" y="2850"/>
                    <a:pt x="16595" y="3674"/>
                    <a:pt x="37085" y="3674"/>
                  </a:cubicBezTo>
                  <a:cubicBezTo>
                    <a:pt x="57543" y="3674"/>
                    <a:pt x="74138" y="2850"/>
                    <a:pt x="74138" y="1837"/>
                  </a:cubicBezTo>
                  <a:cubicBezTo>
                    <a:pt x="74138" y="824"/>
                    <a:pt x="57543" y="0"/>
                    <a:pt x="370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3"/>
            <p:cNvSpPr/>
            <p:nvPr/>
          </p:nvSpPr>
          <p:spPr>
            <a:xfrm>
              <a:off x="6219054" y="2870341"/>
              <a:ext cx="18284" cy="27901"/>
            </a:xfrm>
            <a:custGeom>
              <a:avLst/>
              <a:gdLst/>
              <a:ahLst/>
              <a:cxnLst/>
              <a:rect l="l" t="t" r="r" b="b"/>
              <a:pathLst>
                <a:path w="540" h="824" extrusionOk="0">
                  <a:moveTo>
                    <a:pt x="286" y="0"/>
                  </a:moveTo>
                  <a:cubicBezTo>
                    <a:pt x="128" y="0"/>
                    <a:pt x="1" y="190"/>
                    <a:pt x="1" y="412"/>
                  </a:cubicBezTo>
                  <a:cubicBezTo>
                    <a:pt x="1" y="634"/>
                    <a:pt x="128" y="824"/>
                    <a:pt x="286" y="824"/>
                  </a:cubicBezTo>
                  <a:cubicBezTo>
                    <a:pt x="381" y="824"/>
                    <a:pt x="476" y="729"/>
                    <a:pt x="539" y="602"/>
                  </a:cubicBezTo>
                  <a:lnTo>
                    <a:pt x="28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3"/>
            <p:cNvSpPr/>
            <p:nvPr/>
          </p:nvSpPr>
          <p:spPr>
            <a:xfrm>
              <a:off x="6219054" y="3051560"/>
              <a:ext cx="13984" cy="10767"/>
            </a:xfrm>
            <a:custGeom>
              <a:avLst/>
              <a:gdLst/>
              <a:ahLst/>
              <a:cxnLst/>
              <a:rect l="l" t="t" r="r" b="b"/>
              <a:pathLst>
                <a:path w="413" h="318" extrusionOk="0">
                  <a:moveTo>
                    <a:pt x="1" y="0"/>
                  </a:moveTo>
                  <a:cubicBezTo>
                    <a:pt x="33" y="190"/>
                    <a:pt x="159" y="317"/>
                    <a:pt x="286" y="317"/>
                  </a:cubicBezTo>
                  <a:cubicBezTo>
                    <a:pt x="349" y="317"/>
                    <a:pt x="381" y="317"/>
                    <a:pt x="413" y="285"/>
                  </a:cubicBezTo>
                  <a:cubicBezTo>
                    <a:pt x="349" y="222"/>
                    <a:pt x="191" y="127"/>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3"/>
            <p:cNvSpPr/>
            <p:nvPr/>
          </p:nvSpPr>
          <p:spPr>
            <a:xfrm>
              <a:off x="6219054" y="3090160"/>
              <a:ext cx="9684" cy="20418"/>
            </a:xfrm>
            <a:custGeom>
              <a:avLst/>
              <a:gdLst/>
              <a:ahLst/>
              <a:cxnLst/>
              <a:rect l="l" t="t" r="r" b="b"/>
              <a:pathLst>
                <a:path w="286" h="603" extrusionOk="0">
                  <a:moveTo>
                    <a:pt x="286" y="0"/>
                  </a:moveTo>
                  <a:cubicBezTo>
                    <a:pt x="128" y="0"/>
                    <a:pt x="1" y="159"/>
                    <a:pt x="1" y="412"/>
                  </a:cubicBezTo>
                  <a:cubicBezTo>
                    <a:pt x="1" y="475"/>
                    <a:pt x="1" y="539"/>
                    <a:pt x="33" y="602"/>
                  </a:cubicBezTo>
                  <a:lnTo>
                    <a:pt x="28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3"/>
            <p:cNvSpPr/>
            <p:nvPr/>
          </p:nvSpPr>
          <p:spPr>
            <a:xfrm>
              <a:off x="6202971" y="2813490"/>
              <a:ext cx="3251" cy="1117"/>
            </a:xfrm>
            <a:custGeom>
              <a:avLst/>
              <a:gdLst/>
              <a:ahLst/>
              <a:cxnLst/>
              <a:rect l="l" t="t" r="r" b="b"/>
              <a:pathLst>
                <a:path w="96" h="33" extrusionOk="0">
                  <a:moveTo>
                    <a:pt x="1" y="1"/>
                  </a:moveTo>
                  <a:cubicBezTo>
                    <a:pt x="32" y="1"/>
                    <a:pt x="64" y="33"/>
                    <a:pt x="96" y="33"/>
                  </a:cubicBezTo>
                  <a:cubicBezTo>
                    <a:pt x="64" y="33"/>
                    <a:pt x="32" y="1"/>
                    <a:pt x="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3"/>
            <p:cNvSpPr/>
            <p:nvPr/>
          </p:nvSpPr>
          <p:spPr>
            <a:xfrm>
              <a:off x="6137553" y="2821007"/>
              <a:ext cx="19368" cy="22551"/>
            </a:xfrm>
            <a:custGeom>
              <a:avLst/>
              <a:gdLst/>
              <a:ahLst/>
              <a:cxnLst/>
              <a:rect l="l" t="t" r="r" b="b"/>
              <a:pathLst>
                <a:path w="572" h="666" extrusionOk="0">
                  <a:moveTo>
                    <a:pt x="64" y="1"/>
                  </a:moveTo>
                  <a:cubicBezTo>
                    <a:pt x="1" y="64"/>
                    <a:pt x="1" y="159"/>
                    <a:pt x="1" y="254"/>
                  </a:cubicBezTo>
                  <a:cubicBezTo>
                    <a:pt x="1" y="476"/>
                    <a:pt x="128" y="666"/>
                    <a:pt x="286" y="666"/>
                  </a:cubicBezTo>
                  <a:cubicBezTo>
                    <a:pt x="444" y="666"/>
                    <a:pt x="571" y="476"/>
                    <a:pt x="571" y="254"/>
                  </a:cubicBezTo>
                  <a:cubicBezTo>
                    <a:pt x="571" y="159"/>
                    <a:pt x="539" y="64"/>
                    <a:pt x="47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3"/>
            <p:cNvSpPr/>
            <p:nvPr/>
          </p:nvSpPr>
          <p:spPr>
            <a:xfrm>
              <a:off x="6178321" y="2815657"/>
              <a:ext cx="20418" cy="27901"/>
            </a:xfrm>
            <a:custGeom>
              <a:avLst/>
              <a:gdLst/>
              <a:ahLst/>
              <a:cxnLst/>
              <a:rect l="l" t="t" r="r" b="b"/>
              <a:pathLst>
                <a:path w="603" h="824" extrusionOk="0">
                  <a:moveTo>
                    <a:pt x="317" y="0"/>
                  </a:moveTo>
                  <a:cubicBezTo>
                    <a:pt x="285" y="0"/>
                    <a:pt x="254" y="32"/>
                    <a:pt x="222" y="32"/>
                  </a:cubicBezTo>
                  <a:cubicBezTo>
                    <a:pt x="95" y="64"/>
                    <a:pt x="0" y="222"/>
                    <a:pt x="0" y="412"/>
                  </a:cubicBezTo>
                  <a:cubicBezTo>
                    <a:pt x="0" y="634"/>
                    <a:pt x="127" y="824"/>
                    <a:pt x="285" y="824"/>
                  </a:cubicBezTo>
                  <a:cubicBezTo>
                    <a:pt x="444" y="824"/>
                    <a:pt x="570" y="634"/>
                    <a:pt x="570" y="412"/>
                  </a:cubicBezTo>
                  <a:cubicBezTo>
                    <a:pt x="602" y="190"/>
                    <a:pt x="475"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3"/>
            <p:cNvSpPr/>
            <p:nvPr/>
          </p:nvSpPr>
          <p:spPr>
            <a:xfrm>
              <a:off x="6157937" y="2843524"/>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3"/>
            <p:cNvSpPr/>
            <p:nvPr/>
          </p:nvSpPr>
          <p:spPr>
            <a:xfrm>
              <a:off x="6199754" y="2843524"/>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3"/>
            <p:cNvSpPr/>
            <p:nvPr/>
          </p:nvSpPr>
          <p:spPr>
            <a:xfrm>
              <a:off x="6137553" y="2870341"/>
              <a:ext cx="19368" cy="27901"/>
            </a:xfrm>
            <a:custGeom>
              <a:avLst/>
              <a:gdLst/>
              <a:ahLst/>
              <a:cxnLst/>
              <a:rect l="l" t="t" r="r" b="b"/>
              <a:pathLst>
                <a:path w="572"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3"/>
            <p:cNvSpPr/>
            <p:nvPr/>
          </p:nvSpPr>
          <p:spPr>
            <a:xfrm>
              <a:off x="6178321" y="2870341"/>
              <a:ext cx="20418" cy="27901"/>
            </a:xfrm>
            <a:custGeom>
              <a:avLst/>
              <a:gdLst/>
              <a:ahLst/>
              <a:cxnLst/>
              <a:rect l="l" t="t" r="r" b="b"/>
              <a:pathLst>
                <a:path w="603" h="824" extrusionOk="0">
                  <a:moveTo>
                    <a:pt x="285" y="0"/>
                  </a:moveTo>
                  <a:cubicBezTo>
                    <a:pt x="127" y="0"/>
                    <a:pt x="0" y="190"/>
                    <a:pt x="0" y="412"/>
                  </a:cubicBezTo>
                  <a:cubicBezTo>
                    <a:pt x="0" y="634"/>
                    <a:pt x="127" y="824"/>
                    <a:pt x="285" y="824"/>
                  </a:cubicBezTo>
                  <a:cubicBezTo>
                    <a:pt x="475" y="824"/>
                    <a:pt x="602" y="634"/>
                    <a:pt x="602" y="412"/>
                  </a:cubicBezTo>
                  <a:cubicBezTo>
                    <a:pt x="602"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3"/>
            <p:cNvSpPr/>
            <p:nvPr/>
          </p:nvSpPr>
          <p:spPr>
            <a:xfrm>
              <a:off x="6157937" y="2898208"/>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3"/>
            <p:cNvSpPr/>
            <p:nvPr/>
          </p:nvSpPr>
          <p:spPr>
            <a:xfrm>
              <a:off x="6199754" y="2898208"/>
              <a:ext cx="19334" cy="23634"/>
            </a:xfrm>
            <a:custGeom>
              <a:avLst/>
              <a:gdLst/>
              <a:ahLst/>
              <a:cxnLst/>
              <a:rect l="l" t="t" r="r" b="b"/>
              <a:pathLst>
                <a:path w="571" h="698" extrusionOk="0">
                  <a:moveTo>
                    <a:pt x="286" y="1"/>
                  </a:moveTo>
                  <a:cubicBezTo>
                    <a:pt x="127" y="1"/>
                    <a:pt x="1" y="191"/>
                    <a:pt x="1" y="412"/>
                  </a:cubicBezTo>
                  <a:cubicBezTo>
                    <a:pt x="1" y="507"/>
                    <a:pt x="32" y="634"/>
                    <a:pt x="64" y="697"/>
                  </a:cubicBezTo>
                  <a:cubicBezTo>
                    <a:pt x="254" y="539"/>
                    <a:pt x="412" y="412"/>
                    <a:pt x="571" y="317"/>
                  </a:cubicBezTo>
                  <a:cubicBezTo>
                    <a:pt x="539" y="127"/>
                    <a:pt x="412"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3"/>
            <p:cNvSpPr/>
            <p:nvPr/>
          </p:nvSpPr>
          <p:spPr>
            <a:xfrm>
              <a:off x="6137553" y="2925025"/>
              <a:ext cx="19368" cy="27901"/>
            </a:xfrm>
            <a:custGeom>
              <a:avLst/>
              <a:gdLst/>
              <a:ahLst/>
              <a:cxnLst/>
              <a:rect l="l" t="t" r="r" b="b"/>
              <a:pathLst>
                <a:path w="572"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3"/>
            <p:cNvSpPr/>
            <p:nvPr/>
          </p:nvSpPr>
          <p:spPr>
            <a:xfrm>
              <a:off x="6178321" y="2925973"/>
              <a:ext cx="16117" cy="19469"/>
            </a:xfrm>
            <a:custGeom>
              <a:avLst/>
              <a:gdLst/>
              <a:ahLst/>
              <a:cxnLst/>
              <a:rect l="l" t="t" r="r" b="b"/>
              <a:pathLst>
                <a:path w="476" h="575" extrusionOk="0">
                  <a:moveTo>
                    <a:pt x="251" y="1"/>
                  </a:moveTo>
                  <a:cubicBezTo>
                    <a:pt x="109" y="1"/>
                    <a:pt x="0" y="179"/>
                    <a:pt x="0" y="384"/>
                  </a:cubicBezTo>
                  <a:cubicBezTo>
                    <a:pt x="0" y="447"/>
                    <a:pt x="0" y="511"/>
                    <a:pt x="32" y="574"/>
                  </a:cubicBezTo>
                  <a:cubicBezTo>
                    <a:pt x="159" y="416"/>
                    <a:pt x="317" y="226"/>
                    <a:pt x="475" y="99"/>
                  </a:cubicBezTo>
                  <a:cubicBezTo>
                    <a:pt x="444" y="36"/>
                    <a:pt x="349" y="4"/>
                    <a:pt x="285" y="4"/>
                  </a:cubicBezTo>
                  <a:cubicBezTo>
                    <a:pt x="274" y="2"/>
                    <a:pt x="262" y="1"/>
                    <a:pt x="2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3"/>
            <p:cNvSpPr/>
            <p:nvPr/>
          </p:nvSpPr>
          <p:spPr>
            <a:xfrm>
              <a:off x="6157937" y="2952892"/>
              <a:ext cx="15068" cy="26851"/>
            </a:xfrm>
            <a:custGeom>
              <a:avLst/>
              <a:gdLst/>
              <a:ahLst/>
              <a:cxnLst/>
              <a:rect l="l" t="t" r="r" b="b"/>
              <a:pathLst>
                <a:path w="445" h="793" extrusionOk="0">
                  <a:moveTo>
                    <a:pt x="286" y="1"/>
                  </a:moveTo>
                  <a:cubicBezTo>
                    <a:pt x="127" y="1"/>
                    <a:pt x="1" y="191"/>
                    <a:pt x="1" y="413"/>
                  </a:cubicBezTo>
                  <a:cubicBezTo>
                    <a:pt x="1" y="603"/>
                    <a:pt x="96" y="761"/>
                    <a:pt x="222" y="793"/>
                  </a:cubicBezTo>
                  <a:cubicBezTo>
                    <a:pt x="222" y="539"/>
                    <a:pt x="317" y="318"/>
                    <a:pt x="444" y="64"/>
                  </a:cubicBezTo>
                  <a:cubicBezTo>
                    <a:pt x="412" y="33"/>
                    <a:pt x="349"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3"/>
            <p:cNvSpPr/>
            <p:nvPr/>
          </p:nvSpPr>
          <p:spPr>
            <a:xfrm>
              <a:off x="6137553" y="2980793"/>
              <a:ext cx="19368" cy="26817"/>
            </a:xfrm>
            <a:custGeom>
              <a:avLst/>
              <a:gdLst/>
              <a:ahLst/>
              <a:cxnLst/>
              <a:rect l="l" t="t" r="r" b="b"/>
              <a:pathLst>
                <a:path w="572" h="792"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3"/>
            <p:cNvSpPr/>
            <p:nvPr/>
          </p:nvSpPr>
          <p:spPr>
            <a:xfrm>
              <a:off x="6157937" y="3007576"/>
              <a:ext cx="19334" cy="27935"/>
            </a:xfrm>
            <a:custGeom>
              <a:avLst/>
              <a:gdLst/>
              <a:ahLst/>
              <a:cxnLst/>
              <a:rect l="l" t="t" r="r" b="b"/>
              <a:pathLst>
                <a:path w="571" h="825" extrusionOk="0">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3"/>
            <p:cNvSpPr/>
            <p:nvPr/>
          </p:nvSpPr>
          <p:spPr>
            <a:xfrm>
              <a:off x="6137553" y="3035477"/>
              <a:ext cx="19368" cy="26851"/>
            </a:xfrm>
            <a:custGeom>
              <a:avLst/>
              <a:gdLst/>
              <a:ahLst/>
              <a:cxnLst/>
              <a:rect l="l" t="t" r="r" b="b"/>
              <a:pathLst>
                <a:path w="572" h="793"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3"/>
            <p:cNvSpPr/>
            <p:nvPr/>
          </p:nvSpPr>
          <p:spPr>
            <a:xfrm>
              <a:off x="6178321" y="3035477"/>
              <a:ext cx="20418" cy="26851"/>
            </a:xfrm>
            <a:custGeom>
              <a:avLst/>
              <a:gdLst/>
              <a:ahLst/>
              <a:cxnLst/>
              <a:rect l="l" t="t" r="r" b="b"/>
              <a:pathLst>
                <a:path w="603" h="793" extrusionOk="0">
                  <a:moveTo>
                    <a:pt x="285" y="0"/>
                  </a:moveTo>
                  <a:cubicBezTo>
                    <a:pt x="127" y="0"/>
                    <a:pt x="0" y="159"/>
                    <a:pt x="0" y="380"/>
                  </a:cubicBezTo>
                  <a:cubicBezTo>
                    <a:pt x="0" y="602"/>
                    <a:pt x="127" y="792"/>
                    <a:pt x="285" y="792"/>
                  </a:cubicBezTo>
                  <a:cubicBezTo>
                    <a:pt x="475" y="792"/>
                    <a:pt x="602" y="602"/>
                    <a:pt x="602" y="380"/>
                  </a:cubicBezTo>
                  <a:cubicBezTo>
                    <a:pt x="602"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3"/>
            <p:cNvSpPr/>
            <p:nvPr/>
          </p:nvSpPr>
          <p:spPr>
            <a:xfrm>
              <a:off x="6157937" y="3062294"/>
              <a:ext cx="19334" cy="27901"/>
            </a:xfrm>
            <a:custGeom>
              <a:avLst/>
              <a:gdLst/>
              <a:ahLst/>
              <a:cxnLst/>
              <a:rect l="l" t="t" r="r" b="b"/>
              <a:pathLst>
                <a:path w="571" h="824" extrusionOk="0">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23"/>
            <p:cNvSpPr/>
            <p:nvPr/>
          </p:nvSpPr>
          <p:spPr>
            <a:xfrm>
              <a:off x="6199754" y="3062294"/>
              <a:ext cx="19334" cy="27901"/>
            </a:xfrm>
            <a:custGeom>
              <a:avLst/>
              <a:gdLst/>
              <a:ahLst/>
              <a:cxnLst/>
              <a:rect l="l" t="t" r="r" b="b"/>
              <a:pathLst>
                <a:path w="571" h="824" extrusionOk="0">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23"/>
            <p:cNvSpPr/>
            <p:nvPr/>
          </p:nvSpPr>
          <p:spPr>
            <a:xfrm>
              <a:off x="6137553" y="3090160"/>
              <a:ext cx="19368" cy="26851"/>
            </a:xfrm>
            <a:custGeom>
              <a:avLst/>
              <a:gdLst/>
              <a:ahLst/>
              <a:cxnLst/>
              <a:rect l="l" t="t" r="r" b="b"/>
              <a:pathLst>
                <a:path w="572" h="793"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23"/>
            <p:cNvSpPr/>
            <p:nvPr/>
          </p:nvSpPr>
          <p:spPr>
            <a:xfrm>
              <a:off x="6178321" y="3090160"/>
              <a:ext cx="20418" cy="26851"/>
            </a:xfrm>
            <a:custGeom>
              <a:avLst/>
              <a:gdLst/>
              <a:ahLst/>
              <a:cxnLst/>
              <a:rect l="l" t="t" r="r" b="b"/>
              <a:pathLst>
                <a:path w="603" h="793" extrusionOk="0">
                  <a:moveTo>
                    <a:pt x="285" y="0"/>
                  </a:moveTo>
                  <a:cubicBezTo>
                    <a:pt x="127" y="0"/>
                    <a:pt x="0" y="159"/>
                    <a:pt x="0" y="380"/>
                  </a:cubicBezTo>
                  <a:cubicBezTo>
                    <a:pt x="0" y="602"/>
                    <a:pt x="127" y="792"/>
                    <a:pt x="285" y="792"/>
                  </a:cubicBezTo>
                  <a:cubicBezTo>
                    <a:pt x="475" y="792"/>
                    <a:pt x="602" y="602"/>
                    <a:pt x="602" y="380"/>
                  </a:cubicBezTo>
                  <a:cubicBezTo>
                    <a:pt x="602"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3"/>
            <p:cNvSpPr/>
            <p:nvPr/>
          </p:nvSpPr>
          <p:spPr>
            <a:xfrm>
              <a:off x="6157937" y="3116978"/>
              <a:ext cx="19334" cy="24684"/>
            </a:xfrm>
            <a:custGeom>
              <a:avLst/>
              <a:gdLst/>
              <a:ahLst/>
              <a:cxnLst/>
              <a:rect l="l" t="t" r="r" b="b"/>
              <a:pathLst>
                <a:path w="571" h="729" extrusionOk="0">
                  <a:moveTo>
                    <a:pt x="286" y="0"/>
                  </a:moveTo>
                  <a:cubicBezTo>
                    <a:pt x="127" y="0"/>
                    <a:pt x="1" y="190"/>
                    <a:pt x="1" y="412"/>
                  </a:cubicBezTo>
                  <a:cubicBezTo>
                    <a:pt x="1" y="539"/>
                    <a:pt x="32" y="634"/>
                    <a:pt x="64" y="697"/>
                  </a:cubicBezTo>
                  <a:cubicBezTo>
                    <a:pt x="222" y="697"/>
                    <a:pt x="349" y="729"/>
                    <a:pt x="444" y="729"/>
                  </a:cubicBezTo>
                  <a:cubicBezTo>
                    <a:pt x="539" y="665"/>
                    <a:pt x="571" y="539"/>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3"/>
            <p:cNvSpPr/>
            <p:nvPr/>
          </p:nvSpPr>
          <p:spPr>
            <a:xfrm>
              <a:off x="6199754" y="3116978"/>
              <a:ext cx="16117" cy="26817"/>
            </a:xfrm>
            <a:custGeom>
              <a:avLst/>
              <a:gdLst/>
              <a:ahLst/>
              <a:cxnLst/>
              <a:rect l="l" t="t" r="r" b="b"/>
              <a:pathLst>
                <a:path w="476" h="792" extrusionOk="0">
                  <a:moveTo>
                    <a:pt x="286" y="0"/>
                  </a:moveTo>
                  <a:cubicBezTo>
                    <a:pt x="127" y="0"/>
                    <a:pt x="1" y="190"/>
                    <a:pt x="1" y="412"/>
                  </a:cubicBezTo>
                  <a:cubicBezTo>
                    <a:pt x="1" y="602"/>
                    <a:pt x="64" y="760"/>
                    <a:pt x="191" y="792"/>
                  </a:cubicBezTo>
                  <a:lnTo>
                    <a:pt x="476" y="127"/>
                  </a:lnTo>
                  <a:cubicBezTo>
                    <a:pt x="412" y="64"/>
                    <a:pt x="349"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23"/>
            <p:cNvSpPr/>
            <p:nvPr/>
          </p:nvSpPr>
          <p:spPr>
            <a:xfrm>
              <a:off x="6187971" y="3144844"/>
              <a:ext cx="3251" cy="34"/>
            </a:xfrm>
            <a:custGeom>
              <a:avLst/>
              <a:gdLst/>
              <a:ahLst/>
              <a:cxnLst/>
              <a:rect l="l" t="t" r="r" b="b"/>
              <a:pathLst>
                <a:path w="96" h="1" extrusionOk="0">
                  <a:moveTo>
                    <a:pt x="0" y="1"/>
                  </a:moveTo>
                  <a:cubicBezTo>
                    <a:pt x="32" y="1"/>
                    <a:pt x="64" y="1"/>
                    <a:pt x="95" y="1"/>
                  </a:cubicBezTo>
                  <a:cubicBezTo>
                    <a:pt x="64" y="1"/>
                    <a:pt x="32" y="1"/>
                    <a:pt x="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3"/>
            <p:cNvSpPr/>
            <p:nvPr/>
          </p:nvSpPr>
          <p:spPr>
            <a:xfrm>
              <a:off x="6075386" y="2689123"/>
              <a:ext cx="10734" cy="17167"/>
            </a:xfrm>
            <a:custGeom>
              <a:avLst/>
              <a:gdLst/>
              <a:ahLst/>
              <a:cxnLst/>
              <a:rect l="l" t="t" r="r" b="b"/>
              <a:pathLst>
                <a:path w="317" h="507" extrusionOk="0">
                  <a:moveTo>
                    <a:pt x="32" y="0"/>
                  </a:moveTo>
                  <a:cubicBezTo>
                    <a:pt x="32" y="32"/>
                    <a:pt x="0" y="64"/>
                    <a:pt x="0" y="95"/>
                  </a:cubicBezTo>
                  <a:cubicBezTo>
                    <a:pt x="0" y="285"/>
                    <a:pt x="95" y="444"/>
                    <a:pt x="222" y="507"/>
                  </a:cubicBezTo>
                  <a:cubicBezTo>
                    <a:pt x="254" y="349"/>
                    <a:pt x="285" y="254"/>
                    <a:pt x="285" y="254"/>
                  </a:cubicBezTo>
                  <a:cubicBezTo>
                    <a:pt x="317" y="190"/>
                    <a:pt x="285" y="95"/>
                    <a:pt x="222" y="64"/>
                  </a:cubicBezTo>
                  <a:lnTo>
                    <a:pt x="3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3"/>
            <p:cNvSpPr/>
            <p:nvPr/>
          </p:nvSpPr>
          <p:spPr>
            <a:xfrm>
              <a:off x="6055002" y="2706256"/>
              <a:ext cx="19334" cy="27935"/>
            </a:xfrm>
            <a:custGeom>
              <a:avLst/>
              <a:gdLst/>
              <a:ahLst/>
              <a:cxnLst/>
              <a:rect l="l" t="t" r="r" b="b"/>
              <a:pathLst>
                <a:path w="571" h="825" extrusionOk="0">
                  <a:moveTo>
                    <a:pt x="285" y="1"/>
                  </a:moveTo>
                  <a:cubicBezTo>
                    <a:pt x="127" y="1"/>
                    <a:pt x="0" y="191"/>
                    <a:pt x="0" y="413"/>
                  </a:cubicBezTo>
                  <a:cubicBezTo>
                    <a:pt x="0" y="634"/>
                    <a:pt x="127" y="824"/>
                    <a:pt x="285" y="824"/>
                  </a:cubicBezTo>
                  <a:cubicBezTo>
                    <a:pt x="444" y="824"/>
                    <a:pt x="571" y="634"/>
                    <a:pt x="571" y="413"/>
                  </a:cubicBezTo>
                  <a:cubicBezTo>
                    <a:pt x="571"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3"/>
            <p:cNvSpPr/>
            <p:nvPr/>
          </p:nvSpPr>
          <p:spPr>
            <a:xfrm>
              <a:off x="6075386" y="2738457"/>
              <a:ext cx="3251" cy="17167"/>
            </a:xfrm>
            <a:custGeom>
              <a:avLst/>
              <a:gdLst/>
              <a:ahLst/>
              <a:cxnLst/>
              <a:rect l="l" t="t" r="r" b="b"/>
              <a:pathLst>
                <a:path w="96" h="507" extrusionOk="0">
                  <a:moveTo>
                    <a:pt x="95" y="0"/>
                  </a:moveTo>
                  <a:lnTo>
                    <a:pt x="95" y="0"/>
                  </a:lnTo>
                  <a:cubicBezTo>
                    <a:pt x="32" y="63"/>
                    <a:pt x="0" y="158"/>
                    <a:pt x="0" y="285"/>
                  </a:cubicBezTo>
                  <a:cubicBezTo>
                    <a:pt x="0" y="348"/>
                    <a:pt x="32" y="443"/>
                    <a:pt x="64" y="507"/>
                  </a:cubicBezTo>
                  <a:cubicBezTo>
                    <a:pt x="64" y="348"/>
                    <a:pt x="64" y="158"/>
                    <a:pt x="9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23"/>
            <p:cNvSpPr/>
            <p:nvPr/>
          </p:nvSpPr>
          <p:spPr>
            <a:xfrm>
              <a:off x="6055002" y="319952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1" y="634"/>
                    <a:pt x="571" y="412"/>
                  </a:cubicBezTo>
                  <a:cubicBezTo>
                    <a:pt x="571"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23"/>
            <p:cNvSpPr/>
            <p:nvPr/>
          </p:nvSpPr>
          <p:spPr>
            <a:xfrm>
              <a:off x="6075386" y="3230646"/>
              <a:ext cx="7517" cy="22551"/>
            </a:xfrm>
            <a:custGeom>
              <a:avLst/>
              <a:gdLst/>
              <a:ahLst/>
              <a:cxnLst/>
              <a:rect l="l" t="t" r="r" b="b"/>
              <a:pathLst>
                <a:path w="222" h="666" extrusionOk="0">
                  <a:moveTo>
                    <a:pt x="95" y="0"/>
                  </a:moveTo>
                  <a:cubicBezTo>
                    <a:pt x="64" y="63"/>
                    <a:pt x="0" y="190"/>
                    <a:pt x="0" y="285"/>
                  </a:cubicBezTo>
                  <a:cubicBezTo>
                    <a:pt x="0" y="475"/>
                    <a:pt x="95" y="633"/>
                    <a:pt x="222" y="665"/>
                  </a:cubicBezTo>
                  <a:cubicBezTo>
                    <a:pt x="190" y="507"/>
                    <a:pt x="127" y="253"/>
                    <a:pt x="9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23"/>
            <p:cNvSpPr/>
            <p:nvPr/>
          </p:nvSpPr>
          <p:spPr>
            <a:xfrm>
              <a:off x="6055002" y="3254212"/>
              <a:ext cx="19334" cy="24718"/>
            </a:xfrm>
            <a:custGeom>
              <a:avLst/>
              <a:gdLst/>
              <a:ahLst/>
              <a:cxnLst/>
              <a:rect l="l" t="t" r="r" b="b"/>
              <a:pathLst>
                <a:path w="571" h="730" extrusionOk="0">
                  <a:moveTo>
                    <a:pt x="285" y="1"/>
                  </a:moveTo>
                  <a:cubicBezTo>
                    <a:pt x="127" y="1"/>
                    <a:pt x="0" y="191"/>
                    <a:pt x="0" y="412"/>
                  </a:cubicBezTo>
                  <a:cubicBezTo>
                    <a:pt x="0" y="539"/>
                    <a:pt x="64" y="666"/>
                    <a:pt x="127" y="729"/>
                  </a:cubicBezTo>
                  <a:lnTo>
                    <a:pt x="571" y="539"/>
                  </a:lnTo>
                  <a:cubicBezTo>
                    <a:pt x="571" y="507"/>
                    <a:pt x="571" y="444"/>
                    <a:pt x="571" y="412"/>
                  </a:cubicBezTo>
                  <a:cubicBezTo>
                    <a:pt x="571"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23"/>
            <p:cNvSpPr/>
            <p:nvPr/>
          </p:nvSpPr>
          <p:spPr>
            <a:xfrm>
              <a:off x="6014269" y="2663389"/>
              <a:ext cx="19334" cy="16117"/>
            </a:xfrm>
            <a:custGeom>
              <a:avLst/>
              <a:gdLst/>
              <a:ahLst/>
              <a:cxnLst/>
              <a:rect l="l" t="t" r="r" b="b"/>
              <a:pathLst>
                <a:path w="571" h="476" extrusionOk="0">
                  <a:moveTo>
                    <a:pt x="32" y="0"/>
                  </a:moveTo>
                  <a:cubicBezTo>
                    <a:pt x="0" y="0"/>
                    <a:pt x="0" y="32"/>
                    <a:pt x="0" y="64"/>
                  </a:cubicBezTo>
                  <a:cubicBezTo>
                    <a:pt x="0" y="285"/>
                    <a:pt x="158" y="475"/>
                    <a:pt x="317" y="475"/>
                  </a:cubicBezTo>
                  <a:cubicBezTo>
                    <a:pt x="412" y="475"/>
                    <a:pt x="538" y="349"/>
                    <a:pt x="570" y="222"/>
                  </a:cubicBezTo>
                  <a:lnTo>
                    <a:pt x="3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3"/>
            <p:cNvSpPr/>
            <p:nvPr/>
          </p:nvSpPr>
          <p:spPr>
            <a:xfrm>
              <a:off x="5993885" y="2679473"/>
              <a:ext cx="19334" cy="26817"/>
            </a:xfrm>
            <a:custGeom>
              <a:avLst/>
              <a:gdLst/>
              <a:ahLst/>
              <a:cxnLst/>
              <a:rect l="l" t="t" r="r" b="b"/>
              <a:pathLst>
                <a:path w="571" h="792"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23"/>
            <p:cNvSpPr/>
            <p:nvPr/>
          </p:nvSpPr>
          <p:spPr>
            <a:xfrm>
              <a:off x="6035702" y="2679473"/>
              <a:ext cx="19334" cy="26817"/>
            </a:xfrm>
            <a:custGeom>
              <a:avLst/>
              <a:gdLst/>
              <a:ahLst/>
              <a:cxnLst/>
              <a:rect l="l" t="t" r="r" b="b"/>
              <a:pathLst>
                <a:path w="571" h="792"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23"/>
            <p:cNvSpPr/>
            <p:nvPr/>
          </p:nvSpPr>
          <p:spPr>
            <a:xfrm>
              <a:off x="5973501" y="2706256"/>
              <a:ext cx="19334" cy="27935"/>
            </a:xfrm>
            <a:custGeom>
              <a:avLst/>
              <a:gdLst/>
              <a:ahLst/>
              <a:cxnLst/>
              <a:rect l="l" t="t" r="r" b="b"/>
              <a:pathLst>
                <a:path w="571" h="825" extrusionOk="0">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23"/>
            <p:cNvSpPr/>
            <p:nvPr/>
          </p:nvSpPr>
          <p:spPr>
            <a:xfrm>
              <a:off x="6014269" y="2706256"/>
              <a:ext cx="20384" cy="27935"/>
            </a:xfrm>
            <a:custGeom>
              <a:avLst/>
              <a:gdLst/>
              <a:ahLst/>
              <a:cxnLst/>
              <a:rect l="l" t="t" r="r" b="b"/>
              <a:pathLst>
                <a:path w="602" h="825" extrusionOk="0">
                  <a:moveTo>
                    <a:pt x="317" y="1"/>
                  </a:moveTo>
                  <a:cubicBezTo>
                    <a:pt x="127" y="1"/>
                    <a:pt x="0" y="191"/>
                    <a:pt x="0" y="413"/>
                  </a:cubicBezTo>
                  <a:cubicBezTo>
                    <a:pt x="0" y="634"/>
                    <a:pt x="127" y="824"/>
                    <a:pt x="317" y="824"/>
                  </a:cubicBezTo>
                  <a:cubicBezTo>
                    <a:pt x="475" y="824"/>
                    <a:pt x="602" y="634"/>
                    <a:pt x="602" y="413"/>
                  </a:cubicBezTo>
                  <a:cubicBezTo>
                    <a:pt x="602" y="191"/>
                    <a:pt x="475"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23"/>
            <p:cNvSpPr/>
            <p:nvPr/>
          </p:nvSpPr>
          <p:spPr>
            <a:xfrm>
              <a:off x="5993885" y="2734156"/>
              <a:ext cx="19334" cy="26851"/>
            </a:xfrm>
            <a:custGeom>
              <a:avLst/>
              <a:gdLst/>
              <a:ahLst/>
              <a:cxnLst/>
              <a:rect l="l" t="t" r="r" b="b"/>
              <a:pathLst>
                <a:path w="571" h="793"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23"/>
            <p:cNvSpPr/>
            <p:nvPr/>
          </p:nvSpPr>
          <p:spPr>
            <a:xfrm>
              <a:off x="6035702" y="2734156"/>
              <a:ext cx="19334" cy="26851"/>
            </a:xfrm>
            <a:custGeom>
              <a:avLst/>
              <a:gdLst/>
              <a:ahLst/>
              <a:cxnLst/>
              <a:rect l="l" t="t" r="r" b="b"/>
              <a:pathLst>
                <a:path w="571" h="793"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23"/>
            <p:cNvSpPr/>
            <p:nvPr/>
          </p:nvSpPr>
          <p:spPr>
            <a:xfrm>
              <a:off x="5973501" y="3199528"/>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23"/>
            <p:cNvSpPr/>
            <p:nvPr/>
          </p:nvSpPr>
          <p:spPr>
            <a:xfrm>
              <a:off x="6014269" y="3199528"/>
              <a:ext cx="20384" cy="26851"/>
            </a:xfrm>
            <a:custGeom>
              <a:avLst/>
              <a:gdLst/>
              <a:ahLst/>
              <a:cxnLst/>
              <a:rect l="l" t="t" r="r" b="b"/>
              <a:pathLst>
                <a:path w="602" h="793" extrusionOk="0">
                  <a:moveTo>
                    <a:pt x="317" y="1"/>
                  </a:moveTo>
                  <a:cubicBezTo>
                    <a:pt x="127" y="1"/>
                    <a:pt x="0" y="191"/>
                    <a:pt x="0" y="412"/>
                  </a:cubicBezTo>
                  <a:cubicBezTo>
                    <a:pt x="0" y="634"/>
                    <a:pt x="127" y="792"/>
                    <a:pt x="317" y="792"/>
                  </a:cubicBezTo>
                  <a:cubicBezTo>
                    <a:pt x="475" y="792"/>
                    <a:pt x="602" y="634"/>
                    <a:pt x="602" y="412"/>
                  </a:cubicBezTo>
                  <a:cubicBezTo>
                    <a:pt x="602" y="191"/>
                    <a:pt x="475"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23"/>
            <p:cNvSpPr/>
            <p:nvPr/>
          </p:nvSpPr>
          <p:spPr>
            <a:xfrm>
              <a:off x="5993885" y="3226345"/>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23"/>
            <p:cNvSpPr/>
            <p:nvPr/>
          </p:nvSpPr>
          <p:spPr>
            <a:xfrm>
              <a:off x="6035702" y="3226345"/>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23"/>
            <p:cNvSpPr/>
            <p:nvPr/>
          </p:nvSpPr>
          <p:spPr>
            <a:xfrm>
              <a:off x="5974585" y="3254212"/>
              <a:ext cx="18251" cy="25767"/>
            </a:xfrm>
            <a:custGeom>
              <a:avLst/>
              <a:gdLst/>
              <a:ahLst/>
              <a:cxnLst/>
              <a:rect l="l" t="t" r="r" b="b"/>
              <a:pathLst>
                <a:path w="539" h="761" extrusionOk="0">
                  <a:moveTo>
                    <a:pt x="254" y="1"/>
                  </a:moveTo>
                  <a:cubicBezTo>
                    <a:pt x="127" y="1"/>
                    <a:pt x="32" y="96"/>
                    <a:pt x="0" y="222"/>
                  </a:cubicBezTo>
                  <a:cubicBezTo>
                    <a:pt x="159" y="412"/>
                    <a:pt x="285" y="571"/>
                    <a:pt x="412" y="761"/>
                  </a:cubicBezTo>
                  <a:cubicBezTo>
                    <a:pt x="475" y="666"/>
                    <a:pt x="539" y="539"/>
                    <a:pt x="539" y="412"/>
                  </a:cubicBezTo>
                  <a:cubicBezTo>
                    <a:pt x="539" y="191"/>
                    <a:pt x="412" y="1"/>
                    <a:pt x="25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23"/>
            <p:cNvSpPr/>
            <p:nvPr/>
          </p:nvSpPr>
          <p:spPr>
            <a:xfrm>
              <a:off x="6014269" y="3254212"/>
              <a:ext cx="20384" cy="26851"/>
            </a:xfrm>
            <a:custGeom>
              <a:avLst/>
              <a:gdLst/>
              <a:ahLst/>
              <a:cxnLst/>
              <a:rect l="l" t="t" r="r" b="b"/>
              <a:pathLst>
                <a:path w="602" h="793" extrusionOk="0">
                  <a:moveTo>
                    <a:pt x="317" y="1"/>
                  </a:moveTo>
                  <a:cubicBezTo>
                    <a:pt x="127" y="1"/>
                    <a:pt x="0" y="191"/>
                    <a:pt x="0" y="412"/>
                  </a:cubicBezTo>
                  <a:cubicBezTo>
                    <a:pt x="0" y="634"/>
                    <a:pt x="127" y="793"/>
                    <a:pt x="317" y="793"/>
                  </a:cubicBezTo>
                  <a:cubicBezTo>
                    <a:pt x="475" y="793"/>
                    <a:pt x="602" y="634"/>
                    <a:pt x="602" y="412"/>
                  </a:cubicBezTo>
                  <a:cubicBezTo>
                    <a:pt x="602" y="191"/>
                    <a:pt x="475"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23"/>
            <p:cNvSpPr/>
            <p:nvPr/>
          </p:nvSpPr>
          <p:spPr>
            <a:xfrm>
              <a:off x="5994935" y="3282113"/>
              <a:ext cx="18284" cy="19334"/>
            </a:xfrm>
            <a:custGeom>
              <a:avLst/>
              <a:gdLst/>
              <a:ahLst/>
              <a:cxnLst/>
              <a:rect l="l" t="t" r="r" b="b"/>
              <a:pathLst>
                <a:path w="540" h="571" extrusionOk="0">
                  <a:moveTo>
                    <a:pt x="254" y="0"/>
                  </a:moveTo>
                  <a:cubicBezTo>
                    <a:pt x="159" y="0"/>
                    <a:pt x="33" y="95"/>
                    <a:pt x="1" y="222"/>
                  </a:cubicBezTo>
                  <a:cubicBezTo>
                    <a:pt x="96" y="380"/>
                    <a:pt x="159" y="475"/>
                    <a:pt x="159" y="475"/>
                  </a:cubicBezTo>
                  <a:cubicBezTo>
                    <a:pt x="191" y="539"/>
                    <a:pt x="286" y="570"/>
                    <a:pt x="349" y="570"/>
                  </a:cubicBezTo>
                  <a:lnTo>
                    <a:pt x="539" y="475"/>
                  </a:lnTo>
                  <a:cubicBezTo>
                    <a:pt x="539" y="444"/>
                    <a:pt x="539" y="412"/>
                    <a:pt x="539" y="380"/>
                  </a:cubicBezTo>
                  <a:cubicBezTo>
                    <a:pt x="539" y="159"/>
                    <a:pt x="413" y="0"/>
                    <a:pt x="2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23"/>
            <p:cNvSpPr/>
            <p:nvPr/>
          </p:nvSpPr>
          <p:spPr>
            <a:xfrm>
              <a:off x="6036786" y="3282113"/>
              <a:ext cx="12901" cy="6467"/>
            </a:xfrm>
            <a:custGeom>
              <a:avLst/>
              <a:gdLst/>
              <a:ahLst/>
              <a:cxnLst/>
              <a:rect l="l" t="t" r="r" b="b"/>
              <a:pathLst>
                <a:path w="381" h="191" extrusionOk="0">
                  <a:moveTo>
                    <a:pt x="253" y="0"/>
                  </a:moveTo>
                  <a:cubicBezTo>
                    <a:pt x="158" y="0"/>
                    <a:pt x="63" y="64"/>
                    <a:pt x="0" y="190"/>
                  </a:cubicBezTo>
                  <a:lnTo>
                    <a:pt x="380" y="32"/>
                  </a:lnTo>
                  <a:cubicBezTo>
                    <a:pt x="348" y="0"/>
                    <a:pt x="285" y="0"/>
                    <a:pt x="253"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3"/>
            <p:cNvSpPr/>
            <p:nvPr/>
          </p:nvSpPr>
          <p:spPr>
            <a:xfrm>
              <a:off x="5892000" y="2722373"/>
              <a:ext cx="16117" cy="11817"/>
            </a:xfrm>
            <a:custGeom>
              <a:avLst/>
              <a:gdLst/>
              <a:ahLst/>
              <a:cxnLst/>
              <a:rect l="l" t="t" r="r" b="b"/>
              <a:pathLst>
                <a:path w="476" h="349" extrusionOk="0">
                  <a:moveTo>
                    <a:pt x="1" y="0"/>
                  </a:moveTo>
                  <a:cubicBezTo>
                    <a:pt x="1" y="190"/>
                    <a:pt x="127" y="348"/>
                    <a:pt x="254" y="348"/>
                  </a:cubicBezTo>
                  <a:cubicBezTo>
                    <a:pt x="349" y="348"/>
                    <a:pt x="412" y="285"/>
                    <a:pt x="476" y="222"/>
                  </a:cubicBezTo>
                  <a:cubicBezTo>
                    <a:pt x="286" y="190"/>
                    <a:pt x="127" y="95"/>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3"/>
            <p:cNvSpPr/>
            <p:nvPr/>
          </p:nvSpPr>
          <p:spPr>
            <a:xfrm>
              <a:off x="5934901" y="2719156"/>
              <a:ext cx="17201" cy="15034"/>
            </a:xfrm>
            <a:custGeom>
              <a:avLst/>
              <a:gdLst/>
              <a:ahLst/>
              <a:cxnLst/>
              <a:rect l="l" t="t" r="r" b="b"/>
              <a:pathLst>
                <a:path w="508" h="444" extrusionOk="0">
                  <a:moveTo>
                    <a:pt x="507" y="0"/>
                  </a:moveTo>
                  <a:cubicBezTo>
                    <a:pt x="349" y="127"/>
                    <a:pt x="191" y="222"/>
                    <a:pt x="1" y="285"/>
                  </a:cubicBezTo>
                  <a:cubicBezTo>
                    <a:pt x="64" y="380"/>
                    <a:pt x="127" y="443"/>
                    <a:pt x="222" y="443"/>
                  </a:cubicBezTo>
                  <a:cubicBezTo>
                    <a:pt x="381" y="443"/>
                    <a:pt x="507" y="253"/>
                    <a:pt x="507" y="32"/>
                  </a:cubicBezTo>
                  <a:lnTo>
                    <a:pt x="50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3"/>
            <p:cNvSpPr/>
            <p:nvPr/>
          </p:nvSpPr>
          <p:spPr>
            <a:xfrm>
              <a:off x="5912384" y="2734156"/>
              <a:ext cx="19334" cy="26851"/>
            </a:xfrm>
            <a:custGeom>
              <a:avLst/>
              <a:gdLst/>
              <a:ahLst/>
              <a:cxnLst/>
              <a:rect l="l" t="t" r="r" b="b"/>
              <a:pathLst>
                <a:path w="571" h="793" extrusionOk="0">
                  <a:moveTo>
                    <a:pt x="286" y="0"/>
                  </a:moveTo>
                  <a:cubicBezTo>
                    <a:pt x="127" y="0"/>
                    <a:pt x="0" y="159"/>
                    <a:pt x="0" y="380"/>
                  </a:cubicBezTo>
                  <a:cubicBezTo>
                    <a:pt x="0" y="602"/>
                    <a:pt x="127"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3"/>
            <p:cNvSpPr/>
            <p:nvPr/>
          </p:nvSpPr>
          <p:spPr>
            <a:xfrm>
              <a:off x="5953118" y="2734156"/>
              <a:ext cx="20418" cy="26851"/>
            </a:xfrm>
            <a:custGeom>
              <a:avLst/>
              <a:gdLst/>
              <a:ahLst/>
              <a:cxnLst/>
              <a:rect l="l" t="t" r="r" b="b"/>
              <a:pathLst>
                <a:path w="603" h="793" extrusionOk="0">
                  <a:moveTo>
                    <a:pt x="318" y="0"/>
                  </a:moveTo>
                  <a:cubicBezTo>
                    <a:pt x="128" y="0"/>
                    <a:pt x="1" y="159"/>
                    <a:pt x="1" y="380"/>
                  </a:cubicBezTo>
                  <a:cubicBezTo>
                    <a:pt x="1" y="602"/>
                    <a:pt x="159" y="792"/>
                    <a:pt x="318" y="792"/>
                  </a:cubicBezTo>
                  <a:cubicBezTo>
                    <a:pt x="476" y="792"/>
                    <a:pt x="603" y="602"/>
                    <a:pt x="603" y="380"/>
                  </a:cubicBezTo>
                  <a:cubicBezTo>
                    <a:pt x="603" y="159"/>
                    <a:pt x="476" y="0"/>
                    <a:pt x="31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3"/>
            <p:cNvSpPr/>
            <p:nvPr/>
          </p:nvSpPr>
          <p:spPr>
            <a:xfrm>
              <a:off x="5890951" y="3199528"/>
              <a:ext cx="20384" cy="26851"/>
            </a:xfrm>
            <a:custGeom>
              <a:avLst/>
              <a:gdLst/>
              <a:ahLst/>
              <a:cxnLst/>
              <a:rect l="l" t="t" r="r" b="b"/>
              <a:pathLst>
                <a:path w="602" h="793" extrusionOk="0">
                  <a:moveTo>
                    <a:pt x="285" y="1"/>
                  </a:moveTo>
                  <a:cubicBezTo>
                    <a:pt x="127" y="1"/>
                    <a:pt x="0" y="191"/>
                    <a:pt x="0" y="412"/>
                  </a:cubicBezTo>
                  <a:cubicBezTo>
                    <a:pt x="0" y="634"/>
                    <a:pt x="127" y="792"/>
                    <a:pt x="285" y="792"/>
                  </a:cubicBezTo>
                  <a:cubicBezTo>
                    <a:pt x="475" y="792"/>
                    <a:pt x="602" y="634"/>
                    <a:pt x="602" y="412"/>
                  </a:cubicBezTo>
                  <a:cubicBezTo>
                    <a:pt x="602" y="191"/>
                    <a:pt x="475"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3"/>
            <p:cNvSpPr/>
            <p:nvPr/>
          </p:nvSpPr>
          <p:spPr>
            <a:xfrm>
              <a:off x="5932768" y="319952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3"/>
            <p:cNvSpPr/>
            <p:nvPr/>
          </p:nvSpPr>
          <p:spPr>
            <a:xfrm>
              <a:off x="5916684" y="3226345"/>
              <a:ext cx="10734" cy="3251"/>
            </a:xfrm>
            <a:custGeom>
              <a:avLst/>
              <a:gdLst/>
              <a:ahLst/>
              <a:cxnLst/>
              <a:rect l="l" t="t" r="r" b="b"/>
              <a:pathLst>
                <a:path w="317" h="96" extrusionOk="0">
                  <a:moveTo>
                    <a:pt x="159" y="0"/>
                  </a:moveTo>
                  <a:cubicBezTo>
                    <a:pt x="95" y="0"/>
                    <a:pt x="63" y="32"/>
                    <a:pt x="0" y="64"/>
                  </a:cubicBezTo>
                  <a:lnTo>
                    <a:pt x="63" y="64"/>
                  </a:lnTo>
                  <a:cubicBezTo>
                    <a:pt x="159" y="64"/>
                    <a:pt x="254" y="64"/>
                    <a:pt x="317" y="95"/>
                  </a:cubicBezTo>
                  <a:cubicBezTo>
                    <a:pt x="285" y="32"/>
                    <a:pt x="222" y="0"/>
                    <a:pt x="15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3"/>
            <p:cNvSpPr/>
            <p:nvPr/>
          </p:nvSpPr>
          <p:spPr>
            <a:xfrm>
              <a:off x="5953118" y="3226345"/>
              <a:ext cx="20418" cy="26851"/>
            </a:xfrm>
            <a:custGeom>
              <a:avLst/>
              <a:gdLst/>
              <a:ahLst/>
              <a:cxnLst/>
              <a:rect l="l" t="t" r="r" b="b"/>
              <a:pathLst>
                <a:path w="603" h="793" extrusionOk="0">
                  <a:moveTo>
                    <a:pt x="318" y="0"/>
                  </a:moveTo>
                  <a:cubicBezTo>
                    <a:pt x="128" y="0"/>
                    <a:pt x="1" y="190"/>
                    <a:pt x="1" y="412"/>
                  </a:cubicBezTo>
                  <a:cubicBezTo>
                    <a:pt x="1" y="444"/>
                    <a:pt x="33" y="444"/>
                    <a:pt x="33" y="475"/>
                  </a:cubicBezTo>
                  <a:cubicBezTo>
                    <a:pt x="159" y="570"/>
                    <a:pt x="286" y="697"/>
                    <a:pt x="381" y="792"/>
                  </a:cubicBezTo>
                  <a:cubicBezTo>
                    <a:pt x="508" y="760"/>
                    <a:pt x="603" y="602"/>
                    <a:pt x="603" y="412"/>
                  </a:cubicBezTo>
                  <a:cubicBezTo>
                    <a:pt x="603" y="190"/>
                    <a:pt x="476" y="0"/>
                    <a:pt x="31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3"/>
            <p:cNvSpPr/>
            <p:nvPr/>
          </p:nvSpPr>
          <p:spPr>
            <a:xfrm>
              <a:off x="5809450" y="2661222"/>
              <a:ext cx="19334" cy="18284"/>
            </a:xfrm>
            <a:custGeom>
              <a:avLst/>
              <a:gdLst/>
              <a:ahLst/>
              <a:cxnLst/>
              <a:rect l="l" t="t" r="r" b="b"/>
              <a:pathLst>
                <a:path w="571" h="540" extrusionOk="0">
                  <a:moveTo>
                    <a:pt x="570" y="1"/>
                  </a:moveTo>
                  <a:lnTo>
                    <a:pt x="0" y="223"/>
                  </a:lnTo>
                  <a:cubicBezTo>
                    <a:pt x="32" y="381"/>
                    <a:pt x="159" y="539"/>
                    <a:pt x="285" y="539"/>
                  </a:cubicBezTo>
                  <a:cubicBezTo>
                    <a:pt x="444" y="539"/>
                    <a:pt x="570" y="349"/>
                    <a:pt x="570" y="128"/>
                  </a:cubicBezTo>
                  <a:cubicBezTo>
                    <a:pt x="570" y="64"/>
                    <a:pt x="570" y="33"/>
                    <a:pt x="57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3"/>
            <p:cNvSpPr/>
            <p:nvPr/>
          </p:nvSpPr>
          <p:spPr>
            <a:xfrm>
              <a:off x="5829800" y="2679473"/>
              <a:ext cx="20418" cy="26817"/>
            </a:xfrm>
            <a:custGeom>
              <a:avLst/>
              <a:gdLst/>
              <a:ahLst/>
              <a:cxnLst/>
              <a:rect l="l" t="t" r="r" b="b"/>
              <a:pathLst>
                <a:path w="603" h="792" extrusionOk="0">
                  <a:moveTo>
                    <a:pt x="286" y="0"/>
                  </a:moveTo>
                  <a:cubicBezTo>
                    <a:pt x="128" y="0"/>
                    <a:pt x="1" y="159"/>
                    <a:pt x="1" y="380"/>
                  </a:cubicBezTo>
                  <a:cubicBezTo>
                    <a:pt x="1" y="602"/>
                    <a:pt x="128" y="792"/>
                    <a:pt x="286" y="792"/>
                  </a:cubicBezTo>
                  <a:cubicBezTo>
                    <a:pt x="476" y="792"/>
                    <a:pt x="603" y="602"/>
                    <a:pt x="603" y="380"/>
                  </a:cubicBezTo>
                  <a:cubicBezTo>
                    <a:pt x="603"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3"/>
            <p:cNvSpPr/>
            <p:nvPr/>
          </p:nvSpPr>
          <p:spPr>
            <a:xfrm>
              <a:off x="5809450" y="2706256"/>
              <a:ext cx="19334" cy="27935"/>
            </a:xfrm>
            <a:custGeom>
              <a:avLst/>
              <a:gdLst/>
              <a:ahLst/>
              <a:cxnLst/>
              <a:rect l="l" t="t" r="r" b="b"/>
              <a:pathLst>
                <a:path w="571" h="825" extrusionOk="0">
                  <a:moveTo>
                    <a:pt x="285" y="1"/>
                  </a:moveTo>
                  <a:cubicBezTo>
                    <a:pt x="127" y="1"/>
                    <a:pt x="0" y="191"/>
                    <a:pt x="0" y="413"/>
                  </a:cubicBezTo>
                  <a:cubicBezTo>
                    <a:pt x="0" y="634"/>
                    <a:pt x="127" y="824"/>
                    <a:pt x="285" y="824"/>
                  </a:cubicBezTo>
                  <a:cubicBezTo>
                    <a:pt x="444" y="824"/>
                    <a:pt x="570" y="634"/>
                    <a:pt x="570" y="413"/>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3"/>
            <p:cNvSpPr/>
            <p:nvPr/>
          </p:nvSpPr>
          <p:spPr>
            <a:xfrm>
              <a:off x="5851267" y="2706256"/>
              <a:ext cx="19334" cy="27935"/>
            </a:xfrm>
            <a:custGeom>
              <a:avLst/>
              <a:gdLst/>
              <a:ahLst/>
              <a:cxnLst/>
              <a:rect l="l" t="t" r="r" b="b"/>
              <a:pathLst>
                <a:path w="571" h="825" extrusionOk="0">
                  <a:moveTo>
                    <a:pt x="285" y="1"/>
                  </a:moveTo>
                  <a:cubicBezTo>
                    <a:pt x="127" y="1"/>
                    <a:pt x="0" y="191"/>
                    <a:pt x="0" y="413"/>
                  </a:cubicBezTo>
                  <a:cubicBezTo>
                    <a:pt x="0" y="634"/>
                    <a:pt x="127" y="824"/>
                    <a:pt x="285" y="824"/>
                  </a:cubicBezTo>
                  <a:cubicBezTo>
                    <a:pt x="444" y="824"/>
                    <a:pt x="570" y="634"/>
                    <a:pt x="570" y="413"/>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3"/>
            <p:cNvSpPr/>
            <p:nvPr/>
          </p:nvSpPr>
          <p:spPr>
            <a:xfrm>
              <a:off x="5829800" y="2734156"/>
              <a:ext cx="20418" cy="26851"/>
            </a:xfrm>
            <a:custGeom>
              <a:avLst/>
              <a:gdLst/>
              <a:ahLst/>
              <a:cxnLst/>
              <a:rect l="l" t="t" r="r" b="b"/>
              <a:pathLst>
                <a:path w="603" h="793" extrusionOk="0">
                  <a:moveTo>
                    <a:pt x="286" y="0"/>
                  </a:moveTo>
                  <a:cubicBezTo>
                    <a:pt x="128" y="0"/>
                    <a:pt x="1" y="159"/>
                    <a:pt x="1" y="380"/>
                  </a:cubicBezTo>
                  <a:cubicBezTo>
                    <a:pt x="1" y="602"/>
                    <a:pt x="128" y="792"/>
                    <a:pt x="286" y="792"/>
                  </a:cubicBezTo>
                  <a:cubicBezTo>
                    <a:pt x="476" y="792"/>
                    <a:pt x="603" y="602"/>
                    <a:pt x="603" y="380"/>
                  </a:cubicBezTo>
                  <a:cubicBezTo>
                    <a:pt x="603"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3"/>
            <p:cNvSpPr/>
            <p:nvPr/>
          </p:nvSpPr>
          <p:spPr>
            <a:xfrm>
              <a:off x="5871651" y="2734156"/>
              <a:ext cx="19334" cy="26851"/>
            </a:xfrm>
            <a:custGeom>
              <a:avLst/>
              <a:gdLst/>
              <a:ahLst/>
              <a:cxnLst/>
              <a:rect l="l" t="t" r="r" b="b"/>
              <a:pathLst>
                <a:path w="571" h="793" extrusionOk="0">
                  <a:moveTo>
                    <a:pt x="285" y="0"/>
                  </a:moveTo>
                  <a:cubicBezTo>
                    <a:pt x="127" y="0"/>
                    <a:pt x="0" y="159"/>
                    <a:pt x="0" y="380"/>
                  </a:cubicBezTo>
                  <a:cubicBezTo>
                    <a:pt x="0" y="602"/>
                    <a:pt x="127" y="792"/>
                    <a:pt x="285" y="792"/>
                  </a:cubicBezTo>
                  <a:cubicBezTo>
                    <a:pt x="443" y="792"/>
                    <a:pt x="570" y="602"/>
                    <a:pt x="570" y="380"/>
                  </a:cubicBezTo>
                  <a:cubicBezTo>
                    <a:pt x="570" y="159"/>
                    <a:pt x="443"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3"/>
            <p:cNvSpPr/>
            <p:nvPr/>
          </p:nvSpPr>
          <p:spPr>
            <a:xfrm>
              <a:off x="5809450" y="319952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3"/>
            <p:cNvSpPr/>
            <p:nvPr/>
          </p:nvSpPr>
          <p:spPr>
            <a:xfrm>
              <a:off x="5851267" y="319952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3"/>
            <p:cNvSpPr/>
            <p:nvPr/>
          </p:nvSpPr>
          <p:spPr>
            <a:xfrm>
              <a:off x="5829800" y="3226345"/>
              <a:ext cx="20418" cy="27901"/>
            </a:xfrm>
            <a:custGeom>
              <a:avLst/>
              <a:gdLst/>
              <a:ahLst/>
              <a:cxnLst/>
              <a:rect l="l" t="t" r="r" b="b"/>
              <a:pathLst>
                <a:path w="603" h="824" extrusionOk="0">
                  <a:moveTo>
                    <a:pt x="286" y="0"/>
                  </a:moveTo>
                  <a:cubicBezTo>
                    <a:pt x="128" y="0"/>
                    <a:pt x="1" y="190"/>
                    <a:pt x="1" y="412"/>
                  </a:cubicBezTo>
                  <a:cubicBezTo>
                    <a:pt x="1" y="634"/>
                    <a:pt x="128" y="824"/>
                    <a:pt x="286" y="824"/>
                  </a:cubicBezTo>
                  <a:cubicBezTo>
                    <a:pt x="476" y="824"/>
                    <a:pt x="603" y="634"/>
                    <a:pt x="603" y="412"/>
                  </a:cubicBezTo>
                  <a:cubicBezTo>
                    <a:pt x="603"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23"/>
            <p:cNvSpPr/>
            <p:nvPr/>
          </p:nvSpPr>
          <p:spPr>
            <a:xfrm>
              <a:off x="5871651" y="3226345"/>
              <a:ext cx="19334" cy="23634"/>
            </a:xfrm>
            <a:custGeom>
              <a:avLst/>
              <a:gdLst/>
              <a:ahLst/>
              <a:cxnLst/>
              <a:rect l="l" t="t" r="r" b="b"/>
              <a:pathLst>
                <a:path w="571" h="698" extrusionOk="0">
                  <a:moveTo>
                    <a:pt x="285" y="0"/>
                  </a:moveTo>
                  <a:cubicBezTo>
                    <a:pt x="127" y="0"/>
                    <a:pt x="0" y="190"/>
                    <a:pt x="0" y="412"/>
                  </a:cubicBezTo>
                  <a:cubicBezTo>
                    <a:pt x="0" y="539"/>
                    <a:pt x="32" y="634"/>
                    <a:pt x="95" y="697"/>
                  </a:cubicBezTo>
                  <a:cubicBezTo>
                    <a:pt x="222" y="570"/>
                    <a:pt x="412" y="444"/>
                    <a:pt x="570" y="317"/>
                  </a:cubicBezTo>
                  <a:cubicBezTo>
                    <a:pt x="538" y="159"/>
                    <a:pt x="412"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3"/>
            <p:cNvSpPr/>
            <p:nvPr/>
          </p:nvSpPr>
          <p:spPr>
            <a:xfrm>
              <a:off x="5809450" y="3254212"/>
              <a:ext cx="19334" cy="26851"/>
            </a:xfrm>
            <a:custGeom>
              <a:avLst/>
              <a:gdLst/>
              <a:ahLst/>
              <a:cxnLst/>
              <a:rect l="l" t="t" r="r" b="b"/>
              <a:pathLst>
                <a:path w="571" h="793" extrusionOk="0">
                  <a:moveTo>
                    <a:pt x="285" y="1"/>
                  </a:moveTo>
                  <a:cubicBezTo>
                    <a:pt x="127" y="1"/>
                    <a:pt x="0" y="191"/>
                    <a:pt x="0" y="412"/>
                  </a:cubicBezTo>
                  <a:cubicBezTo>
                    <a:pt x="0" y="634"/>
                    <a:pt x="127" y="793"/>
                    <a:pt x="285" y="793"/>
                  </a:cubicBezTo>
                  <a:cubicBezTo>
                    <a:pt x="444" y="793"/>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3"/>
            <p:cNvSpPr/>
            <p:nvPr/>
          </p:nvSpPr>
          <p:spPr>
            <a:xfrm>
              <a:off x="5851267" y="3254212"/>
              <a:ext cx="16117" cy="21501"/>
            </a:xfrm>
            <a:custGeom>
              <a:avLst/>
              <a:gdLst/>
              <a:ahLst/>
              <a:cxnLst/>
              <a:rect l="l" t="t" r="r" b="b"/>
              <a:pathLst>
                <a:path w="476" h="635" extrusionOk="0">
                  <a:moveTo>
                    <a:pt x="285" y="1"/>
                  </a:moveTo>
                  <a:cubicBezTo>
                    <a:pt x="127" y="1"/>
                    <a:pt x="0" y="191"/>
                    <a:pt x="0" y="412"/>
                  </a:cubicBezTo>
                  <a:cubicBezTo>
                    <a:pt x="0" y="476"/>
                    <a:pt x="0" y="571"/>
                    <a:pt x="32" y="634"/>
                  </a:cubicBezTo>
                  <a:cubicBezTo>
                    <a:pt x="159" y="444"/>
                    <a:pt x="317" y="286"/>
                    <a:pt x="475" y="96"/>
                  </a:cubicBezTo>
                  <a:cubicBezTo>
                    <a:pt x="412" y="32"/>
                    <a:pt x="349"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3"/>
            <p:cNvSpPr/>
            <p:nvPr/>
          </p:nvSpPr>
          <p:spPr>
            <a:xfrm>
              <a:off x="5829800" y="3282113"/>
              <a:ext cx="16117" cy="18657"/>
            </a:xfrm>
            <a:custGeom>
              <a:avLst/>
              <a:gdLst/>
              <a:ahLst/>
              <a:cxnLst/>
              <a:rect l="l" t="t" r="r" b="b"/>
              <a:pathLst>
                <a:path w="476" h="551" extrusionOk="0">
                  <a:moveTo>
                    <a:pt x="286" y="0"/>
                  </a:moveTo>
                  <a:cubicBezTo>
                    <a:pt x="128" y="0"/>
                    <a:pt x="1" y="159"/>
                    <a:pt x="1" y="380"/>
                  </a:cubicBezTo>
                  <a:cubicBezTo>
                    <a:pt x="1" y="444"/>
                    <a:pt x="1" y="507"/>
                    <a:pt x="33" y="539"/>
                  </a:cubicBezTo>
                  <a:cubicBezTo>
                    <a:pt x="50" y="547"/>
                    <a:pt x="69" y="551"/>
                    <a:pt x="89" y="551"/>
                  </a:cubicBezTo>
                  <a:cubicBezTo>
                    <a:pt x="142" y="551"/>
                    <a:pt x="199" y="522"/>
                    <a:pt x="223" y="475"/>
                  </a:cubicBezTo>
                  <a:cubicBezTo>
                    <a:pt x="223" y="475"/>
                    <a:pt x="318" y="317"/>
                    <a:pt x="476" y="64"/>
                  </a:cubicBezTo>
                  <a:cubicBezTo>
                    <a:pt x="444" y="32"/>
                    <a:pt x="381"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3"/>
            <p:cNvSpPr/>
            <p:nvPr/>
          </p:nvSpPr>
          <p:spPr>
            <a:xfrm>
              <a:off x="5752599" y="2686956"/>
              <a:ext cx="15068" cy="19334"/>
            </a:xfrm>
            <a:custGeom>
              <a:avLst/>
              <a:gdLst/>
              <a:ahLst/>
              <a:cxnLst/>
              <a:rect l="l" t="t" r="r" b="b"/>
              <a:pathLst>
                <a:path w="445" h="571" extrusionOk="0">
                  <a:moveTo>
                    <a:pt x="412" y="1"/>
                  </a:moveTo>
                  <a:lnTo>
                    <a:pt x="96" y="128"/>
                  </a:lnTo>
                  <a:cubicBezTo>
                    <a:pt x="32" y="159"/>
                    <a:pt x="1" y="223"/>
                    <a:pt x="32" y="286"/>
                  </a:cubicBezTo>
                  <a:cubicBezTo>
                    <a:pt x="32" y="286"/>
                    <a:pt x="96" y="413"/>
                    <a:pt x="191" y="571"/>
                  </a:cubicBezTo>
                  <a:cubicBezTo>
                    <a:pt x="317" y="571"/>
                    <a:pt x="444" y="381"/>
                    <a:pt x="444" y="159"/>
                  </a:cubicBezTo>
                  <a:cubicBezTo>
                    <a:pt x="444" y="96"/>
                    <a:pt x="444" y="33"/>
                    <a:pt x="41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3"/>
            <p:cNvSpPr/>
            <p:nvPr/>
          </p:nvSpPr>
          <p:spPr>
            <a:xfrm>
              <a:off x="5790150" y="2679473"/>
              <a:ext cx="19334" cy="26817"/>
            </a:xfrm>
            <a:custGeom>
              <a:avLst/>
              <a:gdLst/>
              <a:ahLst/>
              <a:cxnLst/>
              <a:rect l="l" t="t" r="r" b="b"/>
              <a:pathLst>
                <a:path w="571" h="792"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3"/>
            <p:cNvSpPr/>
            <p:nvPr/>
          </p:nvSpPr>
          <p:spPr>
            <a:xfrm>
              <a:off x="5768682" y="2706256"/>
              <a:ext cx="20418" cy="27935"/>
            </a:xfrm>
            <a:custGeom>
              <a:avLst/>
              <a:gdLst/>
              <a:ahLst/>
              <a:cxnLst/>
              <a:rect l="l" t="t" r="r" b="b"/>
              <a:pathLst>
                <a:path w="603" h="825" extrusionOk="0">
                  <a:moveTo>
                    <a:pt x="286" y="1"/>
                  </a:moveTo>
                  <a:cubicBezTo>
                    <a:pt x="128" y="1"/>
                    <a:pt x="1" y="191"/>
                    <a:pt x="1" y="413"/>
                  </a:cubicBezTo>
                  <a:cubicBezTo>
                    <a:pt x="1" y="634"/>
                    <a:pt x="128" y="824"/>
                    <a:pt x="286" y="824"/>
                  </a:cubicBezTo>
                  <a:cubicBezTo>
                    <a:pt x="444" y="824"/>
                    <a:pt x="571" y="634"/>
                    <a:pt x="571" y="413"/>
                  </a:cubicBezTo>
                  <a:cubicBezTo>
                    <a:pt x="603"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3"/>
            <p:cNvSpPr/>
            <p:nvPr/>
          </p:nvSpPr>
          <p:spPr>
            <a:xfrm>
              <a:off x="5790150" y="2734156"/>
              <a:ext cx="19334" cy="26851"/>
            </a:xfrm>
            <a:custGeom>
              <a:avLst/>
              <a:gdLst/>
              <a:ahLst/>
              <a:cxnLst/>
              <a:rect l="l" t="t" r="r" b="b"/>
              <a:pathLst>
                <a:path w="571" h="793"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3"/>
            <p:cNvSpPr/>
            <p:nvPr/>
          </p:nvSpPr>
          <p:spPr>
            <a:xfrm>
              <a:off x="5768682" y="3199528"/>
              <a:ext cx="20418" cy="26851"/>
            </a:xfrm>
            <a:custGeom>
              <a:avLst/>
              <a:gdLst/>
              <a:ahLst/>
              <a:cxnLst/>
              <a:rect l="l" t="t" r="r" b="b"/>
              <a:pathLst>
                <a:path w="603" h="793" extrusionOk="0">
                  <a:moveTo>
                    <a:pt x="286" y="1"/>
                  </a:moveTo>
                  <a:cubicBezTo>
                    <a:pt x="128" y="1"/>
                    <a:pt x="1" y="191"/>
                    <a:pt x="1" y="412"/>
                  </a:cubicBezTo>
                  <a:cubicBezTo>
                    <a:pt x="1" y="634"/>
                    <a:pt x="128" y="792"/>
                    <a:pt x="286" y="792"/>
                  </a:cubicBezTo>
                  <a:cubicBezTo>
                    <a:pt x="444" y="792"/>
                    <a:pt x="571" y="634"/>
                    <a:pt x="571" y="412"/>
                  </a:cubicBezTo>
                  <a:cubicBezTo>
                    <a:pt x="603"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23"/>
            <p:cNvSpPr/>
            <p:nvPr/>
          </p:nvSpPr>
          <p:spPr>
            <a:xfrm>
              <a:off x="5757983" y="3232779"/>
              <a:ext cx="9684" cy="21467"/>
            </a:xfrm>
            <a:custGeom>
              <a:avLst/>
              <a:gdLst/>
              <a:ahLst/>
              <a:cxnLst/>
              <a:rect l="l" t="t" r="r" b="b"/>
              <a:pathLst>
                <a:path w="286" h="634" extrusionOk="0">
                  <a:moveTo>
                    <a:pt x="222" y="0"/>
                  </a:moveTo>
                  <a:cubicBezTo>
                    <a:pt x="158" y="222"/>
                    <a:pt x="63" y="475"/>
                    <a:pt x="0" y="634"/>
                  </a:cubicBezTo>
                  <a:cubicBezTo>
                    <a:pt x="158" y="634"/>
                    <a:pt x="285" y="444"/>
                    <a:pt x="285" y="222"/>
                  </a:cubicBezTo>
                  <a:cubicBezTo>
                    <a:pt x="285" y="127"/>
                    <a:pt x="253" y="64"/>
                    <a:pt x="22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3"/>
            <p:cNvSpPr/>
            <p:nvPr/>
          </p:nvSpPr>
          <p:spPr>
            <a:xfrm>
              <a:off x="5790150" y="3226345"/>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23"/>
            <p:cNvSpPr/>
            <p:nvPr/>
          </p:nvSpPr>
          <p:spPr>
            <a:xfrm>
              <a:off x="5768682" y="3254212"/>
              <a:ext cx="20418" cy="25767"/>
            </a:xfrm>
            <a:custGeom>
              <a:avLst/>
              <a:gdLst/>
              <a:ahLst/>
              <a:cxnLst/>
              <a:rect l="l" t="t" r="r" b="b"/>
              <a:pathLst>
                <a:path w="603" h="761" extrusionOk="0">
                  <a:moveTo>
                    <a:pt x="286" y="1"/>
                  </a:moveTo>
                  <a:cubicBezTo>
                    <a:pt x="128" y="1"/>
                    <a:pt x="1" y="191"/>
                    <a:pt x="1" y="412"/>
                  </a:cubicBezTo>
                  <a:cubicBezTo>
                    <a:pt x="1" y="476"/>
                    <a:pt x="32" y="571"/>
                    <a:pt x="64" y="634"/>
                  </a:cubicBezTo>
                  <a:lnTo>
                    <a:pt x="413" y="761"/>
                  </a:lnTo>
                  <a:cubicBezTo>
                    <a:pt x="508" y="698"/>
                    <a:pt x="571" y="571"/>
                    <a:pt x="571" y="412"/>
                  </a:cubicBezTo>
                  <a:cubicBezTo>
                    <a:pt x="603"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3"/>
            <p:cNvSpPr/>
            <p:nvPr/>
          </p:nvSpPr>
          <p:spPr>
            <a:xfrm>
              <a:off x="5793366" y="3282113"/>
              <a:ext cx="15034" cy="9684"/>
            </a:xfrm>
            <a:custGeom>
              <a:avLst/>
              <a:gdLst/>
              <a:ahLst/>
              <a:cxnLst/>
              <a:rect l="l" t="t" r="r" b="b"/>
              <a:pathLst>
                <a:path w="444" h="286" extrusionOk="0">
                  <a:moveTo>
                    <a:pt x="190" y="0"/>
                  </a:moveTo>
                  <a:cubicBezTo>
                    <a:pt x="95" y="0"/>
                    <a:pt x="32" y="32"/>
                    <a:pt x="0" y="95"/>
                  </a:cubicBezTo>
                  <a:lnTo>
                    <a:pt x="444" y="285"/>
                  </a:lnTo>
                  <a:cubicBezTo>
                    <a:pt x="412" y="95"/>
                    <a:pt x="317" y="0"/>
                    <a:pt x="19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23"/>
            <p:cNvSpPr/>
            <p:nvPr/>
          </p:nvSpPr>
          <p:spPr>
            <a:xfrm>
              <a:off x="5645364" y="2816707"/>
              <a:ext cx="19334" cy="26851"/>
            </a:xfrm>
            <a:custGeom>
              <a:avLst/>
              <a:gdLst/>
              <a:ahLst/>
              <a:cxnLst/>
              <a:rect l="l" t="t" r="r" b="b"/>
              <a:pathLst>
                <a:path w="571" h="793" extrusionOk="0">
                  <a:moveTo>
                    <a:pt x="254" y="1"/>
                  </a:moveTo>
                  <a:cubicBezTo>
                    <a:pt x="96" y="33"/>
                    <a:pt x="1" y="191"/>
                    <a:pt x="1" y="381"/>
                  </a:cubicBezTo>
                  <a:cubicBezTo>
                    <a:pt x="1" y="603"/>
                    <a:pt x="128" y="793"/>
                    <a:pt x="286" y="793"/>
                  </a:cubicBezTo>
                  <a:cubicBezTo>
                    <a:pt x="444" y="793"/>
                    <a:pt x="571" y="603"/>
                    <a:pt x="571" y="381"/>
                  </a:cubicBezTo>
                  <a:cubicBezTo>
                    <a:pt x="571" y="223"/>
                    <a:pt x="508" y="96"/>
                    <a:pt x="413" y="33"/>
                  </a:cubicBezTo>
                  <a:cubicBezTo>
                    <a:pt x="349" y="1"/>
                    <a:pt x="286" y="1"/>
                    <a:pt x="25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23"/>
            <p:cNvSpPr/>
            <p:nvPr/>
          </p:nvSpPr>
          <p:spPr>
            <a:xfrm>
              <a:off x="5687181" y="2819924"/>
              <a:ext cx="19368" cy="23634"/>
            </a:xfrm>
            <a:custGeom>
              <a:avLst/>
              <a:gdLst/>
              <a:ahLst/>
              <a:cxnLst/>
              <a:rect l="l" t="t" r="r" b="b"/>
              <a:pathLst>
                <a:path w="572" h="698" extrusionOk="0">
                  <a:moveTo>
                    <a:pt x="64" y="1"/>
                  </a:moveTo>
                  <a:cubicBezTo>
                    <a:pt x="33" y="96"/>
                    <a:pt x="1" y="191"/>
                    <a:pt x="1" y="286"/>
                  </a:cubicBezTo>
                  <a:cubicBezTo>
                    <a:pt x="1" y="508"/>
                    <a:pt x="128" y="698"/>
                    <a:pt x="286" y="698"/>
                  </a:cubicBezTo>
                  <a:cubicBezTo>
                    <a:pt x="444" y="698"/>
                    <a:pt x="571" y="508"/>
                    <a:pt x="571" y="286"/>
                  </a:cubicBezTo>
                  <a:cubicBezTo>
                    <a:pt x="571" y="191"/>
                    <a:pt x="539" y="64"/>
                    <a:pt x="476" y="1"/>
                  </a:cubicBezTo>
                  <a:cubicBezTo>
                    <a:pt x="392" y="1"/>
                    <a:pt x="307" y="15"/>
                    <a:pt x="213" y="15"/>
                  </a:cubicBezTo>
                  <a:cubicBezTo>
                    <a:pt x="166" y="15"/>
                    <a:pt x="117" y="11"/>
                    <a:pt x="6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3"/>
            <p:cNvSpPr/>
            <p:nvPr/>
          </p:nvSpPr>
          <p:spPr>
            <a:xfrm>
              <a:off x="5665748" y="2843524"/>
              <a:ext cx="20418" cy="26851"/>
            </a:xfrm>
            <a:custGeom>
              <a:avLst/>
              <a:gdLst/>
              <a:ahLst/>
              <a:cxnLst/>
              <a:rect l="l" t="t" r="r" b="b"/>
              <a:pathLst>
                <a:path w="603" h="793" extrusionOk="0">
                  <a:moveTo>
                    <a:pt x="317" y="1"/>
                  </a:moveTo>
                  <a:cubicBezTo>
                    <a:pt x="127" y="1"/>
                    <a:pt x="1" y="191"/>
                    <a:pt x="1" y="412"/>
                  </a:cubicBezTo>
                  <a:cubicBezTo>
                    <a:pt x="1" y="634"/>
                    <a:pt x="127" y="792"/>
                    <a:pt x="317" y="792"/>
                  </a:cubicBezTo>
                  <a:cubicBezTo>
                    <a:pt x="476" y="792"/>
                    <a:pt x="602" y="634"/>
                    <a:pt x="602" y="412"/>
                  </a:cubicBezTo>
                  <a:cubicBezTo>
                    <a:pt x="602" y="191"/>
                    <a:pt x="476"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3"/>
            <p:cNvSpPr/>
            <p:nvPr/>
          </p:nvSpPr>
          <p:spPr>
            <a:xfrm>
              <a:off x="5707565" y="2843524"/>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3"/>
            <p:cNvSpPr/>
            <p:nvPr/>
          </p:nvSpPr>
          <p:spPr>
            <a:xfrm>
              <a:off x="5645364" y="2870341"/>
              <a:ext cx="19334" cy="27901"/>
            </a:xfrm>
            <a:custGeom>
              <a:avLst/>
              <a:gdLst/>
              <a:ahLst/>
              <a:cxnLst/>
              <a:rect l="l" t="t" r="r" b="b"/>
              <a:pathLst>
                <a:path w="571"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3"/>
            <p:cNvSpPr/>
            <p:nvPr/>
          </p:nvSpPr>
          <p:spPr>
            <a:xfrm>
              <a:off x="5687181" y="2870341"/>
              <a:ext cx="19368" cy="27901"/>
            </a:xfrm>
            <a:custGeom>
              <a:avLst/>
              <a:gdLst/>
              <a:ahLst/>
              <a:cxnLst/>
              <a:rect l="l" t="t" r="r" b="b"/>
              <a:pathLst>
                <a:path w="572"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23"/>
            <p:cNvSpPr/>
            <p:nvPr/>
          </p:nvSpPr>
          <p:spPr>
            <a:xfrm>
              <a:off x="5665748" y="2898208"/>
              <a:ext cx="20418" cy="26851"/>
            </a:xfrm>
            <a:custGeom>
              <a:avLst/>
              <a:gdLst/>
              <a:ahLst/>
              <a:cxnLst/>
              <a:rect l="l" t="t" r="r" b="b"/>
              <a:pathLst>
                <a:path w="603" h="793" extrusionOk="0">
                  <a:moveTo>
                    <a:pt x="317" y="1"/>
                  </a:moveTo>
                  <a:cubicBezTo>
                    <a:pt x="127" y="1"/>
                    <a:pt x="1" y="191"/>
                    <a:pt x="1" y="412"/>
                  </a:cubicBezTo>
                  <a:cubicBezTo>
                    <a:pt x="1" y="634"/>
                    <a:pt x="127" y="792"/>
                    <a:pt x="317" y="792"/>
                  </a:cubicBezTo>
                  <a:cubicBezTo>
                    <a:pt x="476" y="792"/>
                    <a:pt x="602" y="634"/>
                    <a:pt x="602" y="412"/>
                  </a:cubicBezTo>
                  <a:cubicBezTo>
                    <a:pt x="602" y="191"/>
                    <a:pt x="476"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23"/>
            <p:cNvSpPr/>
            <p:nvPr/>
          </p:nvSpPr>
          <p:spPr>
            <a:xfrm>
              <a:off x="5707565" y="2898208"/>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3"/>
            <p:cNvSpPr/>
            <p:nvPr/>
          </p:nvSpPr>
          <p:spPr>
            <a:xfrm>
              <a:off x="5647531" y="2925025"/>
              <a:ext cx="17167" cy="24684"/>
            </a:xfrm>
            <a:custGeom>
              <a:avLst/>
              <a:gdLst/>
              <a:ahLst/>
              <a:cxnLst/>
              <a:rect l="l" t="t" r="r" b="b"/>
              <a:pathLst>
                <a:path w="507" h="729" extrusionOk="0">
                  <a:moveTo>
                    <a:pt x="222" y="0"/>
                  </a:moveTo>
                  <a:cubicBezTo>
                    <a:pt x="127" y="0"/>
                    <a:pt x="32" y="95"/>
                    <a:pt x="0" y="190"/>
                  </a:cubicBezTo>
                  <a:cubicBezTo>
                    <a:pt x="159" y="349"/>
                    <a:pt x="285" y="539"/>
                    <a:pt x="412" y="729"/>
                  </a:cubicBezTo>
                  <a:cubicBezTo>
                    <a:pt x="475" y="634"/>
                    <a:pt x="507" y="539"/>
                    <a:pt x="507" y="412"/>
                  </a:cubicBezTo>
                  <a:cubicBezTo>
                    <a:pt x="507" y="190"/>
                    <a:pt x="380" y="0"/>
                    <a:pt x="22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3"/>
            <p:cNvSpPr/>
            <p:nvPr/>
          </p:nvSpPr>
          <p:spPr>
            <a:xfrm>
              <a:off x="5687181" y="2925025"/>
              <a:ext cx="19368" cy="27901"/>
            </a:xfrm>
            <a:custGeom>
              <a:avLst/>
              <a:gdLst/>
              <a:ahLst/>
              <a:cxnLst/>
              <a:rect l="l" t="t" r="r" b="b"/>
              <a:pathLst>
                <a:path w="572"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3"/>
            <p:cNvSpPr/>
            <p:nvPr/>
          </p:nvSpPr>
          <p:spPr>
            <a:xfrm>
              <a:off x="5667881" y="2952892"/>
              <a:ext cx="18284" cy="27935"/>
            </a:xfrm>
            <a:custGeom>
              <a:avLst/>
              <a:gdLst/>
              <a:ahLst/>
              <a:cxnLst/>
              <a:rect l="l" t="t" r="r" b="b"/>
              <a:pathLst>
                <a:path w="540" h="825" extrusionOk="0">
                  <a:moveTo>
                    <a:pt x="254" y="1"/>
                  </a:moveTo>
                  <a:cubicBezTo>
                    <a:pt x="128" y="1"/>
                    <a:pt x="33" y="96"/>
                    <a:pt x="1" y="223"/>
                  </a:cubicBezTo>
                  <a:cubicBezTo>
                    <a:pt x="64" y="381"/>
                    <a:pt x="128" y="603"/>
                    <a:pt x="128" y="793"/>
                  </a:cubicBezTo>
                  <a:cubicBezTo>
                    <a:pt x="159" y="793"/>
                    <a:pt x="191" y="824"/>
                    <a:pt x="254" y="824"/>
                  </a:cubicBezTo>
                  <a:cubicBezTo>
                    <a:pt x="413" y="824"/>
                    <a:pt x="539" y="634"/>
                    <a:pt x="539" y="413"/>
                  </a:cubicBezTo>
                  <a:cubicBezTo>
                    <a:pt x="539" y="191"/>
                    <a:pt x="413" y="1"/>
                    <a:pt x="25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3"/>
            <p:cNvSpPr/>
            <p:nvPr/>
          </p:nvSpPr>
          <p:spPr>
            <a:xfrm>
              <a:off x="5707565" y="2952892"/>
              <a:ext cx="19334" cy="27935"/>
            </a:xfrm>
            <a:custGeom>
              <a:avLst/>
              <a:gdLst/>
              <a:ahLst/>
              <a:cxnLst/>
              <a:rect l="l" t="t" r="r" b="b"/>
              <a:pathLst>
                <a:path w="571" h="825" extrusionOk="0">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23"/>
            <p:cNvSpPr/>
            <p:nvPr/>
          </p:nvSpPr>
          <p:spPr>
            <a:xfrm>
              <a:off x="5687181" y="2980793"/>
              <a:ext cx="19368" cy="26817"/>
            </a:xfrm>
            <a:custGeom>
              <a:avLst/>
              <a:gdLst/>
              <a:ahLst/>
              <a:cxnLst/>
              <a:rect l="l" t="t" r="r" b="b"/>
              <a:pathLst>
                <a:path w="572" h="792"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23"/>
            <p:cNvSpPr/>
            <p:nvPr/>
          </p:nvSpPr>
          <p:spPr>
            <a:xfrm>
              <a:off x="5665748" y="3007576"/>
              <a:ext cx="20418" cy="27935"/>
            </a:xfrm>
            <a:custGeom>
              <a:avLst/>
              <a:gdLst/>
              <a:ahLst/>
              <a:cxnLst/>
              <a:rect l="l" t="t" r="r" b="b"/>
              <a:pathLst>
                <a:path w="603" h="825" extrusionOk="0">
                  <a:moveTo>
                    <a:pt x="317" y="1"/>
                  </a:moveTo>
                  <a:cubicBezTo>
                    <a:pt x="127" y="1"/>
                    <a:pt x="1" y="191"/>
                    <a:pt x="1" y="413"/>
                  </a:cubicBezTo>
                  <a:cubicBezTo>
                    <a:pt x="1" y="634"/>
                    <a:pt x="127" y="824"/>
                    <a:pt x="317" y="824"/>
                  </a:cubicBezTo>
                  <a:cubicBezTo>
                    <a:pt x="476" y="824"/>
                    <a:pt x="602" y="634"/>
                    <a:pt x="602" y="413"/>
                  </a:cubicBezTo>
                  <a:cubicBezTo>
                    <a:pt x="602" y="191"/>
                    <a:pt x="476"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3"/>
            <p:cNvSpPr/>
            <p:nvPr/>
          </p:nvSpPr>
          <p:spPr>
            <a:xfrm>
              <a:off x="5707565" y="3007576"/>
              <a:ext cx="19334" cy="27935"/>
            </a:xfrm>
            <a:custGeom>
              <a:avLst/>
              <a:gdLst/>
              <a:ahLst/>
              <a:cxnLst/>
              <a:rect l="l" t="t" r="r" b="b"/>
              <a:pathLst>
                <a:path w="571" h="825" extrusionOk="0">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3"/>
            <p:cNvSpPr/>
            <p:nvPr/>
          </p:nvSpPr>
          <p:spPr>
            <a:xfrm>
              <a:off x="5645364" y="3035477"/>
              <a:ext cx="19334" cy="26851"/>
            </a:xfrm>
            <a:custGeom>
              <a:avLst/>
              <a:gdLst/>
              <a:ahLst/>
              <a:cxnLst/>
              <a:rect l="l" t="t" r="r" b="b"/>
              <a:pathLst>
                <a:path w="571" h="793" extrusionOk="0">
                  <a:moveTo>
                    <a:pt x="286" y="0"/>
                  </a:moveTo>
                  <a:cubicBezTo>
                    <a:pt x="128" y="0"/>
                    <a:pt x="1" y="159"/>
                    <a:pt x="1" y="380"/>
                  </a:cubicBezTo>
                  <a:cubicBezTo>
                    <a:pt x="1" y="634"/>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23"/>
            <p:cNvSpPr/>
            <p:nvPr/>
          </p:nvSpPr>
          <p:spPr>
            <a:xfrm>
              <a:off x="5687181" y="3035477"/>
              <a:ext cx="19368" cy="26851"/>
            </a:xfrm>
            <a:custGeom>
              <a:avLst/>
              <a:gdLst/>
              <a:ahLst/>
              <a:cxnLst/>
              <a:rect l="l" t="t" r="r" b="b"/>
              <a:pathLst>
                <a:path w="572" h="793"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23"/>
            <p:cNvSpPr/>
            <p:nvPr/>
          </p:nvSpPr>
          <p:spPr>
            <a:xfrm>
              <a:off x="5665748" y="3062294"/>
              <a:ext cx="20418" cy="27901"/>
            </a:xfrm>
            <a:custGeom>
              <a:avLst/>
              <a:gdLst/>
              <a:ahLst/>
              <a:cxnLst/>
              <a:rect l="l" t="t" r="r" b="b"/>
              <a:pathLst>
                <a:path w="603" h="824" extrusionOk="0">
                  <a:moveTo>
                    <a:pt x="317" y="0"/>
                  </a:moveTo>
                  <a:cubicBezTo>
                    <a:pt x="127" y="0"/>
                    <a:pt x="1" y="190"/>
                    <a:pt x="1" y="412"/>
                  </a:cubicBezTo>
                  <a:cubicBezTo>
                    <a:pt x="1" y="633"/>
                    <a:pt x="127" y="823"/>
                    <a:pt x="317" y="823"/>
                  </a:cubicBezTo>
                  <a:cubicBezTo>
                    <a:pt x="476" y="823"/>
                    <a:pt x="602" y="633"/>
                    <a:pt x="602" y="412"/>
                  </a:cubicBezTo>
                  <a:cubicBezTo>
                    <a:pt x="602" y="190"/>
                    <a:pt x="476"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23"/>
            <p:cNvSpPr/>
            <p:nvPr/>
          </p:nvSpPr>
          <p:spPr>
            <a:xfrm>
              <a:off x="5707565" y="3062294"/>
              <a:ext cx="19334" cy="27901"/>
            </a:xfrm>
            <a:custGeom>
              <a:avLst/>
              <a:gdLst/>
              <a:ahLst/>
              <a:cxnLst/>
              <a:rect l="l" t="t" r="r" b="b"/>
              <a:pathLst>
                <a:path w="571" h="824" extrusionOk="0">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23"/>
            <p:cNvSpPr/>
            <p:nvPr/>
          </p:nvSpPr>
          <p:spPr>
            <a:xfrm>
              <a:off x="5645364" y="3090160"/>
              <a:ext cx="19334" cy="26851"/>
            </a:xfrm>
            <a:custGeom>
              <a:avLst/>
              <a:gdLst/>
              <a:ahLst/>
              <a:cxnLst/>
              <a:rect l="l" t="t" r="r" b="b"/>
              <a:pathLst>
                <a:path w="571" h="793" extrusionOk="0">
                  <a:moveTo>
                    <a:pt x="286" y="0"/>
                  </a:moveTo>
                  <a:cubicBezTo>
                    <a:pt x="128" y="0"/>
                    <a:pt x="1" y="159"/>
                    <a:pt x="1" y="380"/>
                  </a:cubicBezTo>
                  <a:cubicBezTo>
                    <a:pt x="1" y="634"/>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23"/>
            <p:cNvSpPr/>
            <p:nvPr/>
          </p:nvSpPr>
          <p:spPr>
            <a:xfrm>
              <a:off x="5687181" y="3090160"/>
              <a:ext cx="19368" cy="26851"/>
            </a:xfrm>
            <a:custGeom>
              <a:avLst/>
              <a:gdLst/>
              <a:ahLst/>
              <a:cxnLst/>
              <a:rect l="l" t="t" r="r" b="b"/>
              <a:pathLst>
                <a:path w="572" h="793"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23"/>
            <p:cNvSpPr/>
            <p:nvPr/>
          </p:nvSpPr>
          <p:spPr>
            <a:xfrm>
              <a:off x="5665748" y="3116978"/>
              <a:ext cx="20418" cy="23600"/>
            </a:xfrm>
            <a:custGeom>
              <a:avLst/>
              <a:gdLst/>
              <a:ahLst/>
              <a:cxnLst/>
              <a:rect l="l" t="t" r="r" b="b"/>
              <a:pathLst>
                <a:path w="603" h="697" extrusionOk="0">
                  <a:moveTo>
                    <a:pt x="317" y="0"/>
                  </a:moveTo>
                  <a:cubicBezTo>
                    <a:pt x="127" y="0"/>
                    <a:pt x="1" y="190"/>
                    <a:pt x="1" y="412"/>
                  </a:cubicBezTo>
                  <a:cubicBezTo>
                    <a:pt x="1" y="539"/>
                    <a:pt x="32" y="634"/>
                    <a:pt x="96" y="697"/>
                  </a:cubicBezTo>
                  <a:cubicBezTo>
                    <a:pt x="222" y="697"/>
                    <a:pt x="381" y="665"/>
                    <a:pt x="539" y="665"/>
                  </a:cubicBezTo>
                  <a:cubicBezTo>
                    <a:pt x="571" y="602"/>
                    <a:pt x="602" y="507"/>
                    <a:pt x="602" y="412"/>
                  </a:cubicBezTo>
                  <a:cubicBezTo>
                    <a:pt x="602" y="190"/>
                    <a:pt x="476"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23"/>
            <p:cNvSpPr/>
            <p:nvPr/>
          </p:nvSpPr>
          <p:spPr>
            <a:xfrm>
              <a:off x="5707565" y="3116978"/>
              <a:ext cx="20418" cy="25767"/>
            </a:xfrm>
            <a:custGeom>
              <a:avLst/>
              <a:gdLst/>
              <a:ahLst/>
              <a:cxnLst/>
              <a:rect l="l" t="t" r="r" b="b"/>
              <a:pathLst>
                <a:path w="603" h="761" extrusionOk="0">
                  <a:moveTo>
                    <a:pt x="286" y="0"/>
                  </a:moveTo>
                  <a:cubicBezTo>
                    <a:pt x="127" y="0"/>
                    <a:pt x="1" y="190"/>
                    <a:pt x="1" y="412"/>
                  </a:cubicBezTo>
                  <a:cubicBezTo>
                    <a:pt x="1" y="539"/>
                    <a:pt x="32" y="634"/>
                    <a:pt x="96" y="697"/>
                  </a:cubicBezTo>
                  <a:cubicBezTo>
                    <a:pt x="222" y="729"/>
                    <a:pt x="317" y="729"/>
                    <a:pt x="444" y="760"/>
                  </a:cubicBezTo>
                  <a:cubicBezTo>
                    <a:pt x="539" y="697"/>
                    <a:pt x="602" y="570"/>
                    <a:pt x="602"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23"/>
            <p:cNvSpPr/>
            <p:nvPr/>
          </p:nvSpPr>
          <p:spPr>
            <a:xfrm>
              <a:off x="5632497" y="2812441"/>
              <a:ext cx="8634" cy="3251"/>
            </a:xfrm>
            <a:custGeom>
              <a:avLst/>
              <a:gdLst/>
              <a:ahLst/>
              <a:cxnLst/>
              <a:rect l="l" t="t" r="r" b="b"/>
              <a:pathLst>
                <a:path w="255" h="96" extrusionOk="0">
                  <a:moveTo>
                    <a:pt x="159" y="0"/>
                  </a:moveTo>
                  <a:cubicBezTo>
                    <a:pt x="96" y="0"/>
                    <a:pt x="33" y="32"/>
                    <a:pt x="1" y="64"/>
                  </a:cubicBezTo>
                  <a:cubicBezTo>
                    <a:pt x="33" y="95"/>
                    <a:pt x="64" y="95"/>
                    <a:pt x="96" y="95"/>
                  </a:cubicBezTo>
                  <a:cubicBezTo>
                    <a:pt x="159" y="95"/>
                    <a:pt x="223" y="64"/>
                    <a:pt x="254" y="32"/>
                  </a:cubicBezTo>
                  <a:cubicBezTo>
                    <a:pt x="191" y="0"/>
                    <a:pt x="159" y="0"/>
                    <a:pt x="15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23"/>
            <p:cNvSpPr/>
            <p:nvPr/>
          </p:nvSpPr>
          <p:spPr>
            <a:xfrm>
              <a:off x="5622847" y="2836007"/>
              <a:ext cx="1117" cy="1117"/>
            </a:xfrm>
            <a:custGeom>
              <a:avLst/>
              <a:gdLst/>
              <a:ahLst/>
              <a:cxnLst/>
              <a:rect l="l" t="t" r="r" b="b"/>
              <a:pathLst>
                <a:path w="33" h="33" extrusionOk="0">
                  <a:moveTo>
                    <a:pt x="1" y="33"/>
                  </a:moveTo>
                  <a:cubicBezTo>
                    <a:pt x="1" y="33"/>
                    <a:pt x="33" y="1"/>
                    <a:pt x="3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23"/>
            <p:cNvSpPr/>
            <p:nvPr/>
          </p:nvSpPr>
          <p:spPr>
            <a:xfrm>
              <a:off x="5626064" y="2843524"/>
              <a:ext cx="19334" cy="26851"/>
            </a:xfrm>
            <a:custGeom>
              <a:avLst/>
              <a:gdLst/>
              <a:ahLst/>
              <a:cxnLst/>
              <a:rect l="l" t="t" r="r" b="b"/>
              <a:pathLst>
                <a:path w="571" h="793" extrusionOk="0">
                  <a:moveTo>
                    <a:pt x="286" y="1"/>
                  </a:moveTo>
                  <a:cubicBezTo>
                    <a:pt x="128" y="1"/>
                    <a:pt x="1" y="191"/>
                    <a:pt x="1" y="412"/>
                  </a:cubicBezTo>
                  <a:cubicBezTo>
                    <a:pt x="1" y="634"/>
                    <a:pt x="128"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23"/>
            <p:cNvSpPr/>
            <p:nvPr/>
          </p:nvSpPr>
          <p:spPr>
            <a:xfrm>
              <a:off x="5604631" y="2870341"/>
              <a:ext cx="20418" cy="27901"/>
            </a:xfrm>
            <a:custGeom>
              <a:avLst/>
              <a:gdLst/>
              <a:ahLst/>
              <a:cxnLst/>
              <a:rect l="l" t="t" r="r" b="b"/>
              <a:pathLst>
                <a:path w="603" h="824" extrusionOk="0">
                  <a:moveTo>
                    <a:pt x="317" y="0"/>
                  </a:moveTo>
                  <a:cubicBezTo>
                    <a:pt x="127" y="0"/>
                    <a:pt x="0" y="190"/>
                    <a:pt x="0" y="412"/>
                  </a:cubicBezTo>
                  <a:cubicBezTo>
                    <a:pt x="0" y="634"/>
                    <a:pt x="159" y="824"/>
                    <a:pt x="317" y="824"/>
                  </a:cubicBezTo>
                  <a:cubicBezTo>
                    <a:pt x="475" y="824"/>
                    <a:pt x="602" y="634"/>
                    <a:pt x="602" y="412"/>
                  </a:cubicBezTo>
                  <a:cubicBezTo>
                    <a:pt x="602" y="190"/>
                    <a:pt x="475"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23"/>
            <p:cNvSpPr/>
            <p:nvPr/>
          </p:nvSpPr>
          <p:spPr>
            <a:xfrm>
              <a:off x="5626064" y="2898208"/>
              <a:ext cx="19334" cy="25767"/>
            </a:xfrm>
            <a:custGeom>
              <a:avLst/>
              <a:gdLst/>
              <a:ahLst/>
              <a:cxnLst/>
              <a:rect l="l" t="t" r="r" b="b"/>
              <a:pathLst>
                <a:path w="571" h="761" extrusionOk="0">
                  <a:moveTo>
                    <a:pt x="286" y="1"/>
                  </a:moveTo>
                  <a:cubicBezTo>
                    <a:pt x="128" y="1"/>
                    <a:pt x="1" y="191"/>
                    <a:pt x="1" y="412"/>
                  </a:cubicBezTo>
                  <a:cubicBezTo>
                    <a:pt x="1" y="412"/>
                    <a:pt x="1" y="444"/>
                    <a:pt x="1" y="444"/>
                  </a:cubicBezTo>
                  <a:cubicBezTo>
                    <a:pt x="128" y="539"/>
                    <a:pt x="254" y="666"/>
                    <a:pt x="381" y="761"/>
                  </a:cubicBezTo>
                  <a:cubicBezTo>
                    <a:pt x="508" y="697"/>
                    <a:pt x="571" y="571"/>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23"/>
            <p:cNvSpPr/>
            <p:nvPr/>
          </p:nvSpPr>
          <p:spPr>
            <a:xfrm>
              <a:off x="5607847" y="3047260"/>
              <a:ext cx="17201" cy="15068"/>
            </a:xfrm>
            <a:custGeom>
              <a:avLst/>
              <a:gdLst/>
              <a:ahLst/>
              <a:cxnLst/>
              <a:rect l="l" t="t" r="r" b="b"/>
              <a:pathLst>
                <a:path w="508" h="445" extrusionOk="0">
                  <a:moveTo>
                    <a:pt x="507" y="1"/>
                  </a:moveTo>
                  <a:cubicBezTo>
                    <a:pt x="285" y="159"/>
                    <a:pt x="127" y="254"/>
                    <a:pt x="0" y="317"/>
                  </a:cubicBezTo>
                  <a:cubicBezTo>
                    <a:pt x="64" y="412"/>
                    <a:pt x="127" y="444"/>
                    <a:pt x="222" y="444"/>
                  </a:cubicBezTo>
                  <a:cubicBezTo>
                    <a:pt x="380" y="444"/>
                    <a:pt x="507" y="254"/>
                    <a:pt x="507" y="32"/>
                  </a:cubicBezTo>
                  <a:cubicBezTo>
                    <a:pt x="507" y="32"/>
                    <a:pt x="507" y="1"/>
                    <a:pt x="50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23"/>
            <p:cNvSpPr/>
            <p:nvPr/>
          </p:nvSpPr>
          <p:spPr>
            <a:xfrm>
              <a:off x="5600330" y="3065510"/>
              <a:ext cx="3251" cy="10734"/>
            </a:xfrm>
            <a:custGeom>
              <a:avLst/>
              <a:gdLst/>
              <a:ahLst/>
              <a:cxnLst/>
              <a:rect l="l" t="t" r="r" b="b"/>
              <a:pathLst>
                <a:path w="96" h="317" extrusionOk="0">
                  <a:moveTo>
                    <a:pt x="1" y="0"/>
                  </a:moveTo>
                  <a:cubicBezTo>
                    <a:pt x="1" y="32"/>
                    <a:pt x="1" y="32"/>
                    <a:pt x="1" y="63"/>
                  </a:cubicBezTo>
                  <a:lnTo>
                    <a:pt x="96" y="317"/>
                  </a:lnTo>
                  <a:cubicBezTo>
                    <a:pt x="96" y="190"/>
                    <a:pt x="64" y="63"/>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23"/>
            <p:cNvSpPr/>
            <p:nvPr/>
          </p:nvSpPr>
          <p:spPr>
            <a:xfrm>
              <a:off x="5626064" y="3062294"/>
              <a:ext cx="19334" cy="27901"/>
            </a:xfrm>
            <a:custGeom>
              <a:avLst/>
              <a:gdLst/>
              <a:ahLst/>
              <a:cxnLst/>
              <a:rect l="l" t="t" r="r" b="b"/>
              <a:pathLst>
                <a:path w="571" h="824" extrusionOk="0">
                  <a:moveTo>
                    <a:pt x="286" y="0"/>
                  </a:moveTo>
                  <a:cubicBezTo>
                    <a:pt x="128" y="0"/>
                    <a:pt x="1" y="190"/>
                    <a:pt x="1" y="412"/>
                  </a:cubicBezTo>
                  <a:cubicBezTo>
                    <a:pt x="1" y="633"/>
                    <a:pt x="128"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23"/>
            <p:cNvSpPr/>
            <p:nvPr/>
          </p:nvSpPr>
          <p:spPr>
            <a:xfrm>
              <a:off x="5609980" y="3090160"/>
              <a:ext cx="15068" cy="25767"/>
            </a:xfrm>
            <a:custGeom>
              <a:avLst/>
              <a:gdLst/>
              <a:ahLst/>
              <a:cxnLst/>
              <a:rect l="l" t="t" r="r" b="b"/>
              <a:pathLst>
                <a:path w="445" h="761" extrusionOk="0">
                  <a:moveTo>
                    <a:pt x="159" y="0"/>
                  </a:moveTo>
                  <a:cubicBezTo>
                    <a:pt x="96" y="0"/>
                    <a:pt x="32" y="0"/>
                    <a:pt x="1" y="32"/>
                  </a:cubicBezTo>
                  <a:lnTo>
                    <a:pt x="286" y="761"/>
                  </a:lnTo>
                  <a:cubicBezTo>
                    <a:pt x="381" y="666"/>
                    <a:pt x="444" y="539"/>
                    <a:pt x="444" y="412"/>
                  </a:cubicBezTo>
                  <a:cubicBezTo>
                    <a:pt x="444" y="159"/>
                    <a:pt x="317" y="0"/>
                    <a:pt x="15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23"/>
            <p:cNvSpPr/>
            <p:nvPr/>
          </p:nvSpPr>
          <p:spPr>
            <a:xfrm>
              <a:off x="5626064" y="3116978"/>
              <a:ext cx="19334" cy="27901"/>
            </a:xfrm>
            <a:custGeom>
              <a:avLst/>
              <a:gdLst/>
              <a:ahLst/>
              <a:cxnLst/>
              <a:rect l="l" t="t" r="r" b="b"/>
              <a:pathLst>
                <a:path w="571" h="824" extrusionOk="0">
                  <a:moveTo>
                    <a:pt x="286" y="0"/>
                  </a:moveTo>
                  <a:cubicBezTo>
                    <a:pt x="128" y="0"/>
                    <a:pt x="1" y="190"/>
                    <a:pt x="1" y="380"/>
                  </a:cubicBezTo>
                  <a:lnTo>
                    <a:pt x="159" y="760"/>
                  </a:lnTo>
                  <a:cubicBezTo>
                    <a:pt x="191" y="792"/>
                    <a:pt x="223"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23"/>
            <p:cNvSpPr/>
            <p:nvPr/>
          </p:nvSpPr>
          <p:spPr>
            <a:xfrm>
              <a:off x="6055002" y="2760974"/>
              <a:ext cx="19334" cy="27901"/>
            </a:xfrm>
            <a:custGeom>
              <a:avLst/>
              <a:gdLst/>
              <a:ahLst/>
              <a:cxnLst/>
              <a:rect l="l" t="t" r="r" b="b"/>
              <a:pathLst>
                <a:path w="571" h="824" extrusionOk="0">
                  <a:moveTo>
                    <a:pt x="285" y="0"/>
                  </a:moveTo>
                  <a:cubicBezTo>
                    <a:pt x="127" y="0"/>
                    <a:pt x="0" y="190"/>
                    <a:pt x="0" y="412"/>
                  </a:cubicBezTo>
                  <a:cubicBezTo>
                    <a:pt x="0" y="633"/>
                    <a:pt x="127" y="823"/>
                    <a:pt x="285" y="823"/>
                  </a:cubicBezTo>
                  <a:cubicBezTo>
                    <a:pt x="444" y="823"/>
                    <a:pt x="571" y="633"/>
                    <a:pt x="571" y="412"/>
                  </a:cubicBezTo>
                  <a:cubicBezTo>
                    <a:pt x="571"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23"/>
            <p:cNvSpPr/>
            <p:nvPr/>
          </p:nvSpPr>
          <p:spPr>
            <a:xfrm>
              <a:off x="6075386" y="2788840"/>
              <a:ext cx="19334" cy="26851"/>
            </a:xfrm>
            <a:custGeom>
              <a:avLst/>
              <a:gdLst/>
              <a:ahLst/>
              <a:cxnLst/>
              <a:rect l="l" t="t" r="r" b="b"/>
              <a:pathLst>
                <a:path w="571" h="793" extrusionOk="0">
                  <a:moveTo>
                    <a:pt x="254" y="0"/>
                  </a:moveTo>
                  <a:cubicBezTo>
                    <a:pt x="127" y="32"/>
                    <a:pt x="0" y="191"/>
                    <a:pt x="0" y="412"/>
                  </a:cubicBezTo>
                  <a:cubicBezTo>
                    <a:pt x="0" y="634"/>
                    <a:pt x="159" y="792"/>
                    <a:pt x="317" y="792"/>
                  </a:cubicBezTo>
                  <a:cubicBezTo>
                    <a:pt x="444" y="792"/>
                    <a:pt x="539" y="666"/>
                    <a:pt x="570" y="507"/>
                  </a:cubicBezTo>
                  <a:cubicBezTo>
                    <a:pt x="570" y="507"/>
                    <a:pt x="539" y="476"/>
                    <a:pt x="539" y="476"/>
                  </a:cubicBezTo>
                  <a:cubicBezTo>
                    <a:pt x="412" y="349"/>
                    <a:pt x="317" y="191"/>
                    <a:pt x="2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3"/>
            <p:cNvSpPr/>
            <p:nvPr/>
          </p:nvSpPr>
          <p:spPr>
            <a:xfrm>
              <a:off x="6055002" y="2815657"/>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1" y="634"/>
                    <a:pt x="571" y="412"/>
                  </a:cubicBezTo>
                  <a:cubicBezTo>
                    <a:pt x="571"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23"/>
            <p:cNvSpPr/>
            <p:nvPr/>
          </p:nvSpPr>
          <p:spPr>
            <a:xfrm>
              <a:off x="6096820" y="2815657"/>
              <a:ext cx="19334" cy="27901"/>
            </a:xfrm>
            <a:custGeom>
              <a:avLst/>
              <a:gdLst/>
              <a:ahLst/>
              <a:cxnLst/>
              <a:rect l="l" t="t" r="r" b="b"/>
              <a:pathLst>
                <a:path w="571" h="824" extrusionOk="0">
                  <a:moveTo>
                    <a:pt x="286" y="0"/>
                  </a:moveTo>
                  <a:cubicBezTo>
                    <a:pt x="127" y="0"/>
                    <a:pt x="1" y="190"/>
                    <a:pt x="1" y="412"/>
                  </a:cubicBezTo>
                  <a:cubicBezTo>
                    <a:pt x="1" y="634"/>
                    <a:pt x="127"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23"/>
            <p:cNvSpPr/>
            <p:nvPr/>
          </p:nvSpPr>
          <p:spPr>
            <a:xfrm>
              <a:off x="6076436" y="2843524"/>
              <a:ext cx="19334" cy="26851"/>
            </a:xfrm>
            <a:custGeom>
              <a:avLst/>
              <a:gdLst/>
              <a:ahLst/>
              <a:cxnLst/>
              <a:rect l="l" t="t" r="r" b="b"/>
              <a:pathLst>
                <a:path w="571" h="793" extrusionOk="0">
                  <a:moveTo>
                    <a:pt x="286" y="1"/>
                  </a:moveTo>
                  <a:cubicBezTo>
                    <a:pt x="128" y="1"/>
                    <a:pt x="1" y="191"/>
                    <a:pt x="1" y="412"/>
                  </a:cubicBezTo>
                  <a:cubicBezTo>
                    <a:pt x="1" y="634"/>
                    <a:pt x="128"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23"/>
            <p:cNvSpPr/>
            <p:nvPr/>
          </p:nvSpPr>
          <p:spPr>
            <a:xfrm>
              <a:off x="6117203" y="2843524"/>
              <a:ext cx="20384" cy="26851"/>
            </a:xfrm>
            <a:custGeom>
              <a:avLst/>
              <a:gdLst/>
              <a:ahLst/>
              <a:cxnLst/>
              <a:rect l="l" t="t" r="r" b="b"/>
              <a:pathLst>
                <a:path w="602" h="793" extrusionOk="0">
                  <a:moveTo>
                    <a:pt x="285" y="1"/>
                  </a:moveTo>
                  <a:cubicBezTo>
                    <a:pt x="127" y="1"/>
                    <a:pt x="0" y="191"/>
                    <a:pt x="0" y="412"/>
                  </a:cubicBezTo>
                  <a:cubicBezTo>
                    <a:pt x="0" y="634"/>
                    <a:pt x="127" y="792"/>
                    <a:pt x="285" y="792"/>
                  </a:cubicBezTo>
                  <a:cubicBezTo>
                    <a:pt x="444" y="792"/>
                    <a:pt x="570" y="634"/>
                    <a:pt x="570" y="412"/>
                  </a:cubicBezTo>
                  <a:cubicBezTo>
                    <a:pt x="602"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23"/>
            <p:cNvSpPr/>
            <p:nvPr/>
          </p:nvSpPr>
          <p:spPr>
            <a:xfrm>
              <a:off x="6096820" y="2870341"/>
              <a:ext cx="19334" cy="27901"/>
            </a:xfrm>
            <a:custGeom>
              <a:avLst/>
              <a:gdLst/>
              <a:ahLst/>
              <a:cxnLst/>
              <a:rect l="l" t="t" r="r" b="b"/>
              <a:pathLst>
                <a:path w="571" h="824" extrusionOk="0">
                  <a:moveTo>
                    <a:pt x="286" y="0"/>
                  </a:moveTo>
                  <a:cubicBezTo>
                    <a:pt x="127" y="0"/>
                    <a:pt x="1" y="190"/>
                    <a:pt x="1" y="412"/>
                  </a:cubicBezTo>
                  <a:cubicBezTo>
                    <a:pt x="1" y="634"/>
                    <a:pt x="127"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23"/>
            <p:cNvSpPr/>
            <p:nvPr/>
          </p:nvSpPr>
          <p:spPr>
            <a:xfrm>
              <a:off x="6088253" y="2899292"/>
              <a:ext cx="7517" cy="15034"/>
            </a:xfrm>
            <a:custGeom>
              <a:avLst/>
              <a:gdLst/>
              <a:ahLst/>
              <a:cxnLst/>
              <a:rect l="l" t="t" r="r" b="b"/>
              <a:pathLst>
                <a:path w="222" h="444" extrusionOk="0">
                  <a:moveTo>
                    <a:pt x="0" y="0"/>
                  </a:moveTo>
                  <a:lnTo>
                    <a:pt x="0" y="0"/>
                  </a:lnTo>
                  <a:cubicBezTo>
                    <a:pt x="95" y="127"/>
                    <a:pt x="159" y="285"/>
                    <a:pt x="222" y="444"/>
                  </a:cubicBezTo>
                  <a:cubicBezTo>
                    <a:pt x="222" y="444"/>
                    <a:pt x="222" y="412"/>
                    <a:pt x="222" y="380"/>
                  </a:cubicBezTo>
                  <a:cubicBezTo>
                    <a:pt x="222" y="190"/>
                    <a:pt x="127" y="32"/>
                    <a:pt x="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23"/>
            <p:cNvSpPr/>
            <p:nvPr/>
          </p:nvSpPr>
          <p:spPr>
            <a:xfrm>
              <a:off x="6117203" y="289820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23"/>
            <p:cNvSpPr/>
            <p:nvPr/>
          </p:nvSpPr>
          <p:spPr>
            <a:xfrm>
              <a:off x="6100036" y="2925025"/>
              <a:ext cx="16117" cy="27901"/>
            </a:xfrm>
            <a:custGeom>
              <a:avLst/>
              <a:gdLst/>
              <a:ahLst/>
              <a:cxnLst/>
              <a:rect l="l" t="t" r="r" b="b"/>
              <a:pathLst>
                <a:path w="476" h="824" extrusionOk="0">
                  <a:moveTo>
                    <a:pt x="191" y="0"/>
                  </a:moveTo>
                  <a:cubicBezTo>
                    <a:pt x="127" y="0"/>
                    <a:pt x="32" y="64"/>
                    <a:pt x="1" y="127"/>
                  </a:cubicBezTo>
                  <a:cubicBezTo>
                    <a:pt x="64" y="349"/>
                    <a:pt x="96" y="570"/>
                    <a:pt x="127" y="824"/>
                  </a:cubicBezTo>
                  <a:lnTo>
                    <a:pt x="191" y="824"/>
                  </a:lnTo>
                  <a:cubicBezTo>
                    <a:pt x="349" y="824"/>
                    <a:pt x="476" y="634"/>
                    <a:pt x="476" y="412"/>
                  </a:cubicBezTo>
                  <a:cubicBezTo>
                    <a:pt x="476" y="190"/>
                    <a:pt x="349" y="0"/>
                    <a:pt x="19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23"/>
            <p:cNvSpPr/>
            <p:nvPr/>
          </p:nvSpPr>
          <p:spPr>
            <a:xfrm>
              <a:off x="6117203" y="2952892"/>
              <a:ext cx="20384" cy="27935"/>
            </a:xfrm>
            <a:custGeom>
              <a:avLst/>
              <a:gdLst/>
              <a:ahLst/>
              <a:cxnLst/>
              <a:rect l="l" t="t" r="r" b="b"/>
              <a:pathLst>
                <a:path w="602" h="825" extrusionOk="0">
                  <a:moveTo>
                    <a:pt x="285" y="1"/>
                  </a:moveTo>
                  <a:cubicBezTo>
                    <a:pt x="127" y="1"/>
                    <a:pt x="0" y="191"/>
                    <a:pt x="0" y="413"/>
                  </a:cubicBezTo>
                  <a:cubicBezTo>
                    <a:pt x="0" y="634"/>
                    <a:pt x="127" y="824"/>
                    <a:pt x="285" y="824"/>
                  </a:cubicBezTo>
                  <a:cubicBezTo>
                    <a:pt x="444" y="824"/>
                    <a:pt x="570" y="634"/>
                    <a:pt x="570" y="413"/>
                  </a:cubicBezTo>
                  <a:cubicBezTo>
                    <a:pt x="602"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23"/>
            <p:cNvSpPr/>
            <p:nvPr/>
          </p:nvSpPr>
          <p:spPr>
            <a:xfrm>
              <a:off x="6104336" y="2980793"/>
              <a:ext cx="11817" cy="26817"/>
            </a:xfrm>
            <a:custGeom>
              <a:avLst/>
              <a:gdLst/>
              <a:ahLst/>
              <a:cxnLst/>
              <a:rect l="l" t="t" r="r" b="b"/>
              <a:pathLst>
                <a:path w="349" h="792" extrusionOk="0">
                  <a:moveTo>
                    <a:pt x="64" y="0"/>
                  </a:moveTo>
                  <a:cubicBezTo>
                    <a:pt x="64" y="254"/>
                    <a:pt x="64" y="539"/>
                    <a:pt x="0" y="792"/>
                  </a:cubicBezTo>
                  <a:lnTo>
                    <a:pt x="64" y="792"/>
                  </a:lnTo>
                  <a:cubicBezTo>
                    <a:pt x="222" y="792"/>
                    <a:pt x="349" y="602"/>
                    <a:pt x="349" y="380"/>
                  </a:cubicBezTo>
                  <a:cubicBezTo>
                    <a:pt x="349" y="159"/>
                    <a:pt x="222" y="0"/>
                    <a:pt x="6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23"/>
            <p:cNvSpPr/>
            <p:nvPr/>
          </p:nvSpPr>
          <p:spPr>
            <a:xfrm>
              <a:off x="6117203" y="3007576"/>
              <a:ext cx="20384" cy="27935"/>
            </a:xfrm>
            <a:custGeom>
              <a:avLst/>
              <a:gdLst/>
              <a:ahLst/>
              <a:cxnLst/>
              <a:rect l="l" t="t" r="r" b="b"/>
              <a:pathLst>
                <a:path w="602" h="825" extrusionOk="0">
                  <a:moveTo>
                    <a:pt x="285" y="1"/>
                  </a:moveTo>
                  <a:cubicBezTo>
                    <a:pt x="127" y="1"/>
                    <a:pt x="0" y="191"/>
                    <a:pt x="0" y="413"/>
                  </a:cubicBezTo>
                  <a:cubicBezTo>
                    <a:pt x="0" y="634"/>
                    <a:pt x="127" y="824"/>
                    <a:pt x="285" y="824"/>
                  </a:cubicBezTo>
                  <a:cubicBezTo>
                    <a:pt x="444" y="824"/>
                    <a:pt x="570" y="634"/>
                    <a:pt x="570" y="413"/>
                  </a:cubicBezTo>
                  <a:cubicBezTo>
                    <a:pt x="602"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3"/>
            <p:cNvSpPr/>
            <p:nvPr/>
          </p:nvSpPr>
          <p:spPr>
            <a:xfrm>
              <a:off x="6096820" y="3035477"/>
              <a:ext cx="19334" cy="26851"/>
            </a:xfrm>
            <a:custGeom>
              <a:avLst/>
              <a:gdLst/>
              <a:ahLst/>
              <a:cxnLst/>
              <a:rect l="l" t="t" r="r" b="b"/>
              <a:pathLst>
                <a:path w="571" h="793" extrusionOk="0">
                  <a:moveTo>
                    <a:pt x="286" y="0"/>
                  </a:moveTo>
                  <a:cubicBezTo>
                    <a:pt x="127" y="0"/>
                    <a:pt x="1" y="159"/>
                    <a:pt x="1" y="380"/>
                  </a:cubicBezTo>
                  <a:cubicBezTo>
                    <a:pt x="1" y="602"/>
                    <a:pt x="127"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3"/>
            <p:cNvSpPr/>
            <p:nvPr/>
          </p:nvSpPr>
          <p:spPr>
            <a:xfrm>
              <a:off x="6076436" y="3063343"/>
              <a:ext cx="19334" cy="26851"/>
            </a:xfrm>
            <a:custGeom>
              <a:avLst/>
              <a:gdLst/>
              <a:ahLst/>
              <a:cxnLst/>
              <a:rect l="l" t="t" r="r" b="b"/>
              <a:pathLst>
                <a:path w="571" h="793" extrusionOk="0">
                  <a:moveTo>
                    <a:pt x="349" y="1"/>
                  </a:moveTo>
                  <a:cubicBezTo>
                    <a:pt x="254" y="191"/>
                    <a:pt x="128" y="381"/>
                    <a:pt x="1" y="571"/>
                  </a:cubicBezTo>
                  <a:cubicBezTo>
                    <a:pt x="64" y="697"/>
                    <a:pt x="159" y="792"/>
                    <a:pt x="286" y="792"/>
                  </a:cubicBezTo>
                  <a:cubicBezTo>
                    <a:pt x="444" y="792"/>
                    <a:pt x="571" y="602"/>
                    <a:pt x="571" y="381"/>
                  </a:cubicBezTo>
                  <a:cubicBezTo>
                    <a:pt x="571" y="191"/>
                    <a:pt x="476" y="32"/>
                    <a:pt x="34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23"/>
            <p:cNvSpPr/>
            <p:nvPr/>
          </p:nvSpPr>
          <p:spPr>
            <a:xfrm>
              <a:off x="6117203" y="3062294"/>
              <a:ext cx="20384" cy="27901"/>
            </a:xfrm>
            <a:custGeom>
              <a:avLst/>
              <a:gdLst/>
              <a:ahLst/>
              <a:cxnLst/>
              <a:rect l="l" t="t" r="r" b="b"/>
              <a:pathLst>
                <a:path w="602" h="824" extrusionOk="0">
                  <a:moveTo>
                    <a:pt x="285" y="0"/>
                  </a:moveTo>
                  <a:cubicBezTo>
                    <a:pt x="127" y="0"/>
                    <a:pt x="0" y="190"/>
                    <a:pt x="0" y="412"/>
                  </a:cubicBezTo>
                  <a:cubicBezTo>
                    <a:pt x="0" y="633"/>
                    <a:pt x="127" y="823"/>
                    <a:pt x="285" y="823"/>
                  </a:cubicBezTo>
                  <a:cubicBezTo>
                    <a:pt x="444" y="823"/>
                    <a:pt x="570" y="633"/>
                    <a:pt x="570" y="412"/>
                  </a:cubicBezTo>
                  <a:cubicBezTo>
                    <a:pt x="602"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3"/>
            <p:cNvSpPr/>
            <p:nvPr/>
          </p:nvSpPr>
          <p:spPr>
            <a:xfrm>
              <a:off x="6056086" y="3092294"/>
              <a:ext cx="18251" cy="24718"/>
            </a:xfrm>
            <a:custGeom>
              <a:avLst/>
              <a:gdLst/>
              <a:ahLst/>
              <a:cxnLst/>
              <a:rect l="l" t="t" r="r" b="b"/>
              <a:pathLst>
                <a:path w="539" h="730" extrusionOk="0">
                  <a:moveTo>
                    <a:pt x="412" y="1"/>
                  </a:moveTo>
                  <a:cubicBezTo>
                    <a:pt x="285" y="159"/>
                    <a:pt x="158" y="349"/>
                    <a:pt x="0" y="507"/>
                  </a:cubicBezTo>
                  <a:cubicBezTo>
                    <a:pt x="32" y="634"/>
                    <a:pt x="158" y="729"/>
                    <a:pt x="253" y="729"/>
                  </a:cubicBezTo>
                  <a:cubicBezTo>
                    <a:pt x="412" y="729"/>
                    <a:pt x="539" y="571"/>
                    <a:pt x="539" y="349"/>
                  </a:cubicBezTo>
                  <a:cubicBezTo>
                    <a:pt x="539" y="191"/>
                    <a:pt x="507" y="64"/>
                    <a:pt x="41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3"/>
            <p:cNvSpPr/>
            <p:nvPr/>
          </p:nvSpPr>
          <p:spPr>
            <a:xfrm>
              <a:off x="6096820" y="3090160"/>
              <a:ext cx="19334" cy="26851"/>
            </a:xfrm>
            <a:custGeom>
              <a:avLst/>
              <a:gdLst/>
              <a:ahLst/>
              <a:cxnLst/>
              <a:rect l="l" t="t" r="r" b="b"/>
              <a:pathLst>
                <a:path w="571" h="793" extrusionOk="0">
                  <a:moveTo>
                    <a:pt x="286" y="0"/>
                  </a:moveTo>
                  <a:cubicBezTo>
                    <a:pt x="127" y="0"/>
                    <a:pt x="1" y="159"/>
                    <a:pt x="1" y="380"/>
                  </a:cubicBezTo>
                  <a:cubicBezTo>
                    <a:pt x="1" y="602"/>
                    <a:pt x="127"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3"/>
            <p:cNvSpPr/>
            <p:nvPr/>
          </p:nvSpPr>
          <p:spPr>
            <a:xfrm>
              <a:off x="6076436" y="3116978"/>
              <a:ext cx="19334" cy="27901"/>
            </a:xfrm>
            <a:custGeom>
              <a:avLst/>
              <a:gdLst/>
              <a:ahLst/>
              <a:cxnLst/>
              <a:rect l="l" t="t" r="r" b="b"/>
              <a:pathLst>
                <a:path w="571"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3"/>
            <p:cNvSpPr/>
            <p:nvPr/>
          </p:nvSpPr>
          <p:spPr>
            <a:xfrm>
              <a:off x="6117203" y="3116978"/>
              <a:ext cx="20384" cy="24684"/>
            </a:xfrm>
            <a:custGeom>
              <a:avLst/>
              <a:gdLst/>
              <a:ahLst/>
              <a:cxnLst/>
              <a:rect l="l" t="t" r="r" b="b"/>
              <a:pathLst>
                <a:path w="602" h="729" extrusionOk="0">
                  <a:moveTo>
                    <a:pt x="285" y="0"/>
                  </a:moveTo>
                  <a:cubicBezTo>
                    <a:pt x="127" y="0"/>
                    <a:pt x="0" y="190"/>
                    <a:pt x="0" y="412"/>
                  </a:cubicBezTo>
                  <a:cubicBezTo>
                    <a:pt x="0" y="539"/>
                    <a:pt x="64" y="665"/>
                    <a:pt x="127" y="729"/>
                  </a:cubicBezTo>
                  <a:cubicBezTo>
                    <a:pt x="254" y="697"/>
                    <a:pt x="380" y="697"/>
                    <a:pt x="507" y="697"/>
                  </a:cubicBezTo>
                  <a:cubicBezTo>
                    <a:pt x="570" y="602"/>
                    <a:pt x="602" y="507"/>
                    <a:pt x="602" y="412"/>
                  </a:cubicBezTo>
                  <a:cubicBezTo>
                    <a:pt x="602"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3"/>
            <p:cNvSpPr/>
            <p:nvPr/>
          </p:nvSpPr>
          <p:spPr>
            <a:xfrm>
              <a:off x="6055002" y="3144844"/>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1" y="634"/>
                    <a:pt x="571" y="412"/>
                  </a:cubicBezTo>
                  <a:cubicBezTo>
                    <a:pt x="571"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3"/>
            <p:cNvSpPr/>
            <p:nvPr/>
          </p:nvSpPr>
          <p:spPr>
            <a:xfrm>
              <a:off x="6097903" y="3144844"/>
              <a:ext cx="11817" cy="7551"/>
            </a:xfrm>
            <a:custGeom>
              <a:avLst/>
              <a:gdLst/>
              <a:ahLst/>
              <a:cxnLst/>
              <a:rect l="l" t="t" r="r" b="b"/>
              <a:pathLst>
                <a:path w="349" h="223" extrusionOk="0">
                  <a:moveTo>
                    <a:pt x="254" y="1"/>
                  </a:moveTo>
                  <a:cubicBezTo>
                    <a:pt x="127" y="1"/>
                    <a:pt x="32" y="96"/>
                    <a:pt x="0" y="222"/>
                  </a:cubicBezTo>
                  <a:cubicBezTo>
                    <a:pt x="95" y="127"/>
                    <a:pt x="222" y="64"/>
                    <a:pt x="349" y="32"/>
                  </a:cubicBezTo>
                  <a:cubicBezTo>
                    <a:pt x="317" y="1"/>
                    <a:pt x="285" y="1"/>
                    <a:pt x="25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3"/>
            <p:cNvSpPr/>
            <p:nvPr/>
          </p:nvSpPr>
          <p:spPr>
            <a:xfrm>
              <a:off x="6075386" y="3172711"/>
              <a:ext cx="7517" cy="21501"/>
            </a:xfrm>
            <a:custGeom>
              <a:avLst/>
              <a:gdLst/>
              <a:ahLst/>
              <a:cxnLst/>
              <a:rect l="l" t="t" r="r" b="b"/>
              <a:pathLst>
                <a:path w="222" h="635" extrusionOk="0">
                  <a:moveTo>
                    <a:pt x="222" y="1"/>
                  </a:moveTo>
                  <a:lnTo>
                    <a:pt x="222" y="1"/>
                  </a:lnTo>
                  <a:cubicBezTo>
                    <a:pt x="95" y="33"/>
                    <a:pt x="0" y="191"/>
                    <a:pt x="0" y="381"/>
                  </a:cubicBezTo>
                  <a:cubicBezTo>
                    <a:pt x="0" y="476"/>
                    <a:pt x="32" y="571"/>
                    <a:pt x="95" y="634"/>
                  </a:cubicBezTo>
                  <a:cubicBezTo>
                    <a:pt x="95" y="413"/>
                    <a:pt x="159" y="191"/>
                    <a:pt x="22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3"/>
            <p:cNvSpPr/>
            <p:nvPr/>
          </p:nvSpPr>
          <p:spPr>
            <a:xfrm>
              <a:off x="5973501" y="2760974"/>
              <a:ext cx="19334" cy="27901"/>
            </a:xfrm>
            <a:custGeom>
              <a:avLst/>
              <a:gdLst/>
              <a:ahLst/>
              <a:cxnLst/>
              <a:rect l="l" t="t" r="r" b="b"/>
              <a:pathLst>
                <a:path w="571" h="824" extrusionOk="0">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3"/>
            <p:cNvSpPr/>
            <p:nvPr/>
          </p:nvSpPr>
          <p:spPr>
            <a:xfrm>
              <a:off x="6014269" y="2760974"/>
              <a:ext cx="20384" cy="27901"/>
            </a:xfrm>
            <a:custGeom>
              <a:avLst/>
              <a:gdLst/>
              <a:ahLst/>
              <a:cxnLst/>
              <a:rect l="l" t="t" r="r" b="b"/>
              <a:pathLst>
                <a:path w="602" h="824" extrusionOk="0">
                  <a:moveTo>
                    <a:pt x="317" y="0"/>
                  </a:moveTo>
                  <a:cubicBezTo>
                    <a:pt x="127" y="0"/>
                    <a:pt x="0" y="190"/>
                    <a:pt x="0" y="412"/>
                  </a:cubicBezTo>
                  <a:cubicBezTo>
                    <a:pt x="0" y="633"/>
                    <a:pt x="127" y="823"/>
                    <a:pt x="317" y="823"/>
                  </a:cubicBezTo>
                  <a:cubicBezTo>
                    <a:pt x="475" y="823"/>
                    <a:pt x="602" y="633"/>
                    <a:pt x="602" y="412"/>
                  </a:cubicBezTo>
                  <a:cubicBezTo>
                    <a:pt x="602" y="190"/>
                    <a:pt x="475"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3"/>
            <p:cNvSpPr/>
            <p:nvPr/>
          </p:nvSpPr>
          <p:spPr>
            <a:xfrm>
              <a:off x="5993885" y="2788840"/>
              <a:ext cx="19334" cy="25767"/>
            </a:xfrm>
            <a:custGeom>
              <a:avLst/>
              <a:gdLst/>
              <a:ahLst/>
              <a:cxnLst/>
              <a:rect l="l" t="t" r="r" b="b"/>
              <a:pathLst>
                <a:path w="571" h="761" extrusionOk="0">
                  <a:moveTo>
                    <a:pt x="285" y="0"/>
                  </a:moveTo>
                  <a:cubicBezTo>
                    <a:pt x="127" y="0"/>
                    <a:pt x="0" y="191"/>
                    <a:pt x="0" y="412"/>
                  </a:cubicBezTo>
                  <a:cubicBezTo>
                    <a:pt x="0" y="444"/>
                    <a:pt x="0" y="507"/>
                    <a:pt x="32" y="539"/>
                  </a:cubicBezTo>
                  <a:cubicBezTo>
                    <a:pt x="159" y="602"/>
                    <a:pt x="317" y="666"/>
                    <a:pt x="444" y="761"/>
                  </a:cubicBezTo>
                  <a:cubicBezTo>
                    <a:pt x="539" y="666"/>
                    <a:pt x="570" y="539"/>
                    <a:pt x="570" y="412"/>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3"/>
            <p:cNvSpPr/>
            <p:nvPr/>
          </p:nvSpPr>
          <p:spPr>
            <a:xfrm>
              <a:off x="6035702" y="2788840"/>
              <a:ext cx="19334" cy="26851"/>
            </a:xfrm>
            <a:custGeom>
              <a:avLst/>
              <a:gdLst/>
              <a:ahLst/>
              <a:cxnLst/>
              <a:rect l="l" t="t" r="r" b="b"/>
              <a:pathLst>
                <a:path w="571" h="793" extrusionOk="0">
                  <a:moveTo>
                    <a:pt x="285" y="0"/>
                  </a:moveTo>
                  <a:cubicBezTo>
                    <a:pt x="127" y="0"/>
                    <a:pt x="0" y="191"/>
                    <a:pt x="0" y="412"/>
                  </a:cubicBezTo>
                  <a:cubicBezTo>
                    <a:pt x="0" y="634"/>
                    <a:pt x="127" y="792"/>
                    <a:pt x="285" y="792"/>
                  </a:cubicBezTo>
                  <a:cubicBezTo>
                    <a:pt x="444" y="792"/>
                    <a:pt x="570" y="634"/>
                    <a:pt x="570" y="412"/>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3"/>
            <p:cNvSpPr/>
            <p:nvPr/>
          </p:nvSpPr>
          <p:spPr>
            <a:xfrm>
              <a:off x="6017486" y="2815657"/>
              <a:ext cx="17167" cy="15034"/>
            </a:xfrm>
            <a:custGeom>
              <a:avLst/>
              <a:gdLst/>
              <a:ahLst/>
              <a:cxnLst/>
              <a:rect l="l" t="t" r="r" b="b"/>
              <a:pathLst>
                <a:path w="507" h="444" extrusionOk="0">
                  <a:moveTo>
                    <a:pt x="222" y="0"/>
                  </a:moveTo>
                  <a:cubicBezTo>
                    <a:pt x="127" y="0"/>
                    <a:pt x="63" y="64"/>
                    <a:pt x="0" y="127"/>
                  </a:cubicBezTo>
                  <a:cubicBezTo>
                    <a:pt x="190" y="222"/>
                    <a:pt x="348" y="349"/>
                    <a:pt x="507" y="444"/>
                  </a:cubicBezTo>
                  <a:cubicBezTo>
                    <a:pt x="507" y="444"/>
                    <a:pt x="507" y="444"/>
                    <a:pt x="507" y="412"/>
                  </a:cubicBezTo>
                  <a:cubicBezTo>
                    <a:pt x="507" y="190"/>
                    <a:pt x="380" y="0"/>
                    <a:pt x="22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3"/>
            <p:cNvSpPr/>
            <p:nvPr/>
          </p:nvSpPr>
          <p:spPr>
            <a:xfrm>
              <a:off x="6035702" y="3118027"/>
              <a:ext cx="19334" cy="26851"/>
            </a:xfrm>
            <a:custGeom>
              <a:avLst/>
              <a:gdLst/>
              <a:ahLst/>
              <a:cxnLst/>
              <a:rect l="l" t="t" r="r" b="b"/>
              <a:pathLst>
                <a:path w="571" h="793" extrusionOk="0">
                  <a:moveTo>
                    <a:pt x="349" y="1"/>
                  </a:moveTo>
                  <a:cubicBezTo>
                    <a:pt x="254" y="96"/>
                    <a:pt x="127" y="191"/>
                    <a:pt x="0" y="318"/>
                  </a:cubicBezTo>
                  <a:cubicBezTo>
                    <a:pt x="0" y="318"/>
                    <a:pt x="0" y="349"/>
                    <a:pt x="0" y="381"/>
                  </a:cubicBezTo>
                  <a:cubicBezTo>
                    <a:pt x="0" y="603"/>
                    <a:pt x="127" y="793"/>
                    <a:pt x="285" y="793"/>
                  </a:cubicBezTo>
                  <a:cubicBezTo>
                    <a:pt x="444" y="793"/>
                    <a:pt x="570" y="603"/>
                    <a:pt x="570" y="381"/>
                  </a:cubicBezTo>
                  <a:cubicBezTo>
                    <a:pt x="570" y="191"/>
                    <a:pt x="475" y="33"/>
                    <a:pt x="34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3"/>
            <p:cNvSpPr/>
            <p:nvPr/>
          </p:nvSpPr>
          <p:spPr>
            <a:xfrm>
              <a:off x="5973501" y="3154494"/>
              <a:ext cx="19334" cy="17201"/>
            </a:xfrm>
            <a:custGeom>
              <a:avLst/>
              <a:gdLst/>
              <a:ahLst/>
              <a:cxnLst/>
              <a:rect l="l" t="t" r="r" b="b"/>
              <a:pathLst>
                <a:path w="571" h="508" extrusionOk="0">
                  <a:moveTo>
                    <a:pt x="571" y="1"/>
                  </a:moveTo>
                  <a:cubicBezTo>
                    <a:pt x="381" y="64"/>
                    <a:pt x="191" y="127"/>
                    <a:pt x="1" y="191"/>
                  </a:cubicBezTo>
                  <a:cubicBezTo>
                    <a:pt x="32" y="381"/>
                    <a:pt x="127" y="507"/>
                    <a:pt x="286" y="507"/>
                  </a:cubicBezTo>
                  <a:cubicBezTo>
                    <a:pt x="444" y="507"/>
                    <a:pt x="571" y="349"/>
                    <a:pt x="571" y="127"/>
                  </a:cubicBezTo>
                  <a:cubicBezTo>
                    <a:pt x="571" y="64"/>
                    <a:pt x="571" y="32"/>
                    <a:pt x="57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3"/>
            <p:cNvSpPr/>
            <p:nvPr/>
          </p:nvSpPr>
          <p:spPr>
            <a:xfrm>
              <a:off x="6014269" y="3144844"/>
              <a:ext cx="20384" cy="26851"/>
            </a:xfrm>
            <a:custGeom>
              <a:avLst/>
              <a:gdLst/>
              <a:ahLst/>
              <a:cxnLst/>
              <a:rect l="l" t="t" r="r" b="b"/>
              <a:pathLst>
                <a:path w="602" h="793" extrusionOk="0">
                  <a:moveTo>
                    <a:pt x="317" y="1"/>
                  </a:moveTo>
                  <a:cubicBezTo>
                    <a:pt x="127" y="1"/>
                    <a:pt x="0" y="191"/>
                    <a:pt x="0" y="412"/>
                  </a:cubicBezTo>
                  <a:cubicBezTo>
                    <a:pt x="0" y="634"/>
                    <a:pt x="127" y="792"/>
                    <a:pt x="317" y="792"/>
                  </a:cubicBezTo>
                  <a:cubicBezTo>
                    <a:pt x="475" y="792"/>
                    <a:pt x="602" y="634"/>
                    <a:pt x="602" y="412"/>
                  </a:cubicBezTo>
                  <a:cubicBezTo>
                    <a:pt x="602" y="191"/>
                    <a:pt x="475"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3"/>
            <p:cNvSpPr/>
            <p:nvPr/>
          </p:nvSpPr>
          <p:spPr>
            <a:xfrm>
              <a:off x="5993885" y="317166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3"/>
            <p:cNvSpPr/>
            <p:nvPr/>
          </p:nvSpPr>
          <p:spPr>
            <a:xfrm>
              <a:off x="6035702" y="317166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3"/>
            <p:cNvSpPr/>
            <p:nvPr/>
          </p:nvSpPr>
          <p:spPr>
            <a:xfrm>
              <a:off x="5890951" y="2760974"/>
              <a:ext cx="20384" cy="27901"/>
            </a:xfrm>
            <a:custGeom>
              <a:avLst/>
              <a:gdLst/>
              <a:ahLst/>
              <a:cxnLst/>
              <a:rect l="l" t="t" r="r" b="b"/>
              <a:pathLst>
                <a:path w="602" h="824" extrusionOk="0">
                  <a:moveTo>
                    <a:pt x="285" y="0"/>
                  </a:moveTo>
                  <a:cubicBezTo>
                    <a:pt x="127" y="0"/>
                    <a:pt x="0" y="190"/>
                    <a:pt x="0" y="412"/>
                  </a:cubicBezTo>
                  <a:cubicBezTo>
                    <a:pt x="0" y="633"/>
                    <a:pt x="127" y="823"/>
                    <a:pt x="285" y="823"/>
                  </a:cubicBezTo>
                  <a:cubicBezTo>
                    <a:pt x="475" y="823"/>
                    <a:pt x="602" y="633"/>
                    <a:pt x="602" y="412"/>
                  </a:cubicBezTo>
                  <a:cubicBezTo>
                    <a:pt x="602" y="190"/>
                    <a:pt x="475"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3"/>
            <p:cNvSpPr/>
            <p:nvPr/>
          </p:nvSpPr>
          <p:spPr>
            <a:xfrm>
              <a:off x="5932768" y="2760974"/>
              <a:ext cx="19334" cy="27901"/>
            </a:xfrm>
            <a:custGeom>
              <a:avLst/>
              <a:gdLst/>
              <a:ahLst/>
              <a:cxnLst/>
              <a:rect l="l" t="t" r="r" b="b"/>
              <a:pathLst>
                <a:path w="571" h="824" extrusionOk="0">
                  <a:moveTo>
                    <a:pt x="285" y="0"/>
                  </a:moveTo>
                  <a:cubicBezTo>
                    <a:pt x="127" y="0"/>
                    <a:pt x="0" y="190"/>
                    <a:pt x="0" y="412"/>
                  </a:cubicBezTo>
                  <a:cubicBezTo>
                    <a:pt x="0" y="633"/>
                    <a:pt x="127" y="823"/>
                    <a:pt x="285" y="823"/>
                  </a:cubicBezTo>
                  <a:cubicBezTo>
                    <a:pt x="444" y="823"/>
                    <a:pt x="570" y="633"/>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3"/>
            <p:cNvSpPr/>
            <p:nvPr/>
          </p:nvSpPr>
          <p:spPr>
            <a:xfrm>
              <a:off x="5915601" y="2788840"/>
              <a:ext cx="11817" cy="2167"/>
            </a:xfrm>
            <a:custGeom>
              <a:avLst/>
              <a:gdLst/>
              <a:ahLst/>
              <a:cxnLst/>
              <a:rect l="l" t="t" r="r" b="b"/>
              <a:pathLst>
                <a:path w="349" h="64" extrusionOk="0">
                  <a:moveTo>
                    <a:pt x="191" y="0"/>
                  </a:moveTo>
                  <a:cubicBezTo>
                    <a:pt x="127" y="0"/>
                    <a:pt x="64" y="32"/>
                    <a:pt x="0" y="64"/>
                  </a:cubicBezTo>
                  <a:lnTo>
                    <a:pt x="349" y="64"/>
                  </a:lnTo>
                  <a:cubicBezTo>
                    <a:pt x="317" y="32"/>
                    <a:pt x="254" y="0"/>
                    <a:pt x="19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3"/>
            <p:cNvSpPr/>
            <p:nvPr/>
          </p:nvSpPr>
          <p:spPr>
            <a:xfrm>
              <a:off x="5955285" y="2788840"/>
              <a:ext cx="18251" cy="10767"/>
            </a:xfrm>
            <a:custGeom>
              <a:avLst/>
              <a:gdLst/>
              <a:ahLst/>
              <a:cxnLst/>
              <a:rect l="l" t="t" r="r" b="b"/>
              <a:pathLst>
                <a:path w="539" h="318" extrusionOk="0">
                  <a:moveTo>
                    <a:pt x="254" y="0"/>
                  </a:moveTo>
                  <a:cubicBezTo>
                    <a:pt x="127" y="0"/>
                    <a:pt x="64" y="64"/>
                    <a:pt x="0" y="191"/>
                  </a:cubicBezTo>
                  <a:cubicBezTo>
                    <a:pt x="190" y="222"/>
                    <a:pt x="349" y="254"/>
                    <a:pt x="539" y="317"/>
                  </a:cubicBezTo>
                  <a:cubicBezTo>
                    <a:pt x="475" y="127"/>
                    <a:pt x="380" y="0"/>
                    <a:pt x="2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3"/>
            <p:cNvSpPr/>
            <p:nvPr/>
          </p:nvSpPr>
          <p:spPr>
            <a:xfrm>
              <a:off x="5894167" y="3167361"/>
              <a:ext cx="12901" cy="4334"/>
            </a:xfrm>
            <a:custGeom>
              <a:avLst/>
              <a:gdLst/>
              <a:ahLst/>
              <a:cxnLst/>
              <a:rect l="l" t="t" r="r" b="b"/>
              <a:pathLst>
                <a:path w="381" h="128" extrusionOk="0">
                  <a:moveTo>
                    <a:pt x="0" y="1"/>
                  </a:moveTo>
                  <a:cubicBezTo>
                    <a:pt x="32" y="96"/>
                    <a:pt x="127" y="127"/>
                    <a:pt x="190" y="127"/>
                  </a:cubicBezTo>
                  <a:cubicBezTo>
                    <a:pt x="285" y="127"/>
                    <a:pt x="348" y="96"/>
                    <a:pt x="380" y="32"/>
                  </a:cubicBezTo>
                  <a:cubicBezTo>
                    <a:pt x="253" y="32"/>
                    <a:pt x="127" y="1"/>
                    <a:pt x="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3"/>
            <p:cNvSpPr/>
            <p:nvPr/>
          </p:nvSpPr>
          <p:spPr>
            <a:xfrm>
              <a:off x="5935985" y="3166278"/>
              <a:ext cx="15034" cy="5418"/>
            </a:xfrm>
            <a:custGeom>
              <a:avLst/>
              <a:gdLst/>
              <a:ahLst/>
              <a:cxnLst/>
              <a:rect l="l" t="t" r="r" b="b"/>
              <a:pathLst>
                <a:path w="444" h="160" extrusionOk="0">
                  <a:moveTo>
                    <a:pt x="444" y="1"/>
                  </a:moveTo>
                  <a:cubicBezTo>
                    <a:pt x="285" y="33"/>
                    <a:pt x="159" y="64"/>
                    <a:pt x="0" y="64"/>
                  </a:cubicBezTo>
                  <a:cubicBezTo>
                    <a:pt x="64" y="128"/>
                    <a:pt x="127" y="159"/>
                    <a:pt x="190" y="159"/>
                  </a:cubicBezTo>
                  <a:cubicBezTo>
                    <a:pt x="285" y="159"/>
                    <a:pt x="380" y="96"/>
                    <a:pt x="44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3"/>
            <p:cNvSpPr/>
            <p:nvPr/>
          </p:nvSpPr>
          <p:spPr>
            <a:xfrm>
              <a:off x="5912384" y="3171661"/>
              <a:ext cx="19334" cy="27901"/>
            </a:xfrm>
            <a:custGeom>
              <a:avLst/>
              <a:gdLst/>
              <a:ahLst/>
              <a:cxnLst/>
              <a:rect l="l" t="t" r="r" b="b"/>
              <a:pathLst>
                <a:path w="571" h="824" extrusionOk="0">
                  <a:moveTo>
                    <a:pt x="286" y="0"/>
                  </a:moveTo>
                  <a:cubicBezTo>
                    <a:pt x="127" y="0"/>
                    <a:pt x="0" y="190"/>
                    <a:pt x="0" y="412"/>
                  </a:cubicBezTo>
                  <a:cubicBezTo>
                    <a:pt x="0" y="634"/>
                    <a:pt x="127"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23"/>
            <p:cNvSpPr/>
            <p:nvPr/>
          </p:nvSpPr>
          <p:spPr>
            <a:xfrm>
              <a:off x="5953118" y="3171661"/>
              <a:ext cx="20418" cy="27901"/>
            </a:xfrm>
            <a:custGeom>
              <a:avLst/>
              <a:gdLst/>
              <a:ahLst/>
              <a:cxnLst/>
              <a:rect l="l" t="t" r="r" b="b"/>
              <a:pathLst>
                <a:path w="603" h="824" extrusionOk="0">
                  <a:moveTo>
                    <a:pt x="318" y="0"/>
                  </a:moveTo>
                  <a:cubicBezTo>
                    <a:pt x="128" y="0"/>
                    <a:pt x="1" y="190"/>
                    <a:pt x="1" y="412"/>
                  </a:cubicBezTo>
                  <a:cubicBezTo>
                    <a:pt x="1" y="634"/>
                    <a:pt x="159" y="824"/>
                    <a:pt x="318" y="824"/>
                  </a:cubicBezTo>
                  <a:cubicBezTo>
                    <a:pt x="476" y="824"/>
                    <a:pt x="603" y="634"/>
                    <a:pt x="603" y="412"/>
                  </a:cubicBezTo>
                  <a:cubicBezTo>
                    <a:pt x="603" y="190"/>
                    <a:pt x="476" y="0"/>
                    <a:pt x="31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23"/>
            <p:cNvSpPr/>
            <p:nvPr/>
          </p:nvSpPr>
          <p:spPr>
            <a:xfrm>
              <a:off x="5809450" y="2760974"/>
              <a:ext cx="19334" cy="27901"/>
            </a:xfrm>
            <a:custGeom>
              <a:avLst/>
              <a:gdLst/>
              <a:ahLst/>
              <a:cxnLst/>
              <a:rect l="l" t="t" r="r" b="b"/>
              <a:pathLst>
                <a:path w="571" h="824" extrusionOk="0">
                  <a:moveTo>
                    <a:pt x="285" y="0"/>
                  </a:moveTo>
                  <a:cubicBezTo>
                    <a:pt x="127" y="0"/>
                    <a:pt x="0" y="190"/>
                    <a:pt x="0" y="412"/>
                  </a:cubicBezTo>
                  <a:cubicBezTo>
                    <a:pt x="0" y="633"/>
                    <a:pt x="127" y="823"/>
                    <a:pt x="285" y="823"/>
                  </a:cubicBezTo>
                  <a:cubicBezTo>
                    <a:pt x="444" y="823"/>
                    <a:pt x="570" y="633"/>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23"/>
            <p:cNvSpPr/>
            <p:nvPr/>
          </p:nvSpPr>
          <p:spPr>
            <a:xfrm>
              <a:off x="5851267" y="2760974"/>
              <a:ext cx="19334" cy="27901"/>
            </a:xfrm>
            <a:custGeom>
              <a:avLst/>
              <a:gdLst/>
              <a:ahLst/>
              <a:cxnLst/>
              <a:rect l="l" t="t" r="r" b="b"/>
              <a:pathLst>
                <a:path w="571" h="824" extrusionOk="0">
                  <a:moveTo>
                    <a:pt x="285" y="0"/>
                  </a:moveTo>
                  <a:cubicBezTo>
                    <a:pt x="127" y="0"/>
                    <a:pt x="0" y="190"/>
                    <a:pt x="0" y="412"/>
                  </a:cubicBezTo>
                  <a:cubicBezTo>
                    <a:pt x="0" y="633"/>
                    <a:pt x="127" y="823"/>
                    <a:pt x="285" y="823"/>
                  </a:cubicBezTo>
                  <a:cubicBezTo>
                    <a:pt x="444" y="823"/>
                    <a:pt x="570" y="633"/>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23"/>
            <p:cNvSpPr/>
            <p:nvPr/>
          </p:nvSpPr>
          <p:spPr>
            <a:xfrm>
              <a:off x="5829800" y="2788840"/>
              <a:ext cx="20418" cy="23634"/>
            </a:xfrm>
            <a:custGeom>
              <a:avLst/>
              <a:gdLst/>
              <a:ahLst/>
              <a:cxnLst/>
              <a:rect l="l" t="t" r="r" b="b"/>
              <a:pathLst>
                <a:path w="603" h="698" extrusionOk="0">
                  <a:moveTo>
                    <a:pt x="286" y="0"/>
                  </a:moveTo>
                  <a:cubicBezTo>
                    <a:pt x="128" y="0"/>
                    <a:pt x="1" y="191"/>
                    <a:pt x="1" y="412"/>
                  </a:cubicBezTo>
                  <a:cubicBezTo>
                    <a:pt x="1" y="507"/>
                    <a:pt x="33" y="602"/>
                    <a:pt x="96" y="697"/>
                  </a:cubicBezTo>
                  <a:cubicBezTo>
                    <a:pt x="254" y="602"/>
                    <a:pt x="413" y="539"/>
                    <a:pt x="571" y="476"/>
                  </a:cubicBezTo>
                  <a:cubicBezTo>
                    <a:pt x="603" y="444"/>
                    <a:pt x="603" y="412"/>
                    <a:pt x="603" y="412"/>
                  </a:cubicBezTo>
                  <a:cubicBezTo>
                    <a:pt x="603"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23"/>
            <p:cNvSpPr/>
            <p:nvPr/>
          </p:nvSpPr>
          <p:spPr>
            <a:xfrm>
              <a:off x="5872700" y="2788840"/>
              <a:ext cx="16117" cy="8600"/>
            </a:xfrm>
            <a:custGeom>
              <a:avLst/>
              <a:gdLst/>
              <a:ahLst/>
              <a:cxnLst/>
              <a:rect l="l" t="t" r="r" b="b"/>
              <a:pathLst>
                <a:path w="476" h="254" extrusionOk="0">
                  <a:moveTo>
                    <a:pt x="254" y="0"/>
                  </a:moveTo>
                  <a:cubicBezTo>
                    <a:pt x="127" y="0"/>
                    <a:pt x="32" y="96"/>
                    <a:pt x="1" y="254"/>
                  </a:cubicBezTo>
                  <a:cubicBezTo>
                    <a:pt x="159" y="191"/>
                    <a:pt x="317" y="159"/>
                    <a:pt x="476" y="159"/>
                  </a:cubicBezTo>
                  <a:cubicBezTo>
                    <a:pt x="444" y="64"/>
                    <a:pt x="349" y="0"/>
                    <a:pt x="2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23"/>
            <p:cNvSpPr/>
            <p:nvPr/>
          </p:nvSpPr>
          <p:spPr>
            <a:xfrm>
              <a:off x="5809450" y="2815657"/>
              <a:ext cx="13950" cy="10734"/>
            </a:xfrm>
            <a:custGeom>
              <a:avLst/>
              <a:gdLst/>
              <a:ahLst/>
              <a:cxnLst/>
              <a:rect l="l" t="t" r="r" b="b"/>
              <a:pathLst>
                <a:path w="412" h="317" extrusionOk="0">
                  <a:moveTo>
                    <a:pt x="285" y="0"/>
                  </a:moveTo>
                  <a:cubicBezTo>
                    <a:pt x="159" y="0"/>
                    <a:pt x="32" y="159"/>
                    <a:pt x="0" y="317"/>
                  </a:cubicBezTo>
                  <a:cubicBezTo>
                    <a:pt x="127" y="222"/>
                    <a:pt x="285" y="127"/>
                    <a:pt x="412" y="64"/>
                  </a:cubicBezTo>
                  <a:cubicBezTo>
                    <a:pt x="380" y="32"/>
                    <a:pt x="349"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23"/>
            <p:cNvSpPr/>
            <p:nvPr/>
          </p:nvSpPr>
          <p:spPr>
            <a:xfrm>
              <a:off x="5809450" y="3144844"/>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23"/>
            <p:cNvSpPr/>
            <p:nvPr/>
          </p:nvSpPr>
          <p:spPr>
            <a:xfrm>
              <a:off x="5851267" y="3156628"/>
              <a:ext cx="18251" cy="15068"/>
            </a:xfrm>
            <a:custGeom>
              <a:avLst/>
              <a:gdLst/>
              <a:ahLst/>
              <a:cxnLst/>
              <a:rect l="l" t="t" r="r" b="b"/>
              <a:pathLst>
                <a:path w="539" h="445" extrusionOk="0">
                  <a:moveTo>
                    <a:pt x="0" y="1"/>
                  </a:moveTo>
                  <a:cubicBezTo>
                    <a:pt x="0" y="1"/>
                    <a:pt x="0" y="33"/>
                    <a:pt x="0" y="64"/>
                  </a:cubicBezTo>
                  <a:cubicBezTo>
                    <a:pt x="0" y="286"/>
                    <a:pt x="127" y="444"/>
                    <a:pt x="285" y="444"/>
                  </a:cubicBezTo>
                  <a:cubicBezTo>
                    <a:pt x="412" y="444"/>
                    <a:pt x="507" y="349"/>
                    <a:pt x="539" y="191"/>
                  </a:cubicBezTo>
                  <a:cubicBezTo>
                    <a:pt x="349" y="128"/>
                    <a:pt x="159" y="64"/>
                    <a:pt x="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23"/>
            <p:cNvSpPr/>
            <p:nvPr/>
          </p:nvSpPr>
          <p:spPr>
            <a:xfrm>
              <a:off x="5829800" y="3171661"/>
              <a:ext cx="20418" cy="27901"/>
            </a:xfrm>
            <a:custGeom>
              <a:avLst/>
              <a:gdLst/>
              <a:ahLst/>
              <a:cxnLst/>
              <a:rect l="l" t="t" r="r" b="b"/>
              <a:pathLst>
                <a:path w="603" h="824" extrusionOk="0">
                  <a:moveTo>
                    <a:pt x="286" y="0"/>
                  </a:moveTo>
                  <a:cubicBezTo>
                    <a:pt x="128" y="0"/>
                    <a:pt x="1" y="190"/>
                    <a:pt x="1" y="412"/>
                  </a:cubicBezTo>
                  <a:cubicBezTo>
                    <a:pt x="1" y="634"/>
                    <a:pt x="128" y="824"/>
                    <a:pt x="286" y="824"/>
                  </a:cubicBezTo>
                  <a:cubicBezTo>
                    <a:pt x="476" y="824"/>
                    <a:pt x="603" y="634"/>
                    <a:pt x="603" y="412"/>
                  </a:cubicBezTo>
                  <a:cubicBezTo>
                    <a:pt x="603"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23"/>
            <p:cNvSpPr/>
            <p:nvPr/>
          </p:nvSpPr>
          <p:spPr>
            <a:xfrm>
              <a:off x="5871651" y="317166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3" y="824"/>
                    <a:pt x="570" y="634"/>
                    <a:pt x="570" y="412"/>
                  </a:cubicBezTo>
                  <a:cubicBezTo>
                    <a:pt x="570" y="190"/>
                    <a:pt x="443"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23"/>
            <p:cNvSpPr/>
            <p:nvPr/>
          </p:nvSpPr>
          <p:spPr>
            <a:xfrm>
              <a:off x="5768682" y="2760974"/>
              <a:ext cx="20418" cy="27901"/>
            </a:xfrm>
            <a:custGeom>
              <a:avLst/>
              <a:gdLst/>
              <a:ahLst/>
              <a:cxnLst/>
              <a:rect l="l" t="t" r="r" b="b"/>
              <a:pathLst>
                <a:path w="603" h="824" extrusionOk="0">
                  <a:moveTo>
                    <a:pt x="286" y="0"/>
                  </a:moveTo>
                  <a:cubicBezTo>
                    <a:pt x="128" y="0"/>
                    <a:pt x="1" y="190"/>
                    <a:pt x="1" y="412"/>
                  </a:cubicBezTo>
                  <a:cubicBezTo>
                    <a:pt x="1" y="633"/>
                    <a:pt x="128" y="823"/>
                    <a:pt x="286" y="823"/>
                  </a:cubicBezTo>
                  <a:cubicBezTo>
                    <a:pt x="444" y="823"/>
                    <a:pt x="571" y="633"/>
                    <a:pt x="571" y="412"/>
                  </a:cubicBezTo>
                  <a:cubicBezTo>
                    <a:pt x="603"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23"/>
            <p:cNvSpPr/>
            <p:nvPr/>
          </p:nvSpPr>
          <p:spPr>
            <a:xfrm>
              <a:off x="5748332" y="2788840"/>
              <a:ext cx="19334" cy="26851"/>
            </a:xfrm>
            <a:custGeom>
              <a:avLst/>
              <a:gdLst/>
              <a:ahLst/>
              <a:cxnLst/>
              <a:rect l="l" t="t" r="r" b="b"/>
              <a:pathLst>
                <a:path w="571" h="793" extrusionOk="0">
                  <a:moveTo>
                    <a:pt x="253" y="0"/>
                  </a:moveTo>
                  <a:cubicBezTo>
                    <a:pt x="190" y="127"/>
                    <a:pt x="95" y="254"/>
                    <a:pt x="0" y="349"/>
                  </a:cubicBezTo>
                  <a:cubicBezTo>
                    <a:pt x="0" y="349"/>
                    <a:pt x="0" y="381"/>
                    <a:pt x="0" y="381"/>
                  </a:cubicBezTo>
                  <a:cubicBezTo>
                    <a:pt x="0" y="602"/>
                    <a:pt x="127" y="792"/>
                    <a:pt x="285" y="792"/>
                  </a:cubicBezTo>
                  <a:cubicBezTo>
                    <a:pt x="443" y="792"/>
                    <a:pt x="570" y="602"/>
                    <a:pt x="570" y="381"/>
                  </a:cubicBezTo>
                  <a:cubicBezTo>
                    <a:pt x="570" y="159"/>
                    <a:pt x="443"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23"/>
            <p:cNvSpPr/>
            <p:nvPr/>
          </p:nvSpPr>
          <p:spPr>
            <a:xfrm>
              <a:off x="5790150" y="2788840"/>
              <a:ext cx="19334" cy="26851"/>
            </a:xfrm>
            <a:custGeom>
              <a:avLst/>
              <a:gdLst/>
              <a:ahLst/>
              <a:cxnLst/>
              <a:rect l="l" t="t" r="r" b="b"/>
              <a:pathLst>
                <a:path w="571" h="793" extrusionOk="0">
                  <a:moveTo>
                    <a:pt x="285" y="0"/>
                  </a:moveTo>
                  <a:cubicBezTo>
                    <a:pt x="127" y="0"/>
                    <a:pt x="0" y="191"/>
                    <a:pt x="0" y="412"/>
                  </a:cubicBezTo>
                  <a:cubicBezTo>
                    <a:pt x="0" y="634"/>
                    <a:pt x="127" y="792"/>
                    <a:pt x="285" y="792"/>
                  </a:cubicBezTo>
                  <a:cubicBezTo>
                    <a:pt x="444" y="792"/>
                    <a:pt x="570" y="634"/>
                    <a:pt x="570" y="412"/>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23"/>
            <p:cNvSpPr/>
            <p:nvPr/>
          </p:nvSpPr>
          <p:spPr>
            <a:xfrm>
              <a:off x="5727949" y="2815657"/>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23"/>
            <p:cNvSpPr/>
            <p:nvPr/>
          </p:nvSpPr>
          <p:spPr>
            <a:xfrm>
              <a:off x="5768682" y="2815657"/>
              <a:ext cx="20418" cy="27901"/>
            </a:xfrm>
            <a:custGeom>
              <a:avLst/>
              <a:gdLst/>
              <a:ahLst/>
              <a:cxnLst/>
              <a:rect l="l" t="t" r="r" b="b"/>
              <a:pathLst>
                <a:path w="603" h="824" extrusionOk="0">
                  <a:moveTo>
                    <a:pt x="286" y="0"/>
                  </a:moveTo>
                  <a:cubicBezTo>
                    <a:pt x="128" y="0"/>
                    <a:pt x="1" y="190"/>
                    <a:pt x="1" y="412"/>
                  </a:cubicBezTo>
                  <a:cubicBezTo>
                    <a:pt x="1" y="634"/>
                    <a:pt x="128" y="824"/>
                    <a:pt x="286" y="824"/>
                  </a:cubicBezTo>
                  <a:cubicBezTo>
                    <a:pt x="444" y="824"/>
                    <a:pt x="571" y="634"/>
                    <a:pt x="571" y="412"/>
                  </a:cubicBezTo>
                  <a:cubicBezTo>
                    <a:pt x="603"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23"/>
            <p:cNvSpPr/>
            <p:nvPr/>
          </p:nvSpPr>
          <p:spPr>
            <a:xfrm>
              <a:off x="5748332" y="2843524"/>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3" y="792"/>
                    <a:pt x="570" y="634"/>
                    <a:pt x="570" y="412"/>
                  </a:cubicBezTo>
                  <a:cubicBezTo>
                    <a:pt x="570" y="191"/>
                    <a:pt x="443"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23"/>
            <p:cNvSpPr/>
            <p:nvPr/>
          </p:nvSpPr>
          <p:spPr>
            <a:xfrm>
              <a:off x="5727949" y="287034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23"/>
            <p:cNvSpPr/>
            <p:nvPr/>
          </p:nvSpPr>
          <p:spPr>
            <a:xfrm>
              <a:off x="5726865" y="2925025"/>
              <a:ext cx="11851" cy="26851"/>
            </a:xfrm>
            <a:custGeom>
              <a:avLst/>
              <a:gdLst/>
              <a:ahLst/>
              <a:cxnLst/>
              <a:rect l="l" t="t" r="r" b="b"/>
              <a:pathLst>
                <a:path w="350" h="793" extrusionOk="0">
                  <a:moveTo>
                    <a:pt x="317" y="0"/>
                  </a:moveTo>
                  <a:cubicBezTo>
                    <a:pt x="159" y="0"/>
                    <a:pt x="1" y="190"/>
                    <a:pt x="1" y="412"/>
                  </a:cubicBezTo>
                  <a:cubicBezTo>
                    <a:pt x="1" y="570"/>
                    <a:pt x="96" y="729"/>
                    <a:pt x="191" y="792"/>
                  </a:cubicBezTo>
                  <a:cubicBezTo>
                    <a:pt x="222" y="539"/>
                    <a:pt x="286" y="285"/>
                    <a:pt x="349" y="32"/>
                  </a:cubicBezTo>
                  <a:cubicBezTo>
                    <a:pt x="349" y="32"/>
                    <a:pt x="317"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23"/>
            <p:cNvSpPr/>
            <p:nvPr/>
          </p:nvSpPr>
          <p:spPr>
            <a:xfrm>
              <a:off x="5726865" y="2982926"/>
              <a:ext cx="6467" cy="23634"/>
            </a:xfrm>
            <a:custGeom>
              <a:avLst/>
              <a:gdLst/>
              <a:ahLst/>
              <a:cxnLst/>
              <a:rect l="l" t="t" r="r" b="b"/>
              <a:pathLst>
                <a:path w="191" h="698" extrusionOk="0">
                  <a:moveTo>
                    <a:pt x="127" y="1"/>
                  </a:moveTo>
                  <a:cubicBezTo>
                    <a:pt x="64" y="64"/>
                    <a:pt x="1" y="191"/>
                    <a:pt x="1" y="317"/>
                  </a:cubicBezTo>
                  <a:cubicBezTo>
                    <a:pt x="1" y="476"/>
                    <a:pt x="96" y="634"/>
                    <a:pt x="191" y="697"/>
                  </a:cubicBezTo>
                  <a:cubicBezTo>
                    <a:pt x="159" y="476"/>
                    <a:pt x="127" y="254"/>
                    <a:pt x="12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23"/>
            <p:cNvSpPr/>
            <p:nvPr/>
          </p:nvSpPr>
          <p:spPr>
            <a:xfrm>
              <a:off x="5727949" y="3035477"/>
              <a:ext cx="18251" cy="26851"/>
            </a:xfrm>
            <a:custGeom>
              <a:avLst/>
              <a:gdLst/>
              <a:ahLst/>
              <a:cxnLst/>
              <a:rect l="l" t="t" r="r" b="b"/>
              <a:pathLst>
                <a:path w="539" h="793" extrusionOk="0">
                  <a:moveTo>
                    <a:pt x="285" y="0"/>
                  </a:moveTo>
                  <a:cubicBezTo>
                    <a:pt x="127" y="0"/>
                    <a:pt x="0" y="159"/>
                    <a:pt x="0" y="380"/>
                  </a:cubicBezTo>
                  <a:cubicBezTo>
                    <a:pt x="0" y="634"/>
                    <a:pt x="127" y="792"/>
                    <a:pt x="285" y="792"/>
                  </a:cubicBezTo>
                  <a:cubicBezTo>
                    <a:pt x="380" y="792"/>
                    <a:pt x="507" y="697"/>
                    <a:pt x="539" y="539"/>
                  </a:cubicBezTo>
                  <a:cubicBezTo>
                    <a:pt x="475" y="380"/>
                    <a:pt x="412" y="190"/>
                    <a:pt x="34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23"/>
            <p:cNvSpPr/>
            <p:nvPr/>
          </p:nvSpPr>
          <p:spPr>
            <a:xfrm>
              <a:off x="5748332" y="3065510"/>
              <a:ext cx="16117" cy="24684"/>
            </a:xfrm>
            <a:custGeom>
              <a:avLst/>
              <a:gdLst/>
              <a:ahLst/>
              <a:cxnLst/>
              <a:rect l="l" t="t" r="r" b="b"/>
              <a:pathLst>
                <a:path w="476" h="729" extrusionOk="0">
                  <a:moveTo>
                    <a:pt x="95" y="0"/>
                  </a:moveTo>
                  <a:cubicBezTo>
                    <a:pt x="32" y="95"/>
                    <a:pt x="0" y="190"/>
                    <a:pt x="0" y="317"/>
                  </a:cubicBezTo>
                  <a:cubicBezTo>
                    <a:pt x="0" y="538"/>
                    <a:pt x="127" y="728"/>
                    <a:pt x="285" y="728"/>
                  </a:cubicBezTo>
                  <a:cubicBezTo>
                    <a:pt x="348" y="728"/>
                    <a:pt x="412" y="697"/>
                    <a:pt x="475" y="633"/>
                  </a:cubicBezTo>
                  <a:cubicBezTo>
                    <a:pt x="317" y="443"/>
                    <a:pt x="190" y="222"/>
                    <a:pt x="9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23"/>
            <p:cNvSpPr/>
            <p:nvPr/>
          </p:nvSpPr>
          <p:spPr>
            <a:xfrm>
              <a:off x="5727949" y="3090160"/>
              <a:ext cx="19334" cy="26851"/>
            </a:xfrm>
            <a:custGeom>
              <a:avLst/>
              <a:gdLst/>
              <a:ahLst/>
              <a:cxnLst/>
              <a:rect l="l" t="t" r="r" b="b"/>
              <a:pathLst>
                <a:path w="571" h="793" extrusionOk="0">
                  <a:moveTo>
                    <a:pt x="285" y="0"/>
                  </a:moveTo>
                  <a:cubicBezTo>
                    <a:pt x="127" y="0"/>
                    <a:pt x="0" y="159"/>
                    <a:pt x="0" y="380"/>
                  </a:cubicBezTo>
                  <a:cubicBezTo>
                    <a:pt x="0" y="634"/>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23"/>
            <p:cNvSpPr/>
            <p:nvPr/>
          </p:nvSpPr>
          <p:spPr>
            <a:xfrm>
              <a:off x="5768682" y="3095510"/>
              <a:ext cx="17201" cy="21501"/>
            </a:xfrm>
            <a:custGeom>
              <a:avLst/>
              <a:gdLst/>
              <a:ahLst/>
              <a:cxnLst/>
              <a:rect l="l" t="t" r="r" b="b"/>
              <a:pathLst>
                <a:path w="508" h="635" extrusionOk="0">
                  <a:moveTo>
                    <a:pt x="64" y="1"/>
                  </a:moveTo>
                  <a:cubicBezTo>
                    <a:pt x="32" y="64"/>
                    <a:pt x="1" y="159"/>
                    <a:pt x="1" y="254"/>
                  </a:cubicBezTo>
                  <a:cubicBezTo>
                    <a:pt x="1" y="476"/>
                    <a:pt x="128" y="634"/>
                    <a:pt x="286" y="634"/>
                  </a:cubicBezTo>
                  <a:cubicBezTo>
                    <a:pt x="381" y="634"/>
                    <a:pt x="444" y="603"/>
                    <a:pt x="508" y="539"/>
                  </a:cubicBezTo>
                  <a:cubicBezTo>
                    <a:pt x="349" y="349"/>
                    <a:pt x="191" y="191"/>
                    <a:pt x="6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23"/>
            <p:cNvSpPr/>
            <p:nvPr/>
          </p:nvSpPr>
          <p:spPr>
            <a:xfrm>
              <a:off x="5748332" y="3116978"/>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3" y="824"/>
                    <a:pt x="570" y="634"/>
                    <a:pt x="570" y="412"/>
                  </a:cubicBezTo>
                  <a:cubicBezTo>
                    <a:pt x="570" y="190"/>
                    <a:pt x="443"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23"/>
            <p:cNvSpPr/>
            <p:nvPr/>
          </p:nvSpPr>
          <p:spPr>
            <a:xfrm>
              <a:off x="5790150" y="3120194"/>
              <a:ext cx="19334" cy="24684"/>
            </a:xfrm>
            <a:custGeom>
              <a:avLst/>
              <a:gdLst/>
              <a:ahLst/>
              <a:cxnLst/>
              <a:rect l="l" t="t" r="r" b="b"/>
              <a:pathLst>
                <a:path w="571" h="729" extrusionOk="0">
                  <a:moveTo>
                    <a:pt x="95" y="0"/>
                  </a:moveTo>
                  <a:cubicBezTo>
                    <a:pt x="32" y="95"/>
                    <a:pt x="0" y="190"/>
                    <a:pt x="0" y="317"/>
                  </a:cubicBezTo>
                  <a:cubicBezTo>
                    <a:pt x="0" y="539"/>
                    <a:pt x="127" y="729"/>
                    <a:pt x="285" y="729"/>
                  </a:cubicBezTo>
                  <a:cubicBezTo>
                    <a:pt x="412" y="729"/>
                    <a:pt x="539" y="570"/>
                    <a:pt x="570" y="380"/>
                  </a:cubicBezTo>
                  <a:cubicBezTo>
                    <a:pt x="412" y="285"/>
                    <a:pt x="254" y="159"/>
                    <a:pt x="9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23"/>
            <p:cNvSpPr/>
            <p:nvPr/>
          </p:nvSpPr>
          <p:spPr>
            <a:xfrm>
              <a:off x="5732249" y="3144844"/>
              <a:ext cx="15034" cy="13984"/>
            </a:xfrm>
            <a:custGeom>
              <a:avLst/>
              <a:gdLst/>
              <a:ahLst/>
              <a:cxnLst/>
              <a:rect l="l" t="t" r="r" b="b"/>
              <a:pathLst>
                <a:path w="444" h="413" extrusionOk="0">
                  <a:moveTo>
                    <a:pt x="158" y="1"/>
                  </a:moveTo>
                  <a:cubicBezTo>
                    <a:pt x="95" y="1"/>
                    <a:pt x="32" y="32"/>
                    <a:pt x="0" y="64"/>
                  </a:cubicBezTo>
                  <a:cubicBezTo>
                    <a:pt x="127" y="127"/>
                    <a:pt x="253" y="222"/>
                    <a:pt x="348" y="317"/>
                  </a:cubicBezTo>
                  <a:cubicBezTo>
                    <a:pt x="380" y="349"/>
                    <a:pt x="412" y="381"/>
                    <a:pt x="443" y="412"/>
                  </a:cubicBezTo>
                  <a:cubicBezTo>
                    <a:pt x="443" y="191"/>
                    <a:pt x="317" y="1"/>
                    <a:pt x="158"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23"/>
            <p:cNvSpPr/>
            <p:nvPr/>
          </p:nvSpPr>
          <p:spPr>
            <a:xfrm>
              <a:off x="5768682" y="3144844"/>
              <a:ext cx="20418" cy="26851"/>
            </a:xfrm>
            <a:custGeom>
              <a:avLst/>
              <a:gdLst/>
              <a:ahLst/>
              <a:cxnLst/>
              <a:rect l="l" t="t" r="r" b="b"/>
              <a:pathLst>
                <a:path w="603" h="793" extrusionOk="0">
                  <a:moveTo>
                    <a:pt x="286" y="1"/>
                  </a:moveTo>
                  <a:cubicBezTo>
                    <a:pt x="128" y="1"/>
                    <a:pt x="1" y="191"/>
                    <a:pt x="1" y="412"/>
                  </a:cubicBezTo>
                  <a:cubicBezTo>
                    <a:pt x="1" y="634"/>
                    <a:pt x="128" y="792"/>
                    <a:pt x="286" y="792"/>
                  </a:cubicBezTo>
                  <a:cubicBezTo>
                    <a:pt x="444" y="792"/>
                    <a:pt x="571" y="634"/>
                    <a:pt x="571" y="412"/>
                  </a:cubicBezTo>
                  <a:cubicBezTo>
                    <a:pt x="603"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23"/>
            <p:cNvSpPr/>
            <p:nvPr/>
          </p:nvSpPr>
          <p:spPr>
            <a:xfrm>
              <a:off x="5756899" y="3171661"/>
              <a:ext cx="10767" cy="21467"/>
            </a:xfrm>
            <a:custGeom>
              <a:avLst/>
              <a:gdLst/>
              <a:ahLst/>
              <a:cxnLst/>
              <a:rect l="l" t="t" r="r" b="b"/>
              <a:pathLst>
                <a:path w="318" h="634" extrusionOk="0">
                  <a:moveTo>
                    <a:pt x="0" y="0"/>
                  </a:moveTo>
                  <a:cubicBezTo>
                    <a:pt x="127" y="222"/>
                    <a:pt x="222" y="412"/>
                    <a:pt x="285" y="634"/>
                  </a:cubicBezTo>
                  <a:cubicBezTo>
                    <a:pt x="317" y="570"/>
                    <a:pt x="317" y="507"/>
                    <a:pt x="317" y="412"/>
                  </a:cubicBezTo>
                  <a:cubicBezTo>
                    <a:pt x="317" y="190"/>
                    <a:pt x="190" y="0"/>
                    <a:pt x="3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23"/>
            <p:cNvSpPr/>
            <p:nvPr/>
          </p:nvSpPr>
          <p:spPr>
            <a:xfrm>
              <a:off x="5790150" y="317166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23"/>
            <p:cNvSpPr/>
            <p:nvPr/>
          </p:nvSpPr>
          <p:spPr>
            <a:xfrm>
              <a:off x="3487873" y="2949675"/>
              <a:ext cx="2469579" cy="1707153"/>
            </a:xfrm>
            <a:custGeom>
              <a:avLst/>
              <a:gdLst/>
              <a:ahLst/>
              <a:cxnLst/>
              <a:rect l="l" t="t" r="r" b="b"/>
              <a:pathLst>
                <a:path w="72935" h="50418" extrusionOk="0">
                  <a:moveTo>
                    <a:pt x="824" y="1"/>
                  </a:moveTo>
                  <a:cubicBezTo>
                    <a:pt x="349" y="1"/>
                    <a:pt x="1" y="381"/>
                    <a:pt x="1" y="793"/>
                  </a:cubicBezTo>
                  <a:lnTo>
                    <a:pt x="1" y="46174"/>
                  </a:lnTo>
                  <a:cubicBezTo>
                    <a:pt x="1" y="46617"/>
                    <a:pt x="349" y="46966"/>
                    <a:pt x="824" y="46966"/>
                  </a:cubicBezTo>
                  <a:lnTo>
                    <a:pt x="34615" y="46966"/>
                  </a:lnTo>
                  <a:lnTo>
                    <a:pt x="34615" y="50418"/>
                  </a:lnTo>
                  <a:lnTo>
                    <a:pt x="38637" y="50418"/>
                  </a:lnTo>
                  <a:lnTo>
                    <a:pt x="38637" y="46966"/>
                  </a:lnTo>
                  <a:lnTo>
                    <a:pt x="72111" y="46966"/>
                  </a:lnTo>
                  <a:cubicBezTo>
                    <a:pt x="72555" y="46966"/>
                    <a:pt x="72935" y="46617"/>
                    <a:pt x="72935" y="46174"/>
                  </a:cubicBezTo>
                  <a:lnTo>
                    <a:pt x="72935" y="793"/>
                  </a:lnTo>
                  <a:cubicBezTo>
                    <a:pt x="72935" y="381"/>
                    <a:pt x="72555" y="1"/>
                    <a:pt x="721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23"/>
            <p:cNvSpPr/>
            <p:nvPr/>
          </p:nvSpPr>
          <p:spPr>
            <a:xfrm>
              <a:off x="3483606" y="2945409"/>
              <a:ext cx="2478146" cy="1714637"/>
            </a:xfrm>
            <a:custGeom>
              <a:avLst/>
              <a:gdLst/>
              <a:ahLst/>
              <a:cxnLst/>
              <a:rect l="l" t="t" r="r" b="b"/>
              <a:pathLst>
                <a:path w="73188" h="50639" extrusionOk="0">
                  <a:moveTo>
                    <a:pt x="72237" y="254"/>
                  </a:moveTo>
                  <a:cubicBezTo>
                    <a:pt x="72617" y="254"/>
                    <a:pt x="72934" y="570"/>
                    <a:pt x="72934" y="919"/>
                  </a:cubicBezTo>
                  <a:lnTo>
                    <a:pt x="72934" y="46300"/>
                  </a:lnTo>
                  <a:cubicBezTo>
                    <a:pt x="72934" y="46680"/>
                    <a:pt x="72617" y="46965"/>
                    <a:pt x="72237" y="46965"/>
                  </a:cubicBezTo>
                  <a:lnTo>
                    <a:pt x="38636" y="46965"/>
                  </a:lnTo>
                  <a:lnTo>
                    <a:pt x="38636" y="50417"/>
                  </a:lnTo>
                  <a:lnTo>
                    <a:pt x="34868" y="50417"/>
                  </a:lnTo>
                  <a:lnTo>
                    <a:pt x="34868" y="46965"/>
                  </a:lnTo>
                  <a:lnTo>
                    <a:pt x="950" y="46965"/>
                  </a:lnTo>
                  <a:cubicBezTo>
                    <a:pt x="538" y="46965"/>
                    <a:pt x="222" y="46680"/>
                    <a:pt x="222" y="46300"/>
                  </a:cubicBezTo>
                  <a:lnTo>
                    <a:pt x="222" y="919"/>
                  </a:lnTo>
                  <a:cubicBezTo>
                    <a:pt x="222" y="570"/>
                    <a:pt x="538" y="254"/>
                    <a:pt x="950" y="254"/>
                  </a:cubicBezTo>
                  <a:close/>
                  <a:moveTo>
                    <a:pt x="950" y="0"/>
                  </a:moveTo>
                  <a:cubicBezTo>
                    <a:pt x="412" y="0"/>
                    <a:pt x="0" y="412"/>
                    <a:pt x="0" y="919"/>
                  </a:cubicBezTo>
                  <a:lnTo>
                    <a:pt x="0" y="46300"/>
                  </a:lnTo>
                  <a:cubicBezTo>
                    <a:pt x="0" y="46807"/>
                    <a:pt x="412" y="47218"/>
                    <a:pt x="950" y="47218"/>
                  </a:cubicBezTo>
                  <a:lnTo>
                    <a:pt x="34646" y="47218"/>
                  </a:lnTo>
                  <a:lnTo>
                    <a:pt x="34646" y="50639"/>
                  </a:lnTo>
                  <a:lnTo>
                    <a:pt x="38890" y="50639"/>
                  </a:lnTo>
                  <a:lnTo>
                    <a:pt x="38890" y="47218"/>
                  </a:lnTo>
                  <a:lnTo>
                    <a:pt x="72237" y="47218"/>
                  </a:lnTo>
                  <a:cubicBezTo>
                    <a:pt x="72744" y="47218"/>
                    <a:pt x="73187" y="46807"/>
                    <a:pt x="73187" y="46300"/>
                  </a:cubicBezTo>
                  <a:lnTo>
                    <a:pt x="73187" y="919"/>
                  </a:lnTo>
                  <a:cubicBezTo>
                    <a:pt x="73187" y="412"/>
                    <a:pt x="72744" y="0"/>
                    <a:pt x="7223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23"/>
            <p:cNvSpPr/>
            <p:nvPr/>
          </p:nvSpPr>
          <p:spPr>
            <a:xfrm>
              <a:off x="3562940" y="3017226"/>
              <a:ext cx="2304444" cy="1446601"/>
            </a:xfrm>
            <a:custGeom>
              <a:avLst/>
              <a:gdLst/>
              <a:ahLst/>
              <a:cxnLst/>
              <a:rect l="l" t="t" r="r" b="b"/>
              <a:pathLst>
                <a:path w="68058" h="42723" extrusionOk="0">
                  <a:moveTo>
                    <a:pt x="1" y="1"/>
                  </a:moveTo>
                  <a:lnTo>
                    <a:pt x="1" y="42722"/>
                  </a:lnTo>
                  <a:lnTo>
                    <a:pt x="68057" y="42722"/>
                  </a:lnTo>
                  <a:lnTo>
                    <a:pt x="6805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23"/>
            <p:cNvSpPr/>
            <p:nvPr/>
          </p:nvSpPr>
          <p:spPr>
            <a:xfrm>
              <a:off x="4046563" y="4602111"/>
              <a:ext cx="1362933" cy="60101"/>
            </a:xfrm>
            <a:custGeom>
              <a:avLst/>
              <a:gdLst/>
              <a:ahLst/>
              <a:cxnLst/>
              <a:rect l="l" t="t" r="r" b="b"/>
              <a:pathLst>
                <a:path w="40252" h="1775" extrusionOk="0">
                  <a:moveTo>
                    <a:pt x="760" y="1"/>
                  </a:moveTo>
                  <a:cubicBezTo>
                    <a:pt x="349" y="1"/>
                    <a:pt x="0" y="412"/>
                    <a:pt x="0" y="887"/>
                  </a:cubicBezTo>
                  <a:cubicBezTo>
                    <a:pt x="0" y="1362"/>
                    <a:pt x="349" y="1774"/>
                    <a:pt x="760" y="1774"/>
                  </a:cubicBezTo>
                  <a:lnTo>
                    <a:pt x="39492" y="1774"/>
                  </a:lnTo>
                  <a:cubicBezTo>
                    <a:pt x="39903" y="1774"/>
                    <a:pt x="40252" y="1362"/>
                    <a:pt x="40252" y="887"/>
                  </a:cubicBezTo>
                  <a:cubicBezTo>
                    <a:pt x="40252" y="412"/>
                    <a:pt x="39903" y="1"/>
                    <a:pt x="394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23"/>
            <p:cNvSpPr/>
            <p:nvPr/>
          </p:nvSpPr>
          <p:spPr>
            <a:xfrm>
              <a:off x="4043346" y="4598894"/>
              <a:ext cx="1370450" cy="66535"/>
            </a:xfrm>
            <a:custGeom>
              <a:avLst/>
              <a:gdLst/>
              <a:ahLst/>
              <a:cxnLst/>
              <a:rect l="l" t="t" r="r" b="b"/>
              <a:pathLst>
                <a:path w="40474" h="1965" extrusionOk="0">
                  <a:moveTo>
                    <a:pt x="39587" y="222"/>
                  </a:moveTo>
                  <a:cubicBezTo>
                    <a:pt x="39935" y="222"/>
                    <a:pt x="40220" y="571"/>
                    <a:pt x="40220" y="982"/>
                  </a:cubicBezTo>
                  <a:cubicBezTo>
                    <a:pt x="40220" y="1394"/>
                    <a:pt x="39935" y="1742"/>
                    <a:pt x="39587" y="1742"/>
                  </a:cubicBezTo>
                  <a:lnTo>
                    <a:pt x="855" y="1742"/>
                  </a:lnTo>
                  <a:cubicBezTo>
                    <a:pt x="507" y="1742"/>
                    <a:pt x="222" y="1394"/>
                    <a:pt x="222" y="982"/>
                  </a:cubicBezTo>
                  <a:cubicBezTo>
                    <a:pt x="222" y="571"/>
                    <a:pt x="507" y="222"/>
                    <a:pt x="855" y="222"/>
                  </a:cubicBezTo>
                  <a:close/>
                  <a:moveTo>
                    <a:pt x="855" y="1"/>
                  </a:moveTo>
                  <a:cubicBezTo>
                    <a:pt x="380" y="1"/>
                    <a:pt x="0" y="444"/>
                    <a:pt x="0" y="982"/>
                  </a:cubicBezTo>
                  <a:cubicBezTo>
                    <a:pt x="0" y="1521"/>
                    <a:pt x="380" y="1964"/>
                    <a:pt x="855" y="1964"/>
                  </a:cubicBezTo>
                  <a:lnTo>
                    <a:pt x="39587" y="1964"/>
                  </a:lnTo>
                  <a:cubicBezTo>
                    <a:pt x="40062" y="1964"/>
                    <a:pt x="40473" y="1521"/>
                    <a:pt x="40473" y="982"/>
                  </a:cubicBezTo>
                  <a:cubicBezTo>
                    <a:pt x="40473" y="444"/>
                    <a:pt x="40062" y="1"/>
                    <a:pt x="3958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23"/>
            <p:cNvSpPr/>
            <p:nvPr/>
          </p:nvSpPr>
          <p:spPr>
            <a:xfrm>
              <a:off x="3990795" y="2422103"/>
              <a:ext cx="1493768" cy="1051962"/>
            </a:xfrm>
            <a:custGeom>
              <a:avLst/>
              <a:gdLst/>
              <a:ahLst/>
              <a:cxnLst/>
              <a:rect l="l" t="t" r="r" b="b"/>
              <a:pathLst>
                <a:path w="44116" h="31068" extrusionOk="0">
                  <a:moveTo>
                    <a:pt x="2312" y="1"/>
                  </a:moveTo>
                  <a:cubicBezTo>
                    <a:pt x="1711" y="1"/>
                    <a:pt x="1109" y="222"/>
                    <a:pt x="666" y="571"/>
                  </a:cubicBezTo>
                  <a:cubicBezTo>
                    <a:pt x="317" y="1046"/>
                    <a:pt x="96" y="1616"/>
                    <a:pt x="96" y="2249"/>
                  </a:cubicBezTo>
                  <a:lnTo>
                    <a:pt x="1" y="28344"/>
                  </a:lnTo>
                  <a:cubicBezTo>
                    <a:pt x="1" y="29865"/>
                    <a:pt x="1236" y="31068"/>
                    <a:pt x="2724" y="31068"/>
                  </a:cubicBezTo>
                  <a:lnTo>
                    <a:pt x="41804" y="31068"/>
                  </a:lnTo>
                  <a:cubicBezTo>
                    <a:pt x="42437" y="31068"/>
                    <a:pt x="43007" y="30878"/>
                    <a:pt x="43450" y="30498"/>
                  </a:cubicBezTo>
                  <a:cubicBezTo>
                    <a:pt x="43799" y="30055"/>
                    <a:pt x="44021" y="29484"/>
                    <a:pt x="44021" y="28851"/>
                  </a:cubicBezTo>
                  <a:lnTo>
                    <a:pt x="44116" y="2756"/>
                  </a:lnTo>
                  <a:cubicBezTo>
                    <a:pt x="44116" y="1236"/>
                    <a:pt x="42880" y="1"/>
                    <a:pt x="413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23"/>
            <p:cNvSpPr/>
            <p:nvPr/>
          </p:nvSpPr>
          <p:spPr>
            <a:xfrm>
              <a:off x="4067996" y="3308896"/>
              <a:ext cx="408589" cy="16117"/>
            </a:xfrm>
            <a:custGeom>
              <a:avLst/>
              <a:gdLst/>
              <a:ahLst/>
              <a:cxnLst/>
              <a:rect l="l" t="t" r="r" b="b"/>
              <a:pathLst>
                <a:path w="12067" h="476" extrusionOk="0">
                  <a:moveTo>
                    <a:pt x="1" y="1"/>
                  </a:moveTo>
                  <a:lnTo>
                    <a:pt x="1" y="476"/>
                  </a:lnTo>
                  <a:lnTo>
                    <a:pt x="12067" y="476"/>
                  </a:lnTo>
                  <a:lnTo>
                    <a:pt x="1206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23"/>
            <p:cNvSpPr/>
            <p:nvPr/>
          </p:nvSpPr>
          <p:spPr>
            <a:xfrm>
              <a:off x="4067996" y="3346447"/>
              <a:ext cx="395722" cy="16117"/>
            </a:xfrm>
            <a:custGeom>
              <a:avLst/>
              <a:gdLst/>
              <a:ahLst/>
              <a:cxnLst/>
              <a:rect l="l" t="t" r="r" b="b"/>
              <a:pathLst>
                <a:path w="11687" h="476" extrusionOk="0">
                  <a:moveTo>
                    <a:pt x="1" y="0"/>
                  </a:moveTo>
                  <a:lnTo>
                    <a:pt x="1" y="475"/>
                  </a:lnTo>
                  <a:lnTo>
                    <a:pt x="11687" y="475"/>
                  </a:lnTo>
                  <a:lnTo>
                    <a:pt x="1168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23"/>
            <p:cNvSpPr/>
            <p:nvPr/>
          </p:nvSpPr>
          <p:spPr>
            <a:xfrm>
              <a:off x="4067996" y="3383964"/>
              <a:ext cx="361422" cy="17201"/>
            </a:xfrm>
            <a:custGeom>
              <a:avLst/>
              <a:gdLst/>
              <a:ahLst/>
              <a:cxnLst/>
              <a:rect l="l" t="t" r="r" b="b"/>
              <a:pathLst>
                <a:path w="10674" h="508" extrusionOk="0">
                  <a:moveTo>
                    <a:pt x="1" y="1"/>
                  </a:moveTo>
                  <a:lnTo>
                    <a:pt x="1" y="507"/>
                  </a:lnTo>
                  <a:lnTo>
                    <a:pt x="10673" y="507"/>
                  </a:lnTo>
                  <a:lnTo>
                    <a:pt x="10673"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23"/>
            <p:cNvSpPr/>
            <p:nvPr/>
          </p:nvSpPr>
          <p:spPr>
            <a:xfrm>
              <a:off x="4929056" y="2871425"/>
              <a:ext cx="408589" cy="16117"/>
            </a:xfrm>
            <a:custGeom>
              <a:avLst/>
              <a:gdLst/>
              <a:ahLst/>
              <a:cxnLst/>
              <a:rect l="l" t="t" r="r" b="b"/>
              <a:pathLst>
                <a:path w="12067" h="476" extrusionOk="0">
                  <a:moveTo>
                    <a:pt x="1" y="0"/>
                  </a:moveTo>
                  <a:lnTo>
                    <a:pt x="1" y="475"/>
                  </a:lnTo>
                  <a:lnTo>
                    <a:pt x="12067" y="475"/>
                  </a:lnTo>
                  <a:lnTo>
                    <a:pt x="1206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23"/>
            <p:cNvSpPr/>
            <p:nvPr/>
          </p:nvSpPr>
          <p:spPr>
            <a:xfrm>
              <a:off x="4929056" y="2908942"/>
              <a:ext cx="395722" cy="16117"/>
            </a:xfrm>
            <a:custGeom>
              <a:avLst/>
              <a:gdLst/>
              <a:ahLst/>
              <a:cxnLst/>
              <a:rect l="l" t="t" r="r" b="b"/>
              <a:pathLst>
                <a:path w="11687" h="476" extrusionOk="0">
                  <a:moveTo>
                    <a:pt x="1" y="0"/>
                  </a:moveTo>
                  <a:lnTo>
                    <a:pt x="1" y="475"/>
                  </a:lnTo>
                  <a:lnTo>
                    <a:pt x="11687" y="475"/>
                  </a:lnTo>
                  <a:lnTo>
                    <a:pt x="1168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23"/>
            <p:cNvSpPr/>
            <p:nvPr/>
          </p:nvSpPr>
          <p:spPr>
            <a:xfrm>
              <a:off x="4929056" y="2946459"/>
              <a:ext cx="361422" cy="17201"/>
            </a:xfrm>
            <a:custGeom>
              <a:avLst/>
              <a:gdLst/>
              <a:ahLst/>
              <a:cxnLst/>
              <a:rect l="l" t="t" r="r" b="b"/>
              <a:pathLst>
                <a:path w="10674" h="508" extrusionOk="0">
                  <a:moveTo>
                    <a:pt x="1" y="1"/>
                  </a:moveTo>
                  <a:lnTo>
                    <a:pt x="1" y="508"/>
                  </a:lnTo>
                  <a:lnTo>
                    <a:pt x="10673" y="508"/>
                  </a:lnTo>
                  <a:lnTo>
                    <a:pt x="10673"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23"/>
            <p:cNvSpPr/>
            <p:nvPr/>
          </p:nvSpPr>
          <p:spPr>
            <a:xfrm>
              <a:off x="5052374" y="3203828"/>
              <a:ext cx="330304" cy="12901"/>
            </a:xfrm>
            <a:custGeom>
              <a:avLst/>
              <a:gdLst/>
              <a:ahLst/>
              <a:cxnLst/>
              <a:rect l="l" t="t" r="r" b="b"/>
              <a:pathLst>
                <a:path w="9755" h="381" extrusionOk="0">
                  <a:moveTo>
                    <a:pt x="1" y="0"/>
                  </a:moveTo>
                  <a:lnTo>
                    <a:pt x="1" y="380"/>
                  </a:lnTo>
                  <a:lnTo>
                    <a:pt x="9755" y="380"/>
                  </a:lnTo>
                  <a:lnTo>
                    <a:pt x="9755"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23"/>
            <p:cNvSpPr/>
            <p:nvPr/>
          </p:nvSpPr>
          <p:spPr>
            <a:xfrm>
              <a:off x="5052374" y="3233862"/>
              <a:ext cx="319605" cy="13950"/>
            </a:xfrm>
            <a:custGeom>
              <a:avLst/>
              <a:gdLst/>
              <a:ahLst/>
              <a:cxnLst/>
              <a:rect l="l" t="t" r="r" b="b"/>
              <a:pathLst>
                <a:path w="9439" h="412" extrusionOk="0">
                  <a:moveTo>
                    <a:pt x="1" y="0"/>
                  </a:moveTo>
                  <a:lnTo>
                    <a:pt x="1" y="412"/>
                  </a:lnTo>
                  <a:lnTo>
                    <a:pt x="9438" y="412"/>
                  </a:lnTo>
                  <a:lnTo>
                    <a:pt x="943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23"/>
            <p:cNvSpPr/>
            <p:nvPr/>
          </p:nvSpPr>
          <p:spPr>
            <a:xfrm>
              <a:off x="5052374" y="3264946"/>
              <a:ext cx="291704" cy="12901"/>
            </a:xfrm>
            <a:custGeom>
              <a:avLst/>
              <a:gdLst/>
              <a:ahLst/>
              <a:cxnLst/>
              <a:rect l="l" t="t" r="r" b="b"/>
              <a:pathLst>
                <a:path w="8615" h="381" extrusionOk="0">
                  <a:moveTo>
                    <a:pt x="1" y="0"/>
                  </a:moveTo>
                  <a:lnTo>
                    <a:pt x="1" y="381"/>
                  </a:lnTo>
                  <a:lnTo>
                    <a:pt x="8615" y="381"/>
                  </a:lnTo>
                  <a:lnTo>
                    <a:pt x="8615"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23"/>
            <p:cNvSpPr/>
            <p:nvPr/>
          </p:nvSpPr>
          <p:spPr>
            <a:xfrm>
              <a:off x="5052374" y="3294980"/>
              <a:ext cx="273487" cy="13950"/>
            </a:xfrm>
            <a:custGeom>
              <a:avLst/>
              <a:gdLst/>
              <a:ahLst/>
              <a:cxnLst/>
              <a:rect l="l" t="t" r="r" b="b"/>
              <a:pathLst>
                <a:path w="8077" h="412" extrusionOk="0">
                  <a:moveTo>
                    <a:pt x="1" y="0"/>
                  </a:moveTo>
                  <a:lnTo>
                    <a:pt x="1" y="412"/>
                  </a:lnTo>
                  <a:lnTo>
                    <a:pt x="8076" y="412"/>
                  </a:lnTo>
                  <a:lnTo>
                    <a:pt x="807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23"/>
            <p:cNvSpPr/>
            <p:nvPr/>
          </p:nvSpPr>
          <p:spPr>
            <a:xfrm>
              <a:off x="5052374" y="3326063"/>
              <a:ext cx="256320" cy="12901"/>
            </a:xfrm>
            <a:custGeom>
              <a:avLst/>
              <a:gdLst/>
              <a:ahLst/>
              <a:cxnLst/>
              <a:rect l="l" t="t" r="r" b="b"/>
              <a:pathLst>
                <a:path w="7570" h="381" extrusionOk="0">
                  <a:moveTo>
                    <a:pt x="1" y="1"/>
                  </a:moveTo>
                  <a:lnTo>
                    <a:pt x="1" y="381"/>
                  </a:lnTo>
                  <a:lnTo>
                    <a:pt x="7570" y="381"/>
                  </a:lnTo>
                  <a:lnTo>
                    <a:pt x="757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23"/>
            <p:cNvSpPr/>
            <p:nvPr/>
          </p:nvSpPr>
          <p:spPr>
            <a:xfrm>
              <a:off x="5052374" y="3356097"/>
              <a:ext cx="235970" cy="13984"/>
            </a:xfrm>
            <a:custGeom>
              <a:avLst/>
              <a:gdLst/>
              <a:ahLst/>
              <a:cxnLst/>
              <a:rect l="l" t="t" r="r" b="b"/>
              <a:pathLst>
                <a:path w="6969" h="413" extrusionOk="0">
                  <a:moveTo>
                    <a:pt x="1" y="0"/>
                  </a:moveTo>
                  <a:lnTo>
                    <a:pt x="1" y="412"/>
                  </a:lnTo>
                  <a:lnTo>
                    <a:pt x="6968" y="412"/>
                  </a:lnTo>
                  <a:lnTo>
                    <a:pt x="696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23"/>
            <p:cNvSpPr/>
            <p:nvPr/>
          </p:nvSpPr>
          <p:spPr>
            <a:xfrm>
              <a:off x="4721054" y="3118027"/>
              <a:ext cx="279887" cy="264921"/>
            </a:xfrm>
            <a:custGeom>
              <a:avLst/>
              <a:gdLst/>
              <a:ahLst/>
              <a:cxnLst/>
              <a:rect l="l" t="t" r="r" b="b"/>
              <a:pathLst>
                <a:path w="8266" h="7824" extrusionOk="0">
                  <a:moveTo>
                    <a:pt x="855" y="1"/>
                  </a:moveTo>
                  <a:cubicBezTo>
                    <a:pt x="380" y="1"/>
                    <a:pt x="0" y="413"/>
                    <a:pt x="0" y="951"/>
                  </a:cubicBezTo>
                  <a:lnTo>
                    <a:pt x="0" y="6873"/>
                  </a:lnTo>
                  <a:cubicBezTo>
                    <a:pt x="0" y="7411"/>
                    <a:pt x="380" y="7823"/>
                    <a:pt x="855" y="7823"/>
                  </a:cubicBezTo>
                  <a:lnTo>
                    <a:pt x="7411" y="7823"/>
                  </a:lnTo>
                  <a:cubicBezTo>
                    <a:pt x="7886" y="7823"/>
                    <a:pt x="8266" y="7411"/>
                    <a:pt x="8266" y="6873"/>
                  </a:cubicBezTo>
                  <a:lnTo>
                    <a:pt x="8266" y="5606"/>
                  </a:lnTo>
                  <a:lnTo>
                    <a:pt x="8266" y="951"/>
                  </a:lnTo>
                  <a:cubicBezTo>
                    <a:pt x="8266" y="413"/>
                    <a:pt x="7886" y="1"/>
                    <a:pt x="7411" y="1"/>
                  </a:cubicBezTo>
                  <a:close/>
                </a:path>
              </a:pathLst>
            </a:custGeom>
            <a:solidFill>
              <a:srgbClr val="EA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23"/>
            <p:cNvSpPr/>
            <p:nvPr/>
          </p:nvSpPr>
          <p:spPr>
            <a:xfrm>
              <a:off x="4722104" y="3118027"/>
              <a:ext cx="278837" cy="65451"/>
            </a:xfrm>
            <a:custGeom>
              <a:avLst/>
              <a:gdLst/>
              <a:ahLst/>
              <a:cxnLst/>
              <a:rect l="l" t="t" r="r" b="b"/>
              <a:pathLst>
                <a:path w="8235" h="1933" extrusionOk="0">
                  <a:moveTo>
                    <a:pt x="729" y="1"/>
                  </a:moveTo>
                  <a:cubicBezTo>
                    <a:pt x="318" y="1"/>
                    <a:pt x="1" y="318"/>
                    <a:pt x="1" y="729"/>
                  </a:cubicBezTo>
                  <a:lnTo>
                    <a:pt x="1" y="1933"/>
                  </a:lnTo>
                  <a:lnTo>
                    <a:pt x="8235" y="1933"/>
                  </a:lnTo>
                  <a:lnTo>
                    <a:pt x="8235" y="729"/>
                  </a:lnTo>
                  <a:cubicBezTo>
                    <a:pt x="8235" y="318"/>
                    <a:pt x="7886" y="1"/>
                    <a:pt x="750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23"/>
            <p:cNvSpPr/>
            <p:nvPr/>
          </p:nvSpPr>
          <p:spPr>
            <a:xfrm>
              <a:off x="4756438" y="3099811"/>
              <a:ext cx="12901" cy="57934"/>
            </a:xfrm>
            <a:custGeom>
              <a:avLst/>
              <a:gdLst/>
              <a:ahLst/>
              <a:cxnLst/>
              <a:rect l="l" t="t" r="r" b="b"/>
              <a:pathLst>
                <a:path w="381" h="1711" extrusionOk="0">
                  <a:moveTo>
                    <a:pt x="190" y="0"/>
                  </a:moveTo>
                  <a:cubicBezTo>
                    <a:pt x="64" y="0"/>
                    <a:pt x="0" y="95"/>
                    <a:pt x="0" y="190"/>
                  </a:cubicBezTo>
                  <a:lnTo>
                    <a:pt x="0" y="1521"/>
                  </a:lnTo>
                  <a:cubicBezTo>
                    <a:pt x="0" y="1616"/>
                    <a:pt x="64" y="1711"/>
                    <a:pt x="190" y="1711"/>
                  </a:cubicBezTo>
                  <a:cubicBezTo>
                    <a:pt x="285" y="1711"/>
                    <a:pt x="380" y="1616"/>
                    <a:pt x="380" y="1521"/>
                  </a:cubicBezTo>
                  <a:lnTo>
                    <a:pt x="380" y="190"/>
                  </a:lnTo>
                  <a:cubicBezTo>
                    <a:pt x="380" y="95"/>
                    <a:pt x="285" y="0"/>
                    <a:pt x="19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23"/>
            <p:cNvSpPr/>
            <p:nvPr/>
          </p:nvSpPr>
          <p:spPr>
            <a:xfrm>
              <a:off x="4952656" y="3099811"/>
              <a:ext cx="13984" cy="57934"/>
            </a:xfrm>
            <a:custGeom>
              <a:avLst/>
              <a:gdLst/>
              <a:ahLst/>
              <a:cxnLst/>
              <a:rect l="l" t="t" r="r" b="b"/>
              <a:pathLst>
                <a:path w="413" h="1711" extrusionOk="0">
                  <a:moveTo>
                    <a:pt x="191" y="0"/>
                  </a:moveTo>
                  <a:cubicBezTo>
                    <a:pt x="96" y="0"/>
                    <a:pt x="1" y="95"/>
                    <a:pt x="1" y="190"/>
                  </a:cubicBezTo>
                  <a:lnTo>
                    <a:pt x="1" y="1521"/>
                  </a:lnTo>
                  <a:cubicBezTo>
                    <a:pt x="1" y="1616"/>
                    <a:pt x="96" y="1711"/>
                    <a:pt x="191" y="1711"/>
                  </a:cubicBezTo>
                  <a:cubicBezTo>
                    <a:pt x="317" y="1711"/>
                    <a:pt x="412" y="1616"/>
                    <a:pt x="412" y="1521"/>
                  </a:cubicBezTo>
                  <a:lnTo>
                    <a:pt x="412" y="190"/>
                  </a:lnTo>
                  <a:cubicBezTo>
                    <a:pt x="412" y="95"/>
                    <a:pt x="317" y="0"/>
                    <a:pt x="191"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23"/>
            <p:cNvSpPr/>
            <p:nvPr/>
          </p:nvSpPr>
          <p:spPr>
            <a:xfrm>
              <a:off x="4751054" y="3225262"/>
              <a:ext cx="31151" cy="30068"/>
            </a:xfrm>
            <a:custGeom>
              <a:avLst/>
              <a:gdLst/>
              <a:ahLst/>
              <a:cxnLst/>
              <a:rect l="l" t="t" r="r" b="b"/>
              <a:pathLst>
                <a:path w="920" h="888" extrusionOk="0">
                  <a:moveTo>
                    <a:pt x="444" y="1"/>
                  </a:moveTo>
                  <a:cubicBezTo>
                    <a:pt x="223" y="1"/>
                    <a:pt x="1" y="191"/>
                    <a:pt x="1" y="444"/>
                  </a:cubicBezTo>
                  <a:cubicBezTo>
                    <a:pt x="1" y="666"/>
                    <a:pt x="223" y="887"/>
                    <a:pt x="444" y="887"/>
                  </a:cubicBezTo>
                  <a:cubicBezTo>
                    <a:pt x="698" y="887"/>
                    <a:pt x="888" y="666"/>
                    <a:pt x="888" y="444"/>
                  </a:cubicBezTo>
                  <a:cubicBezTo>
                    <a:pt x="919" y="191"/>
                    <a:pt x="698" y="1"/>
                    <a:pt x="44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23"/>
            <p:cNvSpPr/>
            <p:nvPr/>
          </p:nvSpPr>
          <p:spPr>
            <a:xfrm>
              <a:off x="4796088" y="3225262"/>
              <a:ext cx="30068" cy="30068"/>
            </a:xfrm>
            <a:custGeom>
              <a:avLst/>
              <a:gdLst/>
              <a:ahLst/>
              <a:cxnLst/>
              <a:rect l="l" t="t" r="r" b="b"/>
              <a:pathLst>
                <a:path w="888" h="888" extrusionOk="0">
                  <a:moveTo>
                    <a:pt x="444" y="1"/>
                  </a:moveTo>
                  <a:cubicBezTo>
                    <a:pt x="223" y="1"/>
                    <a:pt x="1" y="191"/>
                    <a:pt x="1" y="444"/>
                  </a:cubicBezTo>
                  <a:cubicBezTo>
                    <a:pt x="1" y="666"/>
                    <a:pt x="223" y="887"/>
                    <a:pt x="444" y="887"/>
                  </a:cubicBezTo>
                  <a:cubicBezTo>
                    <a:pt x="698" y="887"/>
                    <a:pt x="888" y="666"/>
                    <a:pt x="888" y="444"/>
                  </a:cubicBezTo>
                  <a:cubicBezTo>
                    <a:pt x="888" y="191"/>
                    <a:pt x="698"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23"/>
            <p:cNvSpPr/>
            <p:nvPr/>
          </p:nvSpPr>
          <p:spPr>
            <a:xfrm>
              <a:off x="4841155" y="3225262"/>
              <a:ext cx="30034" cy="30068"/>
            </a:xfrm>
            <a:custGeom>
              <a:avLst/>
              <a:gdLst/>
              <a:ahLst/>
              <a:cxnLst/>
              <a:rect l="l" t="t" r="r" b="b"/>
              <a:pathLst>
                <a:path w="887" h="888" extrusionOk="0">
                  <a:moveTo>
                    <a:pt x="443" y="1"/>
                  </a:moveTo>
                  <a:cubicBezTo>
                    <a:pt x="190" y="1"/>
                    <a:pt x="0" y="191"/>
                    <a:pt x="0" y="444"/>
                  </a:cubicBezTo>
                  <a:cubicBezTo>
                    <a:pt x="0" y="666"/>
                    <a:pt x="190" y="887"/>
                    <a:pt x="443" y="887"/>
                  </a:cubicBezTo>
                  <a:cubicBezTo>
                    <a:pt x="697" y="887"/>
                    <a:pt x="887" y="666"/>
                    <a:pt x="887" y="444"/>
                  </a:cubicBezTo>
                  <a:cubicBezTo>
                    <a:pt x="887" y="191"/>
                    <a:pt x="697" y="1"/>
                    <a:pt x="44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23"/>
            <p:cNvSpPr/>
            <p:nvPr/>
          </p:nvSpPr>
          <p:spPr>
            <a:xfrm>
              <a:off x="4886189" y="3225262"/>
              <a:ext cx="30034" cy="30068"/>
            </a:xfrm>
            <a:custGeom>
              <a:avLst/>
              <a:gdLst/>
              <a:ahLst/>
              <a:cxnLst/>
              <a:rect l="l" t="t" r="r" b="b"/>
              <a:pathLst>
                <a:path w="887" h="888" extrusionOk="0">
                  <a:moveTo>
                    <a:pt x="444" y="1"/>
                  </a:moveTo>
                  <a:cubicBezTo>
                    <a:pt x="190" y="1"/>
                    <a:pt x="0" y="191"/>
                    <a:pt x="0" y="444"/>
                  </a:cubicBezTo>
                  <a:cubicBezTo>
                    <a:pt x="0" y="666"/>
                    <a:pt x="190" y="887"/>
                    <a:pt x="444" y="887"/>
                  </a:cubicBezTo>
                  <a:cubicBezTo>
                    <a:pt x="697" y="887"/>
                    <a:pt x="887" y="666"/>
                    <a:pt x="887" y="444"/>
                  </a:cubicBezTo>
                  <a:cubicBezTo>
                    <a:pt x="887" y="191"/>
                    <a:pt x="697"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23"/>
            <p:cNvSpPr/>
            <p:nvPr/>
          </p:nvSpPr>
          <p:spPr>
            <a:xfrm>
              <a:off x="4931223" y="3225262"/>
              <a:ext cx="30068" cy="30068"/>
            </a:xfrm>
            <a:custGeom>
              <a:avLst/>
              <a:gdLst/>
              <a:ahLst/>
              <a:cxnLst/>
              <a:rect l="l" t="t" r="r" b="b"/>
              <a:pathLst>
                <a:path w="888" h="888" extrusionOk="0">
                  <a:moveTo>
                    <a:pt x="444" y="1"/>
                  </a:moveTo>
                  <a:cubicBezTo>
                    <a:pt x="190" y="1"/>
                    <a:pt x="0" y="191"/>
                    <a:pt x="0" y="444"/>
                  </a:cubicBezTo>
                  <a:cubicBezTo>
                    <a:pt x="0" y="666"/>
                    <a:pt x="190" y="887"/>
                    <a:pt x="444" y="887"/>
                  </a:cubicBezTo>
                  <a:cubicBezTo>
                    <a:pt x="697" y="887"/>
                    <a:pt x="887" y="666"/>
                    <a:pt x="887" y="444"/>
                  </a:cubicBezTo>
                  <a:cubicBezTo>
                    <a:pt x="887" y="191"/>
                    <a:pt x="697"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23"/>
            <p:cNvSpPr/>
            <p:nvPr/>
          </p:nvSpPr>
          <p:spPr>
            <a:xfrm>
              <a:off x="4751054" y="3269246"/>
              <a:ext cx="31151" cy="30034"/>
            </a:xfrm>
            <a:custGeom>
              <a:avLst/>
              <a:gdLst/>
              <a:ahLst/>
              <a:cxnLst/>
              <a:rect l="l" t="t" r="r" b="b"/>
              <a:pathLst>
                <a:path w="920" h="887" extrusionOk="0">
                  <a:moveTo>
                    <a:pt x="444" y="0"/>
                  </a:moveTo>
                  <a:cubicBezTo>
                    <a:pt x="223" y="0"/>
                    <a:pt x="1" y="190"/>
                    <a:pt x="1" y="444"/>
                  </a:cubicBezTo>
                  <a:cubicBezTo>
                    <a:pt x="1" y="665"/>
                    <a:pt x="223" y="887"/>
                    <a:pt x="444" y="887"/>
                  </a:cubicBezTo>
                  <a:cubicBezTo>
                    <a:pt x="698" y="887"/>
                    <a:pt x="888" y="665"/>
                    <a:pt x="888" y="444"/>
                  </a:cubicBezTo>
                  <a:cubicBezTo>
                    <a:pt x="919" y="190"/>
                    <a:pt x="698" y="0"/>
                    <a:pt x="4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23"/>
            <p:cNvSpPr/>
            <p:nvPr/>
          </p:nvSpPr>
          <p:spPr>
            <a:xfrm>
              <a:off x="4796088" y="3269246"/>
              <a:ext cx="30068" cy="30034"/>
            </a:xfrm>
            <a:custGeom>
              <a:avLst/>
              <a:gdLst/>
              <a:ahLst/>
              <a:cxnLst/>
              <a:rect l="l" t="t" r="r" b="b"/>
              <a:pathLst>
                <a:path w="888" h="887" extrusionOk="0">
                  <a:moveTo>
                    <a:pt x="444" y="0"/>
                  </a:moveTo>
                  <a:cubicBezTo>
                    <a:pt x="223" y="0"/>
                    <a:pt x="1" y="190"/>
                    <a:pt x="1" y="444"/>
                  </a:cubicBezTo>
                  <a:cubicBezTo>
                    <a:pt x="1" y="665"/>
                    <a:pt x="223" y="887"/>
                    <a:pt x="444" y="887"/>
                  </a:cubicBezTo>
                  <a:cubicBezTo>
                    <a:pt x="698" y="887"/>
                    <a:pt x="888" y="665"/>
                    <a:pt x="888" y="444"/>
                  </a:cubicBezTo>
                  <a:cubicBezTo>
                    <a:pt x="888" y="190"/>
                    <a:pt x="698" y="0"/>
                    <a:pt x="444"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23"/>
            <p:cNvSpPr/>
            <p:nvPr/>
          </p:nvSpPr>
          <p:spPr>
            <a:xfrm>
              <a:off x="4841155" y="3269246"/>
              <a:ext cx="30034" cy="30034"/>
            </a:xfrm>
            <a:custGeom>
              <a:avLst/>
              <a:gdLst/>
              <a:ahLst/>
              <a:cxnLst/>
              <a:rect l="l" t="t" r="r" b="b"/>
              <a:pathLst>
                <a:path w="887" h="887" extrusionOk="0">
                  <a:moveTo>
                    <a:pt x="443" y="0"/>
                  </a:moveTo>
                  <a:cubicBezTo>
                    <a:pt x="190" y="0"/>
                    <a:pt x="0" y="190"/>
                    <a:pt x="0" y="444"/>
                  </a:cubicBezTo>
                  <a:cubicBezTo>
                    <a:pt x="0" y="665"/>
                    <a:pt x="190" y="887"/>
                    <a:pt x="443" y="887"/>
                  </a:cubicBezTo>
                  <a:cubicBezTo>
                    <a:pt x="697" y="887"/>
                    <a:pt x="887" y="665"/>
                    <a:pt x="887" y="444"/>
                  </a:cubicBezTo>
                  <a:cubicBezTo>
                    <a:pt x="887" y="190"/>
                    <a:pt x="697" y="0"/>
                    <a:pt x="44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23"/>
            <p:cNvSpPr/>
            <p:nvPr/>
          </p:nvSpPr>
          <p:spPr>
            <a:xfrm>
              <a:off x="4886189" y="3269246"/>
              <a:ext cx="30034" cy="30034"/>
            </a:xfrm>
            <a:custGeom>
              <a:avLst/>
              <a:gdLst/>
              <a:ahLst/>
              <a:cxnLst/>
              <a:rect l="l" t="t" r="r" b="b"/>
              <a:pathLst>
                <a:path w="887" h="887" extrusionOk="0">
                  <a:moveTo>
                    <a:pt x="444" y="0"/>
                  </a:moveTo>
                  <a:cubicBezTo>
                    <a:pt x="190" y="0"/>
                    <a:pt x="0" y="190"/>
                    <a:pt x="0" y="444"/>
                  </a:cubicBezTo>
                  <a:cubicBezTo>
                    <a:pt x="0" y="665"/>
                    <a:pt x="190" y="887"/>
                    <a:pt x="444" y="887"/>
                  </a:cubicBezTo>
                  <a:cubicBezTo>
                    <a:pt x="697" y="887"/>
                    <a:pt x="887" y="665"/>
                    <a:pt x="887" y="444"/>
                  </a:cubicBezTo>
                  <a:cubicBezTo>
                    <a:pt x="887" y="190"/>
                    <a:pt x="697" y="0"/>
                    <a:pt x="4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23"/>
            <p:cNvSpPr/>
            <p:nvPr/>
          </p:nvSpPr>
          <p:spPr>
            <a:xfrm>
              <a:off x="4931223" y="3269246"/>
              <a:ext cx="30068" cy="30034"/>
            </a:xfrm>
            <a:custGeom>
              <a:avLst/>
              <a:gdLst/>
              <a:ahLst/>
              <a:cxnLst/>
              <a:rect l="l" t="t" r="r" b="b"/>
              <a:pathLst>
                <a:path w="888" h="887" extrusionOk="0">
                  <a:moveTo>
                    <a:pt x="444" y="0"/>
                  </a:moveTo>
                  <a:cubicBezTo>
                    <a:pt x="190" y="0"/>
                    <a:pt x="0" y="190"/>
                    <a:pt x="0" y="444"/>
                  </a:cubicBezTo>
                  <a:cubicBezTo>
                    <a:pt x="0" y="665"/>
                    <a:pt x="190" y="887"/>
                    <a:pt x="444" y="887"/>
                  </a:cubicBezTo>
                  <a:cubicBezTo>
                    <a:pt x="697" y="887"/>
                    <a:pt x="887" y="665"/>
                    <a:pt x="887" y="444"/>
                  </a:cubicBezTo>
                  <a:cubicBezTo>
                    <a:pt x="887" y="190"/>
                    <a:pt x="697" y="0"/>
                    <a:pt x="4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23"/>
            <p:cNvSpPr/>
            <p:nvPr/>
          </p:nvSpPr>
          <p:spPr>
            <a:xfrm>
              <a:off x="4751054" y="3313196"/>
              <a:ext cx="31151" cy="30068"/>
            </a:xfrm>
            <a:custGeom>
              <a:avLst/>
              <a:gdLst/>
              <a:ahLst/>
              <a:cxnLst/>
              <a:rect l="l" t="t" r="r" b="b"/>
              <a:pathLst>
                <a:path w="920" h="888" extrusionOk="0">
                  <a:moveTo>
                    <a:pt x="444" y="1"/>
                  </a:moveTo>
                  <a:cubicBezTo>
                    <a:pt x="223" y="1"/>
                    <a:pt x="1" y="191"/>
                    <a:pt x="1" y="444"/>
                  </a:cubicBezTo>
                  <a:cubicBezTo>
                    <a:pt x="1" y="697"/>
                    <a:pt x="223" y="887"/>
                    <a:pt x="444" y="887"/>
                  </a:cubicBezTo>
                  <a:cubicBezTo>
                    <a:pt x="698" y="887"/>
                    <a:pt x="888" y="697"/>
                    <a:pt x="888" y="444"/>
                  </a:cubicBezTo>
                  <a:cubicBezTo>
                    <a:pt x="919" y="191"/>
                    <a:pt x="698"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23"/>
            <p:cNvSpPr/>
            <p:nvPr/>
          </p:nvSpPr>
          <p:spPr>
            <a:xfrm>
              <a:off x="4796088" y="3313196"/>
              <a:ext cx="30068" cy="30068"/>
            </a:xfrm>
            <a:custGeom>
              <a:avLst/>
              <a:gdLst/>
              <a:ahLst/>
              <a:cxnLst/>
              <a:rect l="l" t="t" r="r" b="b"/>
              <a:pathLst>
                <a:path w="888" h="888" extrusionOk="0">
                  <a:moveTo>
                    <a:pt x="444" y="1"/>
                  </a:moveTo>
                  <a:cubicBezTo>
                    <a:pt x="223" y="1"/>
                    <a:pt x="1" y="191"/>
                    <a:pt x="1" y="444"/>
                  </a:cubicBezTo>
                  <a:cubicBezTo>
                    <a:pt x="1" y="697"/>
                    <a:pt x="223" y="887"/>
                    <a:pt x="444" y="887"/>
                  </a:cubicBezTo>
                  <a:cubicBezTo>
                    <a:pt x="698" y="887"/>
                    <a:pt x="888" y="697"/>
                    <a:pt x="888" y="444"/>
                  </a:cubicBezTo>
                  <a:cubicBezTo>
                    <a:pt x="888" y="191"/>
                    <a:pt x="698"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23"/>
            <p:cNvSpPr/>
            <p:nvPr/>
          </p:nvSpPr>
          <p:spPr>
            <a:xfrm>
              <a:off x="4841155" y="3313196"/>
              <a:ext cx="30034" cy="30068"/>
            </a:xfrm>
            <a:custGeom>
              <a:avLst/>
              <a:gdLst/>
              <a:ahLst/>
              <a:cxnLst/>
              <a:rect l="l" t="t" r="r" b="b"/>
              <a:pathLst>
                <a:path w="887" h="888" extrusionOk="0">
                  <a:moveTo>
                    <a:pt x="443" y="1"/>
                  </a:moveTo>
                  <a:cubicBezTo>
                    <a:pt x="190" y="1"/>
                    <a:pt x="0" y="191"/>
                    <a:pt x="0" y="444"/>
                  </a:cubicBezTo>
                  <a:cubicBezTo>
                    <a:pt x="0" y="697"/>
                    <a:pt x="190" y="887"/>
                    <a:pt x="443" y="887"/>
                  </a:cubicBezTo>
                  <a:cubicBezTo>
                    <a:pt x="697" y="887"/>
                    <a:pt x="887" y="697"/>
                    <a:pt x="887" y="444"/>
                  </a:cubicBezTo>
                  <a:cubicBezTo>
                    <a:pt x="887" y="191"/>
                    <a:pt x="697" y="1"/>
                    <a:pt x="44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23"/>
            <p:cNvSpPr/>
            <p:nvPr/>
          </p:nvSpPr>
          <p:spPr>
            <a:xfrm>
              <a:off x="4886189" y="3313196"/>
              <a:ext cx="30034" cy="30068"/>
            </a:xfrm>
            <a:custGeom>
              <a:avLst/>
              <a:gdLst/>
              <a:ahLst/>
              <a:cxnLst/>
              <a:rect l="l" t="t" r="r" b="b"/>
              <a:pathLst>
                <a:path w="887" h="888" extrusionOk="0">
                  <a:moveTo>
                    <a:pt x="444" y="1"/>
                  </a:moveTo>
                  <a:cubicBezTo>
                    <a:pt x="190" y="1"/>
                    <a:pt x="0" y="191"/>
                    <a:pt x="0" y="444"/>
                  </a:cubicBezTo>
                  <a:cubicBezTo>
                    <a:pt x="0" y="697"/>
                    <a:pt x="190" y="887"/>
                    <a:pt x="444" y="887"/>
                  </a:cubicBezTo>
                  <a:cubicBezTo>
                    <a:pt x="697" y="887"/>
                    <a:pt x="887" y="697"/>
                    <a:pt x="887" y="444"/>
                  </a:cubicBezTo>
                  <a:cubicBezTo>
                    <a:pt x="887" y="191"/>
                    <a:pt x="697"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23"/>
            <p:cNvSpPr/>
            <p:nvPr/>
          </p:nvSpPr>
          <p:spPr>
            <a:xfrm>
              <a:off x="4931223" y="3313196"/>
              <a:ext cx="30068" cy="30068"/>
            </a:xfrm>
            <a:custGeom>
              <a:avLst/>
              <a:gdLst/>
              <a:ahLst/>
              <a:cxnLst/>
              <a:rect l="l" t="t" r="r" b="b"/>
              <a:pathLst>
                <a:path w="888" h="888" extrusionOk="0">
                  <a:moveTo>
                    <a:pt x="444" y="1"/>
                  </a:moveTo>
                  <a:cubicBezTo>
                    <a:pt x="190" y="1"/>
                    <a:pt x="0" y="191"/>
                    <a:pt x="0" y="444"/>
                  </a:cubicBezTo>
                  <a:cubicBezTo>
                    <a:pt x="0" y="697"/>
                    <a:pt x="190" y="887"/>
                    <a:pt x="444" y="887"/>
                  </a:cubicBezTo>
                  <a:cubicBezTo>
                    <a:pt x="697" y="887"/>
                    <a:pt x="887" y="697"/>
                    <a:pt x="887" y="444"/>
                  </a:cubicBezTo>
                  <a:cubicBezTo>
                    <a:pt x="887" y="191"/>
                    <a:pt x="697" y="1"/>
                    <a:pt x="44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23"/>
            <p:cNvSpPr/>
            <p:nvPr/>
          </p:nvSpPr>
          <p:spPr>
            <a:xfrm>
              <a:off x="4069080" y="2549721"/>
              <a:ext cx="692742" cy="664875"/>
            </a:xfrm>
            <a:custGeom>
              <a:avLst/>
              <a:gdLst/>
              <a:ahLst/>
              <a:cxnLst/>
              <a:rect l="l" t="t" r="r" b="b"/>
              <a:pathLst>
                <a:path w="20459" h="19636" extrusionOk="0">
                  <a:moveTo>
                    <a:pt x="15106" y="0"/>
                  </a:moveTo>
                  <a:cubicBezTo>
                    <a:pt x="14093" y="0"/>
                    <a:pt x="13238" y="824"/>
                    <a:pt x="13238" y="1869"/>
                  </a:cubicBezTo>
                  <a:cubicBezTo>
                    <a:pt x="13238" y="2344"/>
                    <a:pt x="13428" y="2756"/>
                    <a:pt x="13713" y="3104"/>
                  </a:cubicBezTo>
                  <a:lnTo>
                    <a:pt x="10831" y="7728"/>
                  </a:lnTo>
                  <a:lnTo>
                    <a:pt x="10609" y="9628"/>
                  </a:lnTo>
                  <a:lnTo>
                    <a:pt x="8266" y="9818"/>
                  </a:lnTo>
                  <a:lnTo>
                    <a:pt x="3389" y="11496"/>
                  </a:lnTo>
                  <a:cubicBezTo>
                    <a:pt x="3072" y="10989"/>
                    <a:pt x="2502" y="10641"/>
                    <a:pt x="1869" y="10641"/>
                  </a:cubicBezTo>
                  <a:cubicBezTo>
                    <a:pt x="824" y="10641"/>
                    <a:pt x="0" y="11464"/>
                    <a:pt x="0" y="12478"/>
                  </a:cubicBezTo>
                  <a:cubicBezTo>
                    <a:pt x="0" y="13491"/>
                    <a:pt x="824" y="14346"/>
                    <a:pt x="1869" y="14346"/>
                  </a:cubicBezTo>
                  <a:cubicBezTo>
                    <a:pt x="2882" y="14346"/>
                    <a:pt x="3706" y="13491"/>
                    <a:pt x="3706" y="12478"/>
                  </a:cubicBezTo>
                  <a:cubicBezTo>
                    <a:pt x="3706" y="12478"/>
                    <a:pt x="3706" y="12446"/>
                    <a:pt x="3706" y="12446"/>
                  </a:cubicBezTo>
                  <a:lnTo>
                    <a:pt x="8488" y="10799"/>
                  </a:lnTo>
                  <a:lnTo>
                    <a:pt x="10514" y="10641"/>
                  </a:lnTo>
                  <a:lnTo>
                    <a:pt x="10356" y="11971"/>
                  </a:lnTo>
                  <a:lnTo>
                    <a:pt x="11243" y="16215"/>
                  </a:lnTo>
                  <a:cubicBezTo>
                    <a:pt x="10704" y="16563"/>
                    <a:pt x="10356" y="17133"/>
                    <a:pt x="10356" y="17798"/>
                  </a:cubicBezTo>
                  <a:cubicBezTo>
                    <a:pt x="10356" y="18812"/>
                    <a:pt x="11211" y="19635"/>
                    <a:pt x="12225" y="19635"/>
                  </a:cubicBezTo>
                  <a:cubicBezTo>
                    <a:pt x="13238" y="19635"/>
                    <a:pt x="14061" y="18812"/>
                    <a:pt x="14061" y="17798"/>
                  </a:cubicBezTo>
                  <a:cubicBezTo>
                    <a:pt x="14061" y="16785"/>
                    <a:pt x="13238" y="15930"/>
                    <a:pt x="12225" y="15930"/>
                  </a:cubicBezTo>
                  <a:cubicBezTo>
                    <a:pt x="12193" y="15930"/>
                    <a:pt x="11370" y="11940"/>
                    <a:pt x="11370" y="11940"/>
                  </a:cubicBezTo>
                  <a:lnTo>
                    <a:pt x="11528" y="10546"/>
                  </a:lnTo>
                  <a:lnTo>
                    <a:pt x="13238" y="10419"/>
                  </a:lnTo>
                  <a:lnTo>
                    <a:pt x="16785" y="10799"/>
                  </a:lnTo>
                  <a:cubicBezTo>
                    <a:pt x="16975" y="11623"/>
                    <a:pt x="17703" y="12256"/>
                    <a:pt x="18590" y="12256"/>
                  </a:cubicBezTo>
                  <a:cubicBezTo>
                    <a:pt x="19604" y="12256"/>
                    <a:pt x="20459" y="11433"/>
                    <a:pt x="20459" y="10419"/>
                  </a:cubicBezTo>
                  <a:cubicBezTo>
                    <a:pt x="20459" y="9406"/>
                    <a:pt x="19604" y="8583"/>
                    <a:pt x="18590" y="8583"/>
                  </a:cubicBezTo>
                  <a:cubicBezTo>
                    <a:pt x="17798" y="8583"/>
                    <a:pt x="17102" y="9089"/>
                    <a:pt x="16848" y="9818"/>
                  </a:cubicBezTo>
                  <a:lnTo>
                    <a:pt x="13270" y="9406"/>
                  </a:lnTo>
                  <a:lnTo>
                    <a:pt x="11623" y="9533"/>
                  </a:lnTo>
                  <a:lnTo>
                    <a:pt x="11813" y="8044"/>
                  </a:lnTo>
                  <a:lnTo>
                    <a:pt x="14568" y="3611"/>
                  </a:lnTo>
                  <a:cubicBezTo>
                    <a:pt x="14726" y="3674"/>
                    <a:pt x="14916" y="3706"/>
                    <a:pt x="15106" y="3706"/>
                  </a:cubicBezTo>
                  <a:cubicBezTo>
                    <a:pt x="16120" y="3706"/>
                    <a:pt x="16943" y="2882"/>
                    <a:pt x="16943" y="1869"/>
                  </a:cubicBezTo>
                  <a:cubicBezTo>
                    <a:pt x="16943" y="824"/>
                    <a:pt x="16120" y="0"/>
                    <a:pt x="1510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23"/>
            <p:cNvSpPr/>
            <p:nvPr/>
          </p:nvSpPr>
          <p:spPr>
            <a:xfrm>
              <a:off x="4169881" y="2634439"/>
              <a:ext cx="206986" cy="201602"/>
            </a:xfrm>
            <a:custGeom>
              <a:avLst/>
              <a:gdLst/>
              <a:ahLst/>
              <a:cxnLst/>
              <a:rect l="l" t="t" r="r" b="b"/>
              <a:pathLst>
                <a:path w="6113" h="5954" extrusionOk="0">
                  <a:moveTo>
                    <a:pt x="1837" y="0"/>
                  </a:moveTo>
                  <a:cubicBezTo>
                    <a:pt x="824" y="0"/>
                    <a:pt x="0" y="824"/>
                    <a:pt x="0" y="1837"/>
                  </a:cubicBezTo>
                  <a:cubicBezTo>
                    <a:pt x="0" y="2850"/>
                    <a:pt x="824" y="3674"/>
                    <a:pt x="1837" y="3674"/>
                  </a:cubicBezTo>
                  <a:cubicBezTo>
                    <a:pt x="2185" y="3674"/>
                    <a:pt x="2502" y="3579"/>
                    <a:pt x="2787" y="3420"/>
                  </a:cubicBezTo>
                  <a:lnTo>
                    <a:pt x="5416" y="5954"/>
                  </a:lnTo>
                  <a:lnTo>
                    <a:pt x="6112" y="5226"/>
                  </a:lnTo>
                  <a:lnTo>
                    <a:pt x="3452" y="2692"/>
                  </a:lnTo>
                  <a:cubicBezTo>
                    <a:pt x="3611" y="2439"/>
                    <a:pt x="3674" y="2154"/>
                    <a:pt x="3674" y="1837"/>
                  </a:cubicBezTo>
                  <a:cubicBezTo>
                    <a:pt x="3674" y="824"/>
                    <a:pt x="2850" y="0"/>
                    <a:pt x="18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23"/>
            <p:cNvSpPr/>
            <p:nvPr/>
          </p:nvSpPr>
          <p:spPr>
            <a:xfrm>
              <a:off x="4314632" y="2769540"/>
              <a:ext cx="211286" cy="210203"/>
            </a:xfrm>
            <a:custGeom>
              <a:avLst/>
              <a:gdLst/>
              <a:ahLst/>
              <a:cxnLst/>
              <a:rect l="l" t="t" r="r" b="b"/>
              <a:pathLst>
                <a:path w="6240" h="6208" extrusionOk="0">
                  <a:moveTo>
                    <a:pt x="3104" y="0"/>
                  </a:moveTo>
                  <a:cubicBezTo>
                    <a:pt x="1394" y="0"/>
                    <a:pt x="1" y="1394"/>
                    <a:pt x="1" y="3104"/>
                  </a:cubicBezTo>
                  <a:cubicBezTo>
                    <a:pt x="1" y="4846"/>
                    <a:pt x="1394" y="6208"/>
                    <a:pt x="3104" y="6208"/>
                  </a:cubicBezTo>
                  <a:cubicBezTo>
                    <a:pt x="4846" y="6208"/>
                    <a:pt x="6239" y="4846"/>
                    <a:pt x="6239" y="3104"/>
                  </a:cubicBezTo>
                  <a:cubicBezTo>
                    <a:pt x="6239" y="1394"/>
                    <a:pt x="4846" y="0"/>
                    <a:pt x="3104"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23"/>
            <p:cNvSpPr/>
            <p:nvPr/>
          </p:nvSpPr>
          <p:spPr>
            <a:xfrm>
              <a:off x="4931223" y="2645646"/>
              <a:ext cx="449322" cy="99278"/>
            </a:xfrm>
            <a:custGeom>
              <a:avLst/>
              <a:gdLst/>
              <a:ahLst/>
              <a:cxnLst/>
              <a:rect l="l" t="t" r="r" b="b"/>
              <a:pathLst>
                <a:path w="13270" h="2932" extrusionOk="0">
                  <a:moveTo>
                    <a:pt x="9462" y="0"/>
                  </a:moveTo>
                  <a:cubicBezTo>
                    <a:pt x="9347" y="0"/>
                    <a:pt x="9223" y="16"/>
                    <a:pt x="9089" y="49"/>
                  </a:cubicBezTo>
                  <a:cubicBezTo>
                    <a:pt x="8298" y="271"/>
                    <a:pt x="7886" y="841"/>
                    <a:pt x="7506" y="1379"/>
                  </a:cubicBezTo>
                  <a:cubicBezTo>
                    <a:pt x="7041" y="2092"/>
                    <a:pt x="6577" y="2774"/>
                    <a:pt x="5401" y="2774"/>
                  </a:cubicBezTo>
                  <a:cubicBezTo>
                    <a:pt x="5375" y="2774"/>
                    <a:pt x="5348" y="2773"/>
                    <a:pt x="5321" y="2773"/>
                  </a:cubicBezTo>
                  <a:cubicBezTo>
                    <a:pt x="4117" y="2741"/>
                    <a:pt x="3262" y="2266"/>
                    <a:pt x="2439" y="1791"/>
                  </a:cubicBezTo>
                  <a:cubicBezTo>
                    <a:pt x="1679" y="1348"/>
                    <a:pt x="950" y="936"/>
                    <a:pt x="0" y="936"/>
                  </a:cubicBezTo>
                  <a:lnTo>
                    <a:pt x="0" y="1094"/>
                  </a:lnTo>
                  <a:cubicBezTo>
                    <a:pt x="887" y="1094"/>
                    <a:pt x="1615" y="1506"/>
                    <a:pt x="2375" y="1949"/>
                  </a:cubicBezTo>
                  <a:cubicBezTo>
                    <a:pt x="3199" y="2424"/>
                    <a:pt x="4086" y="2931"/>
                    <a:pt x="5289" y="2931"/>
                  </a:cubicBezTo>
                  <a:lnTo>
                    <a:pt x="5352" y="2931"/>
                  </a:lnTo>
                  <a:cubicBezTo>
                    <a:pt x="6682" y="2931"/>
                    <a:pt x="7157" y="2203"/>
                    <a:pt x="7664" y="1474"/>
                  </a:cubicBezTo>
                  <a:cubicBezTo>
                    <a:pt x="8013" y="936"/>
                    <a:pt x="8393" y="398"/>
                    <a:pt x="9121" y="208"/>
                  </a:cubicBezTo>
                  <a:cubicBezTo>
                    <a:pt x="9237" y="179"/>
                    <a:pt x="9344" y="165"/>
                    <a:pt x="9445" y="165"/>
                  </a:cubicBezTo>
                  <a:cubicBezTo>
                    <a:pt x="10008" y="165"/>
                    <a:pt x="10365" y="584"/>
                    <a:pt x="10768" y="1094"/>
                  </a:cubicBezTo>
                  <a:cubicBezTo>
                    <a:pt x="11338" y="1759"/>
                    <a:pt x="11940" y="2519"/>
                    <a:pt x="13270" y="2551"/>
                  </a:cubicBezTo>
                  <a:lnTo>
                    <a:pt x="13270" y="2393"/>
                  </a:lnTo>
                  <a:cubicBezTo>
                    <a:pt x="12035" y="2361"/>
                    <a:pt x="11433" y="1633"/>
                    <a:pt x="10926" y="999"/>
                  </a:cubicBezTo>
                  <a:cubicBezTo>
                    <a:pt x="10496" y="488"/>
                    <a:pt x="10111" y="0"/>
                    <a:pt x="9462"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23"/>
            <p:cNvSpPr/>
            <p:nvPr/>
          </p:nvSpPr>
          <p:spPr>
            <a:xfrm>
              <a:off x="4931223" y="2589405"/>
              <a:ext cx="450406" cy="160869"/>
            </a:xfrm>
            <a:custGeom>
              <a:avLst/>
              <a:gdLst/>
              <a:ahLst/>
              <a:cxnLst/>
              <a:rect l="l" t="t" r="r" b="b"/>
              <a:pathLst>
                <a:path w="13302" h="4751" extrusionOk="0">
                  <a:moveTo>
                    <a:pt x="4972" y="0"/>
                  </a:moveTo>
                  <a:cubicBezTo>
                    <a:pt x="3547" y="0"/>
                    <a:pt x="2660" y="1235"/>
                    <a:pt x="1900" y="2344"/>
                  </a:cubicBezTo>
                  <a:cubicBezTo>
                    <a:pt x="1299" y="3230"/>
                    <a:pt x="729" y="4054"/>
                    <a:pt x="0" y="4054"/>
                  </a:cubicBezTo>
                  <a:lnTo>
                    <a:pt x="0" y="4212"/>
                  </a:lnTo>
                  <a:cubicBezTo>
                    <a:pt x="824" y="4212"/>
                    <a:pt x="1425" y="3357"/>
                    <a:pt x="2059" y="2439"/>
                  </a:cubicBezTo>
                  <a:cubicBezTo>
                    <a:pt x="2787" y="1362"/>
                    <a:pt x="3642" y="158"/>
                    <a:pt x="4972" y="158"/>
                  </a:cubicBezTo>
                  <a:cubicBezTo>
                    <a:pt x="6271" y="158"/>
                    <a:pt x="6809" y="1394"/>
                    <a:pt x="7348" y="2597"/>
                  </a:cubicBezTo>
                  <a:cubicBezTo>
                    <a:pt x="7854" y="3705"/>
                    <a:pt x="8298" y="4750"/>
                    <a:pt x="9343" y="4750"/>
                  </a:cubicBezTo>
                  <a:cubicBezTo>
                    <a:pt x="10388" y="4750"/>
                    <a:pt x="10863" y="4275"/>
                    <a:pt x="11306" y="3800"/>
                  </a:cubicBezTo>
                  <a:cubicBezTo>
                    <a:pt x="11781" y="3294"/>
                    <a:pt x="12225" y="2819"/>
                    <a:pt x="13301" y="2819"/>
                  </a:cubicBezTo>
                  <a:lnTo>
                    <a:pt x="13301" y="2660"/>
                  </a:lnTo>
                  <a:cubicBezTo>
                    <a:pt x="12130" y="2660"/>
                    <a:pt x="11654" y="3167"/>
                    <a:pt x="11179" y="3674"/>
                  </a:cubicBezTo>
                  <a:cubicBezTo>
                    <a:pt x="10736" y="4149"/>
                    <a:pt x="10324" y="4592"/>
                    <a:pt x="9343" y="4592"/>
                  </a:cubicBezTo>
                  <a:cubicBezTo>
                    <a:pt x="8424" y="4592"/>
                    <a:pt x="7981" y="3579"/>
                    <a:pt x="7506" y="2534"/>
                  </a:cubicBezTo>
                  <a:cubicBezTo>
                    <a:pt x="6936" y="1299"/>
                    <a:pt x="6366" y="0"/>
                    <a:pt x="4972"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23"/>
            <p:cNvSpPr/>
            <p:nvPr/>
          </p:nvSpPr>
          <p:spPr>
            <a:xfrm>
              <a:off x="4928006" y="2564721"/>
              <a:ext cx="3251" cy="229503"/>
            </a:xfrm>
            <a:custGeom>
              <a:avLst/>
              <a:gdLst/>
              <a:ahLst/>
              <a:cxnLst/>
              <a:rect l="l" t="t" r="r" b="b"/>
              <a:pathLst>
                <a:path w="96" h="6778" extrusionOk="0">
                  <a:moveTo>
                    <a:pt x="0" y="1"/>
                  </a:moveTo>
                  <a:lnTo>
                    <a:pt x="0" y="6778"/>
                  </a:lnTo>
                  <a:lnTo>
                    <a:pt x="95" y="6778"/>
                  </a:lnTo>
                  <a:lnTo>
                    <a:pt x="9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23"/>
            <p:cNvSpPr/>
            <p:nvPr/>
          </p:nvSpPr>
          <p:spPr>
            <a:xfrm>
              <a:off x="5379428" y="2564721"/>
              <a:ext cx="3251" cy="229503"/>
            </a:xfrm>
            <a:custGeom>
              <a:avLst/>
              <a:gdLst/>
              <a:ahLst/>
              <a:cxnLst/>
              <a:rect l="l" t="t" r="r" b="b"/>
              <a:pathLst>
                <a:path w="96" h="6778" extrusionOk="0">
                  <a:moveTo>
                    <a:pt x="1" y="1"/>
                  </a:moveTo>
                  <a:lnTo>
                    <a:pt x="1" y="6778"/>
                  </a:lnTo>
                  <a:lnTo>
                    <a:pt x="96" y="6778"/>
                  </a:lnTo>
                  <a:lnTo>
                    <a:pt x="96"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23"/>
            <p:cNvSpPr/>
            <p:nvPr/>
          </p:nvSpPr>
          <p:spPr>
            <a:xfrm>
              <a:off x="4928006" y="2792057"/>
              <a:ext cx="454672" cy="3251"/>
            </a:xfrm>
            <a:custGeom>
              <a:avLst/>
              <a:gdLst/>
              <a:ahLst/>
              <a:cxnLst/>
              <a:rect l="l" t="t" r="r" b="b"/>
              <a:pathLst>
                <a:path w="13428" h="96" extrusionOk="0">
                  <a:moveTo>
                    <a:pt x="0" y="1"/>
                  </a:moveTo>
                  <a:lnTo>
                    <a:pt x="0" y="96"/>
                  </a:lnTo>
                  <a:lnTo>
                    <a:pt x="13428" y="96"/>
                  </a:lnTo>
                  <a:lnTo>
                    <a:pt x="1342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23"/>
            <p:cNvSpPr/>
            <p:nvPr/>
          </p:nvSpPr>
          <p:spPr>
            <a:xfrm>
              <a:off x="3990795" y="2422103"/>
              <a:ext cx="1493768" cy="1051962"/>
            </a:xfrm>
            <a:custGeom>
              <a:avLst/>
              <a:gdLst/>
              <a:ahLst/>
              <a:cxnLst/>
              <a:rect l="l" t="t" r="r" b="b"/>
              <a:pathLst>
                <a:path w="44116" h="31068" extrusionOk="0">
                  <a:moveTo>
                    <a:pt x="41392" y="222"/>
                  </a:moveTo>
                  <a:cubicBezTo>
                    <a:pt x="42057" y="222"/>
                    <a:pt x="42690" y="476"/>
                    <a:pt x="43165" y="951"/>
                  </a:cubicBezTo>
                  <a:cubicBezTo>
                    <a:pt x="43640" y="1458"/>
                    <a:pt x="43894" y="2091"/>
                    <a:pt x="43894" y="2756"/>
                  </a:cubicBezTo>
                  <a:lnTo>
                    <a:pt x="43799" y="28851"/>
                  </a:lnTo>
                  <a:cubicBezTo>
                    <a:pt x="43799" y="29389"/>
                    <a:pt x="43640" y="29928"/>
                    <a:pt x="43292" y="30371"/>
                  </a:cubicBezTo>
                  <a:cubicBezTo>
                    <a:pt x="42849" y="30688"/>
                    <a:pt x="42342" y="30878"/>
                    <a:pt x="41804" y="30878"/>
                  </a:cubicBezTo>
                  <a:lnTo>
                    <a:pt x="2724" y="30878"/>
                  </a:lnTo>
                  <a:cubicBezTo>
                    <a:pt x="2059" y="30878"/>
                    <a:pt x="1426" y="30593"/>
                    <a:pt x="951" y="30118"/>
                  </a:cubicBezTo>
                  <a:cubicBezTo>
                    <a:pt x="476" y="29643"/>
                    <a:pt x="222" y="29009"/>
                    <a:pt x="222" y="28344"/>
                  </a:cubicBezTo>
                  <a:lnTo>
                    <a:pt x="317" y="2249"/>
                  </a:lnTo>
                  <a:cubicBezTo>
                    <a:pt x="317" y="1711"/>
                    <a:pt x="476" y="1172"/>
                    <a:pt x="792" y="729"/>
                  </a:cubicBezTo>
                  <a:cubicBezTo>
                    <a:pt x="1236" y="412"/>
                    <a:pt x="1774" y="222"/>
                    <a:pt x="2312" y="222"/>
                  </a:cubicBezTo>
                  <a:close/>
                  <a:moveTo>
                    <a:pt x="2312" y="1"/>
                  </a:moveTo>
                  <a:cubicBezTo>
                    <a:pt x="1711" y="1"/>
                    <a:pt x="1109" y="222"/>
                    <a:pt x="666" y="571"/>
                  </a:cubicBezTo>
                  <a:cubicBezTo>
                    <a:pt x="317" y="1046"/>
                    <a:pt x="96" y="1616"/>
                    <a:pt x="96" y="2249"/>
                  </a:cubicBezTo>
                  <a:lnTo>
                    <a:pt x="1" y="28344"/>
                  </a:lnTo>
                  <a:cubicBezTo>
                    <a:pt x="1" y="29865"/>
                    <a:pt x="1236" y="31068"/>
                    <a:pt x="2724" y="31068"/>
                  </a:cubicBezTo>
                  <a:lnTo>
                    <a:pt x="41804" y="31068"/>
                  </a:lnTo>
                  <a:cubicBezTo>
                    <a:pt x="42437" y="31068"/>
                    <a:pt x="43007" y="30878"/>
                    <a:pt x="43450" y="30498"/>
                  </a:cubicBezTo>
                  <a:cubicBezTo>
                    <a:pt x="43799" y="30055"/>
                    <a:pt x="44021" y="29484"/>
                    <a:pt x="44021" y="28851"/>
                  </a:cubicBezTo>
                  <a:lnTo>
                    <a:pt x="44116" y="2756"/>
                  </a:lnTo>
                  <a:cubicBezTo>
                    <a:pt x="44116" y="1236"/>
                    <a:pt x="42880" y="1"/>
                    <a:pt x="4139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23"/>
            <p:cNvSpPr/>
            <p:nvPr/>
          </p:nvSpPr>
          <p:spPr>
            <a:xfrm>
              <a:off x="4889406" y="3318546"/>
              <a:ext cx="1345766" cy="995145"/>
            </a:xfrm>
            <a:custGeom>
              <a:avLst/>
              <a:gdLst/>
              <a:ahLst/>
              <a:cxnLst/>
              <a:rect l="l" t="t" r="r" b="b"/>
              <a:pathLst>
                <a:path w="39745" h="29390" extrusionOk="0">
                  <a:moveTo>
                    <a:pt x="2090" y="1"/>
                  </a:moveTo>
                  <a:cubicBezTo>
                    <a:pt x="1520" y="1"/>
                    <a:pt x="1014" y="191"/>
                    <a:pt x="602" y="539"/>
                  </a:cubicBezTo>
                  <a:cubicBezTo>
                    <a:pt x="285" y="983"/>
                    <a:pt x="95" y="1521"/>
                    <a:pt x="95" y="2123"/>
                  </a:cubicBezTo>
                  <a:lnTo>
                    <a:pt x="32" y="26793"/>
                  </a:lnTo>
                  <a:cubicBezTo>
                    <a:pt x="0" y="28250"/>
                    <a:pt x="1109" y="29390"/>
                    <a:pt x="2470" y="29390"/>
                  </a:cubicBezTo>
                  <a:lnTo>
                    <a:pt x="37623" y="29390"/>
                  </a:lnTo>
                  <a:cubicBezTo>
                    <a:pt x="38193" y="29390"/>
                    <a:pt x="38731" y="29200"/>
                    <a:pt x="39143" y="28851"/>
                  </a:cubicBezTo>
                  <a:cubicBezTo>
                    <a:pt x="39460" y="28408"/>
                    <a:pt x="39650" y="27870"/>
                    <a:pt x="39650" y="27300"/>
                  </a:cubicBezTo>
                  <a:lnTo>
                    <a:pt x="39713" y="2598"/>
                  </a:lnTo>
                  <a:cubicBezTo>
                    <a:pt x="39745" y="1173"/>
                    <a:pt x="38636" y="1"/>
                    <a:pt x="372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23"/>
            <p:cNvSpPr/>
            <p:nvPr/>
          </p:nvSpPr>
          <p:spPr>
            <a:xfrm>
              <a:off x="5010557" y="3750634"/>
              <a:ext cx="1086297" cy="377539"/>
            </a:xfrm>
            <a:custGeom>
              <a:avLst/>
              <a:gdLst/>
              <a:ahLst/>
              <a:cxnLst/>
              <a:rect l="l" t="t" r="r" b="b"/>
              <a:pathLst>
                <a:path w="32082" h="11150" extrusionOk="0">
                  <a:moveTo>
                    <a:pt x="9222" y="1"/>
                  </a:moveTo>
                  <a:cubicBezTo>
                    <a:pt x="7670" y="1"/>
                    <a:pt x="6724" y="1219"/>
                    <a:pt x="5733" y="2504"/>
                  </a:cubicBezTo>
                  <a:cubicBezTo>
                    <a:pt x="4466" y="4119"/>
                    <a:pt x="3009" y="5956"/>
                    <a:pt x="1" y="6020"/>
                  </a:cubicBezTo>
                  <a:lnTo>
                    <a:pt x="32" y="11150"/>
                  </a:lnTo>
                  <a:cubicBezTo>
                    <a:pt x="32" y="11150"/>
                    <a:pt x="29865" y="11087"/>
                    <a:pt x="32082" y="11087"/>
                  </a:cubicBezTo>
                  <a:lnTo>
                    <a:pt x="32082" y="2346"/>
                  </a:lnTo>
                  <a:cubicBezTo>
                    <a:pt x="29770" y="2346"/>
                    <a:pt x="27996" y="3423"/>
                    <a:pt x="26128" y="4531"/>
                  </a:cubicBezTo>
                  <a:cubicBezTo>
                    <a:pt x="24164" y="5735"/>
                    <a:pt x="22106" y="6970"/>
                    <a:pt x="19256" y="7001"/>
                  </a:cubicBezTo>
                  <a:cubicBezTo>
                    <a:pt x="19200" y="7002"/>
                    <a:pt x="19146" y="7003"/>
                    <a:pt x="19092" y="7003"/>
                  </a:cubicBezTo>
                  <a:cubicBezTo>
                    <a:pt x="16145" y="7003"/>
                    <a:pt x="15085" y="5321"/>
                    <a:pt x="13904" y="3518"/>
                  </a:cubicBezTo>
                  <a:cubicBezTo>
                    <a:pt x="13017" y="2093"/>
                    <a:pt x="12067" y="604"/>
                    <a:pt x="10135" y="129"/>
                  </a:cubicBezTo>
                  <a:cubicBezTo>
                    <a:pt x="9808" y="41"/>
                    <a:pt x="9505" y="1"/>
                    <a:pt x="922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23"/>
            <p:cNvSpPr/>
            <p:nvPr/>
          </p:nvSpPr>
          <p:spPr>
            <a:xfrm>
              <a:off x="5011640" y="3606999"/>
              <a:ext cx="1085213" cy="408589"/>
            </a:xfrm>
            <a:custGeom>
              <a:avLst/>
              <a:gdLst/>
              <a:ahLst/>
              <a:cxnLst/>
              <a:rect l="l" t="t" r="r" b="b"/>
              <a:pathLst>
                <a:path w="32050" h="12067" extrusionOk="0">
                  <a:moveTo>
                    <a:pt x="20015" y="1"/>
                  </a:moveTo>
                  <a:cubicBezTo>
                    <a:pt x="16658" y="1"/>
                    <a:pt x="15265" y="3263"/>
                    <a:pt x="13935" y="6398"/>
                  </a:cubicBezTo>
                  <a:cubicBezTo>
                    <a:pt x="12795" y="9122"/>
                    <a:pt x="11718" y="11655"/>
                    <a:pt x="9501" y="11655"/>
                  </a:cubicBezTo>
                  <a:cubicBezTo>
                    <a:pt x="7126" y="11655"/>
                    <a:pt x="6113" y="10515"/>
                    <a:pt x="5036" y="9312"/>
                  </a:cubicBezTo>
                  <a:cubicBezTo>
                    <a:pt x="3896" y="8045"/>
                    <a:pt x="2724" y="6746"/>
                    <a:pt x="0" y="6746"/>
                  </a:cubicBezTo>
                  <a:lnTo>
                    <a:pt x="0" y="7158"/>
                  </a:lnTo>
                  <a:cubicBezTo>
                    <a:pt x="2566" y="7158"/>
                    <a:pt x="3611" y="8361"/>
                    <a:pt x="4751" y="9597"/>
                  </a:cubicBezTo>
                  <a:cubicBezTo>
                    <a:pt x="5828" y="10832"/>
                    <a:pt x="6936" y="12067"/>
                    <a:pt x="9501" y="12067"/>
                  </a:cubicBezTo>
                  <a:cubicBezTo>
                    <a:pt x="11971" y="12067"/>
                    <a:pt x="13111" y="9407"/>
                    <a:pt x="14315" y="6588"/>
                  </a:cubicBezTo>
                  <a:cubicBezTo>
                    <a:pt x="15582" y="3548"/>
                    <a:pt x="16912" y="413"/>
                    <a:pt x="20015" y="413"/>
                  </a:cubicBezTo>
                  <a:cubicBezTo>
                    <a:pt x="23246" y="413"/>
                    <a:pt x="25272" y="3484"/>
                    <a:pt x="27078" y="6176"/>
                  </a:cubicBezTo>
                  <a:cubicBezTo>
                    <a:pt x="28598" y="8488"/>
                    <a:pt x="30054" y="10673"/>
                    <a:pt x="32050" y="10673"/>
                  </a:cubicBezTo>
                  <a:lnTo>
                    <a:pt x="32050" y="10262"/>
                  </a:lnTo>
                  <a:cubicBezTo>
                    <a:pt x="30244" y="10262"/>
                    <a:pt x="28883" y="8171"/>
                    <a:pt x="27394" y="5955"/>
                  </a:cubicBezTo>
                  <a:cubicBezTo>
                    <a:pt x="25557" y="3168"/>
                    <a:pt x="23467" y="1"/>
                    <a:pt x="2001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23"/>
            <p:cNvSpPr/>
            <p:nvPr/>
          </p:nvSpPr>
          <p:spPr>
            <a:xfrm>
              <a:off x="6096820" y="3543749"/>
              <a:ext cx="7551" cy="582290"/>
            </a:xfrm>
            <a:custGeom>
              <a:avLst/>
              <a:gdLst/>
              <a:ahLst/>
              <a:cxnLst/>
              <a:rect l="l" t="t" r="r" b="b"/>
              <a:pathLst>
                <a:path w="223" h="17197" extrusionOk="0">
                  <a:moveTo>
                    <a:pt x="1" y="0"/>
                  </a:moveTo>
                  <a:lnTo>
                    <a:pt x="1" y="17197"/>
                  </a:lnTo>
                  <a:lnTo>
                    <a:pt x="222" y="17197"/>
                  </a:lnTo>
                  <a:lnTo>
                    <a:pt x="22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23"/>
            <p:cNvSpPr/>
            <p:nvPr/>
          </p:nvSpPr>
          <p:spPr>
            <a:xfrm>
              <a:off x="5007340" y="3543749"/>
              <a:ext cx="7551" cy="582290"/>
            </a:xfrm>
            <a:custGeom>
              <a:avLst/>
              <a:gdLst/>
              <a:ahLst/>
              <a:cxnLst/>
              <a:rect l="l" t="t" r="r" b="b"/>
              <a:pathLst>
                <a:path w="223" h="17197" extrusionOk="0">
                  <a:moveTo>
                    <a:pt x="1" y="0"/>
                  </a:moveTo>
                  <a:lnTo>
                    <a:pt x="1" y="17197"/>
                  </a:lnTo>
                  <a:lnTo>
                    <a:pt x="222" y="17197"/>
                  </a:lnTo>
                  <a:lnTo>
                    <a:pt x="22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23"/>
            <p:cNvSpPr/>
            <p:nvPr/>
          </p:nvSpPr>
          <p:spPr>
            <a:xfrm>
              <a:off x="5007340" y="4121705"/>
              <a:ext cx="1097030" cy="8634"/>
            </a:xfrm>
            <a:custGeom>
              <a:avLst/>
              <a:gdLst/>
              <a:ahLst/>
              <a:cxnLst/>
              <a:rect l="l" t="t" r="r" b="b"/>
              <a:pathLst>
                <a:path w="32399" h="255" extrusionOk="0">
                  <a:moveTo>
                    <a:pt x="1" y="1"/>
                  </a:moveTo>
                  <a:lnTo>
                    <a:pt x="1" y="254"/>
                  </a:lnTo>
                  <a:lnTo>
                    <a:pt x="32398" y="254"/>
                  </a:lnTo>
                  <a:lnTo>
                    <a:pt x="3239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23"/>
            <p:cNvSpPr/>
            <p:nvPr/>
          </p:nvSpPr>
          <p:spPr>
            <a:xfrm>
              <a:off x="4887239" y="3315329"/>
              <a:ext cx="1350100" cy="1001579"/>
            </a:xfrm>
            <a:custGeom>
              <a:avLst/>
              <a:gdLst/>
              <a:ahLst/>
              <a:cxnLst/>
              <a:rect l="l" t="t" r="r" b="b"/>
              <a:pathLst>
                <a:path w="39873" h="29580" extrusionOk="0">
                  <a:moveTo>
                    <a:pt x="37402" y="191"/>
                  </a:moveTo>
                  <a:cubicBezTo>
                    <a:pt x="38669" y="191"/>
                    <a:pt x="39714" y="1268"/>
                    <a:pt x="39714" y="2598"/>
                  </a:cubicBezTo>
                  <a:lnTo>
                    <a:pt x="39714" y="27521"/>
                  </a:lnTo>
                  <a:cubicBezTo>
                    <a:pt x="39714" y="28566"/>
                    <a:pt x="38890" y="29390"/>
                    <a:pt x="37909" y="29390"/>
                  </a:cubicBezTo>
                  <a:lnTo>
                    <a:pt x="2503" y="29390"/>
                  </a:lnTo>
                  <a:cubicBezTo>
                    <a:pt x="1236" y="29390"/>
                    <a:pt x="159" y="28281"/>
                    <a:pt x="159" y="26919"/>
                  </a:cubicBezTo>
                  <a:lnTo>
                    <a:pt x="159" y="2059"/>
                  </a:lnTo>
                  <a:cubicBezTo>
                    <a:pt x="159" y="1014"/>
                    <a:pt x="983" y="191"/>
                    <a:pt x="1964" y="191"/>
                  </a:cubicBezTo>
                  <a:close/>
                  <a:moveTo>
                    <a:pt x="1964" y="1"/>
                  </a:moveTo>
                  <a:cubicBezTo>
                    <a:pt x="888" y="1"/>
                    <a:pt x="1" y="919"/>
                    <a:pt x="1" y="2059"/>
                  </a:cubicBezTo>
                  <a:lnTo>
                    <a:pt x="1" y="26919"/>
                  </a:lnTo>
                  <a:cubicBezTo>
                    <a:pt x="1" y="28376"/>
                    <a:pt x="1109" y="29580"/>
                    <a:pt x="2503" y="29580"/>
                  </a:cubicBezTo>
                  <a:lnTo>
                    <a:pt x="37909" y="29580"/>
                  </a:lnTo>
                  <a:cubicBezTo>
                    <a:pt x="38985" y="29580"/>
                    <a:pt x="39872" y="28661"/>
                    <a:pt x="39872" y="27521"/>
                  </a:cubicBezTo>
                  <a:lnTo>
                    <a:pt x="39872" y="2598"/>
                  </a:lnTo>
                  <a:cubicBezTo>
                    <a:pt x="39872" y="1173"/>
                    <a:pt x="38764" y="1"/>
                    <a:pt x="3740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23"/>
            <p:cNvSpPr/>
            <p:nvPr/>
          </p:nvSpPr>
          <p:spPr>
            <a:xfrm>
              <a:off x="2626813" y="3076210"/>
              <a:ext cx="1828338" cy="1317899"/>
            </a:xfrm>
            <a:custGeom>
              <a:avLst/>
              <a:gdLst/>
              <a:ahLst/>
              <a:cxnLst/>
              <a:rect l="l" t="t" r="r" b="b"/>
              <a:pathLst>
                <a:path w="53997" h="38922" extrusionOk="0">
                  <a:moveTo>
                    <a:pt x="2851" y="1"/>
                  </a:moveTo>
                  <a:cubicBezTo>
                    <a:pt x="2091" y="1"/>
                    <a:pt x="1394" y="254"/>
                    <a:pt x="824" y="697"/>
                  </a:cubicBezTo>
                  <a:cubicBezTo>
                    <a:pt x="380" y="1299"/>
                    <a:pt x="127" y="1996"/>
                    <a:pt x="127" y="2788"/>
                  </a:cubicBezTo>
                  <a:lnTo>
                    <a:pt x="32" y="35470"/>
                  </a:lnTo>
                  <a:cubicBezTo>
                    <a:pt x="0" y="37370"/>
                    <a:pt x="1521" y="38922"/>
                    <a:pt x="3357" y="38922"/>
                  </a:cubicBezTo>
                  <a:lnTo>
                    <a:pt x="51178" y="38922"/>
                  </a:lnTo>
                  <a:cubicBezTo>
                    <a:pt x="51938" y="38922"/>
                    <a:pt x="52634" y="38637"/>
                    <a:pt x="53204" y="38193"/>
                  </a:cubicBezTo>
                  <a:cubicBezTo>
                    <a:pt x="53648" y="37623"/>
                    <a:pt x="53901" y="36895"/>
                    <a:pt x="53901" y="36135"/>
                  </a:cubicBezTo>
                  <a:lnTo>
                    <a:pt x="53996" y="3421"/>
                  </a:lnTo>
                  <a:cubicBezTo>
                    <a:pt x="53996" y="1521"/>
                    <a:pt x="52508" y="1"/>
                    <a:pt x="506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23"/>
            <p:cNvSpPr/>
            <p:nvPr/>
          </p:nvSpPr>
          <p:spPr>
            <a:xfrm>
              <a:off x="2796248" y="3257429"/>
              <a:ext cx="856793" cy="876128"/>
            </a:xfrm>
            <a:custGeom>
              <a:avLst/>
              <a:gdLst/>
              <a:ahLst/>
              <a:cxnLst/>
              <a:rect l="l" t="t" r="r" b="b"/>
              <a:pathLst>
                <a:path w="25304" h="25875" extrusionOk="0">
                  <a:moveTo>
                    <a:pt x="12636" y="4783"/>
                  </a:moveTo>
                  <a:cubicBezTo>
                    <a:pt x="17038" y="4783"/>
                    <a:pt x="20617" y="8456"/>
                    <a:pt x="20617" y="12922"/>
                  </a:cubicBezTo>
                  <a:cubicBezTo>
                    <a:pt x="20617" y="17419"/>
                    <a:pt x="17038" y="21092"/>
                    <a:pt x="12636" y="21092"/>
                  </a:cubicBezTo>
                  <a:cubicBezTo>
                    <a:pt x="8266" y="21092"/>
                    <a:pt x="4687" y="17419"/>
                    <a:pt x="4687" y="12922"/>
                  </a:cubicBezTo>
                  <a:cubicBezTo>
                    <a:pt x="4687" y="8456"/>
                    <a:pt x="8266" y="4783"/>
                    <a:pt x="12636" y="4783"/>
                  </a:cubicBezTo>
                  <a:close/>
                  <a:moveTo>
                    <a:pt x="12636" y="1"/>
                  </a:moveTo>
                  <a:cubicBezTo>
                    <a:pt x="5669" y="1"/>
                    <a:pt x="0" y="5796"/>
                    <a:pt x="0" y="12922"/>
                  </a:cubicBezTo>
                  <a:cubicBezTo>
                    <a:pt x="0" y="20079"/>
                    <a:pt x="5669" y="25874"/>
                    <a:pt x="12636" y="25874"/>
                  </a:cubicBezTo>
                  <a:cubicBezTo>
                    <a:pt x="19635" y="25874"/>
                    <a:pt x="25304" y="20079"/>
                    <a:pt x="25304" y="12922"/>
                  </a:cubicBezTo>
                  <a:cubicBezTo>
                    <a:pt x="25304" y="5796"/>
                    <a:pt x="19635" y="1"/>
                    <a:pt x="1263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23"/>
            <p:cNvSpPr/>
            <p:nvPr/>
          </p:nvSpPr>
          <p:spPr>
            <a:xfrm>
              <a:off x="2796248" y="3257429"/>
              <a:ext cx="856793" cy="876128"/>
            </a:xfrm>
            <a:custGeom>
              <a:avLst/>
              <a:gdLst/>
              <a:ahLst/>
              <a:cxnLst/>
              <a:rect l="l" t="t" r="r" b="b"/>
              <a:pathLst>
                <a:path w="25304" h="25875" extrusionOk="0">
                  <a:moveTo>
                    <a:pt x="12636" y="1"/>
                  </a:moveTo>
                  <a:lnTo>
                    <a:pt x="12636" y="4783"/>
                  </a:lnTo>
                  <a:cubicBezTo>
                    <a:pt x="17038" y="4783"/>
                    <a:pt x="20617" y="8456"/>
                    <a:pt x="20617" y="12922"/>
                  </a:cubicBezTo>
                  <a:cubicBezTo>
                    <a:pt x="20617" y="17419"/>
                    <a:pt x="17038" y="21092"/>
                    <a:pt x="12636" y="21092"/>
                  </a:cubicBezTo>
                  <a:cubicBezTo>
                    <a:pt x="8266" y="21092"/>
                    <a:pt x="4687" y="17419"/>
                    <a:pt x="4687" y="12922"/>
                  </a:cubicBezTo>
                  <a:cubicBezTo>
                    <a:pt x="4687" y="12130"/>
                    <a:pt x="4782" y="11338"/>
                    <a:pt x="5004" y="10578"/>
                  </a:cubicBezTo>
                  <a:lnTo>
                    <a:pt x="539" y="9216"/>
                  </a:lnTo>
                  <a:cubicBezTo>
                    <a:pt x="159" y="10420"/>
                    <a:pt x="0" y="11655"/>
                    <a:pt x="0" y="12922"/>
                  </a:cubicBezTo>
                  <a:cubicBezTo>
                    <a:pt x="0" y="20079"/>
                    <a:pt x="5669" y="25874"/>
                    <a:pt x="12636" y="25874"/>
                  </a:cubicBezTo>
                  <a:cubicBezTo>
                    <a:pt x="19635" y="25874"/>
                    <a:pt x="25304" y="20079"/>
                    <a:pt x="25304" y="12922"/>
                  </a:cubicBezTo>
                  <a:cubicBezTo>
                    <a:pt x="25304" y="5796"/>
                    <a:pt x="19635" y="1"/>
                    <a:pt x="1263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23"/>
            <p:cNvSpPr/>
            <p:nvPr/>
          </p:nvSpPr>
          <p:spPr>
            <a:xfrm>
              <a:off x="2796248" y="3314280"/>
              <a:ext cx="856793" cy="819277"/>
            </a:xfrm>
            <a:custGeom>
              <a:avLst/>
              <a:gdLst/>
              <a:ahLst/>
              <a:cxnLst/>
              <a:rect l="l" t="t" r="r" b="b"/>
              <a:pathLst>
                <a:path w="25304" h="24196" extrusionOk="0">
                  <a:moveTo>
                    <a:pt x="18907" y="0"/>
                  </a:moveTo>
                  <a:lnTo>
                    <a:pt x="16595" y="4181"/>
                  </a:lnTo>
                  <a:cubicBezTo>
                    <a:pt x="19065" y="5637"/>
                    <a:pt x="20617" y="8329"/>
                    <a:pt x="20617" y="11243"/>
                  </a:cubicBezTo>
                  <a:cubicBezTo>
                    <a:pt x="20617" y="15740"/>
                    <a:pt x="17038" y="19382"/>
                    <a:pt x="12636" y="19382"/>
                  </a:cubicBezTo>
                  <a:cubicBezTo>
                    <a:pt x="10514" y="19382"/>
                    <a:pt x="8487" y="18527"/>
                    <a:pt x="6967" y="16975"/>
                  </a:cubicBezTo>
                  <a:cubicBezTo>
                    <a:pt x="5511" y="15423"/>
                    <a:pt x="4687" y="13396"/>
                    <a:pt x="4687" y="11243"/>
                  </a:cubicBezTo>
                  <a:lnTo>
                    <a:pt x="0" y="11243"/>
                  </a:lnTo>
                  <a:cubicBezTo>
                    <a:pt x="0" y="14695"/>
                    <a:pt x="1299" y="17925"/>
                    <a:pt x="3642" y="20363"/>
                  </a:cubicBezTo>
                  <a:cubicBezTo>
                    <a:pt x="6049" y="22834"/>
                    <a:pt x="9248" y="24195"/>
                    <a:pt x="12636" y="24195"/>
                  </a:cubicBezTo>
                  <a:cubicBezTo>
                    <a:pt x="19635" y="24195"/>
                    <a:pt x="25304" y="18400"/>
                    <a:pt x="25304" y="11243"/>
                  </a:cubicBezTo>
                  <a:cubicBezTo>
                    <a:pt x="25304" y="6619"/>
                    <a:pt x="22865" y="2312"/>
                    <a:pt x="1890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23"/>
            <p:cNvSpPr/>
            <p:nvPr/>
          </p:nvSpPr>
          <p:spPr>
            <a:xfrm>
              <a:off x="3853527" y="3390397"/>
              <a:ext cx="413972" cy="17201"/>
            </a:xfrm>
            <a:custGeom>
              <a:avLst/>
              <a:gdLst/>
              <a:ahLst/>
              <a:cxnLst/>
              <a:rect l="l" t="t" r="r" b="b"/>
              <a:pathLst>
                <a:path w="12226" h="508" extrusionOk="0">
                  <a:moveTo>
                    <a:pt x="1" y="1"/>
                  </a:moveTo>
                  <a:lnTo>
                    <a:pt x="1" y="507"/>
                  </a:lnTo>
                  <a:lnTo>
                    <a:pt x="12225" y="507"/>
                  </a:lnTo>
                  <a:lnTo>
                    <a:pt x="1222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23"/>
            <p:cNvSpPr/>
            <p:nvPr/>
          </p:nvSpPr>
          <p:spPr>
            <a:xfrm>
              <a:off x="3853527" y="3430081"/>
              <a:ext cx="401106" cy="17201"/>
            </a:xfrm>
            <a:custGeom>
              <a:avLst/>
              <a:gdLst/>
              <a:ahLst/>
              <a:cxnLst/>
              <a:rect l="l" t="t" r="r" b="b"/>
              <a:pathLst>
                <a:path w="11846" h="508" extrusionOk="0">
                  <a:moveTo>
                    <a:pt x="1" y="0"/>
                  </a:moveTo>
                  <a:lnTo>
                    <a:pt x="1" y="507"/>
                  </a:lnTo>
                  <a:lnTo>
                    <a:pt x="11845" y="507"/>
                  </a:lnTo>
                  <a:lnTo>
                    <a:pt x="11845"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23"/>
            <p:cNvSpPr/>
            <p:nvPr/>
          </p:nvSpPr>
          <p:spPr>
            <a:xfrm>
              <a:off x="3853527" y="3468681"/>
              <a:ext cx="365722" cy="17201"/>
            </a:xfrm>
            <a:custGeom>
              <a:avLst/>
              <a:gdLst/>
              <a:ahLst/>
              <a:cxnLst/>
              <a:rect l="l" t="t" r="r" b="b"/>
              <a:pathLst>
                <a:path w="10801" h="508" extrusionOk="0">
                  <a:moveTo>
                    <a:pt x="1" y="1"/>
                  </a:moveTo>
                  <a:lnTo>
                    <a:pt x="1" y="507"/>
                  </a:lnTo>
                  <a:lnTo>
                    <a:pt x="10800" y="507"/>
                  </a:lnTo>
                  <a:lnTo>
                    <a:pt x="1080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23"/>
            <p:cNvSpPr/>
            <p:nvPr/>
          </p:nvSpPr>
          <p:spPr>
            <a:xfrm>
              <a:off x="3853527" y="3508365"/>
              <a:ext cx="342121" cy="17201"/>
            </a:xfrm>
            <a:custGeom>
              <a:avLst/>
              <a:gdLst/>
              <a:ahLst/>
              <a:cxnLst/>
              <a:rect l="l" t="t" r="r" b="b"/>
              <a:pathLst>
                <a:path w="10104" h="508" extrusionOk="0">
                  <a:moveTo>
                    <a:pt x="1" y="0"/>
                  </a:moveTo>
                  <a:lnTo>
                    <a:pt x="1" y="507"/>
                  </a:lnTo>
                  <a:lnTo>
                    <a:pt x="10103" y="507"/>
                  </a:lnTo>
                  <a:lnTo>
                    <a:pt x="1010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23"/>
            <p:cNvSpPr/>
            <p:nvPr/>
          </p:nvSpPr>
          <p:spPr>
            <a:xfrm>
              <a:off x="3853527" y="3548049"/>
              <a:ext cx="321738" cy="16117"/>
            </a:xfrm>
            <a:custGeom>
              <a:avLst/>
              <a:gdLst/>
              <a:ahLst/>
              <a:cxnLst/>
              <a:rect l="l" t="t" r="r" b="b"/>
              <a:pathLst>
                <a:path w="9502" h="476" extrusionOk="0">
                  <a:moveTo>
                    <a:pt x="1" y="0"/>
                  </a:moveTo>
                  <a:lnTo>
                    <a:pt x="1" y="475"/>
                  </a:lnTo>
                  <a:lnTo>
                    <a:pt x="9502" y="475"/>
                  </a:lnTo>
                  <a:lnTo>
                    <a:pt x="950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23"/>
            <p:cNvSpPr/>
            <p:nvPr/>
          </p:nvSpPr>
          <p:spPr>
            <a:xfrm>
              <a:off x="3853527" y="3586650"/>
              <a:ext cx="296004" cy="17167"/>
            </a:xfrm>
            <a:custGeom>
              <a:avLst/>
              <a:gdLst/>
              <a:ahLst/>
              <a:cxnLst/>
              <a:rect l="l" t="t" r="r" b="b"/>
              <a:pathLst>
                <a:path w="8742" h="507" extrusionOk="0">
                  <a:moveTo>
                    <a:pt x="1" y="0"/>
                  </a:moveTo>
                  <a:lnTo>
                    <a:pt x="1" y="507"/>
                  </a:lnTo>
                  <a:lnTo>
                    <a:pt x="8742" y="507"/>
                  </a:lnTo>
                  <a:lnTo>
                    <a:pt x="874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23"/>
            <p:cNvSpPr/>
            <p:nvPr/>
          </p:nvSpPr>
          <p:spPr>
            <a:xfrm>
              <a:off x="3853527" y="3879369"/>
              <a:ext cx="413972" cy="17201"/>
            </a:xfrm>
            <a:custGeom>
              <a:avLst/>
              <a:gdLst/>
              <a:ahLst/>
              <a:cxnLst/>
              <a:rect l="l" t="t" r="r" b="b"/>
              <a:pathLst>
                <a:path w="12226" h="508" extrusionOk="0">
                  <a:moveTo>
                    <a:pt x="1" y="1"/>
                  </a:moveTo>
                  <a:lnTo>
                    <a:pt x="1" y="507"/>
                  </a:lnTo>
                  <a:lnTo>
                    <a:pt x="12225" y="507"/>
                  </a:lnTo>
                  <a:lnTo>
                    <a:pt x="1222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23"/>
            <p:cNvSpPr/>
            <p:nvPr/>
          </p:nvSpPr>
          <p:spPr>
            <a:xfrm>
              <a:off x="3853527" y="3919053"/>
              <a:ext cx="401106" cy="17201"/>
            </a:xfrm>
            <a:custGeom>
              <a:avLst/>
              <a:gdLst/>
              <a:ahLst/>
              <a:cxnLst/>
              <a:rect l="l" t="t" r="r" b="b"/>
              <a:pathLst>
                <a:path w="11846" h="508" extrusionOk="0">
                  <a:moveTo>
                    <a:pt x="1" y="1"/>
                  </a:moveTo>
                  <a:lnTo>
                    <a:pt x="1" y="507"/>
                  </a:lnTo>
                  <a:lnTo>
                    <a:pt x="11845" y="507"/>
                  </a:lnTo>
                  <a:lnTo>
                    <a:pt x="1184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23"/>
            <p:cNvSpPr/>
            <p:nvPr/>
          </p:nvSpPr>
          <p:spPr>
            <a:xfrm>
              <a:off x="3853527" y="3957654"/>
              <a:ext cx="365722" cy="17201"/>
            </a:xfrm>
            <a:custGeom>
              <a:avLst/>
              <a:gdLst/>
              <a:ahLst/>
              <a:cxnLst/>
              <a:rect l="l" t="t" r="r" b="b"/>
              <a:pathLst>
                <a:path w="10801" h="508" extrusionOk="0">
                  <a:moveTo>
                    <a:pt x="1" y="1"/>
                  </a:moveTo>
                  <a:lnTo>
                    <a:pt x="1" y="507"/>
                  </a:lnTo>
                  <a:lnTo>
                    <a:pt x="10800" y="507"/>
                  </a:lnTo>
                  <a:lnTo>
                    <a:pt x="1080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3"/>
            <p:cNvSpPr/>
            <p:nvPr/>
          </p:nvSpPr>
          <p:spPr>
            <a:xfrm>
              <a:off x="3853527" y="3997338"/>
              <a:ext cx="342121" cy="17201"/>
            </a:xfrm>
            <a:custGeom>
              <a:avLst/>
              <a:gdLst/>
              <a:ahLst/>
              <a:cxnLst/>
              <a:rect l="l" t="t" r="r" b="b"/>
              <a:pathLst>
                <a:path w="10104" h="508" extrusionOk="0">
                  <a:moveTo>
                    <a:pt x="1" y="0"/>
                  </a:moveTo>
                  <a:lnTo>
                    <a:pt x="1" y="507"/>
                  </a:lnTo>
                  <a:lnTo>
                    <a:pt x="10103" y="507"/>
                  </a:lnTo>
                  <a:lnTo>
                    <a:pt x="1010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3"/>
            <p:cNvSpPr/>
            <p:nvPr/>
          </p:nvSpPr>
          <p:spPr>
            <a:xfrm>
              <a:off x="3853527" y="4035938"/>
              <a:ext cx="321738" cy="17201"/>
            </a:xfrm>
            <a:custGeom>
              <a:avLst/>
              <a:gdLst/>
              <a:ahLst/>
              <a:cxnLst/>
              <a:rect l="l" t="t" r="r" b="b"/>
              <a:pathLst>
                <a:path w="9502" h="508" extrusionOk="0">
                  <a:moveTo>
                    <a:pt x="1" y="0"/>
                  </a:moveTo>
                  <a:lnTo>
                    <a:pt x="1" y="507"/>
                  </a:lnTo>
                  <a:lnTo>
                    <a:pt x="9502" y="507"/>
                  </a:lnTo>
                  <a:lnTo>
                    <a:pt x="950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23"/>
            <p:cNvSpPr/>
            <p:nvPr/>
          </p:nvSpPr>
          <p:spPr>
            <a:xfrm>
              <a:off x="3853527" y="4075622"/>
              <a:ext cx="296004" cy="17167"/>
            </a:xfrm>
            <a:custGeom>
              <a:avLst/>
              <a:gdLst/>
              <a:ahLst/>
              <a:cxnLst/>
              <a:rect l="l" t="t" r="r" b="b"/>
              <a:pathLst>
                <a:path w="8742" h="507" extrusionOk="0">
                  <a:moveTo>
                    <a:pt x="1" y="0"/>
                  </a:moveTo>
                  <a:lnTo>
                    <a:pt x="1" y="507"/>
                  </a:lnTo>
                  <a:lnTo>
                    <a:pt x="8742" y="507"/>
                  </a:lnTo>
                  <a:lnTo>
                    <a:pt x="874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23"/>
            <p:cNvSpPr/>
            <p:nvPr/>
          </p:nvSpPr>
          <p:spPr>
            <a:xfrm>
              <a:off x="6125770" y="2472080"/>
              <a:ext cx="305654" cy="306061"/>
            </a:xfrm>
            <a:custGeom>
              <a:avLst/>
              <a:gdLst/>
              <a:ahLst/>
              <a:cxnLst/>
              <a:rect l="l" t="t" r="r" b="b"/>
              <a:pathLst>
                <a:path w="9027" h="9039" extrusionOk="0">
                  <a:moveTo>
                    <a:pt x="4494" y="3326"/>
                  </a:moveTo>
                  <a:cubicBezTo>
                    <a:pt x="4547" y="3326"/>
                    <a:pt x="4602" y="3330"/>
                    <a:pt x="4656" y="3338"/>
                  </a:cubicBezTo>
                  <a:cubicBezTo>
                    <a:pt x="5321" y="3433"/>
                    <a:pt x="5796" y="4035"/>
                    <a:pt x="5701" y="4669"/>
                  </a:cubicBezTo>
                  <a:cubicBezTo>
                    <a:pt x="5612" y="5291"/>
                    <a:pt x="5079" y="5720"/>
                    <a:pt x="4491" y="5720"/>
                  </a:cubicBezTo>
                  <a:cubicBezTo>
                    <a:pt x="4451" y="5720"/>
                    <a:pt x="4411" y="5718"/>
                    <a:pt x="4371" y="5714"/>
                  </a:cubicBezTo>
                  <a:cubicBezTo>
                    <a:pt x="3706" y="5619"/>
                    <a:pt x="3231" y="5017"/>
                    <a:pt x="3326" y="4352"/>
                  </a:cubicBezTo>
                  <a:cubicBezTo>
                    <a:pt x="3413" y="3773"/>
                    <a:pt x="3923" y="3326"/>
                    <a:pt x="4494" y="3326"/>
                  </a:cubicBezTo>
                  <a:close/>
                  <a:moveTo>
                    <a:pt x="3923" y="0"/>
                  </a:moveTo>
                  <a:cubicBezTo>
                    <a:pt x="3914" y="0"/>
                    <a:pt x="3905" y="4"/>
                    <a:pt x="3896" y="13"/>
                  </a:cubicBezTo>
                  <a:lnTo>
                    <a:pt x="2788" y="298"/>
                  </a:lnTo>
                  <a:cubicBezTo>
                    <a:pt x="2756" y="298"/>
                    <a:pt x="2756" y="330"/>
                    <a:pt x="2756" y="362"/>
                  </a:cubicBezTo>
                  <a:cubicBezTo>
                    <a:pt x="2756" y="362"/>
                    <a:pt x="2914" y="1470"/>
                    <a:pt x="2439" y="1818"/>
                  </a:cubicBezTo>
                  <a:cubicBezTo>
                    <a:pt x="2239" y="1969"/>
                    <a:pt x="1999" y="2060"/>
                    <a:pt x="1766" y="2060"/>
                  </a:cubicBezTo>
                  <a:cubicBezTo>
                    <a:pt x="1704" y="2060"/>
                    <a:pt x="1644" y="2053"/>
                    <a:pt x="1584" y="2040"/>
                  </a:cubicBezTo>
                  <a:cubicBezTo>
                    <a:pt x="1331" y="2008"/>
                    <a:pt x="951" y="1755"/>
                    <a:pt x="951" y="1755"/>
                  </a:cubicBezTo>
                  <a:cubicBezTo>
                    <a:pt x="940" y="1744"/>
                    <a:pt x="930" y="1741"/>
                    <a:pt x="920" y="1741"/>
                  </a:cubicBezTo>
                  <a:cubicBezTo>
                    <a:pt x="901" y="1741"/>
                    <a:pt x="887" y="1755"/>
                    <a:pt x="887" y="1755"/>
                  </a:cubicBezTo>
                  <a:lnTo>
                    <a:pt x="317" y="2737"/>
                  </a:lnTo>
                  <a:cubicBezTo>
                    <a:pt x="286" y="2768"/>
                    <a:pt x="317" y="2832"/>
                    <a:pt x="317" y="2832"/>
                  </a:cubicBezTo>
                  <a:cubicBezTo>
                    <a:pt x="317" y="2832"/>
                    <a:pt x="1204" y="3497"/>
                    <a:pt x="1141" y="4067"/>
                  </a:cubicBezTo>
                  <a:cubicBezTo>
                    <a:pt x="1077" y="4669"/>
                    <a:pt x="32" y="5049"/>
                    <a:pt x="32" y="5049"/>
                  </a:cubicBezTo>
                  <a:cubicBezTo>
                    <a:pt x="1" y="5080"/>
                    <a:pt x="1" y="5112"/>
                    <a:pt x="1" y="5144"/>
                  </a:cubicBezTo>
                  <a:lnTo>
                    <a:pt x="286" y="6220"/>
                  </a:lnTo>
                  <a:cubicBezTo>
                    <a:pt x="317" y="6252"/>
                    <a:pt x="349" y="6284"/>
                    <a:pt x="381" y="6284"/>
                  </a:cubicBezTo>
                  <a:cubicBezTo>
                    <a:pt x="381" y="6284"/>
                    <a:pt x="553" y="6258"/>
                    <a:pt x="782" y="6258"/>
                  </a:cubicBezTo>
                  <a:cubicBezTo>
                    <a:pt x="1126" y="6258"/>
                    <a:pt x="1597" y="6315"/>
                    <a:pt x="1806" y="6600"/>
                  </a:cubicBezTo>
                  <a:cubicBezTo>
                    <a:pt x="2186" y="7044"/>
                    <a:pt x="1742" y="8057"/>
                    <a:pt x="1742" y="8057"/>
                  </a:cubicBezTo>
                  <a:cubicBezTo>
                    <a:pt x="1742" y="8089"/>
                    <a:pt x="1742" y="8120"/>
                    <a:pt x="1774" y="8152"/>
                  </a:cubicBezTo>
                  <a:lnTo>
                    <a:pt x="2756" y="8722"/>
                  </a:lnTo>
                  <a:cubicBezTo>
                    <a:pt x="2788" y="8722"/>
                    <a:pt x="2819" y="8722"/>
                    <a:pt x="2819" y="8690"/>
                  </a:cubicBezTo>
                  <a:cubicBezTo>
                    <a:pt x="2819" y="8690"/>
                    <a:pt x="3418" y="7892"/>
                    <a:pt x="3967" y="7892"/>
                  </a:cubicBezTo>
                  <a:cubicBezTo>
                    <a:pt x="3996" y="7892"/>
                    <a:pt x="4025" y="7894"/>
                    <a:pt x="4054" y="7899"/>
                  </a:cubicBezTo>
                  <a:cubicBezTo>
                    <a:pt x="4656" y="7962"/>
                    <a:pt x="5068" y="8975"/>
                    <a:pt x="5068" y="8975"/>
                  </a:cubicBezTo>
                  <a:cubicBezTo>
                    <a:pt x="5068" y="9007"/>
                    <a:pt x="5099" y="9039"/>
                    <a:pt x="5131" y="9039"/>
                  </a:cubicBezTo>
                  <a:lnTo>
                    <a:pt x="6239" y="8722"/>
                  </a:lnTo>
                  <a:cubicBezTo>
                    <a:pt x="6271" y="8722"/>
                    <a:pt x="6271" y="8690"/>
                    <a:pt x="6271" y="8659"/>
                  </a:cubicBezTo>
                  <a:cubicBezTo>
                    <a:pt x="6271" y="8659"/>
                    <a:pt x="6113" y="7582"/>
                    <a:pt x="6588" y="7202"/>
                  </a:cubicBezTo>
                  <a:cubicBezTo>
                    <a:pt x="6722" y="7104"/>
                    <a:pt x="6896" y="7068"/>
                    <a:pt x="7077" y="7068"/>
                  </a:cubicBezTo>
                  <a:cubicBezTo>
                    <a:pt x="7539" y="7068"/>
                    <a:pt x="8045" y="7297"/>
                    <a:pt x="8045" y="7297"/>
                  </a:cubicBezTo>
                  <a:cubicBezTo>
                    <a:pt x="8076" y="7297"/>
                    <a:pt x="8140" y="7297"/>
                    <a:pt x="8140" y="7265"/>
                  </a:cubicBezTo>
                  <a:lnTo>
                    <a:pt x="8710" y="6284"/>
                  </a:lnTo>
                  <a:cubicBezTo>
                    <a:pt x="8710" y="6252"/>
                    <a:pt x="8710" y="6220"/>
                    <a:pt x="8678" y="6189"/>
                  </a:cubicBezTo>
                  <a:cubicBezTo>
                    <a:pt x="8678" y="6189"/>
                    <a:pt x="7791" y="5555"/>
                    <a:pt x="7886" y="4954"/>
                  </a:cubicBezTo>
                  <a:cubicBezTo>
                    <a:pt x="7950" y="4383"/>
                    <a:pt x="8995" y="3972"/>
                    <a:pt x="8995" y="3972"/>
                  </a:cubicBezTo>
                  <a:cubicBezTo>
                    <a:pt x="9026" y="3972"/>
                    <a:pt x="9026" y="3908"/>
                    <a:pt x="9026" y="3877"/>
                  </a:cubicBezTo>
                  <a:lnTo>
                    <a:pt x="8741" y="2800"/>
                  </a:lnTo>
                  <a:cubicBezTo>
                    <a:pt x="8719" y="2778"/>
                    <a:pt x="8696" y="2755"/>
                    <a:pt x="8674" y="2755"/>
                  </a:cubicBezTo>
                  <a:cubicBezTo>
                    <a:pt x="8665" y="2755"/>
                    <a:pt x="8656" y="2759"/>
                    <a:pt x="8646" y="2768"/>
                  </a:cubicBezTo>
                  <a:cubicBezTo>
                    <a:pt x="8646" y="2768"/>
                    <a:pt x="8306" y="2899"/>
                    <a:pt x="8054" y="2899"/>
                  </a:cubicBezTo>
                  <a:cubicBezTo>
                    <a:pt x="8029" y="2899"/>
                    <a:pt x="8004" y="2898"/>
                    <a:pt x="7981" y="2895"/>
                  </a:cubicBezTo>
                  <a:cubicBezTo>
                    <a:pt x="7665" y="2832"/>
                    <a:pt x="7411" y="2705"/>
                    <a:pt x="7221" y="2452"/>
                  </a:cubicBezTo>
                  <a:cubicBezTo>
                    <a:pt x="6841" y="1977"/>
                    <a:pt x="7285" y="963"/>
                    <a:pt x="7285" y="963"/>
                  </a:cubicBezTo>
                  <a:cubicBezTo>
                    <a:pt x="7285" y="932"/>
                    <a:pt x="7285" y="900"/>
                    <a:pt x="7253" y="868"/>
                  </a:cubicBezTo>
                  <a:lnTo>
                    <a:pt x="6271" y="298"/>
                  </a:lnTo>
                  <a:cubicBezTo>
                    <a:pt x="6239" y="298"/>
                    <a:pt x="6208" y="298"/>
                    <a:pt x="6176" y="330"/>
                  </a:cubicBezTo>
                  <a:cubicBezTo>
                    <a:pt x="6176" y="330"/>
                    <a:pt x="5586" y="1156"/>
                    <a:pt x="5003" y="1156"/>
                  </a:cubicBezTo>
                  <a:cubicBezTo>
                    <a:pt x="4983" y="1156"/>
                    <a:pt x="4962" y="1155"/>
                    <a:pt x="4941" y="1153"/>
                  </a:cubicBezTo>
                  <a:cubicBezTo>
                    <a:pt x="4371" y="1058"/>
                    <a:pt x="3959" y="45"/>
                    <a:pt x="3959" y="45"/>
                  </a:cubicBezTo>
                  <a:cubicBezTo>
                    <a:pt x="3959" y="22"/>
                    <a:pt x="3943" y="0"/>
                    <a:pt x="392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23"/>
            <p:cNvSpPr/>
            <p:nvPr/>
          </p:nvSpPr>
          <p:spPr>
            <a:xfrm>
              <a:off x="6278038" y="2808919"/>
              <a:ext cx="314221" cy="313442"/>
            </a:xfrm>
            <a:custGeom>
              <a:avLst/>
              <a:gdLst/>
              <a:ahLst/>
              <a:cxnLst/>
              <a:rect l="l" t="t" r="r" b="b"/>
              <a:pathLst>
                <a:path w="9280" h="9257" extrusionOk="0">
                  <a:moveTo>
                    <a:pt x="4656" y="3556"/>
                  </a:moveTo>
                  <a:cubicBezTo>
                    <a:pt x="4688" y="3556"/>
                    <a:pt x="4751" y="3556"/>
                    <a:pt x="4783" y="3588"/>
                  </a:cubicBezTo>
                  <a:cubicBezTo>
                    <a:pt x="5353" y="3651"/>
                    <a:pt x="5796" y="4190"/>
                    <a:pt x="5701" y="4760"/>
                  </a:cubicBezTo>
                  <a:cubicBezTo>
                    <a:pt x="5642" y="5320"/>
                    <a:pt x="5170" y="5716"/>
                    <a:pt x="4619" y="5716"/>
                  </a:cubicBezTo>
                  <a:cubicBezTo>
                    <a:pt x="4579" y="5716"/>
                    <a:pt x="4539" y="5714"/>
                    <a:pt x="4498" y="5710"/>
                  </a:cubicBezTo>
                  <a:cubicBezTo>
                    <a:pt x="4213" y="5646"/>
                    <a:pt x="3959" y="5520"/>
                    <a:pt x="3801" y="5298"/>
                  </a:cubicBezTo>
                  <a:cubicBezTo>
                    <a:pt x="3611" y="5076"/>
                    <a:pt x="3548" y="4791"/>
                    <a:pt x="3579" y="4506"/>
                  </a:cubicBezTo>
                  <a:cubicBezTo>
                    <a:pt x="3611" y="4221"/>
                    <a:pt x="3769" y="3968"/>
                    <a:pt x="3991" y="3778"/>
                  </a:cubicBezTo>
                  <a:cubicBezTo>
                    <a:pt x="4181" y="3651"/>
                    <a:pt x="4403" y="3556"/>
                    <a:pt x="4656" y="3556"/>
                  </a:cubicBezTo>
                  <a:close/>
                  <a:moveTo>
                    <a:pt x="4682" y="3328"/>
                  </a:moveTo>
                  <a:cubicBezTo>
                    <a:pt x="4379" y="3328"/>
                    <a:pt x="4085" y="3422"/>
                    <a:pt x="3864" y="3588"/>
                  </a:cubicBezTo>
                  <a:cubicBezTo>
                    <a:pt x="3579" y="3809"/>
                    <a:pt x="3389" y="4126"/>
                    <a:pt x="3358" y="4475"/>
                  </a:cubicBezTo>
                  <a:cubicBezTo>
                    <a:pt x="3294" y="4823"/>
                    <a:pt x="3389" y="5171"/>
                    <a:pt x="3611" y="5425"/>
                  </a:cubicBezTo>
                  <a:cubicBezTo>
                    <a:pt x="3801" y="5710"/>
                    <a:pt x="4118" y="5900"/>
                    <a:pt x="4466" y="5931"/>
                  </a:cubicBezTo>
                  <a:cubicBezTo>
                    <a:pt x="4529" y="5931"/>
                    <a:pt x="4593" y="5963"/>
                    <a:pt x="4656" y="5963"/>
                  </a:cubicBezTo>
                  <a:cubicBezTo>
                    <a:pt x="5289" y="5963"/>
                    <a:pt x="5859" y="5456"/>
                    <a:pt x="5954" y="4791"/>
                  </a:cubicBezTo>
                  <a:cubicBezTo>
                    <a:pt x="6049" y="4094"/>
                    <a:pt x="5543" y="3429"/>
                    <a:pt x="4814" y="3334"/>
                  </a:cubicBezTo>
                  <a:cubicBezTo>
                    <a:pt x="4770" y="3330"/>
                    <a:pt x="4726" y="3328"/>
                    <a:pt x="4682" y="3328"/>
                  </a:cubicBezTo>
                  <a:close/>
                  <a:moveTo>
                    <a:pt x="3991" y="263"/>
                  </a:moveTo>
                  <a:cubicBezTo>
                    <a:pt x="4086" y="453"/>
                    <a:pt x="4466" y="1308"/>
                    <a:pt x="5068" y="1371"/>
                  </a:cubicBezTo>
                  <a:cubicBezTo>
                    <a:pt x="5102" y="1377"/>
                    <a:pt x="5137" y="1379"/>
                    <a:pt x="5172" y="1379"/>
                  </a:cubicBezTo>
                  <a:cubicBezTo>
                    <a:pt x="5709" y="1379"/>
                    <a:pt x="6249" y="726"/>
                    <a:pt x="6398" y="548"/>
                  </a:cubicBezTo>
                  <a:lnTo>
                    <a:pt x="7285" y="1086"/>
                  </a:lnTo>
                  <a:cubicBezTo>
                    <a:pt x="7190" y="1276"/>
                    <a:pt x="6873" y="2163"/>
                    <a:pt x="7253" y="2638"/>
                  </a:cubicBezTo>
                  <a:cubicBezTo>
                    <a:pt x="7443" y="2891"/>
                    <a:pt x="7760" y="3081"/>
                    <a:pt x="8076" y="3113"/>
                  </a:cubicBezTo>
                  <a:cubicBezTo>
                    <a:pt x="8107" y="3117"/>
                    <a:pt x="8140" y="3119"/>
                    <a:pt x="8174" y="3119"/>
                  </a:cubicBezTo>
                  <a:cubicBezTo>
                    <a:pt x="8383" y="3119"/>
                    <a:pt x="8637" y="3045"/>
                    <a:pt x="8773" y="3018"/>
                  </a:cubicBezTo>
                  <a:lnTo>
                    <a:pt x="9026" y="3999"/>
                  </a:lnTo>
                  <a:cubicBezTo>
                    <a:pt x="8836" y="4063"/>
                    <a:pt x="7981" y="4475"/>
                    <a:pt x="7886" y="5076"/>
                  </a:cubicBezTo>
                  <a:cubicBezTo>
                    <a:pt x="7823" y="5646"/>
                    <a:pt x="8551" y="6248"/>
                    <a:pt x="8710" y="6375"/>
                  </a:cubicBezTo>
                  <a:lnTo>
                    <a:pt x="8203" y="7293"/>
                  </a:lnTo>
                  <a:cubicBezTo>
                    <a:pt x="8056" y="7230"/>
                    <a:pt x="7618" y="7070"/>
                    <a:pt x="7210" y="7070"/>
                  </a:cubicBezTo>
                  <a:cubicBezTo>
                    <a:pt x="7002" y="7070"/>
                    <a:pt x="6801" y="7112"/>
                    <a:pt x="6651" y="7230"/>
                  </a:cubicBezTo>
                  <a:cubicBezTo>
                    <a:pt x="6176" y="7610"/>
                    <a:pt x="6271" y="8528"/>
                    <a:pt x="6271" y="8750"/>
                  </a:cubicBezTo>
                  <a:lnTo>
                    <a:pt x="5289" y="9035"/>
                  </a:lnTo>
                  <a:cubicBezTo>
                    <a:pt x="5194" y="8813"/>
                    <a:pt x="4814" y="7958"/>
                    <a:pt x="4213" y="7895"/>
                  </a:cubicBezTo>
                  <a:lnTo>
                    <a:pt x="4118" y="7895"/>
                  </a:lnTo>
                  <a:cubicBezTo>
                    <a:pt x="3579" y="7895"/>
                    <a:pt x="3009" y="8560"/>
                    <a:pt x="2883" y="8686"/>
                  </a:cubicBezTo>
                  <a:lnTo>
                    <a:pt x="1996" y="8180"/>
                  </a:lnTo>
                  <a:cubicBezTo>
                    <a:pt x="2059" y="7990"/>
                    <a:pt x="2407" y="7103"/>
                    <a:pt x="2027" y="6628"/>
                  </a:cubicBezTo>
                  <a:cubicBezTo>
                    <a:pt x="1799" y="6317"/>
                    <a:pt x="1313" y="6250"/>
                    <a:pt x="942" y="6250"/>
                  </a:cubicBezTo>
                  <a:cubicBezTo>
                    <a:pt x="747" y="6250"/>
                    <a:pt x="584" y="6269"/>
                    <a:pt x="507" y="6280"/>
                  </a:cubicBezTo>
                  <a:lnTo>
                    <a:pt x="254" y="5266"/>
                  </a:lnTo>
                  <a:cubicBezTo>
                    <a:pt x="444" y="5171"/>
                    <a:pt x="1299" y="4791"/>
                    <a:pt x="1394" y="4190"/>
                  </a:cubicBezTo>
                  <a:cubicBezTo>
                    <a:pt x="1457" y="3619"/>
                    <a:pt x="729" y="3018"/>
                    <a:pt x="571" y="2891"/>
                  </a:cubicBezTo>
                  <a:lnTo>
                    <a:pt x="1077" y="2004"/>
                  </a:lnTo>
                  <a:cubicBezTo>
                    <a:pt x="1204" y="2068"/>
                    <a:pt x="1457" y="2258"/>
                    <a:pt x="1679" y="2289"/>
                  </a:cubicBezTo>
                  <a:cubicBezTo>
                    <a:pt x="1723" y="2293"/>
                    <a:pt x="1768" y="2295"/>
                    <a:pt x="1812" y="2295"/>
                  </a:cubicBezTo>
                  <a:cubicBezTo>
                    <a:pt x="2114" y="2295"/>
                    <a:pt x="2408" y="2202"/>
                    <a:pt x="2629" y="2036"/>
                  </a:cubicBezTo>
                  <a:cubicBezTo>
                    <a:pt x="3104" y="1688"/>
                    <a:pt x="3009" y="738"/>
                    <a:pt x="2978" y="516"/>
                  </a:cubicBezTo>
                  <a:lnTo>
                    <a:pt x="3991" y="263"/>
                  </a:lnTo>
                  <a:close/>
                  <a:moveTo>
                    <a:pt x="4041" y="1"/>
                  </a:moveTo>
                  <a:cubicBezTo>
                    <a:pt x="4025" y="1"/>
                    <a:pt x="4008" y="4"/>
                    <a:pt x="3991" y="9"/>
                  </a:cubicBezTo>
                  <a:lnTo>
                    <a:pt x="2883" y="294"/>
                  </a:lnTo>
                  <a:cubicBezTo>
                    <a:pt x="2788" y="358"/>
                    <a:pt x="2724" y="421"/>
                    <a:pt x="2756" y="516"/>
                  </a:cubicBezTo>
                  <a:cubicBezTo>
                    <a:pt x="2788" y="801"/>
                    <a:pt x="2819" y="1593"/>
                    <a:pt x="2502" y="1846"/>
                  </a:cubicBezTo>
                  <a:cubicBezTo>
                    <a:pt x="2317" y="2005"/>
                    <a:pt x="2087" y="2075"/>
                    <a:pt x="1849" y="2075"/>
                  </a:cubicBezTo>
                  <a:cubicBezTo>
                    <a:pt x="1803" y="2075"/>
                    <a:pt x="1757" y="2073"/>
                    <a:pt x="1711" y="2068"/>
                  </a:cubicBezTo>
                  <a:cubicBezTo>
                    <a:pt x="1552" y="2036"/>
                    <a:pt x="1267" y="1846"/>
                    <a:pt x="1141" y="1783"/>
                  </a:cubicBezTo>
                  <a:cubicBezTo>
                    <a:pt x="1109" y="1751"/>
                    <a:pt x="1077" y="1751"/>
                    <a:pt x="1014" y="1751"/>
                  </a:cubicBezTo>
                  <a:cubicBezTo>
                    <a:pt x="982" y="1751"/>
                    <a:pt x="919" y="1783"/>
                    <a:pt x="887" y="1846"/>
                  </a:cubicBezTo>
                  <a:lnTo>
                    <a:pt x="317" y="2828"/>
                  </a:lnTo>
                  <a:cubicBezTo>
                    <a:pt x="286" y="2891"/>
                    <a:pt x="317" y="3018"/>
                    <a:pt x="381" y="3049"/>
                  </a:cubicBezTo>
                  <a:cubicBezTo>
                    <a:pt x="634" y="3239"/>
                    <a:pt x="1204" y="3746"/>
                    <a:pt x="1141" y="4190"/>
                  </a:cubicBezTo>
                  <a:cubicBezTo>
                    <a:pt x="1109" y="4601"/>
                    <a:pt x="381" y="4981"/>
                    <a:pt x="127" y="5076"/>
                  </a:cubicBezTo>
                  <a:cubicBezTo>
                    <a:pt x="32" y="5108"/>
                    <a:pt x="1" y="5203"/>
                    <a:pt x="1" y="5298"/>
                  </a:cubicBezTo>
                  <a:lnTo>
                    <a:pt x="317" y="6406"/>
                  </a:lnTo>
                  <a:cubicBezTo>
                    <a:pt x="349" y="6501"/>
                    <a:pt x="444" y="6533"/>
                    <a:pt x="507" y="6533"/>
                  </a:cubicBezTo>
                  <a:cubicBezTo>
                    <a:pt x="606" y="6511"/>
                    <a:pt x="764" y="6493"/>
                    <a:pt x="940" y="6493"/>
                  </a:cubicBezTo>
                  <a:cubicBezTo>
                    <a:pt x="1275" y="6493"/>
                    <a:pt x="1672" y="6558"/>
                    <a:pt x="1837" y="6786"/>
                  </a:cubicBezTo>
                  <a:cubicBezTo>
                    <a:pt x="2122" y="7135"/>
                    <a:pt x="1869" y="7863"/>
                    <a:pt x="1742" y="8148"/>
                  </a:cubicBezTo>
                  <a:cubicBezTo>
                    <a:pt x="1711" y="8211"/>
                    <a:pt x="1742" y="8306"/>
                    <a:pt x="1837" y="8370"/>
                  </a:cubicBezTo>
                  <a:lnTo>
                    <a:pt x="2819" y="8940"/>
                  </a:lnTo>
                  <a:cubicBezTo>
                    <a:pt x="2854" y="8951"/>
                    <a:pt x="2889" y="8959"/>
                    <a:pt x="2922" y="8959"/>
                  </a:cubicBezTo>
                  <a:cubicBezTo>
                    <a:pt x="2979" y="8959"/>
                    <a:pt x="3032" y="8937"/>
                    <a:pt x="3073" y="8876"/>
                  </a:cubicBezTo>
                  <a:cubicBezTo>
                    <a:pt x="3227" y="8661"/>
                    <a:pt x="3741" y="8115"/>
                    <a:pt x="4147" y="8115"/>
                  </a:cubicBezTo>
                  <a:cubicBezTo>
                    <a:pt x="4159" y="8115"/>
                    <a:pt x="4170" y="8116"/>
                    <a:pt x="4181" y="8116"/>
                  </a:cubicBezTo>
                  <a:cubicBezTo>
                    <a:pt x="4593" y="8180"/>
                    <a:pt x="4973" y="8876"/>
                    <a:pt x="5068" y="9162"/>
                  </a:cubicBezTo>
                  <a:cubicBezTo>
                    <a:pt x="5099" y="9225"/>
                    <a:pt x="5163" y="9257"/>
                    <a:pt x="5258" y="9257"/>
                  </a:cubicBezTo>
                  <a:lnTo>
                    <a:pt x="5289" y="9257"/>
                  </a:lnTo>
                  <a:lnTo>
                    <a:pt x="6398" y="8972"/>
                  </a:lnTo>
                  <a:cubicBezTo>
                    <a:pt x="6493" y="8940"/>
                    <a:pt x="6524" y="8845"/>
                    <a:pt x="6524" y="8750"/>
                  </a:cubicBezTo>
                  <a:cubicBezTo>
                    <a:pt x="6493" y="8465"/>
                    <a:pt x="6429" y="7673"/>
                    <a:pt x="6778" y="7420"/>
                  </a:cubicBezTo>
                  <a:cubicBezTo>
                    <a:pt x="6888" y="7340"/>
                    <a:pt x="7038" y="7310"/>
                    <a:pt x="7201" y="7310"/>
                  </a:cubicBezTo>
                  <a:cubicBezTo>
                    <a:pt x="7555" y="7310"/>
                    <a:pt x="7966" y="7450"/>
                    <a:pt x="8140" y="7515"/>
                  </a:cubicBezTo>
                  <a:cubicBezTo>
                    <a:pt x="8157" y="7523"/>
                    <a:pt x="8178" y="7527"/>
                    <a:pt x="8201" y="7527"/>
                  </a:cubicBezTo>
                  <a:cubicBezTo>
                    <a:pt x="8264" y="7527"/>
                    <a:pt x="8338" y="7498"/>
                    <a:pt x="8361" y="7451"/>
                  </a:cubicBezTo>
                  <a:lnTo>
                    <a:pt x="8931" y="6470"/>
                  </a:lnTo>
                  <a:cubicBezTo>
                    <a:pt x="8995" y="6375"/>
                    <a:pt x="8963" y="6280"/>
                    <a:pt x="8868" y="6216"/>
                  </a:cubicBezTo>
                  <a:cubicBezTo>
                    <a:pt x="8646" y="6058"/>
                    <a:pt x="8076" y="5520"/>
                    <a:pt x="8108" y="5108"/>
                  </a:cubicBezTo>
                  <a:lnTo>
                    <a:pt x="8140" y="5076"/>
                  </a:lnTo>
                  <a:cubicBezTo>
                    <a:pt x="8171" y="4665"/>
                    <a:pt x="8868" y="4285"/>
                    <a:pt x="9153" y="4190"/>
                  </a:cubicBezTo>
                  <a:cubicBezTo>
                    <a:pt x="9216" y="4158"/>
                    <a:pt x="9280" y="4063"/>
                    <a:pt x="9248" y="3968"/>
                  </a:cubicBezTo>
                  <a:lnTo>
                    <a:pt x="8963" y="2859"/>
                  </a:lnTo>
                  <a:cubicBezTo>
                    <a:pt x="8963" y="2828"/>
                    <a:pt x="8931" y="2796"/>
                    <a:pt x="8868" y="2764"/>
                  </a:cubicBezTo>
                  <a:cubicBezTo>
                    <a:pt x="8852" y="2749"/>
                    <a:pt x="8828" y="2741"/>
                    <a:pt x="8805" y="2741"/>
                  </a:cubicBezTo>
                  <a:cubicBezTo>
                    <a:pt x="8781" y="2741"/>
                    <a:pt x="8757" y="2749"/>
                    <a:pt x="8741" y="2764"/>
                  </a:cubicBezTo>
                  <a:cubicBezTo>
                    <a:pt x="8629" y="2793"/>
                    <a:pt x="8365" y="2896"/>
                    <a:pt x="8175" y="2896"/>
                  </a:cubicBezTo>
                  <a:cubicBezTo>
                    <a:pt x="8151" y="2896"/>
                    <a:pt x="8129" y="2895"/>
                    <a:pt x="8108" y="2891"/>
                  </a:cubicBezTo>
                  <a:cubicBezTo>
                    <a:pt x="7823" y="2859"/>
                    <a:pt x="7601" y="2701"/>
                    <a:pt x="7411" y="2479"/>
                  </a:cubicBezTo>
                  <a:cubicBezTo>
                    <a:pt x="7158" y="2163"/>
                    <a:pt x="7411" y="1403"/>
                    <a:pt x="7506" y="1149"/>
                  </a:cubicBezTo>
                  <a:cubicBezTo>
                    <a:pt x="7538" y="1054"/>
                    <a:pt x="7538" y="959"/>
                    <a:pt x="7443" y="896"/>
                  </a:cubicBezTo>
                  <a:lnTo>
                    <a:pt x="6461" y="326"/>
                  </a:lnTo>
                  <a:cubicBezTo>
                    <a:pt x="6436" y="317"/>
                    <a:pt x="6410" y="313"/>
                    <a:pt x="6385" y="313"/>
                  </a:cubicBezTo>
                  <a:cubicBezTo>
                    <a:pt x="6317" y="313"/>
                    <a:pt x="6254" y="343"/>
                    <a:pt x="6208" y="389"/>
                  </a:cubicBezTo>
                  <a:cubicBezTo>
                    <a:pt x="6057" y="600"/>
                    <a:pt x="5563" y="1154"/>
                    <a:pt x="5161" y="1154"/>
                  </a:cubicBezTo>
                  <a:cubicBezTo>
                    <a:pt x="5140" y="1154"/>
                    <a:pt x="5120" y="1152"/>
                    <a:pt x="5099" y="1149"/>
                  </a:cubicBezTo>
                  <a:cubicBezTo>
                    <a:pt x="4656" y="1086"/>
                    <a:pt x="4308" y="389"/>
                    <a:pt x="4213" y="136"/>
                  </a:cubicBezTo>
                  <a:cubicBezTo>
                    <a:pt x="4187" y="58"/>
                    <a:pt x="4118" y="1"/>
                    <a:pt x="404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23"/>
            <p:cNvSpPr/>
            <p:nvPr/>
          </p:nvSpPr>
          <p:spPr>
            <a:xfrm>
              <a:off x="2856282" y="2566888"/>
              <a:ext cx="315304" cy="315270"/>
            </a:xfrm>
            <a:custGeom>
              <a:avLst/>
              <a:gdLst/>
              <a:ahLst/>
              <a:cxnLst/>
              <a:rect l="l" t="t" r="r" b="b"/>
              <a:pathLst>
                <a:path w="9312" h="9311" extrusionOk="0">
                  <a:moveTo>
                    <a:pt x="4656" y="3579"/>
                  </a:moveTo>
                  <a:cubicBezTo>
                    <a:pt x="4719" y="3579"/>
                    <a:pt x="4783" y="3579"/>
                    <a:pt x="4846" y="3610"/>
                  </a:cubicBezTo>
                  <a:cubicBezTo>
                    <a:pt x="5131" y="3642"/>
                    <a:pt x="5384" y="3800"/>
                    <a:pt x="5543" y="4054"/>
                  </a:cubicBezTo>
                  <a:cubicBezTo>
                    <a:pt x="5701" y="4275"/>
                    <a:pt x="5764" y="4560"/>
                    <a:pt x="5701" y="4845"/>
                  </a:cubicBezTo>
                  <a:cubicBezTo>
                    <a:pt x="5618" y="5345"/>
                    <a:pt x="5193" y="5723"/>
                    <a:pt x="4684" y="5723"/>
                  </a:cubicBezTo>
                  <a:cubicBezTo>
                    <a:pt x="4613" y="5723"/>
                    <a:pt x="4540" y="5716"/>
                    <a:pt x="4466" y="5700"/>
                  </a:cubicBezTo>
                  <a:cubicBezTo>
                    <a:pt x="4181" y="5669"/>
                    <a:pt x="3959" y="5510"/>
                    <a:pt x="3769" y="5257"/>
                  </a:cubicBezTo>
                  <a:cubicBezTo>
                    <a:pt x="3611" y="5035"/>
                    <a:pt x="3548" y="4750"/>
                    <a:pt x="3611" y="4465"/>
                  </a:cubicBezTo>
                  <a:cubicBezTo>
                    <a:pt x="3674" y="4180"/>
                    <a:pt x="3801" y="3959"/>
                    <a:pt x="4054" y="3769"/>
                  </a:cubicBezTo>
                  <a:cubicBezTo>
                    <a:pt x="4244" y="3642"/>
                    <a:pt x="4434" y="3579"/>
                    <a:pt x="4656" y="3579"/>
                  </a:cubicBezTo>
                  <a:close/>
                  <a:moveTo>
                    <a:pt x="4676" y="3337"/>
                  </a:moveTo>
                  <a:cubicBezTo>
                    <a:pt x="4418" y="3337"/>
                    <a:pt x="4153" y="3428"/>
                    <a:pt x="3928" y="3579"/>
                  </a:cubicBezTo>
                  <a:cubicBezTo>
                    <a:pt x="3611" y="3769"/>
                    <a:pt x="3421" y="4085"/>
                    <a:pt x="3389" y="4434"/>
                  </a:cubicBezTo>
                  <a:cubicBezTo>
                    <a:pt x="3326" y="4782"/>
                    <a:pt x="3389" y="5130"/>
                    <a:pt x="3579" y="5415"/>
                  </a:cubicBezTo>
                  <a:cubicBezTo>
                    <a:pt x="3801" y="5700"/>
                    <a:pt x="4086" y="5890"/>
                    <a:pt x="4434" y="5954"/>
                  </a:cubicBezTo>
                  <a:lnTo>
                    <a:pt x="4656" y="5954"/>
                  </a:lnTo>
                  <a:cubicBezTo>
                    <a:pt x="5289" y="5954"/>
                    <a:pt x="5859" y="5510"/>
                    <a:pt x="5954" y="4877"/>
                  </a:cubicBezTo>
                  <a:cubicBezTo>
                    <a:pt x="6018" y="4529"/>
                    <a:pt x="5954" y="4180"/>
                    <a:pt x="5733" y="3895"/>
                  </a:cubicBezTo>
                  <a:cubicBezTo>
                    <a:pt x="5543" y="3610"/>
                    <a:pt x="5226" y="3420"/>
                    <a:pt x="4878" y="3357"/>
                  </a:cubicBezTo>
                  <a:cubicBezTo>
                    <a:pt x="4812" y="3344"/>
                    <a:pt x="4744" y="3337"/>
                    <a:pt x="4676" y="3337"/>
                  </a:cubicBezTo>
                  <a:close/>
                  <a:moveTo>
                    <a:pt x="4213" y="253"/>
                  </a:moveTo>
                  <a:cubicBezTo>
                    <a:pt x="4276" y="475"/>
                    <a:pt x="4656" y="1330"/>
                    <a:pt x="5226" y="1425"/>
                  </a:cubicBezTo>
                  <a:cubicBezTo>
                    <a:pt x="5264" y="1431"/>
                    <a:pt x="5302" y="1434"/>
                    <a:pt x="5341" y="1434"/>
                  </a:cubicBezTo>
                  <a:cubicBezTo>
                    <a:pt x="5906" y="1434"/>
                    <a:pt x="6469" y="813"/>
                    <a:pt x="6588" y="665"/>
                  </a:cubicBezTo>
                  <a:lnTo>
                    <a:pt x="7443" y="1203"/>
                  </a:lnTo>
                  <a:cubicBezTo>
                    <a:pt x="7348" y="1330"/>
                    <a:pt x="7190" y="1615"/>
                    <a:pt x="7126" y="1805"/>
                  </a:cubicBezTo>
                  <a:cubicBezTo>
                    <a:pt x="7063" y="2154"/>
                    <a:pt x="7158" y="2502"/>
                    <a:pt x="7348" y="2787"/>
                  </a:cubicBezTo>
                  <a:cubicBezTo>
                    <a:pt x="7623" y="3162"/>
                    <a:pt x="8253" y="3201"/>
                    <a:pt x="8615" y="3201"/>
                  </a:cubicBezTo>
                  <a:cubicBezTo>
                    <a:pt x="8712" y="3201"/>
                    <a:pt x="8790" y="3199"/>
                    <a:pt x="8836" y="3199"/>
                  </a:cubicBezTo>
                  <a:lnTo>
                    <a:pt x="9090" y="4212"/>
                  </a:lnTo>
                  <a:cubicBezTo>
                    <a:pt x="8868" y="4275"/>
                    <a:pt x="8013" y="4624"/>
                    <a:pt x="7886" y="5225"/>
                  </a:cubicBezTo>
                  <a:cubicBezTo>
                    <a:pt x="7791" y="5795"/>
                    <a:pt x="8488" y="6429"/>
                    <a:pt x="8678" y="6587"/>
                  </a:cubicBezTo>
                  <a:lnTo>
                    <a:pt x="8108" y="7442"/>
                  </a:lnTo>
                  <a:cubicBezTo>
                    <a:pt x="7979" y="7378"/>
                    <a:pt x="7527" y="7196"/>
                    <a:pt x="7102" y="7196"/>
                  </a:cubicBezTo>
                  <a:cubicBezTo>
                    <a:pt x="6902" y="7196"/>
                    <a:pt x="6708" y="7236"/>
                    <a:pt x="6556" y="7347"/>
                  </a:cubicBezTo>
                  <a:cubicBezTo>
                    <a:pt x="6271" y="7537"/>
                    <a:pt x="6113" y="7822"/>
                    <a:pt x="6049" y="8171"/>
                  </a:cubicBezTo>
                  <a:cubicBezTo>
                    <a:pt x="5986" y="8392"/>
                    <a:pt x="6081" y="8709"/>
                    <a:pt x="6113" y="8836"/>
                  </a:cubicBezTo>
                  <a:lnTo>
                    <a:pt x="5131" y="9057"/>
                  </a:lnTo>
                  <a:cubicBezTo>
                    <a:pt x="5036" y="8867"/>
                    <a:pt x="4688" y="7981"/>
                    <a:pt x="4118" y="7886"/>
                  </a:cubicBezTo>
                  <a:lnTo>
                    <a:pt x="3991" y="7886"/>
                  </a:lnTo>
                  <a:cubicBezTo>
                    <a:pt x="3453" y="7886"/>
                    <a:pt x="2883" y="8487"/>
                    <a:pt x="2756" y="8677"/>
                  </a:cubicBezTo>
                  <a:lnTo>
                    <a:pt x="1869" y="8107"/>
                  </a:lnTo>
                  <a:cubicBezTo>
                    <a:pt x="1964" y="7917"/>
                    <a:pt x="2344" y="7031"/>
                    <a:pt x="1996" y="6555"/>
                  </a:cubicBezTo>
                  <a:cubicBezTo>
                    <a:pt x="1735" y="6199"/>
                    <a:pt x="1135" y="6128"/>
                    <a:pt x="771" y="6128"/>
                  </a:cubicBezTo>
                  <a:cubicBezTo>
                    <a:pt x="650" y="6128"/>
                    <a:pt x="555" y="6136"/>
                    <a:pt x="507" y="6144"/>
                  </a:cubicBezTo>
                  <a:lnTo>
                    <a:pt x="254" y="5130"/>
                  </a:lnTo>
                  <a:cubicBezTo>
                    <a:pt x="476" y="5035"/>
                    <a:pt x="1331" y="4687"/>
                    <a:pt x="1426" y="4117"/>
                  </a:cubicBezTo>
                  <a:cubicBezTo>
                    <a:pt x="1552" y="3515"/>
                    <a:pt x="856" y="2882"/>
                    <a:pt x="666" y="2755"/>
                  </a:cubicBezTo>
                  <a:lnTo>
                    <a:pt x="1236" y="1869"/>
                  </a:lnTo>
                  <a:cubicBezTo>
                    <a:pt x="1369" y="1935"/>
                    <a:pt x="1843" y="2125"/>
                    <a:pt x="2278" y="2125"/>
                  </a:cubicBezTo>
                  <a:cubicBezTo>
                    <a:pt x="2465" y="2125"/>
                    <a:pt x="2645" y="2090"/>
                    <a:pt x="2788" y="1995"/>
                  </a:cubicBezTo>
                  <a:cubicBezTo>
                    <a:pt x="3263" y="1647"/>
                    <a:pt x="3231" y="697"/>
                    <a:pt x="3199" y="475"/>
                  </a:cubicBezTo>
                  <a:lnTo>
                    <a:pt x="4213" y="253"/>
                  </a:lnTo>
                  <a:close/>
                  <a:moveTo>
                    <a:pt x="4213" y="0"/>
                  </a:moveTo>
                  <a:lnTo>
                    <a:pt x="3073" y="253"/>
                  </a:lnTo>
                  <a:cubicBezTo>
                    <a:pt x="3009" y="285"/>
                    <a:pt x="2946" y="380"/>
                    <a:pt x="2946" y="443"/>
                  </a:cubicBezTo>
                  <a:cubicBezTo>
                    <a:pt x="2978" y="728"/>
                    <a:pt x="2978" y="1520"/>
                    <a:pt x="2629" y="1773"/>
                  </a:cubicBezTo>
                  <a:cubicBezTo>
                    <a:pt x="2528" y="1847"/>
                    <a:pt x="2396" y="1875"/>
                    <a:pt x="2252" y="1875"/>
                  </a:cubicBezTo>
                  <a:cubicBezTo>
                    <a:pt x="1899" y="1875"/>
                    <a:pt x="1479" y="1705"/>
                    <a:pt x="1299" y="1615"/>
                  </a:cubicBezTo>
                  <a:cubicBezTo>
                    <a:pt x="1274" y="1607"/>
                    <a:pt x="1248" y="1603"/>
                    <a:pt x="1223" y="1603"/>
                  </a:cubicBezTo>
                  <a:cubicBezTo>
                    <a:pt x="1155" y="1603"/>
                    <a:pt x="1092" y="1632"/>
                    <a:pt x="1046" y="1678"/>
                  </a:cubicBezTo>
                  <a:lnTo>
                    <a:pt x="444" y="2660"/>
                  </a:lnTo>
                  <a:cubicBezTo>
                    <a:pt x="381" y="2755"/>
                    <a:pt x="412" y="2850"/>
                    <a:pt x="476" y="2914"/>
                  </a:cubicBezTo>
                  <a:cubicBezTo>
                    <a:pt x="697" y="3072"/>
                    <a:pt x="1267" y="3642"/>
                    <a:pt x="1204" y="4054"/>
                  </a:cubicBezTo>
                  <a:cubicBezTo>
                    <a:pt x="1141" y="4465"/>
                    <a:pt x="412" y="4814"/>
                    <a:pt x="127" y="4909"/>
                  </a:cubicBezTo>
                  <a:cubicBezTo>
                    <a:pt x="64" y="4940"/>
                    <a:pt x="1" y="5035"/>
                    <a:pt x="1" y="5130"/>
                  </a:cubicBezTo>
                  <a:lnTo>
                    <a:pt x="254" y="6239"/>
                  </a:lnTo>
                  <a:cubicBezTo>
                    <a:pt x="280" y="6317"/>
                    <a:pt x="349" y="6374"/>
                    <a:pt x="426" y="6374"/>
                  </a:cubicBezTo>
                  <a:cubicBezTo>
                    <a:pt x="442" y="6374"/>
                    <a:pt x="459" y="6371"/>
                    <a:pt x="476" y="6365"/>
                  </a:cubicBezTo>
                  <a:cubicBezTo>
                    <a:pt x="542" y="6358"/>
                    <a:pt x="635" y="6353"/>
                    <a:pt x="742" y="6353"/>
                  </a:cubicBezTo>
                  <a:cubicBezTo>
                    <a:pt x="1097" y="6353"/>
                    <a:pt x="1604" y="6415"/>
                    <a:pt x="1774" y="6682"/>
                  </a:cubicBezTo>
                  <a:cubicBezTo>
                    <a:pt x="2027" y="7031"/>
                    <a:pt x="1742" y="7759"/>
                    <a:pt x="1647" y="8044"/>
                  </a:cubicBezTo>
                  <a:cubicBezTo>
                    <a:pt x="1584" y="8107"/>
                    <a:pt x="1616" y="8202"/>
                    <a:pt x="1711" y="8266"/>
                  </a:cubicBezTo>
                  <a:lnTo>
                    <a:pt x="2661" y="8867"/>
                  </a:lnTo>
                  <a:cubicBezTo>
                    <a:pt x="2697" y="8892"/>
                    <a:pt x="2733" y="8902"/>
                    <a:pt x="2768" y="8902"/>
                  </a:cubicBezTo>
                  <a:cubicBezTo>
                    <a:pt x="2824" y="8902"/>
                    <a:pt x="2875" y="8875"/>
                    <a:pt x="2914" y="8836"/>
                  </a:cubicBezTo>
                  <a:cubicBezTo>
                    <a:pt x="3061" y="8631"/>
                    <a:pt x="3559" y="8128"/>
                    <a:pt x="3958" y="8128"/>
                  </a:cubicBezTo>
                  <a:cubicBezTo>
                    <a:pt x="3991" y="8128"/>
                    <a:pt x="4023" y="8132"/>
                    <a:pt x="4054" y="8139"/>
                  </a:cubicBezTo>
                  <a:cubicBezTo>
                    <a:pt x="4498" y="8202"/>
                    <a:pt x="4814" y="8899"/>
                    <a:pt x="4909" y="9184"/>
                  </a:cubicBezTo>
                  <a:cubicBezTo>
                    <a:pt x="4941" y="9247"/>
                    <a:pt x="5004" y="9311"/>
                    <a:pt x="5099" y="9311"/>
                  </a:cubicBezTo>
                  <a:lnTo>
                    <a:pt x="5131" y="9311"/>
                  </a:lnTo>
                  <a:lnTo>
                    <a:pt x="6239" y="9057"/>
                  </a:lnTo>
                  <a:cubicBezTo>
                    <a:pt x="6303" y="9026"/>
                    <a:pt x="6334" y="8994"/>
                    <a:pt x="6334" y="8962"/>
                  </a:cubicBezTo>
                  <a:cubicBezTo>
                    <a:pt x="6366" y="8931"/>
                    <a:pt x="6366" y="8867"/>
                    <a:pt x="6366" y="8804"/>
                  </a:cubicBezTo>
                  <a:cubicBezTo>
                    <a:pt x="6334" y="8709"/>
                    <a:pt x="6239" y="8361"/>
                    <a:pt x="6271" y="8202"/>
                  </a:cubicBezTo>
                  <a:cubicBezTo>
                    <a:pt x="6303" y="7917"/>
                    <a:pt x="6461" y="7696"/>
                    <a:pt x="6683" y="7537"/>
                  </a:cubicBezTo>
                  <a:cubicBezTo>
                    <a:pt x="6791" y="7459"/>
                    <a:pt x="6938" y="7429"/>
                    <a:pt x="7098" y="7429"/>
                  </a:cubicBezTo>
                  <a:cubicBezTo>
                    <a:pt x="7454" y="7429"/>
                    <a:pt x="7870" y="7577"/>
                    <a:pt x="8045" y="7664"/>
                  </a:cubicBezTo>
                  <a:cubicBezTo>
                    <a:pt x="8067" y="7686"/>
                    <a:pt x="8093" y="7697"/>
                    <a:pt x="8121" y="7697"/>
                  </a:cubicBezTo>
                  <a:cubicBezTo>
                    <a:pt x="8171" y="7697"/>
                    <a:pt x="8225" y="7662"/>
                    <a:pt x="8266" y="7601"/>
                  </a:cubicBezTo>
                  <a:lnTo>
                    <a:pt x="8900" y="6651"/>
                  </a:lnTo>
                  <a:cubicBezTo>
                    <a:pt x="8931" y="6555"/>
                    <a:pt x="8900" y="6460"/>
                    <a:pt x="8836" y="6397"/>
                  </a:cubicBezTo>
                  <a:cubicBezTo>
                    <a:pt x="8615" y="6239"/>
                    <a:pt x="8045" y="5669"/>
                    <a:pt x="8140" y="5257"/>
                  </a:cubicBezTo>
                  <a:cubicBezTo>
                    <a:pt x="8203" y="4845"/>
                    <a:pt x="8900" y="4497"/>
                    <a:pt x="9185" y="4402"/>
                  </a:cubicBezTo>
                  <a:cubicBezTo>
                    <a:pt x="9280" y="4370"/>
                    <a:pt x="9311" y="4275"/>
                    <a:pt x="9311" y="4180"/>
                  </a:cubicBezTo>
                  <a:lnTo>
                    <a:pt x="9058" y="3072"/>
                  </a:lnTo>
                  <a:cubicBezTo>
                    <a:pt x="9032" y="2994"/>
                    <a:pt x="8963" y="2937"/>
                    <a:pt x="8886" y="2937"/>
                  </a:cubicBezTo>
                  <a:cubicBezTo>
                    <a:pt x="8870" y="2937"/>
                    <a:pt x="8853" y="2940"/>
                    <a:pt x="8836" y="2945"/>
                  </a:cubicBezTo>
                  <a:cubicBezTo>
                    <a:pt x="8770" y="2953"/>
                    <a:pt x="8679" y="2958"/>
                    <a:pt x="8574" y="2958"/>
                  </a:cubicBezTo>
                  <a:cubicBezTo>
                    <a:pt x="8226" y="2958"/>
                    <a:pt x="7733" y="2896"/>
                    <a:pt x="7538" y="2629"/>
                  </a:cubicBezTo>
                  <a:cubicBezTo>
                    <a:pt x="7380" y="2407"/>
                    <a:pt x="7316" y="2122"/>
                    <a:pt x="7348" y="1837"/>
                  </a:cubicBezTo>
                  <a:cubicBezTo>
                    <a:pt x="7380" y="1678"/>
                    <a:pt x="7601" y="1393"/>
                    <a:pt x="7665" y="1298"/>
                  </a:cubicBezTo>
                  <a:cubicBezTo>
                    <a:pt x="7696" y="1235"/>
                    <a:pt x="7696" y="1203"/>
                    <a:pt x="7696" y="1140"/>
                  </a:cubicBezTo>
                  <a:cubicBezTo>
                    <a:pt x="7696" y="1108"/>
                    <a:pt x="7665" y="1077"/>
                    <a:pt x="7601" y="1045"/>
                  </a:cubicBezTo>
                  <a:lnTo>
                    <a:pt x="6651" y="412"/>
                  </a:lnTo>
                  <a:cubicBezTo>
                    <a:pt x="6634" y="403"/>
                    <a:pt x="6613" y="399"/>
                    <a:pt x="6589" y="399"/>
                  </a:cubicBezTo>
                  <a:cubicBezTo>
                    <a:pt x="6524" y="399"/>
                    <a:pt x="6444" y="429"/>
                    <a:pt x="6398" y="475"/>
                  </a:cubicBezTo>
                  <a:cubicBezTo>
                    <a:pt x="6251" y="680"/>
                    <a:pt x="5753" y="1182"/>
                    <a:pt x="5354" y="1182"/>
                  </a:cubicBezTo>
                  <a:cubicBezTo>
                    <a:pt x="5321" y="1182"/>
                    <a:pt x="5289" y="1179"/>
                    <a:pt x="5258" y="1172"/>
                  </a:cubicBezTo>
                  <a:cubicBezTo>
                    <a:pt x="4846" y="1108"/>
                    <a:pt x="4498" y="380"/>
                    <a:pt x="4403" y="127"/>
                  </a:cubicBezTo>
                  <a:cubicBezTo>
                    <a:pt x="4371" y="32"/>
                    <a:pt x="4308" y="0"/>
                    <a:pt x="421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23"/>
            <p:cNvSpPr/>
            <p:nvPr/>
          </p:nvSpPr>
          <p:spPr>
            <a:xfrm>
              <a:off x="2553878" y="2454913"/>
              <a:ext cx="307787" cy="307144"/>
            </a:xfrm>
            <a:custGeom>
              <a:avLst/>
              <a:gdLst/>
              <a:ahLst/>
              <a:cxnLst/>
              <a:rect l="l" t="t" r="r" b="b"/>
              <a:pathLst>
                <a:path w="9090" h="9071" extrusionOk="0">
                  <a:moveTo>
                    <a:pt x="4524" y="3349"/>
                  </a:moveTo>
                  <a:cubicBezTo>
                    <a:pt x="4598" y="3349"/>
                    <a:pt x="4674" y="3356"/>
                    <a:pt x="4751" y="3370"/>
                  </a:cubicBezTo>
                  <a:cubicBezTo>
                    <a:pt x="5385" y="3465"/>
                    <a:pt x="5828" y="4099"/>
                    <a:pt x="5733" y="4732"/>
                  </a:cubicBezTo>
                  <a:cubicBezTo>
                    <a:pt x="5619" y="5333"/>
                    <a:pt x="5116" y="5727"/>
                    <a:pt x="4529" y="5727"/>
                  </a:cubicBezTo>
                  <a:cubicBezTo>
                    <a:pt x="4467" y="5727"/>
                    <a:pt x="4403" y="5723"/>
                    <a:pt x="4340" y="5714"/>
                  </a:cubicBezTo>
                  <a:cubicBezTo>
                    <a:pt x="3706" y="5587"/>
                    <a:pt x="3263" y="4985"/>
                    <a:pt x="3358" y="4320"/>
                  </a:cubicBezTo>
                  <a:cubicBezTo>
                    <a:pt x="3470" y="3760"/>
                    <a:pt x="3954" y="3349"/>
                    <a:pt x="4524" y="3349"/>
                  </a:cubicBezTo>
                  <a:close/>
                  <a:moveTo>
                    <a:pt x="4145" y="0"/>
                  </a:moveTo>
                  <a:cubicBezTo>
                    <a:pt x="4136" y="0"/>
                    <a:pt x="4127" y="4"/>
                    <a:pt x="4118" y="13"/>
                  </a:cubicBezTo>
                  <a:lnTo>
                    <a:pt x="3010" y="235"/>
                  </a:lnTo>
                  <a:cubicBezTo>
                    <a:pt x="2978" y="267"/>
                    <a:pt x="2946" y="298"/>
                    <a:pt x="2946" y="330"/>
                  </a:cubicBezTo>
                  <a:cubicBezTo>
                    <a:pt x="2946" y="330"/>
                    <a:pt x="3073" y="1407"/>
                    <a:pt x="2598" y="1755"/>
                  </a:cubicBezTo>
                  <a:cubicBezTo>
                    <a:pt x="2462" y="1849"/>
                    <a:pt x="2292" y="1883"/>
                    <a:pt x="2116" y="1883"/>
                  </a:cubicBezTo>
                  <a:cubicBezTo>
                    <a:pt x="1635" y="1883"/>
                    <a:pt x="1109" y="1629"/>
                    <a:pt x="1109" y="1629"/>
                  </a:cubicBezTo>
                  <a:cubicBezTo>
                    <a:pt x="1094" y="1613"/>
                    <a:pt x="1078" y="1605"/>
                    <a:pt x="1066" y="1605"/>
                  </a:cubicBezTo>
                  <a:cubicBezTo>
                    <a:pt x="1054" y="1605"/>
                    <a:pt x="1046" y="1613"/>
                    <a:pt x="1046" y="1629"/>
                  </a:cubicBezTo>
                  <a:lnTo>
                    <a:pt x="413" y="2610"/>
                  </a:lnTo>
                  <a:cubicBezTo>
                    <a:pt x="413" y="2610"/>
                    <a:pt x="413" y="2674"/>
                    <a:pt x="444" y="2674"/>
                  </a:cubicBezTo>
                  <a:cubicBezTo>
                    <a:pt x="444" y="2674"/>
                    <a:pt x="1299" y="3370"/>
                    <a:pt x="1204" y="3940"/>
                  </a:cubicBezTo>
                  <a:cubicBezTo>
                    <a:pt x="1109" y="4542"/>
                    <a:pt x="64" y="4890"/>
                    <a:pt x="64" y="4890"/>
                  </a:cubicBezTo>
                  <a:cubicBezTo>
                    <a:pt x="33" y="4890"/>
                    <a:pt x="1" y="4954"/>
                    <a:pt x="33" y="4985"/>
                  </a:cubicBezTo>
                  <a:lnTo>
                    <a:pt x="254" y="6094"/>
                  </a:lnTo>
                  <a:cubicBezTo>
                    <a:pt x="286" y="6126"/>
                    <a:pt x="318" y="6126"/>
                    <a:pt x="349" y="6126"/>
                  </a:cubicBezTo>
                  <a:cubicBezTo>
                    <a:pt x="349" y="6126"/>
                    <a:pt x="469" y="6111"/>
                    <a:pt x="641" y="6111"/>
                  </a:cubicBezTo>
                  <a:cubicBezTo>
                    <a:pt x="986" y="6111"/>
                    <a:pt x="1542" y="6168"/>
                    <a:pt x="1774" y="6506"/>
                  </a:cubicBezTo>
                  <a:cubicBezTo>
                    <a:pt x="2123" y="6981"/>
                    <a:pt x="1648" y="7962"/>
                    <a:pt x="1648" y="7962"/>
                  </a:cubicBezTo>
                  <a:cubicBezTo>
                    <a:pt x="1616" y="7994"/>
                    <a:pt x="1616" y="8026"/>
                    <a:pt x="1648" y="8057"/>
                  </a:cubicBezTo>
                  <a:lnTo>
                    <a:pt x="2629" y="8659"/>
                  </a:lnTo>
                  <a:cubicBezTo>
                    <a:pt x="2629" y="8659"/>
                    <a:pt x="2693" y="8659"/>
                    <a:pt x="2693" y="8627"/>
                  </a:cubicBezTo>
                  <a:cubicBezTo>
                    <a:pt x="2693" y="8627"/>
                    <a:pt x="3318" y="7860"/>
                    <a:pt x="3869" y="7860"/>
                  </a:cubicBezTo>
                  <a:cubicBezTo>
                    <a:pt x="3899" y="7860"/>
                    <a:pt x="3930" y="7862"/>
                    <a:pt x="3960" y="7867"/>
                  </a:cubicBezTo>
                  <a:cubicBezTo>
                    <a:pt x="4561" y="7994"/>
                    <a:pt x="4910" y="9007"/>
                    <a:pt x="4910" y="9007"/>
                  </a:cubicBezTo>
                  <a:cubicBezTo>
                    <a:pt x="4941" y="9039"/>
                    <a:pt x="4973" y="9071"/>
                    <a:pt x="5005" y="9071"/>
                  </a:cubicBezTo>
                  <a:lnTo>
                    <a:pt x="6113" y="8817"/>
                  </a:lnTo>
                  <a:cubicBezTo>
                    <a:pt x="6145" y="8817"/>
                    <a:pt x="6145" y="8786"/>
                    <a:pt x="6145" y="8754"/>
                  </a:cubicBezTo>
                  <a:cubicBezTo>
                    <a:pt x="6145" y="8754"/>
                    <a:pt x="5986" y="8311"/>
                    <a:pt x="6050" y="8057"/>
                  </a:cubicBezTo>
                  <a:cubicBezTo>
                    <a:pt x="6081" y="7772"/>
                    <a:pt x="6271" y="7487"/>
                    <a:pt x="6525" y="7297"/>
                  </a:cubicBezTo>
                  <a:cubicBezTo>
                    <a:pt x="6644" y="7218"/>
                    <a:pt x="6794" y="7188"/>
                    <a:pt x="6953" y="7188"/>
                  </a:cubicBezTo>
                  <a:cubicBezTo>
                    <a:pt x="7429" y="7188"/>
                    <a:pt x="7982" y="7456"/>
                    <a:pt x="7982" y="7456"/>
                  </a:cubicBezTo>
                  <a:cubicBezTo>
                    <a:pt x="8013" y="7456"/>
                    <a:pt x="8045" y="7456"/>
                    <a:pt x="8077" y="7424"/>
                  </a:cubicBezTo>
                  <a:lnTo>
                    <a:pt x="8678" y="6474"/>
                  </a:lnTo>
                  <a:cubicBezTo>
                    <a:pt x="8678" y="6442"/>
                    <a:pt x="8678" y="6411"/>
                    <a:pt x="8647" y="6379"/>
                  </a:cubicBezTo>
                  <a:cubicBezTo>
                    <a:pt x="8647" y="6379"/>
                    <a:pt x="7792" y="5682"/>
                    <a:pt x="7887" y="5112"/>
                  </a:cubicBezTo>
                  <a:cubicBezTo>
                    <a:pt x="8013" y="4542"/>
                    <a:pt x="9027" y="4162"/>
                    <a:pt x="9027" y="4162"/>
                  </a:cubicBezTo>
                  <a:cubicBezTo>
                    <a:pt x="9058" y="4162"/>
                    <a:pt x="9090" y="4130"/>
                    <a:pt x="9090" y="4099"/>
                  </a:cubicBezTo>
                  <a:lnTo>
                    <a:pt x="8837" y="2990"/>
                  </a:lnTo>
                  <a:cubicBezTo>
                    <a:pt x="8805" y="2959"/>
                    <a:pt x="8773" y="2927"/>
                    <a:pt x="8742" y="2927"/>
                  </a:cubicBezTo>
                  <a:cubicBezTo>
                    <a:pt x="8742" y="2927"/>
                    <a:pt x="8611" y="2942"/>
                    <a:pt x="8427" y="2942"/>
                  </a:cubicBezTo>
                  <a:cubicBezTo>
                    <a:pt x="8081" y="2942"/>
                    <a:pt x="7544" y="2888"/>
                    <a:pt x="7317" y="2579"/>
                  </a:cubicBezTo>
                  <a:cubicBezTo>
                    <a:pt x="7126" y="2325"/>
                    <a:pt x="7063" y="2009"/>
                    <a:pt x="7126" y="1692"/>
                  </a:cubicBezTo>
                  <a:cubicBezTo>
                    <a:pt x="7190" y="1470"/>
                    <a:pt x="7443" y="1090"/>
                    <a:pt x="7443" y="1090"/>
                  </a:cubicBezTo>
                  <a:cubicBezTo>
                    <a:pt x="7475" y="1059"/>
                    <a:pt x="7475" y="1027"/>
                    <a:pt x="7443" y="1027"/>
                  </a:cubicBezTo>
                  <a:lnTo>
                    <a:pt x="6493" y="394"/>
                  </a:lnTo>
                  <a:cubicBezTo>
                    <a:pt x="6461" y="394"/>
                    <a:pt x="6430" y="394"/>
                    <a:pt x="6398" y="425"/>
                  </a:cubicBezTo>
                  <a:cubicBezTo>
                    <a:pt x="6398" y="425"/>
                    <a:pt x="5773" y="1193"/>
                    <a:pt x="5222" y="1193"/>
                  </a:cubicBezTo>
                  <a:cubicBezTo>
                    <a:pt x="5192" y="1193"/>
                    <a:pt x="5161" y="1190"/>
                    <a:pt x="5131" y="1185"/>
                  </a:cubicBezTo>
                  <a:cubicBezTo>
                    <a:pt x="4561" y="1090"/>
                    <a:pt x="4181" y="45"/>
                    <a:pt x="4181" y="45"/>
                  </a:cubicBezTo>
                  <a:cubicBezTo>
                    <a:pt x="4181" y="23"/>
                    <a:pt x="4165" y="0"/>
                    <a:pt x="414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3"/>
            <p:cNvSpPr/>
            <p:nvPr/>
          </p:nvSpPr>
          <p:spPr>
            <a:xfrm>
              <a:off x="2583750" y="3076200"/>
              <a:ext cx="1871401" cy="1331885"/>
            </a:xfrm>
            <a:custGeom>
              <a:avLst/>
              <a:gdLst/>
              <a:ahLst/>
              <a:cxnLst/>
              <a:rect l="l" t="t" r="r" b="b"/>
              <a:pathLst>
                <a:path w="44116" h="31068" extrusionOk="0">
                  <a:moveTo>
                    <a:pt x="41392" y="222"/>
                  </a:moveTo>
                  <a:cubicBezTo>
                    <a:pt x="42057" y="222"/>
                    <a:pt x="42690" y="476"/>
                    <a:pt x="43165" y="951"/>
                  </a:cubicBezTo>
                  <a:cubicBezTo>
                    <a:pt x="43640" y="1458"/>
                    <a:pt x="43894" y="2091"/>
                    <a:pt x="43894" y="2756"/>
                  </a:cubicBezTo>
                  <a:lnTo>
                    <a:pt x="43799" y="28851"/>
                  </a:lnTo>
                  <a:cubicBezTo>
                    <a:pt x="43799" y="29389"/>
                    <a:pt x="43640" y="29928"/>
                    <a:pt x="43292" y="30371"/>
                  </a:cubicBezTo>
                  <a:cubicBezTo>
                    <a:pt x="42849" y="30688"/>
                    <a:pt x="42342" y="30878"/>
                    <a:pt x="41804" y="30878"/>
                  </a:cubicBezTo>
                  <a:lnTo>
                    <a:pt x="2724" y="30878"/>
                  </a:lnTo>
                  <a:cubicBezTo>
                    <a:pt x="2059" y="30878"/>
                    <a:pt x="1426" y="30593"/>
                    <a:pt x="951" y="30118"/>
                  </a:cubicBezTo>
                  <a:cubicBezTo>
                    <a:pt x="476" y="29643"/>
                    <a:pt x="222" y="29009"/>
                    <a:pt x="222" y="28344"/>
                  </a:cubicBezTo>
                  <a:lnTo>
                    <a:pt x="317" y="2249"/>
                  </a:lnTo>
                  <a:cubicBezTo>
                    <a:pt x="317" y="1711"/>
                    <a:pt x="476" y="1172"/>
                    <a:pt x="792" y="729"/>
                  </a:cubicBezTo>
                  <a:cubicBezTo>
                    <a:pt x="1236" y="412"/>
                    <a:pt x="1774" y="222"/>
                    <a:pt x="2312" y="222"/>
                  </a:cubicBezTo>
                  <a:close/>
                  <a:moveTo>
                    <a:pt x="2312" y="1"/>
                  </a:moveTo>
                  <a:cubicBezTo>
                    <a:pt x="1711" y="1"/>
                    <a:pt x="1109" y="222"/>
                    <a:pt x="666" y="571"/>
                  </a:cubicBezTo>
                  <a:cubicBezTo>
                    <a:pt x="317" y="1046"/>
                    <a:pt x="96" y="1616"/>
                    <a:pt x="96" y="2249"/>
                  </a:cubicBezTo>
                  <a:lnTo>
                    <a:pt x="1" y="28344"/>
                  </a:lnTo>
                  <a:cubicBezTo>
                    <a:pt x="1" y="29865"/>
                    <a:pt x="1236" y="31068"/>
                    <a:pt x="2724" y="31068"/>
                  </a:cubicBezTo>
                  <a:lnTo>
                    <a:pt x="41804" y="31068"/>
                  </a:lnTo>
                  <a:cubicBezTo>
                    <a:pt x="42437" y="31068"/>
                    <a:pt x="43007" y="30878"/>
                    <a:pt x="43450" y="30498"/>
                  </a:cubicBezTo>
                  <a:cubicBezTo>
                    <a:pt x="43799" y="30055"/>
                    <a:pt x="44021" y="29484"/>
                    <a:pt x="44021" y="28851"/>
                  </a:cubicBezTo>
                  <a:lnTo>
                    <a:pt x="44116" y="2756"/>
                  </a:lnTo>
                  <a:cubicBezTo>
                    <a:pt x="44116" y="1236"/>
                    <a:pt x="42880" y="1"/>
                    <a:pt x="4139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6" name="Google Shape;2116;p23"/>
          <p:cNvSpPr txBox="1"/>
          <p:nvPr/>
        </p:nvSpPr>
        <p:spPr>
          <a:xfrm>
            <a:off x="1690484" y="392169"/>
            <a:ext cx="5588568" cy="465900"/>
          </a:xfrm>
          <a:prstGeom prst="rect">
            <a:avLst/>
          </a:prstGeom>
          <a:noFill/>
          <a:ln>
            <a:noFill/>
          </a:ln>
        </p:spPr>
        <p:txBody>
          <a:bodyPr spcFirstLastPara="1" wrap="square" lIns="91425" tIns="91425" rIns="91425" bIns="91425" anchor="ctr" anchorCtr="0">
            <a:noAutofit/>
          </a:bodyPr>
          <a:lstStyle/>
          <a:p>
            <a:pPr lvl="0" algn="ctr"/>
            <a:r>
              <a:rPr lang="vi-VN" sz="2800" dirty="0">
                <a:latin typeface="Fira Sans Medium"/>
                <a:ea typeface="Fira Sans Medium"/>
                <a:cs typeface="Fira Sans Medium"/>
                <a:sym typeface="Fira Sans Medium"/>
              </a:rPr>
              <a:t>PHẦN 06: DEMO SẢN PHẨM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76"/>
                                        </p:tgtEl>
                                        <p:attrNameLst>
                                          <p:attrName>style.visibility</p:attrName>
                                        </p:attrNameLst>
                                      </p:cBhvr>
                                      <p:to>
                                        <p:strVal val="visible"/>
                                      </p:to>
                                    </p:set>
                                    <p:animEffect transition="in" filter="barn(inVertical)">
                                      <p:cBhvr>
                                        <p:cTn id="7" dur="500"/>
                                        <p:tgtEl>
                                          <p:spTgt spid="1776"/>
                                        </p:tgtEl>
                                      </p:cBhvr>
                                    </p:animEffect>
                                  </p:childTnLst>
                                </p:cTn>
                              </p:par>
                              <p:par>
                                <p:cTn id="8" presetID="16" presetClass="entr" presetSubtype="21" fill="hold" nodeType="withEffect">
                                  <p:stCondLst>
                                    <p:cond delay="0"/>
                                  </p:stCondLst>
                                  <p:childTnLst>
                                    <p:set>
                                      <p:cBhvr>
                                        <p:cTn id="9" dur="1" fill="hold">
                                          <p:stCondLst>
                                            <p:cond delay="0"/>
                                          </p:stCondLst>
                                        </p:cTn>
                                        <p:tgtEl>
                                          <p:spTgt spid="1802"/>
                                        </p:tgtEl>
                                        <p:attrNameLst>
                                          <p:attrName>style.visibility</p:attrName>
                                        </p:attrNameLst>
                                      </p:cBhvr>
                                      <p:to>
                                        <p:strVal val="visible"/>
                                      </p:to>
                                    </p:set>
                                    <p:animEffect transition="in" filter="barn(inVertical)">
                                      <p:cBhvr>
                                        <p:cTn id="10" dur="500"/>
                                        <p:tgtEl>
                                          <p:spTgt spid="1802"/>
                                        </p:tgtEl>
                                      </p:cBhvr>
                                    </p:animEffect>
                                  </p:childTnLst>
                                </p:cTn>
                              </p:par>
                              <p:par>
                                <p:cTn id="11" presetID="16" presetClass="entr" presetSubtype="21" fill="hold" nodeType="withEffect">
                                  <p:stCondLst>
                                    <p:cond delay="0"/>
                                  </p:stCondLst>
                                  <p:childTnLst>
                                    <p:set>
                                      <p:cBhvr>
                                        <p:cTn id="12" dur="1" fill="hold">
                                          <p:stCondLst>
                                            <p:cond delay="0"/>
                                          </p:stCondLst>
                                        </p:cTn>
                                        <p:tgtEl>
                                          <p:spTgt spid="1806"/>
                                        </p:tgtEl>
                                        <p:attrNameLst>
                                          <p:attrName>style.visibility</p:attrName>
                                        </p:attrNameLst>
                                      </p:cBhvr>
                                      <p:to>
                                        <p:strVal val="visible"/>
                                      </p:to>
                                    </p:set>
                                    <p:animEffect transition="in" filter="barn(inVertical)">
                                      <p:cBhvr>
                                        <p:cTn id="13" dur="500"/>
                                        <p:tgtEl>
                                          <p:spTgt spid="1806"/>
                                        </p:tgtEl>
                                      </p:cBhvr>
                                    </p:animEffect>
                                  </p:childTnLst>
                                </p:cTn>
                              </p:par>
                              <p:par>
                                <p:cTn id="14" presetID="16" presetClass="entr" presetSubtype="21" fill="hold" nodeType="withEffect">
                                  <p:stCondLst>
                                    <p:cond delay="0"/>
                                  </p:stCondLst>
                                  <p:childTnLst>
                                    <p:set>
                                      <p:cBhvr>
                                        <p:cTn id="15" dur="1" fill="hold">
                                          <p:stCondLst>
                                            <p:cond delay="0"/>
                                          </p:stCondLst>
                                        </p:cTn>
                                        <p:tgtEl>
                                          <p:spTgt spid="1814"/>
                                        </p:tgtEl>
                                        <p:attrNameLst>
                                          <p:attrName>style.visibility</p:attrName>
                                        </p:attrNameLst>
                                      </p:cBhvr>
                                      <p:to>
                                        <p:strVal val="visible"/>
                                      </p:to>
                                    </p:set>
                                    <p:animEffect transition="in" filter="barn(inVertical)">
                                      <p:cBhvr>
                                        <p:cTn id="16" dur="500"/>
                                        <p:tgtEl>
                                          <p:spTgt spid="1814"/>
                                        </p:tgtEl>
                                      </p:cBhvr>
                                    </p:animEffect>
                                  </p:childTnLst>
                                </p:cTn>
                              </p:par>
                              <p:par>
                                <p:cTn id="17" presetID="16" presetClass="entr" presetSubtype="21" fill="hold" nodeType="withEffect">
                                  <p:stCondLst>
                                    <p:cond delay="0"/>
                                  </p:stCondLst>
                                  <p:childTnLst>
                                    <p:set>
                                      <p:cBhvr>
                                        <p:cTn id="18" dur="1" fill="hold">
                                          <p:stCondLst>
                                            <p:cond delay="0"/>
                                          </p:stCondLst>
                                        </p:cTn>
                                        <p:tgtEl>
                                          <p:spTgt spid="1827"/>
                                        </p:tgtEl>
                                        <p:attrNameLst>
                                          <p:attrName>style.visibility</p:attrName>
                                        </p:attrNameLst>
                                      </p:cBhvr>
                                      <p:to>
                                        <p:strVal val="visible"/>
                                      </p:to>
                                    </p:set>
                                    <p:animEffect transition="in" filter="barn(inVertical)">
                                      <p:cBhvr>
                                        <p:cTn id="19" dur="500"/>
                                        <p:tgtEl>
                                          <p:spTgt spid="1827"/>
                                        </p:tgtEl>
                                      </p:cBhvr>
                                    </p:animEffect>
                                  </p:childTnLst>
                                </p:cTn>
                              </p:par>
                              <p:par>
                                <p:cTn id="20" presetID="16" presetClass="entr" presetSubtype="21" fill="hold" nodeType="withEffect">
                                  <p:stCondLst>
                                    <p:cond delay="0"/>
                                  </p:stCondLst>
                                  <p:childTnLst>
                                    <p:set>
                                      <p:cBhvr>
                                        <p:cTn id="21" dur="1" fill="hold">
                                          <p:stCondLst>
                                            <p:cond delay="0"/>
                                          </p:stCondLst>
                                        </p:cTn>
                                        <p:tgtEl>
                                          <p:spTgt spid="1831"/>
                                        </p:tgtEl>
                                        <p:attrNameLst>
                                          <p:attrName>style.visibility</p:attrName>
                                        </p:attrNameLst>
                                      </p:cBhvr>
                                      <p:to>
                                        <p:strVal val="visible"/>
                                      </p:to>
                                    </p:set>
                                    <p:animEffect transition="in" filter="barn(inVertical)">
                                      <p:cBhvr>
                                        <p:cTn id="22" dur="500"/>
                                        <p:tgtEl>
                                          <p:spTgt spid="1831"/>
                                        </p:tgtEl>
                                      </p:cBhvr>
                                    </p:animEffect>
                                  </p:childTnLst>
                                </p:cTn>
                              </p:par>
                              <p:par>
                                <p:cTn id="23" presetID="16" presetClass="entr" presetSubtype="21" fill="hold" nodeType="withEffect">
                                  <p:stCondLst>
                                    <p:cond delay="0"/>
                                  </p:stCondLst>
                                  <p:childTnLst>
                                    <p:set>
                                      <p:cBhvr>
                                        <p:cTn id="24" dur="1" fill="hold">
                                          <p:stCondLst>
                                            <p:cond delay="0"/>
                                          </p:stCondLst>
                                        </p:cTn>
                                        <p:tgtEl>
                                          <p:spTgt spid="1848"/>
                                        </p:tgtEl>
                                        <p:attrNameLst>
                                          <p:attrName>style.visibility</p:attrName>
                                        </p:attrNameLst>
                                      </p:cBhvr>
                                      <p:to>
                                        <p:strVal val="visible"/>
                                      </p:to>
                                    </p:set>
                                    <p:animEffect transition="in" filter="barn(inVertical)">
                                      <p:cBhvr>
                                        <p:cTn id="25" dur="500"/>
                                        <p:tgtEl>
                                          <p:spTgt spid="1848"/>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116"/>
                                        </p:tgtEl>
                                        <p:attrNameLst>
                                          <p:attrName>style.visibility</p:attrName>
                                        </p:attrNameLst>
                                      </p:cBhvr>
                                      <p:to>
                                        <p:strVal val="visible"/>
                                      </p:to>
                                    </p:set>
                                    <p:animEffect transition="in" filter="barn(inVertical)">
                                      <p:cBhvr>
                                        <p:cTn id="28" dur="500"/>
                                        <p:tgtEl>
                                          <p:spTgt spid="2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26565C-D000-E3D0-DBD8-D1574688EC46}"/>
              </a:ext>
            </a:extLst>
          </p:cNvPr>
          <p:cNvPicPr>
            <a:picLocks noChangeAspect="1"/>
          </p:cNvPicPr>
          <p:nvPr/>
        </p:nvPicPr>
        <p:blipFill>
          <a:blip r:embed="rId2"/>
          <a:stretch>
            <a:fillRect/>
          </a:stretch>
        </p:blipFill>
        <p:spPr>
          <a:xfrm>
            <a:off x="2234601" y="995105"/>
            <a:ext cx="4517636" cy="3917025"/>
          </a:xfrm>
          <a:prstGeom prst="rect">
            <a:avLst/>
          </a:prstGeom>
          <a:ln>
            <a:noFill/>
          </a:ln>
          <a:effectLst>
            <a:softEdge rad="112500"/>
          </a:effectLst>
        </p:spPr>
      </p:pic>
      <p:sp>
        <p:nvSpPr>
          <p:cNvPr id="2" name="Google Shape;2822;p31">
            <a:extLst>
              <a:ext uri="{FF2B5EF4-FFF2-40B4-BE49-F238E27FC236}">
                <a16:creationId xmlns:a16="http://schemas.microsoft.com/office/drawing/2014/main" id="{18534FB4-27FF-0A7E-DC3D-7A9C403ECBAF}"/>
              </a:ext>
            </a:extLst>
          </p:cNvPr>
          <p:cNvSpPr txBox="1"/>
          <p:nvPr/>
        </p:nvSpPr>
        <p:spPr>
          <a:xfrm>
            <a:off x="710249" y="521368"/>
            <a:ext cx="7883681"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500" b="1" dirty="0">
                <a:ln w="12700">
                  <a:solidFill>
                    <a:schemeClr val="tx2">
                      <a:lumMod val="75000"/>
                    </a:schemeClr>
                  </a:solidFill>
                  <a:prstDash val="solid"/>
                </a:ln>
                <a:solidFill>
                  <a:schemeClr val="tx1"/>
                </a:solidFill>
                <a:effectLst>
                  <a:outerShdw dist="38100" dir="2640000" algn="bl" rotWithShape="0">
                    <a:schemeClr val="tx2">
                      <a:lumMod val="75000"/>
                    </a:schemeClr>
                  </a:outerShdw>
                </a:effectLst>
                <a:latin typeface="Fira Sans Medium"/>
                <a:ea typeface="Fira Sans Medium"/>
                <a:cs typeface="Fira Sans Medium"/>
                <a:sym typeface="Fira Sans Medium"/>
              </a:rPr>
              <a:t>CẢM ƠN THẦY CÔ VÀ CÁC BẠN ĐÃ LẮNG NGHE !</a:t>
            </a:r>
            <a:endParaRPr sz="2500" b="1" dirty="0">
              <a:ln w="12700">
                <a:solidFill>
                  <a:schemeClr val="tx2">
                    <a:lumMod val="75000"/>
                  </a:schemeClr>
                </a:solidFill>
                <a:prstDash val="solid"/>
              </a:ln>
              <a:solidFill>
                <a:schemeClr val="tx1"/>
              </a:solidFill>
              <a:effectLst>
                <a:outerShdw dist="38100" dir="2640000" algn="bl" rotWithShape="0">
                  <a:schemeClr val="tx2">
                    <a:lumMod val="75000"/>
                  </a:schemeClr>
                </a:outerShdw>
              </a:effectLst>
              <a:latin typeface="Fira Sans Medium"/>
              <a:ea typeface="Fira Sans Medium"/>
              <a:cs typeface="Fira Sans Medium"/>
              <a:sym typeface="Fira Sans Medium"/>
            </a:endParaRPr>
          </a:p>
        </p:txBody>
      </p:sp>
    </p:spTree>
    <p:extLst>
      <p:ext uri="{BB962C8B-B14F-4D97-AF65-F5344CB8AC3E}">
        <p14:creationId xmlns:p14="http://schemas.microsoft.com/office/powerpoint/2010/main" val="396766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4"/>
          <p:cNvSpPr txBox="1"/>
          <p:nvPr/>
        </p:nvSpPr>
        <p:spPr>
          <a:xfrm>
            <a:off x="1135675" y="1289975"/>
            <a:ext cx="1636800" cy="2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dirty="0">
                <a:latin typeface="Fira Sans Medium"/>
                <a:ea typeface="Fira Sans Medium"/>
                <a:cs typeface="Fira Sans Medium"/>
                <a:sym typeface="Fira Sans Medium"/>
              </a:rPr>
              <a:t>PHẦN 01</a:t>
            </a:r>
            <a:endParaRPr sz="1500" dirty="0">
              <a:latin typeface="Fira Sans Medium"/>
              <a:ea typeface="Fira Sans Medium"/>
              <a:cs typeface="Fira Sans Medium"/>
              <a:sym typeface="Fira Sans Medium"/>
            </a:endParaRPr>
          </a:p>
        </p:txBody>
      </p:sp>
      <p:sp>
        <p:nvSpPr>
          <p:cNvPr id="171" name="Google Shape;171;p14"/>
          <p:cNvSpPr txBox="1"/>
          <p:nvPr/>
        </p:nvSpPr>
        <p:spPr>
          <a:xfrm>
            <a:off x="1135675" y="1506226"/>
            <a:ext cx="1636800" cy="5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ea typeface="Fira Sans"/>
                <a:cs typeface="Times New Roman" panose="02020603050405020304" pitchFamily="18" charset="0"/>
                <a:sym typeface="Fira Sans"/>
              </a:rPr>
              <a:t>Tổng quan về đề tài</a:t>
            </a:r>
            <a:endParaRPr dirty="0">
              <a:latin typeface="Times New Roman" panose="02020603050405020304" pitchFamily="18" charset="0"/>
              <a:ea typeface="Fira Sans"/>
              <a:cs typeface="Times New Roman" panose="02020603050405020304" pitchFamily="18" charset="0"/>
              <a:sym typeface="Fira Sans"/>
            </a:endParaRPr>
          </a:p>
        </p:txBody>
      </p:sp>
      <p:sp>
        <p:nvSpPr>
          <p:cNvPr id="172" name="Google Shape;172;p14"/>
          <p:cNvSpPr txBox="1"/>
          <p:nvPr/>
        </p:nvSpPr>
        <p:spPr>
          <a:xfrm>
            <a:off x="1135675" y="2455737"/>
            <a:ext cx="1636800" cy="2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dirty="0">
                <a:latin typeface="Fira Sans Medium"/>
                <a:ea typeface="Fira Sans Medium"/>
                <a:cs typeface="Fira Sans Medium"/>
                <a:sym typeface="Fira Sans Medium"/>
              </a:rPr>
              <a:t>PHẦN 02</a:t>
            </a:r>
            <a:endParaRPr sz="1500" dirty="0">
              <a:latin typeface="Fira Sans Medium"/>
              <a:ea typeface="Fira Sans Medium"/>
              <a:cs typeface="Fira Sans Medium"/>
              <a:sym typeface="Fira Sans Medium"/>
            </a:endParaRPr>
          </a:p>
        </p:txBody>
      </p:sp>
      <p:sp>
        <p:nvSpPr>
          <p:cNvPr id="173" name="Google Shape;173;p14"/>
          <p:cNvSpPr txBox="1"/>
          <p:nvPr/>
        </p:nvSpPr>
        <p:spPr>
          <a:xfrm>
            <a:off x="1135675" y="2672088"/>
            <a:ext cx="1636800" cy="5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a:latin typeface="Times New Roman" panose="02020603050405020304" pitchFamily="18" charset="0"/>
                <a:ea typeface="Fira Sans"/>
                <a:cs typeface="Times New Roman" panose="02020603050405020304" pitchFamily="18" charset="0"/>
                <a:sym typeface="Fira Sans"/>
              </a:rPr>
              <a:t>Công nghệ sử dụng</a:t>
            </a:r>
            <a:endParaRPr dirty="0">
              <a:latin typeface="Times New Roman" panose="02020603050405020304" pitchFamily="18" charset="0"/>
              <a:ea typeface="Fira Sans"/>
              <a:cs typeface="Times New Roman" panose="02020603050405020304" pitchFamily="18" charset="0"/>
              <a:sym typeface="Fira Sans"/>
            </a:endParaRPr>
          </a:p>
        </p:txBody>
      </p:sp>
      <p:sp>
        <p:nvSpPr>
          <p:cNvPr id="174" name="Google Shape;174;p14"/>
          <p:cNvSpPr txBox="1"/>
          <p:nvPr/>
        </p:nvSpPr>
        <p:spPr>
          <a:xfrm>
            <a:off x="1135682" y="3621600"/>
            <a:ext cx="1636800" cy="2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dirty="0">
                <a:latin typeface="Fira Sans Medium"/>
                <a:ea typeface="Fira Sans Medium"/>
                <a:cs typeface="Fira Sans Medium"/>
                <a:sym typeface="Fira Sans Medium"/>
              </a:rPr>
              <a:t>PHẦN 03</a:t>
            </a:r>
            <a:endParaRPr sz="1500" dirty="0">
              <a:latin typeface="Fira Sans Medium"/>
              <a:ea typeface="Fira Sans Medium"/>
              <a:cs typeface="Fira Sans Medium"/>
              <a:sym typeface="Fira Sans Medium"/>
            </a:endParaRPr>
          </a:p>
        </p:txBody>
      </p:sp>
      <p:sp>
        <p:nvSpPr>
          <p:cNvPr id="175" name="Google Shape;175;p14"/>
          <p:cNvSpPr txBox="1"/>
          <p:nvPr/>
        </p:nvSpPr>
        <p:spPr>
          <a:xfrm>
            <a:off x="1135682" y="3837950"/>
            <a:ext cx="1636800" cy="532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vi-VN" dirty="0">
                <a:latin typeface="Times New Roman" panose="02020603050405020304" pitchFamily="18" charset="0"/>
                <a:ea typeface="Fira Sans"/>
                <a:cs typeface="Times New Roman" panose="02020603050405020304" pitchFamily="18" charset="0"/>
                <a:sym typeface="Fira Sans"/>
              </a:rPr>
              <a:t>Phân tích thiết kế hệ thống</a:t>
            </a:r>
          </a:p>
        </p:txBody>
      </p:sp>
      <p:sp>
        <p:nvSpPr>
          <p:cNvPr id="176" name="Google Shape;176;p14"/>
          <p:cNvSpPr txBox="1"/>
          <p:nvPr/>
        </p:nvSpPr>
        <p:spPr>
          <a:xfrm>
            <a:off x="717400" y="411475"/>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latin typeface="Fira Sans Medium"/>
                <a:ea typeface="Fira Sans Medium"/>
                <a:cs typeface="Fira Sans Medium"/>
                <a:sym typeface="Fira Sans Medium"/>
              </a:rPr>
              <a:t>NỘI DUNG CHÍNH</a:t>
            </a:r>
            <a:endParaRPr sz="2800" dirty="0">
              <a:latin typeface="Fira Sans Medium"/>
              <a:ea typeface="Fira Sans Medium"/>
              <a:cs typeface="Fira Sans Medium"/>
              <a:sym typeface="Fira Sans Medium"/>
            </a:endParaRPr>
          </a:p>
        </p:txBody>
      </p:sp>
      <p:sp>
        <p:nvSpPr>
          <p:cNvPr id="177" name="Google Shape;177;p14"/>
          <p:cNvSpPr txBox="1"/>
          <p:nvPr/>
        </p:nvSpPr>
        <p:spPr>
          <a:xfrm>
            <a:off x="6371500" y="1289975"/>
            <a:ext cx="1636800" cy="299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500" dirty="0">
                <a:latin typeface="Fira Sans Medium"/>
                <a:ea typeface="Fira Sans Medium"/>
                <a:cs typeface="Fira Sans Medium"/>
                <a:sym typeface="Fira Sans Medium"/>
              </a:rPr>
              <a:t>PHẦN 04</a:t>
            </a:r>
            <a:endParaRPr sz="1500" dirty="0">
              <a:latin typeface="Fira Sans Medium"/>
              <a:ea typeface="Fira Sans Medium"/>
              <a:cs typeface="Fira Sans Medium"/>
              <a:sym typeface="Fira Sans Medium"/>
            </a:endParaRPr>
          </a:p>
        </p:txBody>
      </p:sp>
      <p:sp>
        <p:nvSpPr>
          <p:cNvPr id="178" name="Google Shape;178;p14"/>
          <p:cNvSpPr txBox="1"/>
          <p:nvPr/>
        </p:nvSpPr>
        <p:spPr>
          <a:xfrm>
            <a:off x="6371500" y="1506226"/>
            <a:ext cx="1636800" cy="532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vi-VN" dirty="0">
                <a:latin typeface="+mj-lt"/>
                <a:ea typeface="Fira Sans"/>
                <a:cs typeface="Times New Roman" panose="02020603050405020304" pitchFamily="18" charset="0"/>
                <a:sym typeface="Fira Sans"/>
              </a:rPr>
              <a:t>Quy trình mua hàng</a:t>
            </a:r>
            <a:endParaRPr dirty="0">
              <a:latin typeface="+mj-lt"/>
              <a:ea typeface="Fira Sans"/>
              <a:cs typeface="Times New Roman" panose="02020603050405020304" pitchFamily="18" charset="0"/>
              <a:sym typeface="Fira Sans"/>
            </a:endParaRPr>
          </a:p>
        </p:txBody>
      </p:sp>
      <p:sp>
        <p:nvSpPr>
          <p:cNvPr id="179" name="Google Shape;179;p14"/>
          <p:cNvSpPr txBox="1"/>
          <p:nvPr/>
        </p:nvSpPr>
        <p:spPr>
          <a:xfrm>
            <a:off x="6371500" y="2455737"/>
            <a:ext cx="1636800" cy="299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500" dirty="0">
                <a:latin typeface="Fira Sans Medium"/>
                <a:ea typeface="Fira Sans Medium"/>
                <a:cs typeface="Fira Sans Medium"/>
                <a:sym typeface="Fira Sans Medium"/>
              </a:rPr>
              <a:t>PHẦN 05</a:t>
            </a:r>
            <a:endParaRPr sz="1500" dirty="0">
              <a:latin typeface="Fira Sans Medium"/>
              <a:ea typeface="Fira Sans Medium"/>
              <a:cs typeface="Fira Sans Medium"/>
              <a:sym typeface="Fira Sans Medium"/>
            </a:endParaRPr>
          </a:p>
        </p:txBody>
      </p:sp>
      <p:sp>
        <p:nvSpPr>
          <p:cNvPr id="180" name="Google Shape;180;p14"/>
          <p:cNvSpPr txBox="1"/>
          <p:nvPr/>
        </p:nvSpPr>
        <p:spPr>
          <a:xfrm>
            <a:off x="6371500" y="2672088"/>
            <a:ext cx="1636800" cy="532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vi-VN" dirty="0">
                <a:latin typeface="+mj-lt"/>
                <a:ea typeface="Fira Sans"/>
                <a:cs typeface="Fira Sans"/>
                <a:sym typeface="Fira Sans"/>
              </a:rPr>
              <a:t>Kết quả </a:t>
            </a:r>
            <a:r>
              <a:rPr lang="vi-VN">
                <a:latin typeface="+mj-lt"/>
                <a:ea typeface="Fira Sans"/>
                <a:cs typeface="Fira Sans"/>
                <a:sym typeface="Fira Sans"/>
              </a:rPr>
              <a:t>đạt được</a:t>
            </a:r>
            <a:endParaRPr dirty="0">
              <a:latin typeface="+mj-lt"/>
              <a:ea typeface="Fira Sans"/>
              <a:cs typeface="Fira Sans"/>
              <a:sym typeface="Fira Sans"/>
            </a:endParaRPr>
          </a:p>
        </p:txBody>
      </p:sp>
      <p:sp>
        <p:nvSpPr>
          <p:cNvPr id="181" name="Google Shape;181;p14"/>
          <p:cNvSpPr txBox="1"/>
          <p:nvPr/>
        </p:nvSpPr>
        <p:spPr>
          <a:xfrm>
            <a:off x="6371507" y="3621600"/>
            <a:ext cx="1636800" cy="299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500" dirty="0">
                <a:latin typeface="Fira Sans Medium"/>
                <a:ea typeface="Fira Sans Medium"/>
                <a:cs typeface="Fira Sans Medium"/>
                <a:sym typeface="Fira Sans Medium"/>
              </a:rPr>
              <a:t>PHẦN 06</a:t>
            </a:r>
            <a:endParaRPr sz="1500" dirty="0">
              <a:latin typeface="Fira Sans Medium"/>
              <a:ea typeface="Fira Sans Medium"/>
              <a:cs typeface="Fira Sans Medium"/>
              <a:sym typeface="Fira Sans Medium"/>
            </a:endParaRPr>
          </a:p>
        </p:txBody>
      </p:sp>
      <p:sp>
        <p:nvSpPr>
          <p:cNvPr id="182" name="Google Shape;182;p14"/>
          <p:cNvSpPr txBox="1"/>
          <p:nvPr/>
        </p:nvSpPr>
        <p:spPr>
          <a:xfrm>
            <a:off x="6371507" y="3837975"/>
            <a:ext cx="1636800" cy="532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vi-VN" dirty="0">
                <a:latin typeface="+mj-lt"/>
                <a:ea typeface="Fira Sans"/>
                <a:cs typeface="Fira Sans"/>
                <a:sym typeface="Fira Sans"/>
              </a:rPr>
              <a:t>Demo sản phẩm</a:t>
            </a:r>
            <a:endParaRPr dirty="0">
              <a:latin typeface="+mj-lt"/>
              <a:ea typeface="Fira Sans"/>
              <a:cs typeface="Fira Sans"/>
              <a:sym typeface="Fira Sans"/>
            </a:endParaRPr>
          </a:p>
        </p:txBody>
      </p:sp>
      <p:grpSp>
        <p:nvGrpSpPr>
          <p:cNvPr id="183" name="Google Shape;183;p14"/>
          <p:cNvGrpSpPr/>
          <p:nvPr/>
        </p:nvGrpSpPr>
        <p:grpSpPr>
          <a:xfrm>
            <a:off x="8056664" y="1361318"/>
            <a:ext cx="630131" cy="630131"/>
            <a:chOff x="6323089" y="1361318"/>
            <a:chExt cx="630131" cy="630131"/>
          </a:xfrm>
        </p:grpSpPr>
        <p:sp>
          <p:nvSpPr>
            <p:cNvPr id="184" name="Google Shape;184;p14"/>
            <p:cNvSpPr/>
            <p:nvPr/>
          </p:nvSpPr>
          <p:spPr>
            <a:xfrm>
              <a:off x="6332385" y="1406385"/>
              <a:ext cx="612392" cy="539652"/>
            </a:xfrm>
            <a:custGeom>
              <a:avLst/>
              <a:gdLst/>
              <a:ahLst/>
              <a:cxnLst/>
              <a:rect l="l" t="t" r="r" b="b"/>
              <a:pathLst>
                <a:path w="22992" h="20261" extrusionOk="0">
                  <a:moveTo>
                    <a:pt x="11488" y="0"/>
                  </a:moveTo>
                  <a:cubicBezTo>
                    <a:pt x="7517" y="0"/>
                    <a:pt x="3747" y="2363"/>
                    <a:pt x="2122" y="6258"/>
                  </a:cubicBezTo>
                  <a:cubicBezTo>
                    <a:pt x="0" y="11420"/>
                    <a:pt x="2439" y="17342"/>
                    <a:pt x="7601" y="19495"/>
                  </a:cubicBezTo>
                  <a:cubicBezTo>
                    <a:pt x="8872" y="20014"/>
                    <a:pt x="10186" y="20261"/>
                    <a:pt x="11478" y="20261"/>
                  </a:cubicBezTo>
                  <a:cubicBezTo>
                    <a:pt x="15465" y="20261"/>
                    <a:pt x="19236" y="17915"/>
                    <a:pt x="20838" y="14017"/>
                  </a:cubicBezTo>
                  <a:cubicBezTo>
                    <a:pt x="22992" y="8823"/>
                    <a:pt x="20522" y="2901"/>
                    <a:pt x="15360" y="779"/>
                  </a:cubicBezTo>
                  <a:cubicBezTo>
                    <a:pt x="14093" y="250"/>
                    <a:pt x="12780" y="0"/>
                    <a:pt x="1148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4"/>
            <p:cNvSpPr/>
            <p:nvPr/>
          </p:nvSpPr>
          <p:spPr>
            <a:xfrm>
              <a:off x="6474935" y="1526642"/>
              <a:ext cx="326465" cy="299484"/>
            </a:xfrm>
            <a:custGeom>
              <a:avLst/>
              <a:gdLst/>
              <a:ahLst/>
              <a:cxnLst/>
              <a:rect l="l" t="t" r="r" b="b"/>
              <a:pathLst>
                <a:path w="12257" h="11244" extrusionOk="0">
                  <a:moveTo>
                    <a:pt x="3896" y="1838"/>
                  </a:moveTo>
                  <a:cubicBezTo>
                    <a:pt x="4371" y="1838"/>
                    <a:pt x="4782" y="1964"/>
                    <a:pt x="5099" y="2186"/>
                  </a:cubicBezTo>
                  <a:lnTo>
                    <a:pt x="5099" y="3136"/>
                  </a:lnTo>
                  <a:cubicBezTo>
                    <a:pt x="4972" y="3294"/>
                    <a:pt x="4909" y="3484"/>
                    <a:pt x="4909" y="3674"/>
                  </a:cubicBezTo>
                  <a:lnTo>
                    <a:pt x="4909" y="4498"/>
                  </a:lnTo>
                  <a:cubicBezTo>
                    <a:pt x="4909" y="4561"/>
                    <a:pt x="4909" y="4625"/>
                    <a:pt x="4941" y="4688"/>
                  </a:cubicBezTo>
                  <a:cubicBezTo>
                    <a:pt x="4941" y="4688"/>
                    <a:pt x="4941" y="4720"/>
                    <a:pt x="4941" y="4751"/>
                  </a:cubicBezTo>
                  <a:cubicBezTo>
                    <a:pt x="4972" y="4783"/>
                    <a:pt x="4972" y="4815"/>
                    <a:pt x="4972" y="4846"/>
                  </a:cubicBezTo>
                  <a:cubicBezTo>
                    <a:pt x="5036" y="4941"/>
                    <a:pt x="5099" y="5036"/>
                    <a:pt x="5226" y="5131"/>
                  </a:cubicBezTo>
                  <a:cubicBezTo>
                    <a:pt x="5226" y="5195"/>
                    <a:pt x="5226" y="5226"/>
                    <a:pt x="5257" y="5290"/>
                  </a:cubicBezTo>
                  <a:lnTo>
                    <a:pt x="5257" y="5321"/>
                  </a:lnTo>
                  <a:cubicBezTo>
                    <a:pt x="5289" y="5353"/>
                    <a:pt x="5289" y="5353"/>
                    <a:pt x="5289" y="5353"/>
                  </a:cubicBezTo>
                  <a:cubicBezTo>
                    <a:pt x="5289" y="5385"/>
                    <a:pt x="5289" y="5385"/>
                    <a:pt x="5289" y="5416"/>
                  </a:cubicBezTo>
                  <a:cubicBezTo>
                    <a:pt x="5321" y="5448"/>
                    <a:pt x="5321" y="5480"/>
                    <a:pt x="5352" y="5543"/>
                  </a:cubicBezTo>
                  <a:cubicBezTo>
                    <a:pt x="5352" y="5543"/>
                    <a:pt x="5352" y="5575"/>
                    <a:pt x="5352" y="5575"/>
                  </a:cubicBezTo>
                  <a:cubicBezTo>
                    <a:pt x="5384" y="5638"/>
                    <a:pt x="5384" y="5670"/>
                    <a:pt x="5416" y="5701"/>
                  </a:cubicBezTo>
                  <a:cubicBezTo>
                    <a:pt x="5416" y="5701"/>
                    <a:pt x="5416" y="5733"/>
                    <a:pt x="5416" y="5733"/>
                  </a:cubicBezTo>
                  <a:lnTo>
                    <a:pt x="5447" y="5765"/>
                  </a:lnTo>
                  <a:cubicBezTo>
                    <a:pt x="5447" y="5765"/>
                    <a:pt x="5447" y="5796"/>
                    <a:pt x="5447" y="5796"/>
                  </a:cubicBezTo>
                  <a:cubicBezTo>
                    <a:pt x="5479" y="5828"/>
                    <a:pt x="5479" y="5891"/>
                    <a:pt x="5511" y="5923"/>
                  </a:cubicBezTo>
                  <a:cubicBezTo>
                    <a:pt x="5511" y="5923"/>
                    <a:pt x="5511" y="5923"/>
                    <a:pt x="5511" y="5955"/>
                  </a:cubicBezTo>
                  <a:cubicBezTo>
                    <a:pt x="5542" y="5955"/>
                    <a:pt x="5542" y="5986"/>
                    <a:pt x="5574" y="6018"/>
                  </a:cubicBezTo>
                  <a:cubicBezTo>
                    <a:pt x="5574" y="6050"/>
                    <a:pt x="5606" y="6113"/>
                    <a:pt x="5637" y="6145"/>
                  </a:cubicBezTo>
                  <a:cubicBezTo>
                    <a:pt x="5637" y="6145"/>
                    <a:pt x="5637" y="6176"/>
                    <a:pt x="5669" y="6208"/>
                  </a:cubicBezTo>
                  <a:cubicBezTo>
                    <a:pt x="5701" y="6240"/>
                    <a:pt x="5732" y="6303"/>
                    <a:pt x="5732" y="6335"/>
                  </a:cubicBezTo>
                  <a:cubicBezTo>
                    <a:pt x="5732" y="6335"/>
                    <a:pt x="5764" y="6366"/>
                    <a:pt x="5764" y="6366"/>
                  </a:cubicBezTo>
                  <a:cubicBezTo>
                    <a:pt x="5796" y="6430"/>
                    <a:pt x="5859" y="6493"/>
                    <a:pt x="5891" y="6556"/>
                  </a:cubicBezTo>
                  <a:lnTo>
                    <a:pt x="5922" y="6588"/>
                  </a:lnTo>
                  <a:lnTo>
                    <a:pt x="5922" y="7285"/>
                  </a:lnTo>
                  <a:cubicBezTo>
                    <a:pt x="5922" y="7475"/>
                    <a:pt x="5827" y="7665"/>
                    <a:pt x="5637" y="7760"/>
                  </a:cubicBezTo>
                  <a:lnTo>
                    <a:pt x="5099" y="8045"/>
                  </a:lnTo>
                  <a:lnTo>
                    <a:pt x="5004" y="8045"/>
                  </a:lnTo>
                  <a:lnTo>
                    <a:pt x="4972" y="8108"/>
                  </a:lnTo>
                  <a:lnTo>
                    <a:pt x="3832" y="8742"/>
                  </a:lnTo>
                  <a:cubicBezTo>
                    <a:pt x="3230" y="9090"/>
                    <a:pt x="2850" y="9692"/>
                    <a:pt x="2850" y="10357"/>
                  </a:cubicBezTo>
                  <a:lnTo>
                    <a:pt x="2850" y="10832"/>
                  </a:lnTo>
                  <a:lnTo>
                    <a:pt x="412" y="10832"/>
                  </a:lnTo>
                  <a:lnTo>
                    <a:pt x="412" y="10452"/>
                  </a:lnTo>
                  <a:cubicBezTo>
                    <a:pt x="412" y="10008"/>
                    <a:pt x="665" y="9597"/>
                    <a:pt x="1045" y="9375"/>
                  </a:cubicBezTo>
                  <a:lnTo>
                    <a:pt x="2407" y="8520"/>
                  </a:lnTo>
                  <a:cubicBezTo>
                    <a:pt x="2692" y="8393"/>
                    <a:pt x="2850" y="8108"/>
                    <a:pt x="2850" y="7791"/>
                  </a:cubicBezTo>
                  <a:lnTo>
                    <a:pt x="2850" y="7063"/>
                  </a:lnTo>
                  <a:lnTo>
                    <a:pt x="2787" y="7000"/>
                  </a:lnTo>
                  <a:cubicBezTo>
                    <a:pt x="2787" y="7000"/>
                    <a:pt x="2249" y="6493"/>
                    <a:pt x="2090" y="5796"/>
                  </a:cubicBezTo>
                  <a:lnTo>
                    <a:pt x="2059" y="5701"/>
                  </a:lnTo>
                  <a:lnTo>
                    <a:pt x="1995" y="5670"/>
                  </a:lnTo>
                  <a:cubicBezTo>
                    <a:pt x="1900" y="5606"/>
                    <a:pt x="1837" y="5511"/>
                    <a:pt x="1837" y="5385"/>
                  </a:cubicBezTo>
                  <a:lnTo>
                    <a:pt x="1837" y="4688"/>
                  </a:lnTo>
                  <a:cubicBezTo>
                    <a:pt x="1837" y="4593"/>
                    <a:pt x="1900" y="4530"/>
                    <a:pt x="1995" y="4435"/>
                  </a:cubicBezTo>
                  <a:lnTo>
                    <a:pt x="2059" y="4371"/>
                  </a:lnTo>
                  <a:lnTo>
                    <a:pt x="2059" y="3294"/>
                  </a:lnTo>
                  <a:cubicBezTo>
                    <a:pt x="2059" y="3231"/>
                    <a:pt x="2154" y="1838"/>
                    <a:pt x="3896" y="1838"/>
                  </a:cubicBezTo>
                  <a:close/>
                  <a:moveTo>
                    <a:pt x="7569" y="413"/>
                  </a:moveTo>
                  <a:cubicBezTo>
                    <a:pt x="8361" y="413"/>
                    <a:pt x="8931" y="634"/>
                    <a:pt x="9279" y="1014"/>
                  </a:cubicBezTo>
                  <a:cubicBezTo>
                    <a:pt x="9659" y="1458"/>
                    <a:pt x="9596" y="2028"/>
                    <a:pt x="9596" y="2028"/>
                  </a:cubicBezTo>
                  <a:lnTo>
                    <a:pt x="9596" y="3326"/>
                  </a:lnTo>
                  <a:lnTo>
                    <a:pt x="9659" y="3389"/>
                  </a:lnTo>
                  <a:cubicBezTo>
                    <a:pt x="9754" y="3484"/>
                    <a:pt x="9818" y="3579"/>
                    <a:pt x="9818" y="3706"/>
                  </a:cubicBezTo>
                  <a:lnTo>
                    <a:pt x="9818" y="4530"/>
                  </a:lnTo>
                  <a:cubicBezTo>
                    <a:pt x="9818" y="4688"/>
                    <a:pt x="9691" y="4846"/>
                    <a:pt x="9533" y="4910"/>
                  </a:cubicBezTo>
                  <a:lnTo>
                    <a:pt x="9406" y="4941"/>
                  </a:lnTo>
                  <a:lnTo>
                    <a:pt x="9374" y="5036"/>
                  </a:lnTo>
                  <a:cubicBezTo>
                    <a:pt x="9248" y="5448"/>
                    <a:pt x="9058" y="5860"/>
                    <a:pt x="8804" y="6208"/>
                  </a:cubicBezTo>
                  <a:cubicBezTo>
                    <a:pt x="8741" y="6303"/>
                    <a:pt x="8678" y="6366"/>
                    <a:pt x="8646" y="6430"/>
                  </a:cubicBezTo>
                  <a:lnTo>
                    <a:pt x="8583" y="6493"/>
                  </a:lnTo>
                  <a:lnTo>
                    <a:pt x="8583" y="7316"/>
                  </a:lnTo>
                  <a:cubicBezTo>
                    <a:pt x="8583" y="7696"/>
                    <a:pt x="8773" y="8013"/>
                    <a:pt x="9121" y="8171"/>
                  </a:cubicBezTo>
                  <a:lnTo>
                    <a:pt x="11053" y="9153"/>
                  </a:lnTo>
                  <a:cubicBezTo>
                    <a:pt x="11559" y="9407"/>
                    <a:pt x="11844" y="9882"/>
                    <a:pt x="11844" y="10420"/>
                  </a:cubicBezTo>
                  <a:lnTo>
                    <a:pt x="11844" y="10832"/>
                  </a:lnTo>
                  <a:lnTo>
                    <a:pt x="3262" y="10832"/>
                  </a:lnTo>
                  <a:lnTo>
                    <a:pt x="3262" y="10388"/>
                  </a:lnTo>
                  <a:cubicBezTo>
                    <a:pt x="3262" y="9850"/>
                    <a:pt x="3547" y="9375"/>
                    <a:pt x="4022" y="9122"/>
                  </a:cubicBezTo>
                  <a:lnTo>
                    <a:pt x="5859" y="8108"/>
                  </a:lnTo>
                  <a:cubicBezTo>
                    <a:pt x="6144" y="7950"/>
                    <a:pt x="6334" y="7633"/>
                    <a:pt x="6334" y="7285"/>
                  </a:cubicBezTo>
                  <a:lnTo>
                    <a:pt x="6334" y="6461"/>
                  </a:lnTo>
                  <a:lnTo>
                    <a:pt x="6302" y="6430"/>
                  </a:lnTo>
                  <a:lnTo>
                    <a:pt x="6302" y="6398"/>
                  </a:lnTo>
                  <a:cubicBezTo>
                    <a:pt x="6302" y="6398"/>
                    <a:pt x="6271" y="6398"/>
                    <a:pt x="6271" y="6366"/>
                  </a:cubicBezTo>
                  <a:lnTo>
                    <a:pt x="6239" y="6366"/>
                  </a:lnTo>
                  <a:cubicBezTo>
                    <a:pt x="6239" y="6335"/>
                    <a:pt x="6239" y="6335"/>
                    <a:pt x="6207" y="6303"/>
                  </a:cubicBezTo>
                  <a:cubicBezTo>
                    <a:pt x="6176" y="6271"/>
                    <a:pt x="6144" y="6208"/>
                    <a:pt x="6112" y="6145"/>
                  </a:cubicBezTo>
                  <a:cubicBezTo>
                    <a:pt x="6081" y="6113"/>
                    <a:pt x="6049" y="6081"/>
                    <a:pt x="6049" y="6050"/>
                  </a:cubicBezTo>
                  <a:lnTo>
                    <a:pt x="6017" y="6050"/>
                  </a:lnTo>
                  <a:cubicBezTo>
                    <a:pt x="5986" y="5955"/>
                    <a:pt x="5922" y="5860"/>
                    <a:pt x="5891" y="5765"/>
                  </a:cubicBezTo>
                  <a:cubicBezTo>
                    <a:pt x="5859" y="5733"/>
                    <a:pt x="5827" y="5670"/>
                    <a:pt x="5796" y="5606"/>
                  </a:cubicBezTo>
                  <a:lnTo>
                    <a:pt x="5796" y="5575"/>
                  </a:lnTo>
                  <a:cubicBezTo>
                    <a:pt x="5796" y="5575"/>
                    <a:pt x="5764" y="5543"/>
                    <a:pt x="5764" y="5511"/>
                  </a:cubicBezTo>
                  <a:cubicBezTo>
                    <a:pt x="5764" y="5511"/>
                    <a:pt x="5764" y="5480"/>
                    <a:pt x="5764" y="5480"/>
                  </a:cubicBezTo>
                  <a:cubicBezTo>
                    <a:pt x="5732" y="5448"/>
                    <a:pt x="5732" y="5416"/>
                    <a:pt x="5701" y="5385"/>
                  </a:cubicBezTo>
                  <a:cubicBezTo>
                    <a:pt x="5701" y="5353"/>
                    <a:pt x="5669" y="5290"/>
                    <a:pt x="5669" y="5226"/>
                  </a:cubicBezTo>
                  <a:lnTo>
                    <a:pt x="5637" y="5195"/>
                  </a:lnTo>
                  <a:cubicBezTo>
                    <a:pt x="5637" y="5163"/>
                    <a:pt x="5637" y="5163"/>
                    <a:pt x="5637" y="5163"/>
                  </a:cubicBezTo>
                  <a:cubicBezTo>
                    <a:pt x="5637" y="5100"/>
                    <a:pt x="5606" y="5036"/>
                    <a:pt x="5606" y="4973"/>
                  </a:cubicBezTo>
                  <a:lnTo>
                    <a:pt x="5574" y="4910"/>
                  </a:lnTo>
                  <a:lnTo>
                    <a:pt x="5511" y="4846"/>
                  </a:lnTo>
                  <a:cubicBezTo>
                    <a:pt x="5384" y="4783"/>
                    <a:pt x="5321" y="4656"/>
                    <a:pt x="5321" y="4498"/>
                  </a:cubicBezTo>
                  <a:lnTo>
                    <a:pt x="5321" y="3706"/>
                  </a:lnTo>
                  <a:cubicBezTo>
                    <a:pt x="5321" y="3579"/>
                    <a:pt x="5352" y="3484"/>
                    <a:pt x="5447" y="3389"/>
                  </a:cubicBezTo>
                  <a:lnTo>
                    <a:pt x="5511" y="3326"/>
                  </a:lnTo>
                  <a:lnTo>
                    <a:pt x="5511" y="1996"/>
                  </a:lnTo>
                  <a:cubicBezTo>
                    <a:pt x="5511" y="1838"/>
                    <a:pt x="5511" y="1394"/>
                    <a:pt x="5827" y="1014"/>
                  </a:cubicBezTo>
                  <a:cubicBezTo>
                    <a:pt x="6176" y="634"/>
                    <a:pt x="6746" y="413"/>
                    <a:pt x="7569" y="413"/>
                  </a:cubicBezTo>
                  <a:close/>
                  <a:moveTo>
                    <a:pt x="7569" y="1"/>
                  </a:moveTo>
                  <a:cubicBezTo>
                    <a:pt x="6651" y="1"/>
                    <a:pt x="5954" y="254"/>
                    <a:pt x="5542" y="729"/>
                  </a:cubicBezTo>
                  <a:cubicBezTo>
                    <a:pt x="5257" y="1046"/>
                    <a:pt x="5131" y="1426"/>
                    <a:pt x="5131" y="1711"/>
                  </a:cubicBezTo>
                  <a:cubicBezTo>
                    <a:pt x="4782" y="1521"/>
                    <a:pt x="4339" y="1426"/>
                    <a:pt x="3896" y="1426"/>
                  </a:cubicBezTo>
                  <a:cubicBezTo>
                    <a:pt x="1774" y="1426"/>
                    <a:pt x="1647" y="3231"/>
                    <a:pt x="1647" y="3263"/>
                  </a:cubicBezTo>
                  <a:lnTo>
                    <a:pt x="1647" y="4213"/>
                  </a:lnTo>
                  <a:cubicBezTo>
                    <a:pt x="1520" y="4340"/>
                    <a:pt x="1425" y="4530"/>
                    <a:pt x="1425" y="4688"/>
                  </a:cubicBezTo>
                  <a:lnTo>
                    <a:pt x="1425" y="5385"/>
                  </a:lnTo>
                  <a:cubicBezTo>
                    <a:pt x="1425" y="5606"/>
                    <a:pt x="1520" y="5828"/>
                    <a:pt x="1710" y="5955"/>
                  </a:cubicBezTo>
                  <a:cubicBezTo>
                    <a:pt x="1869" y="6588"/>
                    <a:pt x="2280" y="7063"/>
                    <a:pt x="2439" y="7253"/>
                  </a:cubicBezTo>
                  <a:lnTo>
                    <a:pt x="2439" y="7791"/>
                  </a:lnTo>
                  <a:cubicBezTo>
                    <a:pt x="2439" y="7950"/>
                    <a:pt x="2344" y="8108"/>
                    <a:pt x="2217" y="8203"/>
                  </a:cubicBezTo>
                  <a:lnTo>
                    <a:pt x="855" y="9027"/>
                  </a:lnTo>
                  <a:cubicBezTo>
                    <a:pt x="317" y="9312"/>
                    <a:pt x="0" y="9882"/>
                    <a:pt x="0" y="10452"/>
                  </a:cubicBezTo>
                  <a:lnTo>
                    <a:pt x="0" y="11243"/>
                  </a:lnTo>
                  <a:lnTo>
                    <a:pt x="12256" y="11243"/>
                  </a:lnTo>
                  <a:lnTo>
                    <a:pt x="12256" y="10420"/>
                  </a:lnTo>
                  <a:cubicBezTo>
                    <a:pt x="12256" y="9723"/>
                    <a:pt x="11876" y="9090"/>
                    <a:pt x="11243" y="8773"/>
                  </a:cubicBezTo>
                  <a:lnTo>
                    <a:pt x="9279" y="7791"/>
                  </a:lnTo>
                  <a:cubicBezTo>
                    <a:pt x="9121" y="7696"/>
                    <a:pt x="8994" y="7506"/>
                    <a:pt x="8994" y="7316"/>
                  </a:cubicBezTo>
                  <a:lnTo>
                    <a:pt x="8994" y="6620"/>
                  </a:lnTo>
                  <a:cubicBezTo>
                    <a:pt x="9058" y="6556"/>
                    <a:pt x="9089" y="6493"/>
                    <a:pt x="9153" y="6430"/>
                  </a:cubicBezTo>
                  <a:cubicBezTo>
                    <a:pt x="9406" y="6081"/>
                    <a:pt x="9596" y="5670"/>
                    <a:pt x="9754" y="5226"/>
                  </a:cubicBezTo>
                  <a:cubicBezTo>
                    <a:pt x="10039" y="5100"/>
                    <a:pt x="10229" y="4815"/>
                    <a:pt x="10229" y="4498"/>
                  </a:cubicBezTo>
                  <a:lnTo>
                    <a:pt x="10229" y="3674"/>
                  </a:lnTo>
                  <a:cubicBezTo>
                    <a:pt x="10229" y="3484"/>
                    <a:pt x="10134" y="3294"/>
                    <a:pt x="10008" y="3136"/>
                  </a:cubicBezTo>
                  <a:lnTo>
                    <a:pt x="10008" y="2059"/>
                  </a:lnTo>
                  <a:cubicBezTo>
                    <a:pt x="10039" y="1964"/>
                    <a:pt x="10071" y="1268"/>
                    <a:pt x="9596" y="729"/>
                  </a:cubicBezTo>
                  <a:cubicBezTo>
                    <a:pt x="9153" y="254"/>
                    <a:pt x="8488" y="1"/>
                    <a:pt x="75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4"/>
            <p:cNvSpPr/>
            <p:nvPr/>
          </p:nvSpPr>
          <p:spPr>
            <a:xfrm>
              <a:off x="6533133" y="1361318"/>
              <a:ext cx="420087" cy="535656"/>
            </a:xfrm>
            <a:custGeom>
              <a:avLst/>
              <a:gdLst/>
              <a:ahLst/>
              <a:cxnLst/>
              <a:rect l="l" t="t" r="r" b="b"/>
              <a:pathLst>
                <a:path w="15772" h="20111" fill="none" extrusionOk="0">
                  <a:moveTo>
                    <a:pt x="12383" y="20111"/>
                  </a:moveTo>
                  <a:cubicBezTo>
                    <a:pt x="14473" y="17989"/>
                    <a:pt x="15772" y="15044"/>
                    <a:pt x="15772" y="11813"/>
                  </a:cubicBezTo>
                  <a:cubicBezTo>
                    <a:pt x="15772" y="5289"/>
                    <a:pt x="10483" y="1"/>
                    <a:pt x="3959" y="1"/>
                  </a:cubicBezTo>
                  <a:cubicBezTo>
                    <a:pt x="2566" y="1"/>
                    <a:pt x="1235" y="254"/>
                    <a:pt x="0" y="69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4"/>
            <p:cNvSpPr/>
            <p:nvPr/>
          </p:nvSpPr>
          <p:spPr>
            <a:xfrm>
              <a:off x="6323089" y="1446524"/>
              <a:ext cx="315518" cy="544925"/>
            </a:xfrm>
            <a:custGeom>
              <a:avLst/>
              <a:gdLst/>
              <a:ahLst/>
              <a:cxnLst/>
              <a:rect l="l" t="t" r="r" b="b"/>
              <a:pathLst>
                <a:path w="11846" h="20459" fill="none" extrusionOk="0">
                  <a:moveTo>
                    <a:pt x="3738" y="0"/>
                  </a:moveTo>
                  <a:cubicBezTo>
                    <a:pt x="1458" y="2154"/>
                    <a:pt x="1" y="5226"/>
                    <a:pt x="1" y="8614"/>
                  </a:cubicBezTo>
                  <a:cubicBezTo>
                    <a:pt x="1" y="15138"/>
                    <a:pt x="5321" y="20458"/>
                    <a:pt x="11845"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14"/>
          <p:cNvGrpSpPr/>
          <p:nvPr/>
        </p:nvGrpSpPr>
        <p:grpSpPr>
          <a:xfrm>
            <a:off x="8056664" y="3637093"/>
            <a:ext cx="630131" cy="630131"/>
            <a:chOff x="6323089" y="3637093"/>
            <a:chExt cx="630131" cy="630131"/>
          </a:xfrm>
        </p:grpSpPr>
        <p:sp>
          <p:nvSpPr>
            <p:cNvPr id="189" name="Google Shape;189;p14"/>
            <p:cNvSpPr/>
            <p:nvPr/>
          </p:nvSpPr>
          <p:spPr>
            <a:xfrm>
              <a:off x="6368635" y="3682639"/>
              <a:ext cx="539039" cy="539012"/>
            </a:xfrm>
            <a:custGeom>
              <a:avLst/>
              <a:gdLst/>
              <a:ahLst/>
              <a:cxnLst/>
              <a:rect l="l" t="t" r="r" b="b"/>
              <a:pathLst>
                <a:path w="20238" h="20237" extrusionOk="0">
                  <a:moveTo>
                    <a:pt x="10135" y="1"/>
                  </a:moveTo>
                  <a:cubicBezTo>
                    <a:pt x="4530" y="1"/>
                    <a:pt x="1" y="4529"/>
                    <a:pt x="1" y="10103"/>
                  </a:cubicBezTo>
                  <a:cubicBezTo>
                    <a:pt x="1" y="15708"/>
                    <a:pt x="4530" y="20237"/>
                    <a:pt x="10135" y="20237"/>
                  </a:cubicBezTo>
                  <a:cubicBezTo>
                    <a:pt x="15709" y="20237"/>
                    <a:pt x="20237" y="15708"/>
                    <a:pt x="20237" y="10103"/>
                  </a:cubicBezTo>
                  <a:cubicBezTo>
                    <a:pt x="20237" y="4529"/>
                    <a:pt x="15709" y="1"/>
                    <a:pt x="1013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4"/>
            <p:cNvSpPr/>
            <p:nvPr/>
          </p:nvSpPr>
          <p:spPr>
            <a:xfrm>
              <a:off x="6504447" y="3817598"/>
              <a:ext cx="124013" cy="124865"/>
            </a:xfrm>
            <a:custGeom>
              <a:avLst/>
              <a:gdLst/>
              <a:ahLst/>
              <a:cxnLst/>
              <a:rect l="l" t="t" r="r" b="b"/>
              <a:pathLst>
                <a:path w="4656" h="4688" extrusionOk="0">
                  <a:moveTo>
                    <a:pt x="4054" y="381"/>
                  </a:moveTo>
                  <a:cubicBezTo>
                    <a:pt x="4213" y="381"/>
                    <a:pt x="4308" y="476"/>
                    <a:pt x="4308" y="602"/>
                  </a:cubicBezTo>
                  <a:lnTo>
                    <a:pt x="4308" y="4086"/>
                  </a:lnTo>
                  <a:cubicBezTo>
                    <a:pt x="4308" y="4213"/>
                    <a:pt x="4213" y="4339"/>
                    <a:pt x="4054" y="4339"/>
                  </a:cubicBezTo>
                  <a:lnTo>
                    <a:pt x="602" y="4339"/>
                  </a:lnTo>
                  <a:cubicBezTo>
                    <a:pt x="444" y="4339"/>
                    <a:pt x="349" y="4213"/>
                    <a:pt x="349" y="4086"/>
                  </a:cubicBezTo>
                  <a:lnTo>
                    <a:pt x="349" y="602"/>
                  </a:lnTo>
                  <a:cubicBezTo>
                    <a:pt x="349" y="476"/>
                    <a:pt x="444" y="381"/>
                    <a:pt x="602" y="381"/>
                  </a:cubicBezTo>
                  <a:close/>
                  <a:moveTo>
                    <a:pt x="602" y="1"/>
                  </a:moveTo>
                  <a:cubicBezTo>
                    <a:pt x="254" y="1"/>
                    <a:pt x="1" y="286"/>
                    <a:pt x="1" y="602"/>
                  </a:cubicBezTo>
                  <a:lnTo>
                    <a:pt x="1" y="4086"/>
                  </a:lnTo>
                  <a:cubicBezTo>
                    <a:pt x="1" y="4403"/>
                    <a:pt x="254" y="4688"/>
                    <a:pt x="602" y="4688"/>
                  </a:cubicBezTo>
                  <a:lnTo>
                    <a:pt x="4054" y="4688"/>
                  </a:lnTo>
                  <a:cubicBezTo>
                    <a:pt x="4403" y="4688"/>
                    <a:pt x="4656" y="4403"/>
                    <a:pt x="4656" y="4086"/>
                  </a:cubicBezTo>
                  <a:lnTo>
                    <a:pt x="4656" y="602"/>
                  </a:lnTo>
                  <a:cubicBezTo>
                    <a:pt x="4656" y="286"/>
                    <a:pt x="4403" y="1"/>
                    <a:pt x="40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4"/>
            <p:cNvSpPr/>
            <p:nvPr/>
          </p:nvSpPr>
          <p:spPr>
            <a:xfrm>
              <a:off x="6647850" y="3817598"/>
              <a:ext cx="124865" cy="124865"/>
            </a:xfrm>
            <a:custGeom>
              <a:avLst/>
              <a:gdLst/>
              <a:ahLst/>
              <a:cxnLst/>
              <a:rect l="l" t="t" r="r" b="b"/>
              <a:pathLst>
                <a:path w="4688" h="4688" extrusionOk="0">
                  <a:moveTo>
                    <a:pt x="4086" y="381"/>
                  </a:moveTo>
                  <a:cubicBezTo>
                    <a:pt x="4212" y="381"/>
                    <a:pt x="4307" y="476"/>
                    <a:pt x="4307" y="602"/>
                  </a:cubicBezTo>
                  <a:lnTo>
                    <a:pt x="4307" y="4086"/>
                  </a:lnTo>
                  <a:cubicBezTo>
                    <a:pt x="4307" y="4213"/>
                    <a:pt x="4212" y="4339"/>
                    <a:pt x="4086" y="4339"/>
                  </a:cubicBezTo>
                  <a:lnTo>
                    <a:pt x="602" y="4339"/>
                  </a:lnTo>
                  <a:cubicBezTo>
                    <a:pt x="475" y="4339"/>
                    <a:pt x="349" y="4213"/>
                    <a:pt x="349" y="4086"/>
                  </a:cubicBezTo>
                  <a:lnTo>
                    <a:pt x="349" y="602"/>
                  </a:lnTo>
                  <a:cubicBezTo>
                    <a:pt x="349" y="476"/>
                    <a:pt x="475" y="381"/>
                    <a:pt x="602" y="381"/>
                  </a:cubicBezTo>
                  <a:close/>
                  <a:moveTo>
                    <a:pt x="602" y="1"/>
                  </a:moveTo>
                  <a:cubicBezTo>
                    <a:pt x="254" y="1"/>
                    <a:pt x="0" y="286"/>
                    <a:pt x="0" y="602"/>
                  </a:cubicBezTo>
                  <a:lnTo>
                    <a:pt x="0" y="4086"/>
                  </a:lnTo>
                  <a:cubicBezTo>
                    <a:pt x="0" y="4403"/>
                    <a:pt x="254" y="4688"/>
                    <a:pt x="602" y="4688"/>
                  </a:cubicBezTo>
                  <a:lnTo>
                    <a:pt x="4086" y="4688"/>
                  </a:lnTo>
                  <a:cubicBezTo>
                    <a:pt x="4402" y="4688"/>
                    <a:pt x="4687" y="4403"/>
                    <a:pt x="4687" y="4086"/>
                  </a:cubicBezTo>
                  <a:lnTo>
                    <a:pt x="4687" y="602"/>
                  </a:lnTo>
                  <a:cubicBezTo>
                    <a:pt x="4687" y="286"/>
                    <a:pt x="4402" y="1"/>
                    <a:pt x="40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4"/>
            <p:cNvSpPr/>
            <p:nvPr/>
          </p:nvSpPr>
          <p:spPr>
            <a:xfrm>
              <a:off x="6504447" y="3961827"/>
              <a:ext cx="124013" cy="124039"/>
            </a:xfrm>
            <a:custGeom>
              <a:avLst/>
              <a:gdLst/>
              <a:ahLst/>
              <a:cxnLst/>
              <a:rect l="l" t="t" r="r" b="b"/>
              <a:pathLst>
                <a:path w="4656" h="4657" extrusionOk="0">
                  <a:moveTo>
                    <a:pt x="4054" y="349"/>
                  </a:moveTo>
                  <a:cubicBezTo>
                    <a:pt x="4213" y="349"/>
                    <a:pt x="4308" y="444"/>
                    <a:pt x="4308" y="603"/>
                  </a:cubicBezTo>
                  <a:lnTo>
                    <a:pt x="4308" y="4055"/>
                  </a:lnTo>
                  <a:cubicBezTo>
                    <a:pt x="4308" y="4213"/>
                    <a:pt x="4213" y="4308"/>
                    <a:pt x="4054" y="4308"/>
                  </a:cubicBezTo>
                  <a:lnTo>
                    <a:pt x="602" y="4308"/>
                  </a:lnTo>
                  <a:cubicBezTo>
                    <a:pt x="444" y="4308"/>
                    <a:pt x="349" y="4213"/>
                    <a:pt x="349" y="4055"/>
                  </a:cubicBezTo>
                  <a:lnTo>
                    <a:pt x="349" y="603"/>
                  </a:lnTo>
                  <a:cubicBezTo>
                    <a:pt x="349" y="476"/>
                    <a:pt x="444" y="349"/>
                    <a:pt x="602" y="349"/>
                  </a:cubicBezTo>
                  <a:close/>
                  <a:moveTo>
                    <a:pt x="602" y="1"/>
                  </a:moveTo>
                  <a:cubicBezTo>
                    <a:pt x="254" y="1"/>
                    <a:pt x="1" y="254"/>
                    <a:pt x="1" y="603"/>
                  </a:cubicBezTo>
                  <a:lnTo>
                    <a:pt x="1" y="4055"/>
                  </a:lnTo>
                  <a:cubicBezTo>
                    <a:pt x="1" y="4403"/>
                    <a:pt x="254" y="4656"/>
                    <a:pt x="602" y="4656"/>
                  </a:cubicBezTo>
                  <a:lnTo>
                    <a:pt x="4054" y="4656"/>
                  </a:lnTo>
                  <a:cubicBezTo>
                    <a:pt x="4403" y="4656"/>
                    <a:pt x="4656" y="4403"/>
                    <a:pt x="4656" y="4055"/>
                  </a:cubicBezTo>
                  <a:lnTo>
                    <a:pt x="4656" y="603"/>
                  </a:lnTo>
                  <a:cubicBezTo>
                    <a:pt x="4656" y="254"/>
                    <a:pt x="4403" y="1"/>
                    <a:pt x="40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4"/>
            <p:cNvSpPr/>
            <p:nvPr/>
          </p:nvSpPr>
          <p:spPr>
            <a:xfrm>
              <a:off x="6647850" y="3961827"/>
              <a:ext cx="124865" cy="124039"/>
            </a:xfrm>
            <a:custGeom>
              <a:avLst/>
              <a:gdLst/>
              <a:ahLst/>
              <a:cxnLst/>
              <a:rect l="l" t="t" r="r" b="b"/>
              <a:pathLst>
                <a:path w="4688" h="4657" extrusionOk="0">
                  <a:moveTo>
                    <a:pt x="2344" y="1"/>
                  </a:moveTo>
                  <a:cubicBezTo>
                    <a:pt x="2249" y="1"/>
                    <a:pt x="2154" y="64"/>
                    <a:pt x="2154" y="159"/>
                  </a:cubicBezTo>
                  <a:lnTo>
                    <a:pt x="2154" y="2154"/>
                  </a:lnTo>
                  <a:lnTo>
                    <a:pt x="190" y="2154"/>
                  </a:lnTo>
                  <a:cubicBezTo>
                    <a:pt x="64" y="2154"/>
                    <a:pt x="0" y="2218"/>
                    <a:pt x="0" y="2344"/>
                  </a:cubicBezTo>
                  <a:cubicBezTo>
                    <a:pt x="0" y="2439"/>
                    <a:pt x="64" y="2503"/>
                    <a:pt x="190" y="2503"/>
                  </a:cubicBezTo>
                  <a:lnTo>
                    <a:pt x="2154" y="2503"/>
                  </a:lnTo>
                  <a:lnTo>
                    <a:pt x="2154" y="4498"/>
                  </a:lnTo>
                  <a:cubicBezTo>
                    <a:pt x="2154" y="4593"/>
                    <a:pt x="2249" y="4656"/>
                    <a:pt x="2344" y="4656"/>
                  </a:cubicBezTo>
                  <a:cubicBezTo>
                    <a:pt x="2439" y="4656"/>
                    <a:pt x="2502" y="4593"/>
                    <a:pt x="2502" y="4498"/>
                  </a:cubicBezTo>
                  <a:lnTo>
                    <a:pt x="2502" y="2503"/>
                  </a:lnTo>
                  <a:lnTo>
                    <a:pt x="4497" y="2503"/>
                  </a:lnTo>
                  <a:cubicBezTo>
                    <a:pt x="4592" y="2503"/>
                    <a:pt x="4687" y="2439"/>
                    <a:pt x="4687" y="2344"/>
                  </a:cubicBezTo>
                  <a:cubicBezTo>
                    <a:pt x="4687" y="2218"/>
                    <a:pt x="4592" y="2154"/>
                    <a:pt x="4497" y="2154"/>
                  </a:cubicBezTo>
                  <a:lnTo>
                    <a:pt x="2502" y="2154"/>
                  </a:lnTo>
                  <a:lnTo>
                    <a:pt x="2502" y="159"/>
                  </a:lnTo>
                  <a:cubicBezTo>
                    <a:pt x="2502" y="64"/>
                    <a:pt x="2439" y="1"/>
                    <a:pt x="23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4"/>
            <p:cNvSpPr/>
            <p:nvPr/>
          </p:nvSpPr>
          <p:spPr>
            <a:xfrm>
              <a:off x="6533133" y="3637093"/>
              <a:ext cx="420087" cy="535656"/>
            </a:xfrm>
            <a:custGeom>
              <a:avLst/>
              <a:gdLst/>
              <a:ahLst/>
              <a:cxnLst/>
              <a:rect l="l" t="t" r="r" b="b"/>
              <a:pathLst>
                <a:path w="15772" h="20111" fill="none" extrusionOk="0">
                  <a:moveTo>
                    <a:pt x="12383" y="20110"/>
                  </a:moveTo>
                  <a:cubicBezTo>
                    <a:pt x="14473" y="17988"/>
                    <a:pt x="15772" y="15043"/>
                    <a:pt x="15772" y="11813"/>
                  </a:cubicBezTo>
                  <a:cubicBezTo>
                    <a:pt x="15772" y="5289"/>
                    <a:pt x="10483" y="0"/>
                    <a:pt x="3959" y="0"/>
                  </a:cubicBezTo>
                  <a:cubicBezTo>
                    <a:pt x="2566" y="0"/>
                    <a:pt x="1235" y="254"/>
                    <a:pt x="0" y="666"/>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4"/>
            <p:cNvSpPr/>
            <p:nvPr/>
          </p:nvSpPr>
          <p:spPr>
            <a:xfrm>
              <a:off x="6323089" y="3722298"/>
              <a:ext cx="315518" cy="544925"/>
            </a:xfrm>
            <a:custGeom>
              <a:avLst/>
              <a:gdLst/>
              <a:ahLst/>
              <a:cxnLst/>
              <a:rect l="l" t="t" r="r" b="b"/>
              <a:pathLst>
                <a:path w="11846" h="20459" fill="none" extrusionOk="0">
                  <a:moveTo>
                    <a:pt x="3738" y="0"/>
                  </a:moveTo>
                  <a:cubicBezTo>
                    <a:pt x="1458" y="2154"/>
                    <a:pt x="1" y="5225"/>
                    <a:pt x="1" y="8614"/>
                  </a:cubicBezTo>
                  <a:cubicBezTo>
                    <a:pt x="1" y="15138"/>
                    <a:pt x="5321" y="20458"/>
                    <a:pt x="11845"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14"/>
          <p:cNvGrpSpPr/>
          <p:nvPr/>
        </p:nvGrpSpPr>
        <p:grpSpPr>
          <a:xfrm>
            <a:off x="8056664" y="2499219"/>
            <a:ext cx="630131" cy="630104"/>
            <a:chOff x="6323089" y="2499219"/>
            <a:chExt cx="630131" cy="630104"/>
          </a:xfrm>
        </p:grpSpPr>
        <p:sp>
          <p:nvSpPr>
            <p:cNvPr id="197" name="Google Shape;197;p14"/>
            <p:cNvSpPr/>
            <p:nvPr/>
          </p:nvSpPr>
          <p:spPr>
            <a:xfrm>
              <a:off x="6368635" y="2544765"/>
              <a:ext cx="539039" cy="539012"/>
            </a:xfrm>
            <a:custGeom>
              <a:avLst/>
              <a:gdLst/>
              <a:ahLst/>
              <a:cxnLst/>
              <a:rect l="l" t="t" r="r" b="b"/>
              <a:pathLst>
                <a:path w="20238" h="20237" extrusionOk="0">
                  <a:moveTo>
                    <a:pt x="10135" y="0"/>
                  </a:moveTo>
                  <a:cubicBezTo>
                    <a:pt x="4530" y="0"/>
                    <a:pt x="1" y="4529"/>
                    <a:pt x="1" y="10103"/>
                  </a:cubicBezTo>
                  <a:cubicBezTo>
                    <a:pt x="1" y="15708"/>
                    <a:pt x="4530" y="20237"/>
                    <a:pt x="10135" y="20237"/>
                  </a:cubicBezTo>
                  <a:cubicBezTo>
                    <a:pt x="15709" y="20237"/>
                    <a:pt x="20237" y="15708"/>
                    <a:pt x="20237" y="10103"/>
                  </a:cubicBezTo>
                  <a:cubicBezTo>
                    <a:pt x="20237" y="4529"/>
                    <a:pt x="15709" y="0"/>
                    <a:pt x="1013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4"/>
            <p:cNvSpPr/>
            <p:nvPr/>
          </p:nvSpPr>
          <p:spPr>
            <a:xfrm>
              <a:off x="6544932" y="2639239"/>
              <a:ext cx="186445" cy="350064"/>
            </a:xfrm>
            <a:custGeom>
              <a:avLst/>
              <a:gdLst/>
              <a:ahLst/>
              <a:cxnLst/>
              <a:rect l="l" t="t" r="r" b="b"/>
              <a:pathLst>
                <a:path w="7000" h="13143" extrusionOk="0">
                  <a:moveTo>
                    <a:pt x="4371" y="444"/>
                  </a:moveTo>
                  <a:lnTo>
                    <a:pt x="4371" y="887"/>
                  </a:lnTo>
                  <a:lnTo>
                    <a:pt x="2629" y="887"/>
                  </a:lnTo>
                  <a:lnTo>
                    <a:pt x="2629" y="444"/>
                  </a:lnTo>
                  <a:close/>
                  <a:moveTo>
                    <a:pt x="6240" y="1299"/>
                  </a:moveTo>
                  <a:cubicBezTo>
                    <a:pt x="6430" y="1299"/>
                    <a:pt x="6588" y="1457"/>
                    <a:pt x="6588" y="1615"/>
                  </a:cubicBezTo>
                  <a:lnTo>
                    <a:pt x="6588" y="12383"/>
                  </a:lnTo>
                  <a:cubicBezTo>
                    <a:pt x="6588" y="12573"/>
                    <a:pt x="6430" y="12699"/>
                    <a:pt x="6240" y="12699"/>
                  </a:cubicBezTo>
                  <a:lnTo>
                    <a:pt x="761" y="12699"/>
                  </a:lnTo>
                  <a:cubicBezTo>
                    <a:pt x="571" y="12699"/>
                    <a:pt x="444" y="12573"/>
                    <a:pt x="444" y="12383"/>
                  </a:cubicBezTo>
                  <a:lnTo>
                    <a:pt x="444" y="1615"/>
                  </a:lnTo>
                  <a:cubicBezTo>
                    <a:pt x="444" y="1457"/>
                    <a:pt x="571" y="1299"/>
                    <a:pt x="761" y="1299"/>
                  </a:cubicBezTo>
                  <a:close/>
                  <a:moveTo>
                    <a:pt x="2186" y="0"/>
                  </a:moveTo>
                  <a:lnTo>
                    <a:pt x="2186" y="855"/>
                  </a:lnTo>
                  <a:lnTo>
                    <a:pt x="761" y="855"/>
                  </a:lnTo>
                  <a:cubicBezTo>
                    <a:pt x="349" y="855"/>
                    <a:pt x="1" y="1204"/>
                    <a:pt x="1" y="1615"/>
                  </a:cubicBezTo>
                  <a:lnTo>
                    <a:pt x="1" y="12383"/>
                  </a:lnTo>
                  <a:cubicBezTo>
                    <a:pt x="1" y="12794"/>
                    <a:pt x="349" y="13143"/>
                    <a:pt x="761" y="13143"/>
                  </a:cubicBezTo>
                  <a:lnTo>
                    <a:pt x="6240" y="13143"/>
                  </a:lnTo>
                  <a:cubicBezTo>
                    <a:pt x="6683" y="13143"/>
                    <a:pt x="7000" y="12794"/>
                    <a:pt x="7000" y="12383"/>
                  </a:cubicBezTo>
                  <a:lnTo>
                    <a:pt x="7000" y="1615"/>
                  </a:lnTo>
                  <a:cubicBezTo>
                    <a:pt x="7000" y="1204"/>
                    <a:pt x="6683" y="855"/>
                    <a:pt x="6240" y="855"/>
                  </a:cubicBezTo>
                  <a:lnTo>
                    <a:pt x="4814" y="855"/>
                  </a:lnTo>
                  <a:lnTo>
                    <a:pt x="48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4"/>
            <p:cNvSpPr/>
            <p:nvPr/>
          </p:nvSpPr>
          <p:spPr>
            <a:xfrm>
              <a:off x="6587122" y="2731183"/>
              <a:ext cx="102092" cy="188949"/>
            </a:xfrm>
            <a:custGeom>
              <a:avLst/>
              <a:gdLst/>
              <a:ahLst/>
              <a:cxnLst/>
              <a:rect l="l" t="t" r="r" b="b"/>
              <a:pathLst>
                <a:path w="3833" h="7094" extrusionOk="0">
                  <a:moveTo>
                    <a:pt x="2344" y="1013"/>
                  </a:moveTo>
                  <a:lnTo>
                    <a:pt x="2344" y="3325"/>
                  </a:lnTo>
                  <a:lnTo>
                    <a:pt x="3104" y="3325"/>
                  </a:lnTo>
                  <a:lnTo>
                    <a:pt x="1710" y="5985"/>
                  </a:lnTo>
                  <a:lnTo>
                    <a:pt x="1710" y="3547"/>
                  </a:lnTo>
                  <a:lnTo>
                    <a:pt x="792" y="3547"/>
                  </a:lnTo>
                  <a:lnTo>
                    <a:pt x="2344" y="1013"/>
                  </a:lnTo>
                  <a:close/>
                  <a:moveTo>
                    <a:pt x="2502" y="0"/>
                  </a:moveTo>
                  <a:lnTo>
                    <a:pt x="2375" y="127"/>
                  </a:lnTo>
                  <a:lnTo>
                    <a:pt x="0" y="3990"/>
                  </a:lnTo>
                  <a:lnTo>
                    <a:pt x="1267" y="3990"/>
                  </a:lnTo>
                  <a:lnTo>
                    <a:pt x="1267" y="6809"/>
                  </a:lnTo>
                  <a:cubicBezTo>
                    <a:pt x="1267" y="6904"/>
                    <a:pt x="1299" y="6999"/>
                    <a:pt x="1394" y="7031"/>
                  </a:cubicBezTo>
                  <a:lnTo>
                    <a:pt x="1584" y="7094"/>
                  </a:lnTo>
                  <a:lnTo>
                    <a:pt x="1679" y="6967"/>
                  </a:lnTo>
                  <a:lnTo>
                    <a:pt x="3832" y="2882"/>
                  </a:lnTo>
                  <a:lnTo>
                    <a:pt x="2787" y="2882"/>
                  </a:lnTo>
                  <a:lnTo>
                    <a:pt x="2787" y="285"/>
                  </a:lnTo>
                  <a:cubicBezTo>
                    <a:pt x="2787" y="190"/>
                    <a:pt x="2755" y="95"/>
                    <a:pt x="2660" y="63"/>
                  </a:cubicBezTo>
                  <a:lnTo>
                    <a:pt x="25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a:off x="6533133" y="2499219"/>
              <a:ext cx="420087" cy="535630"/>
            </a:xfrm>
            <a:custGeom>
              <a:avLst/>
              <a:gdLst/>
              <a:ahLst/>
              <a:cxnLst/>
              <a:rect l="l" t="t" r="r" b="b"/>
              <a:pathLst>
                <a:path w="15772" h="20110" fill="none" extrusionOk="0">
                  <a:moveTo>
                    <a:pt x="12383" y="20110"/>
                  </a:moveTo>
                  <a:cubicBezTo>
                    <a:pt x="14473" y="17988"/>
                    <a:pt x="15772" y="15043"/>
                    <a:pt x="15772" y="11813"/>
                  </a:cubicBezTo>
                  <a:cubicBezTo>
                    <a:pt x="15772" y="5289"/>
                    <a:pt x="10483" y="0"/>
                    <a:pt x="3959" y="0"/>
                  </a:cubicBezTo>
                  <a:cubicBezTo>
                    <a:pt x="2566" y="0"/>
                    <a:pt x="1235" y="253"/>
                    <a:pt x="0" y="697"/>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a:off x="6323089" y="2584398"/>
              <a:ext cx="315518" cy="544925"/>
            </a:xfrm>
            <a:custGeom>
              <a:avLst/>
              <a:gdLst/>
              <a:ahLst/>
              <a:cxnLst/>
              <a:rect l="l" t="t" r="r" b="b"/>
              <a:pathLst>
                <a:path w="11846" h="20459" fill="none" extrusionOk="0">
                  <a:moveTo>
                    <a:pt x="3738" y="1"/>
                  </a:moveTo>
                  <a:cubicBezTo>
                    <a:pt x="1458" y="2154"/>
                    <a:pt x="1" y="5226"/>
                    <a:pt x="1" y="8615"/>
                  </a:cubicBezTo>
                  <a:cubicBezTo>
                    <a:pt x="1" y="15138"/>
                    <a:pt x="5321" y="20459"/>
                    <a:pt x="11845" y="20459"/>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202;p14"/>
          <p:cNvGrpSpPr/>
          <p:nvPr/>
        </p:nvGrpSpPr>
        <p:grpSpPr>
          <a:xfrm>
            <a:off x="457201" y="1361318"/>
            <a:ext cx="630104" cy="630131"/>
            <a:chOff x="2190776" y="1361318"/>
            <a:chExt cx="630104" cy="630131"/>
          </a:xfrm>
        </p:grpSpPr>
        <p:sp>
          <p:nvSpPr>
            <p:cNvPr id="203" name="Google Shape;203;p14"/>
            <p:cNvSpPr/>
            <p:nvPr/>
          </p:nvSpPr>
          <p:spPr>
            <a:xfrm>
              <a:off x="2200045" y="1406731"/>
              <a:ext cx="611566" cy="539305"/>
            </a:xfrm>
            <a:custGeom>
              <a:avLst/>
              <a:gdLst/>
              <a:ahLst/>
              <a:cxnLst/>
              <a:rect l="l" t="t" r="r" b="b"/>
              <a:pathLst>
                <a:path w="22961" h="20248" extrusionOk="0">
                  <a:moveTo>
                    <a:pt x="11461" y="1"/>
                  </a:moveTo>
                  <a:cubicBezTo>
                    <a:pt x="10173" y="1"/>
                    <a:pt x="8864" y="247"/>
                    <a:pt x="7601" y="766"/>
                  </a:cubicBezTo>
                  <a:cubicBezTo>
                    <a:pt x="2439" y="2919"/>
                    <a:pt x="0" y="8842"/>
                    <a:pt x="2122" y="14004"/>
                  </a:cubicBezTo>
                  <a:cubicBezTo>
                    <a:pt x="3749" y="17902"/>
                    <a:pt x="7525" y="20248"/>
                    <a:pt x="11500" y="20248"/>
                  </a:cubicBezTo>
                  <a:cubicBezTo>
                    <a:pt x="12788" y="20248"/>
                    <a:pt x="14097" y="20001"/>
                    <a:pt x="15360" y="19482"/>
                  </a:cubicBezTo>
                  <a:cubicBezTo>
                    <a:pt x="20522" y="17329"/>
                    <a:pt x="22960" y="11407"/>
                    <a:pt x="20839" y="6245"/>
                  </a:cubicBezTo>
                  <a:cubicBezTo>
                    <a:pt x="19212" y="2346"/>
                    <a:pt x="15436" y="1"/>
                    <a:pt x="1146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4"/>
            <p:cNvSpPr/>
            <p:nvPr/>
          </p:nvSpPr>
          <p:spPr>
            <a:xfrm>
              <a:off x="2331621" y="1552797"/>
              <a:ext cx="348412" cy="81849"/>
            </a:xfrm>
            <a:custGeom>
              <a:avLst/>
              <a:gdLst/>
              <a:ahLst/>
              <a:cxnLst/>
              <a:rect l="l" t="t" r="r" b="b"/>
              <a:pathLst>
                <a:path w="13081" h="3073" extrusionOk="0">
                  <a:moveTo>
                    <a:pt x="6556" y="1"/>
                  </a:moveTo>
                  <a:cubicBezTo>
                    <a:pt x="4118" y="1"/>
                    <a:pt x="1806" y="951"/>
                    <a:pt x="96" y="2661"/>
                  </a:cubicBezTo>
                  <a:cubicBezTo>
                    <a:pt x="1" y="2756"/>
                    <a:pt x="1" y="2882"/>
                    <a:pt x="96" y="2978"/>
                  </a:cubicBezTo>
                  <a:cubicBezTo>
                    <a:pt x="143" y="3025"/>
                    <a:pt x="207" y="3049"/>
                    <a:pt x="266" y="3049"/>
                  </a:cubicBezTo>
                  <a:cubicBezTo>
                    <a:pt x="325" y="3049"/>
                    <a:pt x="381" y="3025"/>
                    <a:pt x="412" y="2978"/>
                  </a:cubicBezTo>
                  <a:cubicBezTo>
                    <a:pt x="2059" y="1362"/>
                    <a:pt x="4213" y="476"/>
                    <a:pt x="6556" y="476"/>
                  </a:cubicBezTo>
                  <a:cubicBezTo>
                    <a:pt x="8868" y="476"/>
                    <a:pt x="11022" y="1362"/>
                    <a:pt x="12668" y="2978"/>
                  </a:cubicBezTo>
                  <a:cubicBezTo>
                    <a:pt x="12700" y="3041"/>
                    <a:pt x="12763" y="3073"/>
                    <a:pt x="12827" y="3073"/>
                  </a:cubicBezTo>
                  <a:cubicBezTo>
                    <a:pt x="12890" y="3073"/>
                    <a:pt x="12953" y="3041"/>
                    <a:pt x="12985" y="2978"/>
                  </a:cubicBezTo>
                  <a:cubicBezTo>
                    <a:pt x="13080" y="2882"/>
                    <a:pt x="13080" y="2756"/>
                    <a:pt x="12985" y="2661"/>
                  </a:cubicBezTo>
                  <a:cubicBezTo>
                    <a:pt x="11275" y="951"/>
                    <a:pt x="8995" y="1"/>
                    <a:pt x="65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4"/>
            <p:cNvSpPr/>
            <p:nvPr/>
          </p:nvSpPr>
          <p:spPr>
            <a:xfrm>
              <a:off x="2368751" y="1605109"/>
              <a:ext cx="274154" cy="66641"/>
            </a:xfrm>
            <a:custGeom>
              <a:avLst/>
              <a:gdLst/>
              <a:ahLst/>
              <a:cxnLst/>
              <a:rect l="l" t="t" r="r" b="b"/>
              <a:pathLst>
                <a:path w="10293" h="2502" extrusionOk="0">
                  <a:moveTo>
                    <a:pt x="5146" y="0"/>
                  </a:moveTo>
                  <a:cubicBezTo>
                    <a:pt x="3318" y="0"/>
                    <a:pt x="1489" y="697"/>
                    <a:pt x="95" y="2090"/>
                  </a:cubicBezTo>
                  <a:cubicBezTo>
                    <a:pt x="0" y="2185"/>
                    <a:pt x="0" y="2344"/>
                    <a:pt x="95" y="2439"/>
                  </a:cubicBezTo>
                  <a:cubicBezTo>
                    <a:pt x="127" y="2470"/>
                    <a:pt x="190" y="2502"/>
                    <a:pt x="254" y="2502"/>
                  </a:cubicBezTo>
                  <a:cubicBezTo>
                    <a:pt x="317" y="2502"/>
                    <a:pt x="380" y="2470"/>
                    <a:pt x="412" y="2439"/>
                  </a:cubicBezTo>
                  <a:cubicBezTo>
                    <a:pt x="1710" y="1124"/>
                    <a:pt x="3420" y="467"/>
                    <a:pt x="5131" y="467"/>
                  </a:cubicBezTo>
                  <a:cubicBezTo>
                    <a:pt x="6841" y="467"/>
                    <a:pt x="8551" y="1124"/>
                    <a:pt x="9849" y="2439"/>
                  </a:cubicBezTo>
                  <a:cubicBezTo>
                    <a:pt x="9897" y="2470"/>
                    <a:pt x="9960" y="2486"/>
                    <a:pt x="10023" y="2486"/>
                  </a:cubicBezTo>
                  <a:cubicBezTo>
                    <a:pt x="10087" y="2486"/>
                    <a:pt x="10150" y="2470"/>
                    <a:pt x="10198" y="2439"/>
                  </a:cubicBezTo>
                  <a:cubicBezTo>
                    <a:pt x="10293" y="2344"/>
                    <a:pt x="10293" y="2185"/>
                    <a:pt x="10198" y="2090"/>
                  </a:cubicBezTo>
                  <a:cubicBezTo>
                    <a:pt x="8804" y="697"/>
                    <a:pt x="6975" y="0"/>
                    <a:pt x="51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4"/>
            <p:cNvSpPr/>
            <p:nvPr/>
          </p:nvSpPr>
          <p:spPr>
            <a:xfrm>
              <a:off x="2405853" y="1657393"/>
              <a:ext cx="199949" cy="51485"/>
            </a:xfrm>
            <a:custGeom>
              <a:avLst/>
              <a:gdLst/>
              <a:ahLst/>
              <a:cxnLst/>
              <a:rect l="l" t="t" r="r" b="b"/>
              <a:pathLst>
                <a:path w="7507" h="1933" extrusionOk="0">
                  <a:moveTo>
                    <a:pt x="3738" y="1"/>
                  </a:moveTo>
                  <a:cubicBezTo>
                    <a:pt x="2376" y="1"/>
                    <a:pt x="1077" y="539"/>
                    <a:pt x="96" y="1521"/>
                  </a:cubicBezTo>
                  <a:cubicBezTo>
                    <a:pt x="1" y="1616"/>
                    <a:pt x="1" y="1774"/>
                    <a:pt x="96" y="1869"/>
                  </a:cubicBezTo>
                  <a:cubicBezTo>
                    <a:pt x="143" y="1901"/>
                    <a:pt x="206" y="1917"/>
                    <a:pt x="266" y="1917"/>
                  </a:cubicBezTo>
                  <a:cubicBezTo>
                    <a:pt x="325" y="1917"/>
                    <a:pt x="381" y="1901"/>
                    <a:pt x="412" y="1869"/>
                  </a:cubicBezTo>
                  <a:cubicBezTo>
                    <a:pt x="1331" y="982"/>
                    <a:pt x="2502" y="476"/>
                    <a:pt x="3769" y="476"/>
                  </a:cubicBezTo>
                  <a:cubicBezTo>
                    <a:pt x="5004" y="476"/>
                    <a:pt x="6208" y="982"/>
                    <a:pt x="7063" y="1869"/>
                  </a:cubicBezTo>
                  <a:cubicBezTo>
                    <a:pt x="7126" y="1901"/>
                    <a:pt x="7190" y="1932"/>
                    <a:pt x="7253" y="1932"/>
                  </a:cubicBezTo>
                  <a:cubicBezTo>
                    <a:pt x="7316" y="1932"/>
                    <a:pt x="7380" y="1901"/>
                    <a:pt x="7411" y="1869"/>
                  </a:cubicBezTo>
                  <a:cubicBezTo>
                    <a:pt x="7506" y="1774"/>
                    <a:pt x="7506" y="1616"/>
                    <a:pt x="7411" y="1521"/>
                  </a:cubicBezTo>
                  <a:cubicBezTo>
                    <a:pt x="6429" y="539"/>
                    <a:pt x="5131" y="1"/>
                    <a:pt x="37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4"/>
            <p:cNvSpPr/>
            <p:nvPr/>
          </p:nvSpPr>
          <p:spPr>
            <a:xfrm>
              <a:off x="2464051" y="1717295"/>
              <a:ext cx="83554" cy="82675"/>
            </a:xfrm>
            <a:custGeom>
              <a:avLst/>
              <a:gdLst/>
              <a:ahLst/>
              <a:cxnLst/>
              <a:rect l="l" t="t" r="r" b="b"/>
              <a:pathLst>
                <a:path w="3137" h="3104" extrusionOk="0">
                  <a:moveTo>
                    <a:pt x="1553" y="475"/>
                  </a:moveTo>
                  <a:cubicBezTo>
                    <a:pt x="2154" y="475"/>
                    <a:pt x="2661" y="950"/>
                    <a:pt x="2661" y="1552"/>
                  </a:cubicBezTo>
                  <a:cubicBezTo>
                    <a:pt x="2661" y="2154"/>
                    <a:pt x="2154" y="2629"/>
                    <a:pt x="1553" y="2629"/>
                  </a:cubicBezTo>
                  <a:cubicBezTo>
                    <a:pt x="983" y="2629"/>
                    <a:pt x="476" y="2154"/>
                    <a:pt x="476" y="1552"/>
                  </a:cubicBezTo>
                  <a:cubicBezTo>
                    <a:pt x="476" y="950"/>
                    <a:pt x="983" y="475"/>
                    <a:pt x="1553" y="475"/>
                  </a:cubicBezTo>
                  <a:close/>
                  <a:moveTo>
                    <a:pt x="1553" y="0"/>
                  </a:moveTo>
                  <a:cubicBezTo>
                    <a:pt x="698" y="0"/>
                    <a:pt x="1" y="697"/>
                    <a:pt x="1" y="1552"/>
                  </a:cubicBezTo>
                  <a:cubicBezTo>
                    <a:pt x="1" y="2407"/>
                    <a:pt x="698" y="3104"/>
                    <a:pt x="1553" y="3104"/>
                  </a:cubicBezTo>
                  <a:cubicBezTo>
                    <a:pt x="2439" y="3104"/>
                    <a:pt x="3136" y="2407"/>
                    <a:pt x="3136" y="1552"/>
                  </a:cubicBezTo>
                  <a:cubicBezTo>
                    <a:pt x="3136" y="697"/>
                    <a:pt x="2439" y="0"/>
                    <a:pt x="15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4"/>
            <p:cNvSpPr/>
            <p:nvPr/>
          </p:nvSpPr>
          <p:spPr>
            <a:xfrm>
              <a:off x="2190776" y="1361318"/>
              <a:ext cx="420087" cy="535656"/>
            </a:xfrm>
            <a:custGeom>
              <a:avLst/>
              <a:gdLst/>
              <a:ahLst/>
              <a:cxnLst/>
              <a:rect l="l" t="t" r="r" b="b"/>
              <a:pathLst>
                <a:path w="15772" h="20111" fill="none" extrusionOk="0">
                  <a:moveTo>
                    <a:pt x="3389" y="20111"/>
                  </a:moveTo>
                  <a:cubicBezTo>
                    <a:pt x="1298" y="17989"/>
                    <a:pt x="0" y="15044"/>
                    <a:pt x="0" y="11813"/>
                  </a:cubicBezTo>
                  <a:cubicBezTo>
                    <a:pt x="0" y="5289"/>
                    <a:pt x="5289" y="1"/>
                    <a:pt x="11813" y="1"/>
                  </a:cubicBezTo>
                  <a:cubicBezTo>
                    <a:pt x="13206" y="1"/>
                    <a:pt x="14536" y="254"/>
                    <a:pt x="15771" y="69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4"/>
            <p:cNvSpPr/>
            <p:nvPr/>
          </p:nvSpPr>
          <p:spPr>
            <a:xfrm>
              <a:off x="2505388" y="1446524"/>
              <a:ext cx="315492" cy="544925"/>
            </a:xfrm>
            <a:custGeom>
              <a:avLst/>
              <a:gdLst/>
              <a:ahLst/>
              <a:cxnLst/>
              <a:rect l="l" t="t" r="r" b="b"/>
              <a:pathLst>
                <a:path w="11845" h="20459" fill="none" extrusionOk="0">
                  <a:moveTo>
                    <a:pt x="8108" y="0"/>
                  </a:moveTo>
                  <a:cubicBezTo>
                    <a:pt x="10388" y="2154"/>
                    <a:pt x="11845" y="5226"/>
                    <a:pt x="11845" y="8614"/>
                  </a:cubicBezTo>
                  <a:cubicBezTo>
                    <a:pt x="11845" y="15138"/>
                    <a:pt x="6556" y="20458"/>
                    <a:pt x="1"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14"/>
          <p:cNvGrpSpPr/>
          <p:nvPr/>
        </p:nvGrpSpPr>
        <p:grpSpPr>
          <a:xfrm>
            <a:off x="457201" y="3637093"/>
            <a:ext cx="630104" cy="630131"/>
            <a:chOff x="2190776" y="3637093"/>
            <a:chExt cx="630104" cy="630131"/>
          </a:xfrm>
        </p:grpSpPr>
        <p:sp>
          <p:nvSpPr>
            <p:cNvPr id="211" name="Google Shape;211;p14"/>
            <p:cNvSpPr/>
            <p:nvPr/>
          </p:nvSpPr>
          <p:spPr>
            <a:xfrm>
              <a:off x="2236321" y="3682639"/>
              <a:ext cx="539012" cy="539012"/>
            </a:xfrm>
            <a:custGeom>
              <a:avLst/>
              <a:gdLst/>
              <a:ahLst/>
              <a:cxnLst/>
              <a:rect l="l" t="t" r="r" b="b"/>
              <a:pathLst>
                <a:path w="20237" h="20237" extrusionOk="0">
                  <a:moveTo>
                    <a:pt x="10103" y="1"/>
                  </a:moveTo>
                  <a:cubicBezTo>
                    <a:pt x="4529" y="1"/>
                    <a:pt x="0" y="4529"/>
                    <a:pt x="0" y="10103"/>
                  </a:cubicBezTo>
                  <a:cubicBezTo>
                    <a:pt x="0" y="15708"/>
                    <a:pt x="4529" y="20237"/>
                    <a:pt x="10103" y="20237"/>
                  </a:cubicBezTo>
                  <a:cubicBezTo>
                    <a:pt x="15708" y="20237"/>
                    <a:pt x="20237" y="15708"/>
                    <a:pt x="20237" y="10103"/>
                  </a:cubicBezTo>
                  <a:cubicBezTo>
                    <a:pt x="20237" y="4529"/>
                    <a:pt x="15708" y="1"/>
                    <a:pt x="1010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4"/>
            <p:cNvSpPr/>
            <p:nvPr/>
          </p:nvSpPr>
          <p:spPr>
            <a:xfrm>
              <a:off x="2343447" y="3828572"/>
              <a:ext cx="308753" cy="247173"/>
            </a:xfrm>
            <a:custGeom>
              <a:avLst/>
              <a:gdLst/>
              <a:ahLst/>
              <a:cxnLst/>
              <a:rect l="l" t="t" r="r" b="b"/>
              <a:pathLst>
                <a:path w="11592" h="9280" extrusionOk="0">
                  <a:moveTo>
                    <a:pt x="11211" y="380"/>
                  </a:moveTo>
                  <a:lnTo>
                    <a:pt x="11211" y="6176"/>
                  </a:lnTo>
                  <a:lnTo>
                    <a:pt x="3104" y="6176"/>
                  </a:lnTo>
                  <a:lnTo>
                    <a:pt x="3104" y="380"/>
                  </a:lnTo>
                  <a:close/>
                  <a:moveTo>
                    <a:pt x="2692" y="1742"/>
                  </a:moveTo>
                  <a:lnTo>
                    <a:pt x="2692" y="6556"/>
                  </a:lnTo>
                  <a:lnTo>
                    <a:pt x="9849" y="6556"/>
                  </a:lnTo>
                  <a:lnTo>
                    <a:pt x="9849" y="7537"/>
                  </a:lnTo>
                  <a:lnTo>
                    <a:pt x="1742" y="7537"/>
                  </a:lnTo>
                  <a:lnTo>
                    <a:pt x="1742" y="1742"/>
                  </a:lnTo>
                  <a:close/>
                  <a:moveTo>
                    <a:pt x="1362" y="3104"/>
                  </a:moveTo>
                  <a:lnTo>
                    <a:pt x="1362" y="7918"/>
                  </a:lnTo>
                  <a:lnTo>
                    <a:pt x="8487" y="7918"/>
                  </a:lnTo>
                  <a:lnTo>
                    <a:pt x="8487" y="8899"/>
                  </a:lnTo>
                  <a:lnTo>
                    <a:pt x="380" y="8899"/>
                  </a:lnTo>
                  <a:lnTo>
                    <a:pt x="380" y="3104"/>
                  </a:lnTo>
                  <a:close/>
                  <a:moveTo>
                    <a:pt x="2692" y="0"/>
                  </a:moveTo>
                  <a:lnTo>
                    <a:pt x="2692" y="1362"/>
                  </a:lnTo>
                  <a:lnTo>
                    <a:pt x="1362" y="1362"/>
                  </a:lnTo>
                  <a:lnTo>
                    <a:pt x="1362" y="2692"/>
                  </a:lnTo>
                  <a:lnTo>
                    <a:pt x="0" y="2692"/>
                  </a:lnTo>
                  <a:lnTo>
                    <a:pt x="0" y="9279"/>
                  </a:lnTo>
                  <a:lnTo>
                    <a:pt x="8899" y="9279"/>
                  </a:lnTo>
                  <a:lnTo>
                    <a:pt x="8899" y="7918"/>
                  </a:lnTo>
                  <a:lnTo>
                    <a:pt x="10229" y="7918"/>
                  </a:lnTo>
                  <a:lnTo>
                    <a:pt x="10229" y="6556"/>
                  </a:lnTo>
                  <a:lnTo>
                    <a:pt x="11591" y="6556"/>
                  </a:lnTo>
                  <a:lnTo>
                    <a:pt x="11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4"/>
            <p:cNvSpPr/>
            <p:nvPr/>
          </p:nvSpPr>
          <p:spPr>
            <a:xfrm>
              <a:off x="2190776" y="3637093"/>
              <a:ext cx="420087" cy="535656"/>
            </a:xfrm>
            <a:custGeom>
              <a:avLst/>
              <a:gdLst/>
              <a:ahLst/>
              <a:cxnLst/>
              <a:rect l="l" t="t" r="r" b="b"/>
              <a:pathLst>
                <a:path w="15772" h="20111" fill="none" extrusionOk="0">
                  <a:moveTo>
                    <a:pt x="3389" y="20110"/>
                  </a:moveTo>
                  <a:cubicBezTo>
                    <a:pt x="1298" y="17988"/>
                    <a:pt x="0" y="15043"/>
                    <a:pt x="0" y="11813"/>
                  </a:cubicBezTo>
                  <a:cubicBezTo>
                    <a:pt x="0" y="5289"/>
                    <a:pt x="5289" y="0"/>
                    <a:pt x="11813" y="0"/>
                  </a:cubicBezTo>
                  <a:cubicBezTo>
                    <a:pt x="13206" y="0"/>
                    <a:pt x="14536" y="254"/>
                    <a:pt x="15771" y="666"/>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4"/>
            <p:cNvSpPr/>
            <p:nvPr/>
          </p:nvSpPr>
          <p:spPr>
            <a:xfrm>
              <a:off x="2505388" y="3722298"/>
              <a:ext cx="315492" cy="544925"/>
            </a:xfrm>
            <a:custGeom>
              <a:avLst/>
              <a:gdLst/>
              <a:ahLst/>
              <a:cxnLst/>
              <a:rect l="l" t="t" r="r" b="b"/>
              <a:pathLst>
                <a:path w="11845" h="20459" fill="none" extrusionOk="0">
                  <a:moveTo>
                    <a:pt x="8108" y="0"/>
                  </a:moveTo>
                  <a:cubicBezTo>
                    <a:pt x="10388" y="2154"/>
                    <a:pt x="11845" y="5225"/>
                    <a:pt x="11845" y="8614"/>
                  </a:cubicBezTo>
                  <a:cubicBezTo>
                    <a:pt x="11845" y="15138"/>
                    <a:pt x="6556" y="20458"/>
                    <a:pt x="1"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14"/>
          <p:cNvGrpSpPr/>
          <p:nvPr/>
        </p:nvGrpSpPr>
        <p:grpSpPr>
          <a:xfrm>
            <a:off x="457201" y="2499219"/>
            <a:ext cx="630104" cy="630104"/>
            <a:chOff x="2190776" y="2499219"/>
            <a:chExt cx="630104" cy="630104"/>
          </a:xfrm>
        </p:grpSpPr>
        <p:sp>
          <p:nvSpPr>
            <p:cNvPr id="216" name="Google Shape;216;p14"/>
            <p:cNvSpPr/>
            <p:nvPr/>
          </p:nvSpPr>
          <p:spPr>
            <a:xfrm>
              <a:off x="2236321" y="2544765"/>
              <a:ext cx="539012" cy="539012"/>
            </a:xfrm>
            <a:custGeom>
              <a:avLst/>
              <a:gdLst/>
              <a:ahLst/>
              <a:cxnLst/>
              <a:rect l="l" t="t" r="r" b="b"/>
              <a:pathLst>
                <a:path w="20237" h="20237" extrusionOk="0">
                  <a:moveTo>
                    <a:pt x="10103" y="0"/>
                  </a:moveTo>
                  <a:cubicBezTo>
                    <a:pt x="4529" y="0"/>
                    <a:pt x="0" y="4529"/>
                    <a:pt x="0" y="10103"/>
                  </a:cubicBezTo>
                  <a:cubicBezTo>
                    <a:pt x="0" y="15708"/>
                    <a:pt x="4529" y="20237"/>
                    <a:pt x="10103" y="20237"/>
                  </a:cubicBezTo>
                  <a:cubicBezTo>
                    <a:pt x="15708" y="20237"/>
                    <a:pt x="20237" y="15708"/>
                    <a:pt x="20237" y="10103"/>
                  </a:cubicBezTo>
                  <a:cubicBezTo>
                    <a:pt x="20237" y="4529"/>
                    <a:pt x="15708" y="0"/>
                    <a:pt x="10103"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4"/>
            <p:cNvSpPr/>
            <p:nvPr/>
          </p:nvSpPr>
          <p:spPr>
            <a:xfrm>
              <a:off x="2434539" y="2737069"/>
              <a:ext cx="91118" cy="91118"/>
            </a:xfrm>
            <a:custGeom>
              <a:avLst/>
              <a:gdLst/>
              <a:ahLst/>
              <a:cxnLst/>
              <a:rect l="l" t="t" r="r" b="b"/>
              <a:pathLst>
                <a:path w="3421" h="3421" extrusionOk="0">
                  <a:moveTo>
                    <a:pt x="1711" y="1"/>
                  </a:moveTo>
                  <a:cubicBezTo>
                    <a:pt x="1584" y="1"/>
                    <a:pt x="1489" y="96"/>
                    <a:pt x="1489" y="222"/>
                  </a:cubicBezTo>
                  <a:lnTo>
                    <a:pt x="1489" y="1521"/>
                  </a:lnTo>
                  <a:lnTo>
                    <a:pt x="222" y="1521"/>
                  </a:lnTo>
                  <a:cubicBezTo>
                    <a:pt x="95" y="1521"/>
                    <a:pt x="0" y="1616"/>
                    <a:pt x="0" y="1711"/>
                  </a:cubicBezTo>
                  <a:cubicBezTo>
                    <a:pt x="0" y="1838"/>
                    <a:pt x="95" y="1933"/>
                    <a:pt x="222" y="1933"/>
                  </a:cubicBezTo>
                  <a:lnTo>
                    <a:pt x="1489" y="1933"/>
                  </a:lnTo>
                  <a:lnTo>
                    <a:pt x="1489" y="3231"/>
                  </a:lnTo>
                  <a:cubicBezTo>
                    <a:pt x="1489" y="3326"/>
                    <a:pt x="1584" y="3421"/>
                    <a:pt x="1711" y="3421"/>
                  </a:cubicBezTo>
                  <a:cubicBezTo>
                    <a:pt x="1837" y="3421"/>
                    <a:pt x="1932" y="3326"/>
                    <a:pt x="1932" y="3231"/>
                  </a:cubicBezTo>
                  <a:lnTo>
                    <a:pt x="1932" y="1933"/>
                  </a:lnTo>
                  <a:lnTo>
                    <a:pt x="3199" y="1933"/>
                  </a:lnTo>
                  <a:cubicBezTo>
                    <a:pt x="3326" y="1933"/>
                    <a:pt x="3421" y="1838"/>
                    <a:pt x="3421" y="1711"/>
                  </a:cubicBezTo>
                  <a:cubicBezTo>
                    <a:pt x="3421" y="1616"/>
                    <a:pt x="3326" y="1521"/>
                    <a:pt x="3199" y="1521"/>
                  </a:cubicBezTo>
                  <a:lnTo>
                    <a:pt x="1932" y="1521"/>
                  </a:lnTo>
                  <a:lnTo>
                    <a:pt x="1932" y="222"/>
                  </a:lnTo>
                  <a:cubicBezTo>
                    <a:pt x="1932" y="96"/>
                    <a:pt x="1837" y="1"/>
                    <a:pt x="17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4"/>
            <p:cNvSpPr/>
            <p:nvPr/>
          </p:nvSpPr>
          <p:spPr>
            <a:xfrm>
              <a:off x="2360307" y="2662838"/>
              <a:ext cx="291893" cy="302014"/>
            </a:xfrm>
            <a:custGeom>
              <a:avLst/>
              <a:gdLst/>
              <a:ahLst/>
              <a:cxnLst/>
              <a:rect l="l" t="t" r="r" b="b"/>
              <a:pathLst>
                <a:path w="10959" h="11339" extrusionOk="0">
                  <a:moveTo>
                    <a:pt x="4498" y="444"/>
                  </a:moveTo>
                  <a:cubicBezTo>
                    <a:pt x="6746" y="444"/>
                    <a:pt x="8583" y="2249"/>
                    <a:pt x="8583" y="4498"/>
                  </a:cubicBezTo>
                  <a:cubicBezTo>
                    <a:pt x="8583" y="6746"/>
                    <a:pt x="6746" y="8583"/>
                    <a:pt x="4498" y="8583"/>
                  </a:cubicBezTo>
                  <a:cubicBezTo>
                    <a:pt x="2249" y="8583"/>
                    <a:pt x="444" y="6746"/>
                    <a:pt x="444" y="4498"/>
                  </a:cubicBezTo>
                  <a:cubicBezTo>
                    <a:pt x="444" y="2249"/>
                    <a:pt x="2249" y="444"/>
                    <a:pt x="4498" y="444"/>
                  </a:cubicBezTo>
                  <a:close/>
                  <a:moveTo>
                    <a:pt x="4498" y="1"/>
                  </a:moveTo>
                  <a:cubicBezTo>
                    <a:pt x="2027" y="1"/>
                    <a:pt x="1" y="2028"/>
                    <a:pt x="1" y="4498"/>
                  </a:cubicBezTo>
                  <a:cubicBezTo>
                    <a:pt x="1" y="7000"/>
                    <a:pt x="2027" y="8995"/>
                    <a:pt x="4498" y="8995"/>
                  </a:cubicBezTo>
                  <a:cubicBezTo>
                    <a:pt x="5574" y="8995"/>
                    <a:pt x="6588" y="8615"/>
                    <a:pt x="7379" y="7981"/>
                  </a:cubicBezTo>
                  <a:lnTo>
                    <a:pt x="10546" y="11275"/>
                  </a:lnTo>
                  <a:cubicBezTo>
                    <a:pt x="10610" y="11338"/>
                    <a:pt x="10641" y="11338"/>
                    <a:pt x="10705" y="11338"/>
                  </a:cubicBezTo>
                  <a:cubicBezTo>
                    <a:pt x="10768" y="11338"/>
                    <a:pt x="10831" y="11338"/>
                    <a:pt x="10863" y="11275"/>
                  </a:cubicBezTo>
                  <a:cubicBezTo>
                    <a:pt x="10958" y="11212"/>
                    <a:pt x="10958" y="11085"/>
                    <a:pt x="10863" y="10990"/>
                  </a:cubicBezTo>
                  <a:lnTo>
                    <a:pt x="7696" y="7696"/>
                  </a:lnTo>
                  <a:cubicBezTo>
                    <a:pt x="8488" y="6873"/>
                    <a:pt x="8995" y="5733"/>
                    <a:pt x="8995" y="4498"/>
                  </a:cubicBezTo>
                  <a:cubicBezTo>
                    <a:pt x="8995" y="2028"/>
                    <a:pt x="6968" y="1"/>
                    <a:pt x="4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4"/>
            <p:cNvSpPr/>
            <p:nvPr/>
          </p:nvSpPr>
          <p:spPr>
            <a:xfrm>
              <a:off x="2190776" y="2499219"/>
              <a:ext cx="420087" cy="535630"/>
            </a:xfrm>
            <a:custGeom>
              <a:avLst/>
              <a:gdLst/>
              <a:ahLst/>
              <a:cxnLst/>
              <a:rect l="l" t="t" r="r" b="b"/>
              <a:pathLst>
                <a:path w="15772" h="20110" fill="none" extrusionOk="0">
                  <a:moveTo>
                    <a:pt x="3389" y="20110"/>
                  </a:moveTo>
                  <a:cubicBezTo>
                    <a:pt x="1298" y="17988"/>
                    <a:pt x="0" y="15043"/>
                    <a:pt x="0" y="11813"/>
                  </a:cubicBezTo>
                  <a:cubicBezTo>
                    <a:pt x="0" y="5289"/>
                    <a:pt x="5289" y="0"/>
                    <a:pt x="11813" y="0"/>
                  </a:cubicBezTo>
                  <a:cubicBezTo>
                    <a:pt x="13206" y="0"/>
                    <a:pt x="14536" y="253"/>
                    <a:pt x="15771" y="697"/>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4"/>
            <p:cNvSpPr/>
            <p:nvPr/>
          </p:nvSpPr>
          <p:spPr>
            <a:xfrm>
              <a:off x="2505388" y="2584398"/>
              <a:ext cx="315492" cy="544925"/>
            </a:xfrm>
            <a:custGeom>
              <a:avLst/>
              <a:gdLst/>
              <a:ahLst/>
              <a:cxnLst/>
              <a:rect l="l" t="t" r="r" b="b"/>
              <a:pathLst>
                <a:path w="11845" h="20459" fill="none" extrusionOk="0">
                  <a:moveTo>
                    <a:pt x="8108" y="1"/>
                  </a:moveTo>
                  <a:cubicBezTo>
                    <a:pt x="10388" y="2154"/>
                    <a:pt x="11845" y="5226"/>
                    <a:pt x="11845" y="8615"/>
                  </a:cubicBezTo>
                  <a:cubicBezTo>
                    <a:pt x="11845" y="15138"/>
                    <a:pt x="6556" y="20459"/>
                    <a:pt x="1" y="20459"/>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14"/>
          <p:cNvGrpSpPr/>
          <p:nvPr/>
        </p:nvGrpSpPr>
        <p:grpSpPr>
          <a:xfrm>
            <a:off x="2820853" y="1403508"/>
            <a:ext cx="3502263" cy="2951424"/>
            <a:chOff x="2820853" y="1403508"/>
            <a:chExt cx="3502263" cy="2951424"/>
          </a:xfrm>
        </p:grpSpPr>
        <p:sp>
          <p:nvSpPr>
            <p:cNvPr id="222" name="Google Shape;222;p14"/>
            <p:cNvSpPr/>
            <p:nvPr/>
          </p:nvSpPr>
          <p:spPr>
            <a:xfrm>
              <a:off x="2942335" y="1403508"/>
              <a:ext cx="3260177" cy="2951424"/>
            </a:xfrm>
            <a:custGeom>
              <a:avLst/>
              <a:gdLst/>
              <a:ahLst/>
              <a:cxnLst/>
              <a:rect l="l" t="t" r="r" b="b"/>
              <a:pathLst>
                <a:path w="122402" h="110810" fill="none" extrusionOk="0">
                  <a:moveTo>
                    <a:pt x="25335" y="0"/>
                  </a:moveTo>
                  <a:cubicBezTo>
                    <a:pt x="10008" y="11148"/>
                    <a:pt x="0" y="29199"/>
                    <a:pt x="0" y="49594"/>
                  </a:cubicBezTo>
                  <a:cubicBezTo>
                    <a:pt x="0" y="83416"/>
                    <a:pt x="27394" y="110810"/>
                    <a:pt x="61185" y="110810"/>
                  </a:cubicBezTo>
                  <a:cubicBezTo>
                    <a:pt x="95007" y="110810"/>
                    <a:pt x="122401" y="83416"/>
                    <a:pt x="122401" y="49594"/>
                  </a:cubicBezTo>
                  <a:cubicBezTo>
                    <a:pt x="122401" y="29199"/>
                    <a:pt x="112394" y="11116"/>
                    <a:pt x="97034" y="0"/>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2820853" y="1675958"/>
              <a:ext cx="504440" cy="27"/>
            </a:xfrm>
            <a:custGeom>
              <a:avLst/>
              <a:gdLst/>
              <a:ahLst/>
              <a:cxnLst/>
              <a:rect l="l" t="t" r="r" b="b"/>
              <a:pathLst>
                <a:path w="18939" h="1" fill="none" extrusionOk="0">
                  <a:moveTo>
                    <a:pt x="1" y="0"/>
                  </a:moveTo>
                  <a:lnTo>
                    <a:pt x="18939"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2820853" y="3985452"/>
              <a:ext cx="716162" cy="27"/>
            </a:xfrm>
            <a:custGeom>
              <a:avLst/>
              <a:gdLst/>
              <a:ahLst/>
              <a:cxnLst/>
              <a:rect l="l" t="t" r="r" b="b"/>
              <a:pathLst>
                <a:path w="26888" h="1" fill="none" extrusionOk="0">
                  <a:moveTo>
                    <a:pt x="1" y="1"/>
                  </a:moveTo>
                  <a:lnTo>
                    <a:pt x="26888"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a:off x="2820853" y="2828161"/>
              <a:ext cx="127395" cy="27"/>
            </a:xfrm>
            <a:custGeom>
              <a:avLst/>
              <a:gdLst/>
              <a:ahLst/>
              <a:cxnLst/>
              <a:rect l="l" t="t" r="r" b="b"/>
              <a:pathLst>
                <a:path w="4783" h="1" fill="none" extrusionOk="0">
                  <a:moveTo>
                    <a:pt x="1" y="1"/>
                  </a:moveTo>
                  <a:lnTo>
                    <a:pt x="4783"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5818676" y="1675958"/>
              <a:ext cx="504440" cy="27"/>
            </a:xfrm>
            <a:custGeom>
              <a:avLst/>
              <a:gdLst/>
              <a:ahLst/>
              <a:cxnLst/>
              <a:rect l="l" t="t" r="r" b="b"/>
              <a:pathLst>
                <a:path w="18939" h="1" fill="none" extrusionOk="0">
                  <a:moveTo>
                    <a:pt x="18939" y="0"/>
                  </a:moveTo>
                  <a:lnTo>
                    <a:pt x="1"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a:off x="5606954" y="3985452"/>
              <a:ext cx="716162" cy="27"/>
            </a:xfrm>
            <a:custGeom>
              <a:avLst/>
              <a:gdLst/>
              <a:ahLst/>
              <a:cxnLst/>
              <a:rect l="l" t="t" r="r" b="b"/>
              <a:pathLst>
                <a:path w="26888" h="1" fill="none" extrusionOk="0">
                  <a:moveTo>
                    <a:pt x="26888" y="1"/>
                  </a:moveTo>
                  <a:lnTo>
                    <a:pt x="1"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6195721" y="2828161"/>
              <a:ext cx="127395" cy="27"/>
            </a:xfrm>
            <a:custGeom>
              <a:avLst/>
              <a:gdLst/>
              <a:ahLst/>
              <a:cxnLst/>
              <a:rect l="l" t="t" r="r" b="b"/>
              <a:pathLst>
                <a:path w="4783" h="1" fill="none" extrusionOk="0">
                  <a:moveTo>
                    <a:pt x="4783" y="1"/>
                  </a:moveTo>
                  <a:lnTo>
                    <a:pt x="1"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3623872" y="1880914"/>
              <a:ext cx="1896226" cy="1175030"/>
            </a:xfrm>
            <a:custGeom>
              <a:avLst/>
              <a:gdLst/>
              <a:ahLst/>
              <a:cxnLst/>
              <a:rect l="l" t="t" r="r" b="b"/>
              <a:pathLst>
                <a:path w="71193" h="44116" extrusionOk="0">
                  <a:moveTo>
                    <a:pt x="3421" y="1"/>
                  </a:moveTo>
                  <a:cubicBezTo>
                    <a:pt x="1553" y="1"/>
                    <a:pt x="1" y="1521"/>
                    <a:pt x="1" y="3421"/>
                  </a:cubicBezTo>
                  <a:lnTo>
                    <a:pt x="1" y="40695"/>
                  </a:lnTo>
                  <a:cubicBezTo>
                    <a:pt x="1" y="42595"/>
                    <a:pt x="1553" y="44116"/>
                    <a:pt x="3421" y="44116"/>
                  </a:cubicBezTo>
                  <a:lnTo>
                    <a:pt x="67773" y="44116"/>
                  </a:lnTo>
                  <a:cubicBezTo>
                    <a:pt x="69641" y="44116"/>
                    <a:pt x="71193" y="42595"/>
                    <a:pt x="71193" y="40695"/>
                  </a:cubicBezTo>
                  <a:lnTo>
                    <a:pt x="71193" y="3421"/>
                  </a:lnTo>
                  <a:cubicBezTo>
                    <a:pt x="71193" y="1521"/>
                    <a:pt x="69641" y="1"/>
                    <a:pt x="6777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3331180" y="3017962"/>
              <a:ext cx="2481610" cy="455512"/>
            </a:xfrm>
            <a:custGeom>
              <a:avLst/>
              <a:gdLst/>
              <a:ahLst/>
              <a:cxnLst/>
              <a:rect l="l" t="t" r="r" b="b"/>
              <a:pathLst>
                <a:path w="93171" h="17102" extrusionOk="0">
                  <a:moveTo>
                    <a:pt x="14410" y="0"/>
                  </a:moveTo>
                  <a:cubicBezTo>
                    <a:pt x="12542" y="0"/>
                    <a:pt x="10610" y="634"/>
                    <a:pt x="10103" y="1394"/>
                  </a:cubicBezTo>
                  <a:lnTo>
                    <a:pt x="507" y="15740"/>
                  </a:lnTo>
                  <a:cubicBezTo>
                    <a:pt x="1" y="16468"/>
                    <a:pt x="1616" y="17102"/>
                    <a:pt x="4118" y="17102"/>
                  </a:cubicBezTo>
                  <a:lnTo>
                    <a:pt x="89086" y="17102"/>
                  </a:lnTo>
                  <a:cubicBezTo>
                    <a:pt x="91556" y="17102"/>
                    <a:pt x="93171" y="16468"/>
                    <a:pt x="92664" y="15740"/>
                  </a:cubicBezTo>
                  <a:lnTo>
                    <a:pt x="83069" y="1394"/>
                  </a:lnTo>
                  <a:cubicBezTo>
                    <a:pt x="82594" y="634"/>
                    <a:pt x="80630" y="0"/>
                    <a:pt x="78762" y="0"/>
                  </a:cubicBezTo>
                  <a:close/>
                </a:path>
              </a:pathLst>
            </a:custGeom>
            <a:solidFill>
              <a:srgbClr val="FFFFFF"/>
            </a:solidFill>
            <a:ln w="237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4"/>
            <p:cNvSpPr/>
            <p:nvPr/>
          </p:nvSpPr>
          <p:spPr>
            <a:xfrm>
              <a:off x="3338771" y="3444761"/>
              <a:ext cx="2467280" cy="81849"/>
            </a:xfrm>
            <a:custGeom>
              <a:avLst/>
              <a:gdLst/>
              <a:ahLst/>
              <a:cxnLst/>
              <a:rect l="l" t="t" r="r" b="b"/>
              <a:pathLst>
                <a:path w="92633" h="3073" extrusionOk="0">
                  <a:moveTo>
                    <a:pt x="127" y="1"/>
                  </a:moveTo>
                  <a:lnTo>
                    <a:pt x="127" y="1"/>
                  </a:lnTo>
                  <a:cubicBezTo>
                    <a:pt x="1" y="1869"/>
                    <a:pt x="3358" y="3073"/>
                    <a:pt x="5543" y="3073"/>
                  </a:cubicBezTo>
                  <a:lnTo>
                    <a:pt x="87091" y="3073"/>
                  </a:lnTo>
                  <a:cubicBezTo>
                    <a:pt x="89276" y="3073"/>
                    <a:pt x="92633" y="1869"/>
                    <a:pt x="92474" y="1"/>
                  </a:cubicBezTo>
                  <a:lnTo>
                    <a:pt x="92474" y="1"/>
                  </a:lnTo>
                  <a:cubicBezTo>
                    <a:pt x="92443" y="603"/>
                    <a:pt x="90954" y="1078"/>
                    <a:pt x="88801" y="1078"/>
                  </a:cubicBezTo>
                  <a:lnTo>
                    <a:pt x="3833" y="1078"/>
                  </a:lnTo>
                  <a:cubicBezTo>
                    <a:pt x="1679" y="1078"/>
                    <a:pt x="191" y="603"/>
                    <a:pt x="12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4"/>
            <p:cNvSpPr/>
            <p:nvPr/>
          </p:nvSpPr>
          <p:spPr>
            <a:xfrm>
              <a:off x="3747032" y="3062656"/>
              <a:ext cx="104622" cy="22800"/>
            </a:xfrm>
            <a:custGeom>
              <a:avLst/>
              <a:gdLst/>
              <a:ahLst/>
              <a:cxnLst/>
              <a:rect l="l" t="t" r="r" b="b"/>
              <a:pathLst>
                <a:path w="3928" h="856" extrusionOk="0">
                  <a:moveTo>
                    <a:pt x="1046" y="1"/>
                  </a:moveTo>
                  <a:cubicBezTo>
                    <a:pt x="697" y="1"/>
                    <a:pt x="380" y="96"/>
                    <a:pt x="317" y="223"/>
                  </a:cubicBezTo>
                  <a:cubicBezTo>
                    <a:pt x="222" y="381"/>
                    <a:pt x="190" y="476"/>
                    <a:pt x="95" y="634"/>
                  </a:cubicBezTo>
                  <a:cubicBezTo>
                    <a:pt x="0" y="761"/>
                    <a:pt x="222" y="856"/>
                    <a:pt x="571" y="856"/>
                  </a:cubicBezTo>
                  <a:lnTo>
                    <a:pt x="2946" y="856"/>
                  </a:lnTo>
                  <a:cubicBezTo>
                    <a:pt x="3262" y="856"/>
                    <a:pt x="3579" y="761"/>
                    <a:pt x="3642" y="634"/>
                  </a:cubicBezTo>
                  <a:cubicBezTo>
                    <a:pt x="3737" y="476"/>
                    <a:pt x="3769" y="381"/>
                    <a:pt x="3864" y="223"/>
                  </a:cubicBezTo>
                  <a:cubicBezTo>
                    <a:pt x="3927" y="96"/>
                    <a:pt x="3706" y="1"/>
                    <a:pt x="338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4"/>
            <p:cNvSpPr/>
            <p:nvPr/>
          </p:nvSpPr>
          <p:spPr>
            <a:xfrm>
              <a:off x="3858366" y="3062656"/>
              <a:ext cx="102944" cy="22800"/>
            </a:xfrm>
            <a:custGeom>
              <a:avLst/>
              <a:gdLst/>
              <a:ahLst/>
              <a:cxnLst/>
              <a:rect l="l" t="t" r="r" b="b"/>
              <a:pathLst>
                <a:path w="3865" h="856" extrusionOk="0">
                  <a:moveTo>
                    <a:pt x="951" y="1"/>
                  </a:moveTo>
                  <a:cubicBezTo>
                    <a:pt x="634" y="1"/>
                    <a:pt x="317" y="96"/>
                    <a:pt x="286" y="223"/>
                  </a:cubicBezTo>
                  <a:cubicBezTo>
                    <a:pt x="191" y="381"/>
                    <a:pt x="127" y="476"/>
                    <a:pt x="64" y="634"/>
                  </a:cubicBezTo>
                  <a:cubicBezTo>
                    <a:pt x="1" y="761"/>
                    <a:pt x="222" y="856"/>
                    <a:pt x="539" y="856"/>
                  </a:cubicBezTo>
                  <a:lnTo>
                    <a:pt x="2946" y="856"/>
                  </a:lnTo>
                  <a:cubicBezTo>
                    <a:pt x="3263" y="856"/>
                    <a:pt x="3579" y="761"/>
                    <a:pt x="3611" y="634"/>
                  </a:cubicBezTo>
                  <a:cubicBezTo>
                    <a:pt x="3706" y="476"/>
                    <a:pt x="3738" y="381"/>
                    <a:pt x="3801" y="223"/>
                  </a:cubicBezTo>
                  <a:cubicBezTo>
                    <a:pt x="3864" y="96"/>
                    <a:pt x="3643" y="1"/>
                    <a:pt x="332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4"/>
            <p:cNvSpPr/>
            <p:nvPr/>
          </p:nvSpPr>
          <p:spPr>
            <a:xfrm>
              <a:off x="3968875" y="3062656"/>
              <a:ext cx="102092" cy="22800"/>
            </a:xfrm>
            <a:custGeom>
              <a:avLst/>
              <a:gdLst/>
              <a:ahLst/>
              <a:cxnLst/>
              <a:rect l="l" t="t" r="r" b="b"/>
              <a:pathLst>
                <a:path w="3833" h="856" extrusionOk="0">
                  <a:moveTo>
                    <a:pt x="919" y="1"/>
                  </a:moveTo>
                  <a:cubicBezTo>
                    <a:pt x="602" y="1"/>
                    <a:pt x="285" y="96"/>
                    <a:pt x="254" y="223"/>
                  </a:cubicBezTo>
                  <a:cubicBezTo>
                    <a:pt x="190" y="381"/>
                    <a:pt x="127" y="476"/>
                    <a:pt x="64" y="634"/>
                  </a:cubicBezTo>
                  <a:cubicBezTo>
                    <a:pt x="0" y="761"/>
                    <a:pt x="254" y="856"/>
                    <a:pt x="570" y="856"/>
                  </a:cubicBezTo>
                  <a:lnTo>
                    <a:pt x="2946" y="856"/>
                  </a:lnTo>
                  <a:cubicBezTo>
                    <a:pt x="3294" y="856"/>
                    <a:pt x="3579" y="761"/>
                    <a:pt x="3642" y="634"/>
                  </a:cubicBezTo>
                  <a:cubicBezTo>
                    <a:pt x="3706" y="476"/>
                    <a:pt x="3737" y="381"/>
                    <a:pt x="3769" y="223"/>
                  </a:cubicBezTo>
                  <a:cubicBezTo>
                    <a:pt x="3832" y="96"/>
                    <a:pt x="3611" y="1"/>
                    <a:pt x="326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a:off x="4080209" y="3062656"/>
              <a:ext cx="100414" cy="22800"/>
            </a:xfrm>
            <a:custGeom>
              <a:avLst/>
              <a:gdLst/>
              <a:ahLst/>
              <a:cxnLst/>
              <a:rect l="l" t="t" r="r" b="b"/>
              <a:pathLst>
                <a:path w="3770" h="856" extrusionOk="0">
                  <a:moveTo>
                    <a:pt x="856" y="1"/>
                  </a:moveTo>
                  <a:cubicBezTo>
                    <a:pt x="539" y="1"/>
                    <a:pt x="222" y="96"/>
                    <a:pt x="191" y="223"/>
                  </a:cubicBezTo>
                  <a:cubicBezTo>
                    <a:pt x="127" y="381"/>
                    <a:pt x="96" y="476"/>
                    <a:pt x="64" y="634"/>
                  </a:cubicBezTo>
                  <a:cubicBezTo>
                    <a:pt x="1" y="761"/>
                    <a:pt x="254" y="856"/>
                    <a:pt x="571" y="856"/>
                  </a:cubicBezTo>
                  <a:lnTo>
                    <a:pt x="2946" y="856"/>
                  </a:lnTo>
                  <a:cubicBezTo>
                    <a:pt x="3294" y="856"/>
                    <a:pt x="3579" y="761"/>
                    <a:pt x="3611" y="634"/>
                  </a:cubicBezTo>
                  <a:cubicBezTo>
                    <a:pt x="3674" y="476"/>
                    <a:pt x="3674" y="381"/>
                    <a:pt x="3738" y="223"/>
                  </a:cubicBezTo>
                  <a:cubicBezTo>
                    <a:pt x="3769" y="96"/>
                    <a:pt x="3516" y="1"/>
                    <a:pt x="319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4"/>
            <p:cNvSpPr/>
            <p:nvPr/>
          </p:nvSpPr>
          <p:spPr>
            <a:xfrm>
              <a:off x="4191570" y="3062656"/>
              <a:ext cx="98709" cy="22800"/>
            </a:xfrm>
            <a:custGeom>
              <a:avLst/>
              <a:gdLst/>
              <a:ahLst/>
              <a:cxnLst/>
              <a:rect l="l" t="t" r="r" b="b"/>
              <a:pathLst>
                <a:path w="3706" h="856" extrusionOk="0">
                  <a:moveTo>
                    <a:pt x="792" y="1"/>
                  </a:moveTo>
                  <a:cubicBezTo>
                    <a:pt x="475" y="1"/>
                    <a:pt x="158" y="96"/>
                    <a:pt x="127" y="223"/>
                  </a:cubicBezTo>
                  <a:cubicBezTo>
                    <a:pt x="95" y="381"/>
                    <a:pt x="63" y="476"/>
                    <a:pt x="32" y="634"/>
                  </a:cubicBezTo>
                  <a:cubicBezTo>
                    <a:pt x="0" y="761"/>
                    <a:pt x="222" y="856"/>
                    <a:pt x="570" y="856"/>
                  </a:cubicBezTo>
                  <a:lnTo>
                    <a:pt x="2945" y="856"/>
                  </a:lnTo>
                  <a:cubicBezTo>
                    <a:pt x="3294" y="856"/>
                    <a:pt x="3579" y="761"/>
                    <a:pt x="3610" y="634"/>
                  </a:cubicBezTo>
                  <a:cubicBezTo>
                    <a:pt x="3642" y="476"/>
                    <a:pt x="3642" y="381"/>
                    <a:pt x="3674" y="223"/>
                  </a:cubicBezTo>
                  <a:cubicBezTo>
                    <a:pt x="3705" y="96"/>
                    <a:pt x="3452" y="1"/>
                    <a:pt x="313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4"/>
            <p:cNvSpPr/>
            <p:nvPr/>
          </p:nvSpPr>
          <p:spPr>
            <a:xfrm>
              <a:off x="4302052" y="3062656"/>
              <a:ext cx="97031" cy="22800"/>
            </a:xfrm>
            <a:custGeom>
              <a:avLst/>
              <a:gdLst/>
              <a:ahLst/>
              <a:cxnLst/>
              <a:rect l="l" t="t" r="r" b="b"/>
              <a:pathLst>
                <a:path w="3643" h="856" extrusionOk="0">
                  <a:moveTo>
                    <a:pt x="729" y="1"/>
                  </a:moveTo>
                  <a:cubicBezTo>
                    <a:pt x="412" y="1"/>
                    <a:pt x="127" y="96"/>
                    <a:pt x="96" y="223"/>
                  </a:cubicBezTo>
                  <a:cubicBezTo>
                    <a:pt x="96" y="381"/>
                    <a:pt x="64" y="476"/>
                    <a:pt x="32" y="634"/>
                  </a:cubicBezTo>
                  <a:cubicBezTo>
                    <a:pt x="1" y="761"/>
                    <a:pt x="254" y="856"/>
                    <a:pt x="602" y="856"/>
                  </a:cubicBezTo>
                  <a:lnTo>
                    <a:pt x="2978" y="856"/>
                  </a:lnTo>
                  <a:cubicBezTo>
                    <a:pt x="3294" y="856"/>
                    <a:pt x="3579" y="761"/>
                    <a:pt x="3579" y="634"/>
                  </a:cubicBezTo>
                  <a:cubicBezTo>
                    <a:pt x="3611" y="476"/>
                    <a:pt x="3611" y="381"/>
                    <a:pt x="3643" y="223"/>
                  </a:cubicBezTo>
                  <a:cubicBezTo>
                    <a:pt x="3643" y="96"/>
                    <a:pt x="3421" y="1"/>
                    <a:pt x="307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a:off x="4413413" y="3062656"/>
              <a:ext cx="96179" cy="22800"/>
            </a:xfrm>
            <a:custGeom>
              <a:avLst/>
              <a:gdLst/>
              <a:ahLst/>
              <a:cxnLst/>
              <a:rect l="l" t="t" r="r" b="b"/>
              <a:pathLst>
                <a:path w="3611" h="856" extrusionOk="0">
                  <a:moveTo>
                    <a:pt x="665" y="1"/>
                  </a:moveTo>
                  <a:cubicBezTo>
                    <a:pt x="348" y="1"/>
                    <a:pt x="63" y="96"/>
                    <a:pt x="63" y="223"/>
                  </a:cubicBezTo>
                  <a:cubicBezTo>
                    <a:pt x="32" y="381"/>
                    <a:pt x="32" y="476"/>
                    <a:pt x="0" y="634"/>
                  </a:cubicBezTo>
                  <a:cubicBezTo>
                    <a:pt x="0" y="761"/>
                    <a:pt x="253" y="856"/>
                    <a:pt x="602" y="856"/>
                  </a:cubicBezTo>
                  <a:lnTo>
                    <a:pt x="2977" y="856"/>
                  </a:lnTo>
                  <a:cubicBezTo>
                    <a:pt x="3294" y="856"/>
                    <a:pt x="3579" y="761"/>
                    <a:pt x="3579" y="634"/>
                  </a:cubicBezTo>
                  <a:cubicBezTo>
                    <a:pt x="3579" y="476"/>
                    <a:pt x="3579" y="381"/>
                    <a:pt x="3610" y="223"/>
                  </a:cubicBezTo>
                  <a:cubicBezTo>
                    <a:pt x="3610" y="96"/>
                    <a:pt x="3357" y="1"/>
                    <a:pt x="300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4"/>
            <p:cNvSpPr/>
            <p:nvPr/>
          </p:nvSpPr>
          <p:spPr>
            <a:xfrm>
              <a:off x="4524747" y="3062656"/>
              <a:ext cx="95327" cy="22800"/>
            </a:xfrm>
            <a:custGeom>
              <a:avLst/>
              <a:gdLst/>
              <a:ahLst/>
              <a:cxnLst/>
              <a:rect l="l" t="t" r="r" b="b"/>
              <a:pathLst>
                <a:path w="3579" h="856" extrusionOk="0">
                  <a:moveTo>
                    <a:pt x="602" y="1"/>
                  </a:moveTo>
                  <a:cubicBezTo>
                    <a:pt x="285" y="1"/>
                    <a:pt x="0" y="96"/>
                    <a:pt x="0" y="223"/>
                  </a:cubicBezTo>
                  <a:cubicBezTo>
                    <a:pt x="0" y="381"/>
                    <a:pt x="0" y="476"/>
                    <a:pt x="0" y="634"/>
                  </a:cubicBezTo>
                  <a:cubicBezTo>
                    <a:pt x="0" y="761"/>
                    <a:pt x="254" y="856"/>
                    <a:pt x="570" y="856"/>
                  </a:cubicBezTo>
                  <a:lnTo>
                    <a:pt x="2977" y="856"/>
                  </a:lnTo>
                  <a:cubicBezTo>
                    <a:pt x="3294" y="856"/>
                    <a:pt x="3579" y="761"/>
                    <a:pt x="3547" y="634"/>
                  </a:cubicBezTo>
                  <a:cubicBezTo>
                    <a:pt x="3547" y="476"/>
                    <a:pt x="3547"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a:off x="4634404" y="3062656"/>
              <a:ext cx="96179" cy="22800"/>
            </a:xfrm>
            <a:custGeom>
              <a:avLst/>
              <a:gdLst/>
              <a:ahLst/>
              <a:cxnLst/>
              <a:rect l="l" t="t" r="r" b="b"/>
              <a:pathLst>
                <a:path w="3611" h="856" extrusionOk="0">
                  <a:moveTo>
                    <a:pt x="602" y="1"/>
                  </a:moveTo>
                  <a:cubicBezTo>
                    <a:pt x="254" y="1"/>
                    <a:pt x="0" y="96"/>
                    <a:pt x="0" y="223"/>
                  </a:cubicBezTo>
                  <a:cubicBezTo>
                    <a:pt x="32" y="381"/>
                    <a:pt x="32" y="476"/>
                    <a:pt x="32" y="634"/>
                  </a:cubicBezTo>
                  <a:cubicBezTo>
                    <a:pt x="32" y="761"/>
                    <a:pt x="317" y="856"/>
                    <a:pt x="634" y="856"/>
                  </a:cubicBezTo>
                  <a:lnTo>
                    <a:pt x="3009" y="856"/>
                  </a:lnTo>
                  <a:cubicBezTo>
                    <a:pt x="3357" y="856"/>
                    <a:pt x="3611" y="761"/>
                    <a:pt x="3611" y="634"/>
                  </a:cubicBezTo>
                  <a:cubicBezTo>
                    <a:pt x="3579"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4744060" y="3062656"/>
              <a:ext cx="97857" cy="22800"/>
            </a:xfrm>
            <a:custGeom>
              <a:avLst/>
              <a:gdLst/>
              <a:ahLst/>
              <a:cxnLst/>
              <a:rect l="l" t="t" r="r" b="b"/>
              <a:pathLst>
                <a:path w="3674" h="856" extrusionOk="0">
                  <a:moveTo>
                    <a:pt x="602" y="1"/>
                  </a:moveTo>
                  <a:cubicBezTo>
                    <a:pt x="254" y="1"/>
                    <a:pt x="0" y="96"/>
                    <a:pt x="32" y="223"/>
                  </a:cubicBezTo>
                  <a:cubicBezTo>
                    <a:pt x="32" y="381"/>
                    <a:pt x="64" y="476"/>
                    <a:pt x="64" y="634"/>
                  </a:cubicBezTo>
                  <a:cubicBezTo>
                    <a:pt x="95" y="761"/>
                    <a:pt x="380" y="856"/>
                    <a:pt x="697" y="856"/>
                  </a:cubicBezTo>
                  <a:lnTo>
                    <a:pt x="3072" y="856"/>
                  </a:lnTo>
                  <a:cubicBezTo>
                    <a:pt x="3421" y="856"/>
                    <a:pt x="3674" y="761"/>
                    <a:pt x="3642" y="634"/>
                  </a:cubicBezTo>
                  <a:cubicBezTo>
                    <a:pt x="3611"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a:off x="4853716" y="3062656"/>
              <a:ext cx="99562" cy="22800"/>
            </a:xfrm>
            <a:custGeom>
              <a:avLst/>
              <a:gdLst/>
              <a:ahLst/>
              <a:cxnLst/>
              <a:rect l="l" t="t" r="r" b="b"/>
              <a:pathLst>
                <a:path w="3738" h="856" extrusionOk="0">
                  <a:moveTo>
                    <a:pt x="570" y="1"/>
                  </a:moveTo>
                  <a:cubicBezTo>
                    <a:pt x="254" y="1"/>
                    <a:pt x="0" y="96"/>
                    <a:pt x="32" y="223"/>
                  </a:cubicBezTo>
                  <a:cubicBezTo>
                    <a:pt x="64" y="381"/>
                    <a:pt x="95" y="476"/>
                    <a:pt x="127" y="634"/>
                  </a:cubicBezTo>
                  <a:cubicBezTo>
                    <a:pt x="159" y="761"/>
                    <a:pt x="444" y="856"/>
                    <a:pt x="760" y="856"/>
                  </a:cubicBezTo>
                  <a:lnTo>
                    <a:pt x="3167" y="856"/>
                  </a:lnTo>
                  <a:cubicBezTo>
                    <a:pt x="3484" y="856"/>
                    <a:pt x="3737" y="761"/>
                    <a:pt x="3706" y="634"/>
                  </a:cubicBezTo>
                  <a:cubicBezTo>
                    <a:pt x="3642" y="476"/>
                    <a:pt x="3611" y="381"/>
                    <a:pt x="3579"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4963373" y="3062656"/>
              <a:ext cx="100387" cy="22800"/>
            </a:xfrm>
            <a:custGeom>
              <a:avLst/>
              <a:gdLst/>
              <a:ahLst/>
              <a:cxnLst/>
              <a:rect l="l" t="t" r="r" b="b"/>
              <a:pathLst>
                <a:path w="3769" h="856" extrusionOk="0">
                  <a:moveTo>
                    <a:pt x="570" y="1"/>
                  </a:moveTo>
                  <a:cubicBezTo>
                    <a:pt x="254" y="1"/>
                    <a:pt x="0" y="96"/>
                    <a:pt x="32" y="223"/>
                  </a:cubicBezTo>
                  <a:cubicBezTo>
                    <a:pt x="95" y="381"/>
                    <a:pt x="127" y="476"/>
                    <a:pt x="159" y="634"/>
                  </a:cubicBezTo>
                  <a:cubicBezTo>
                    <a:pt x="190" y="761"/>
                    <a:pt x="475" y="856"/>
                    <a:pt x="824" y="856"/>
                  </a:cubicBezTo>
                  <a:lnTo>
                    <a:pt x="3199" y="856"/>
                  </a:lnTo>
                  <a:cubicBezTo>
                    <a:pt x="3516" y="856"/>
                    <a:pt x="3769" y="761"/>
                    <a:pt x="3737" y="634"/>
                  </a:cubicBezTo>
                  <a:cubicBezTo>
                    <a:pt x="3674" y="476"/>
                    <a:pt x="3642" y="381"/>
                    <a:pt x="3579" y="223"/>
                  </a:cubicBezTo>
                  <a:cubicBezTo>
                    <a:pt x="3547" y="96"/>
                    <a:pt x="3231"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a:off x="5073029" y="3062656"/>
              <a:ext cx="101240" cy="22800"/>
            </a:xfrm>
            <a:custGeom>
              <a:avLst/>
              <a:gdLst/>
              <a:ahLst/>
              <a:cxnLst/>
              <a:rect l="l" t="t" r="r" b="b"/>
              <a:pathLst>
                <a:path w="3801" h="856" extrusionOk="0">
                  <a:moveTo>
                    <a:pt x="570" y="1"/>
                  </a:moveTo>
                  <a:cubicBezTo>
                    <a:pt x="222" y="1"/>
                    <a:pt x="0" y="96"/>
                    <a:pt x="64" y="223"/>
                  </a:cubicBezTo>
                  <a:cubicBezTo>
                    <a:pt x="95" y="381"/>
                    <a:pt x="127" y="476"/>
                    <a:pt x="190" y="634"/>
                  </a:cubicBezTo>
                  <a:cubicBezTo>
                    <a:pt x="254" y="761"/>
                    <a:pt x="539" y="856"/>
                    <a:pt x="887" y="856"/>
                  </a:cubicBezTo>
                  <a:lnTo>
                    <a:pt x="3262" y="856"/>
                  </a:lnTo>
                  <a:cubicBezTo>
                    <a:pt x="3579" y="856"/>
                    <a:pt x="3801" y="761"/>
                    <a:pt x="3769" y="634"/>
                  </a:cubicBezTo>
                  <a:cubicBezTo>
                    <a:pt x="3706" y="476"/>
                    <a:pt x="3642" y="381"/>
                    <a:pt x="3579"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a:off x="5182685" y="3062656"/>
              <a:ext cx="102918" cy="22800"/>
            </a:xfrm>
            <a:custGeom>
              <a:avLst/>
              <a:gdLst/>
              <a:ahLst/>
              <a:cxnLst/>
              <a:rect l="l" t="t" r="r" b="b"/>
              <a:pathLst>
                <a:path w="3864" h="856" extrusionOk="0">
                  <a:moveTo>
                    <a:pt x="570" y="1"/>
                  </a:moveTo>
                  <a:cubicBezTo>
                    <a:pt x="222" y="1"/>
                    <a:pt x="0" y="96"/>
                    <a:pt x="64" y="223"/>
                  </a:cubicBezTo>
                  <a:cubicBezTo>
                    <a:pt x="127" y="381"/>
                    <a:pt x="159" y="476"/>
                    <a:pt x="254" y="634"/>
                  </a:cubicBezTo>
                  <a:cubicBezTo>
                    <a:pt x="285" y="761"/>
                    <a:pt x="602" y="856"/>
                    <a:pt x="919" y="856"/>
                  </a:cubicBezTo>
                  <a:lnTo>
                    <a:pt x="3325" y="856"/>
                  </a:lnTo>
                  <a:cubicBezTo>
                    <a:pt x="3642" y="856"/>
                    <a:pt x="3864" y="761"/>
                    <a:pt x="3801" y="634"/>
                  </a:cubicBezTo>
                  <a:cubicBezTo>
                    <a:pt x="3737" y="476"/>
                    <a:pt x="3674" y="381"/>
                    <a:pt x="3610"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a:off x="5292341" y="3062656"/>
              <a:ext cx="104622" cy="22800"/>
            </a:xfrm>
            <a:custGeom>
              <a:avLst/>
              <a:gdLst/>
              <a:ahLst/>
              <a:cxnLst/>
              <a:rect l="l" t="t" r="r" b="b"/>
              <a:pathLst>
                <a:path w="3928" h="856" extrusionOk="0">
                  <a:moveTo>
                    <a:pt x="539" y="1"/>
                  </a:moveTo>
                  <a:cubicBezTo>
                    <a:pt x="222" y="1"/>
                    <a:pt x="0" y="96"/>
                    <a:pt x="64" y="223"/>
                  </a:cubicBezTo>
                  <a:cubicBezTo>
                    <a:pt x="159" y="381"/>
                    <a:pt x="190" y="476"/>
                    <a:pt x="285" y="634"/>
                  </a:cubicBezTo>
                  <a:cubicBezTo>
                    <a:pt x="349" y="761"/>
                    <a:pt x="665" y="856"/>
                    <a:pt x="982" y="856"/>
                  </a:cubicBezTo>
                  <a:lnTo>
                    <a:pt x="3389" y="856"/>
                  </a:lnTo>
                  <a:cubicBezTo>
                    <a:pt x="3705" y="856"/>
                    <a:pt x="3927" y="761"/>
                    <a:pt x="3864" y="634"/>
                  </a:cubicBezTo>
                  <a:cubicBezTo>
                    <a:pt x="3737" y="476"/>
                    <a:pt x="3705" y="381"/>
                    <a:pt x="3610" y="223"/>
                  </a:cubicBezTo>
                  <a:cubicBezTo>
                    <a:pt x="3547" y="96"/>
                    <a:pt x="3230" y="1"/>
                    <a:pt x="288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4"/>
            <p:cNvSpPr/>
            <p:nvPr/>
          </p:nvSpPr>
          <p:spPr>
            <a:xfrm>
              <a:off x="3724259" y="3091342"/>
              <a:ext cx="80997" cy="35451"/>
            </a:xfrm>
            <a:custGeom>
              <a:avLst/>
              <a:gdLst/>
              <a:ahLst/>
              <a:cxnLst/>
              <a:rect l="l" t="t" r="r" b="b"/>
              <a:pathLst>
                <a:path w="3041" h="1331" extrusionOk="0">
                  <a:moveTo>
                    <a:pt x="1299" y="1"/>
                  </a:moveTo>
                  <a:cubicBezTo>
                    <a:pt x="950" y="1"/>
                    <a:pt x="634" y="96"/>
                    <a:pt x="570" y="222"/>
                  </a:cubicBezTo>
                  <a:cubicBezTo>
                    <a:pt x="380" y="571"/>
                    <a:pt x="285" y="761"/>
                    <a:pt x="64" y="1109"/>
                  </a:cubicBezTo>
                  <a:cubicBezTo>
                    <a:pt x="0" y="1236"/>
                    <a:pt x="222" y="1331"/>
                    <a:pt x="570" y="1331"/>
                  </a:cubicBezTo>
                  <a:lnTo>
                    <a:pt x="1806" y="1331"/>
                  </a:lnTo>
                  <a:cubicBezTo>
                    <a:pt x="2122" y="1331"/>
                    <a:pt x="2471" y="1236"/>
                    <a:pt x="2534" y="1109"/>
                  </a:cubicBezTo>
                  <a:cubicBezTo>
                    <a:pt x="2692" y="761"/>
                    <a:pt x="2787" y="571"/>
                    <a:pt x="2977" y="222"/>
                  </a:cubicBezTo>
                  <a:cubicBezTo>
                    <a:pt x="3041" y="96"/>
                    <a:pt x="2819" y="1"/>
                    <a:pt x="247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4"/>
            <p:cNvSpPr/>
            <p:nvPr/>
          </p:nvSpPr>
          <p:spPr>
            <a:xfrm>
              <a:off x="3806082" y="3091342"/>
              <a:ext cx="110509" cy="35451"/>
            </a:xfrm>
            <a:custGeom>
              <a:avLst/>
              <a:gdLst/>
              <a:ahLst/>
              <a:cxnLst/>
              <a:rect l="l" t="t" r="r" b="b"/>
              <a:pathLst>
                <a:path w="4149" h="1331" extrusionOk="0">
                  <a:moveTo>
                    <a:pt x="1204" y="1"/>
                  </a:moveTo>
                  <a:cubicBezTo>
                    <a:pt x="887" y="1"/>
                    <a:pt x="570" y="96"/>
                    <a:pt x="507" y="222"/>
                  </a:cubicBezTo>
                  <a:cubicBezTo>
                    <a:pt x="317" y="571"/>
                    <a:pt x="222" y="761"/>
                    <a:pt x="64" y="1109"/>
                  </a:cubicBezTo>
                  <a:cubicBezTo>
                    <a:pt x="0" y="1236"/>
                    <a:pt x="222" y="1331"/>
                    <a:pt x="570" y="1331"/>
                  </a:cubicBezTo>
                  <a:lnTo>
                    <a:pt x="3009" y="1331"/>
                  </a:lnTo>
                  <a:cubicBezTo>
                    <a:pt x="3357" y="1331"/>
                    <a:pt x="3674" y="1236"/>
                    <a:pt x="3706" y="1109"/>
                  </a:cubicBezTo>
                  <a:cubicBezTo>
                    <a:pt x="3864" y="761"/>
                    <a:pt x="3959" y="571"/>
                    <a:pt x="4117" y="222"/>
                  </a:cubicBezTo>
                  <a:cubicBezTo>
                    <a:pt x="4149" y="96"/>
                    <a:pt x="3927" y="1"/>
                    <a:pt x="361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3919946" y="3091342"/>
              <a:ext cx="108831" cy="35451"/>
            </a:xfrm>
            <a:custGeom>
              <a:avLst/>
              <a:gdLst/>
              <a:ahLst/>
              <a:cxnLst/>
              <a:rect l="l" t="t" r="r" b="b"/>
              <a:pathLst>
                <a:path w="4086" h="1331" extrusionOk="0">
                  <a:moveTo>
                    <a:pt x="1141" y="1"/>
                  </a:moveTo>
                  <a:cubicBezTo>
                    <a:pt x="792" y="1"/>
                    <a:pt x="476" y="96"/>
                    <a:pt x="444" y="222"/>
                  </a:cubicBezTo>
                  <a:cubicBezTo>
                    <a:pt x="286" y="571"/>
                    <a:pt x="222" y="761"/>
                    <a:pt x="64" y="1109"/>
                  </a:cubicBezTo>
                  <a:cubicBezTo>
                    <a:pt x="1" y="1236"/>
                    <a:pt x="254" y="1331"/>
                    <a:pt x="571" y="1331"/>
                  </a:cubicBezTo>
                  <a:lnTo>
                    <a:pt x="3041" y="1331"/>
                  </a:lnTo>
                  <a:cubicBezTo>
                    <a:pt x="3358" y="1331"/>
                    <a:pt x="3674" y="1236"/>
                    <a:pt x="3706" y="1109"/>
                  </a:cubicBezTo>
                  <a:cubicBezTo>
                    <a:pt x="3833" y="761"/>
                    <a:pt x="3928" y="571"/>
                    <a:pt x="4054" y="222"/>
                  </a:cubicBezTo>
                  <a:cubicBezTo>
                    <a:pt x="4086" y="96"/>
                    <a:pt x="3864" y="1"/>
                    <a:pt x="351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a:off x="4033811" y="3091342"/>
              <a:ext cx="107153" cy="35451"/>
            </a:xfrm>
            <a:custGeom>
              <a:avLst/>
              <a:gdLst/>
              <a:ahLst/>
              <a:cxnLst/>
              <a:rect l="l" t="t" r="r" b="b"/>
              <a:pathLst>
                <a:path w="4023" h="1331" extrusionOk="0">
                  <a:moveTo>
                    <a:pt x="1046" y="1"/>
                  </a:moveTo>
                  <a:cubicBezTo>
                    <a:pt x="729" y="1"/>
                    <a:pt x="413" y="96"/>
                    <a:pt x="381" y="222"/>
                  </a:cubicBezTo>
                  <a:cubicBezTo>
                    <a:pt x="254" y="571"/>
                    <a:pt x="191" y="761"/>
                    <a:pt x="64" y="1109"/>
                  </a:cubicBezTo>
                  <a:cubicBezTo>
                    <a:pt x="1" y="1236"/>
                    <a:pt x="254" y="1331"/>
                    <a:pt x="603" y="1331"/>
                  </a:cubicBezTo>
                  <a:lnTo>
                    <a:pt x="3041" y="1331"/>
                  </a:lnTo>
                  <a:cubicBezTo>
                    <a:pt x="3390" y="1331"/>
                    <a:pt x="3675" y="1236"/>
                    <a:pt x="3738" y="1109"/>
                  </a:cubicBezTo>
                  <a:cubicBezTo>
                    <a:pt x="3833" y="761"/>
                    <a:pt x="3865" y="571"/>
                    <a:pt x="3991" y="222"/>
                  </a:cubicBezTo>
                  <a:cubicBezTo>
                    <a:pt x="4023" y="96"/>
                    <a:pt x="3770" y="1"/>
                    <a:pt x="345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4148528" y="3091342"/>
              <a:ext cx="103797" cy="35451"/>
            </a:xfrm>
            <a:custGeom>
              <a:avLst/>
              <a:gdLst/>
              <a:ahLst/>
              <a:cxnLst/>
              <a:rect l="l" t="t" r="r" b="b"/>
              <a:pathLst>
                <a:path w="3897" h="1331" extrusionOk="0">
                  <a:moveTo>
                    <a:pt x="919" y="1"/>
                  </a:moveTo>
                  <a:cubicBezTo>
                    <a:pt x="603" y="1"/>
                    <a:pt x="318" y="96"/>
                    <a:pt x="286" y="222"/>
                  </a:cubicBezTo>
                  <a:cubicBezTo>
                    <a:pt x="159" y="571"/>
                    <a:pt x="128" y="761"/>
                    <a:pt x="33" y="1109"/>
                  </a:cubicBezTo>
                  <a:cubicBezTo>
                    <a:pt x="1" y="1236"/>
                    <a:pt x="254" y="1331"/>
                    <a:pt x="571" y="1331"/>
                  </a:cubicBezTo>
                  <a:lnTo>
                    <a:pt x="3041" y="1331"/>
                  </a:lnTo>
                  <a:cubicBezTo>
                    <a:pt x="3358" y="1331"/>
                    <a:pt x="3675" y="1236"/>
                    <a:pt x="3675" y="1109"/>
                  </a:cubicBezTo>
                  <a:cubicBezTo>
                    <a:pt x="3770" y="761"/>
                    <a:pt x="3801" y="571"/>
                    <a:pt x="3865" y="222"/>
                  </a:cubicBezTo>
                  <a:cubicBezTo>
                    <a:pt x="3896" y="96"/>
                    <a:pt x="3643" y="1"/>
                    <a:pt x="332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4"/>
            <p:cNvSpPr/>
            <p:nvPr/>
          </p:nvSpPr>
          <p:spPr>
            <a:xfrm>
              <a:off x="4262419" y="3091342"/>
              <a:ext cx="102092" cy="35451"/>
            </a:xfrm>
            <a:custGeom>
              <a:avLst/>
              <a:gdLst/>
              <a:ahLst/>
              <a:cxnLst/>
              <a:rect l="l" t="t" r="r" b="b"/>
              <a:pathLst>
                <a:path w="3833" h="1331" extrusionOk="0">
                  <a:moveTo>
                    <a:pt x="855" y="1"/>
                  </a:moveTo>
                  <a:cubicBezTo>
                    <a:pt x="507" y="1"/>
                    <a:pt x="222" y="96"/>
                    <a:pt x="190" y="222"/>
                  </a:cubicBezTo>
                  <a:cubicBezTo>
                    <a:pt x="127" y="571"/>
                    <a:pt x="95" y="761"/>
                    <a:pt x="32" y="1109"/>
                  </a:cubicBezTo>
                  <a:cubicBezTo>
                    <a:pt x="0" y="1236"/>
                    <a:pt x="254" y="1331"/>
                    <a:pt x="602" y="1331"/>
                  </a:cubicBezTo>
                  <a:lnTo>
                    <a:pt x="3040" y="1331"/>
                  </a:lnTo>
                  <a:cubicBezTo>
                    <a:pt x="3389" y="1331"/>
                    <a:pt x="3674" y="1236"/>
                    <a:pt x="3674" y="1109"/>
                  </a:cubicBezTo>
                  <a:cubicBezTo>
                    <a:pt x="3737" y="761"/>
                    <a:pt x="3769" y="571"/>
                    <a:pt x="3801" y="222"/>
                  </a:cubicBezTo>
                  <a:cubicBezTo>
                    <a:pt x="3832" y="96"/>
                    <a:pt x="3579" y="1"/>
                    <a:pt x="323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4"/>
            <p:cNvSpPr/>
            <p:nvPr/>
          </p:nvSpPr>
          <p:spPr>
            <a:xfrm>
              <a:off x="4376284" y="3091342"/>
              <a:ext cx="99562" cy="35451"/>
            </a:xfrm>
            <a:custGeom>
              <a:avLst/>
              <a:gdLst/>
              <a:ahLst/>
              <a:cxnLst/>
              <a:rect l="l" t="t" r="r" b="b"/>
              <a:pathLst>
                <a:path w="3738" h="1331" extrusionOk="0">
                  <a:moveTo>
                    <a:pt x="761" y="1"/>
                  </a:moveTo>
                  <a:cubicBezTo>
                    <a:pt x="444" y="1"/>
                    <a:pt x="159" y="96"/>
                    <a:pt x="127" y="222"/>
                  </a:cubicBezTo>
                  <a:cubicBezTo>
                    <a:pt x="96" y="571"/>
                    <a:pt x="64" y="761"/>
                    <a:pt x="32" y="1109"/>
                  </a:cubicBezTo>
                  <a:cubicBezTo>
                    <a:pt x="1" y="1236"/>
                    <a:pt x="286" y="1331"/>
                    <a:pt x="602" y="1331"/>
                  </a:cubicBezTo>
                  <a:lnTo>
                    <a:pt x="3072" y="1331"/>
                  </a:lnTo>
                  <a:cubicBezTo>
                    <a:pt x="3389" y="1331"/>
                    <a:pt x="3674" y="1236"/>
                    <a:pt x="3674" y="1109"/>
                  </a:cubicBezTo>
                  <a:cubicBezTo>
                    <a:pt x="3706" y="761"/>
                    <a:pt x="3706" y="571"/>
                    <a:pt x="3738" y="222"/>
                  </a:cubicBezTo>
                  <a:cubicBezTo>
                    <a:pt x="3738" y="96"/>
                    <a:pt x="3484" y="1"/>
                    <a:pt x="316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4490148" y="3091342"/>
              <a:ext cx="97884" cy="35451"/>
            </a:xfrm>
            <a:custGeom>
              <a:avLst/>
              <a:gdLst/>
              <a:ahLst/>
              <a:cxnLst/>
              <a:rect l="l" t="t" r="r" b="b"/>
              <a:pathLst>
                <a:path w="3675" h="1331" extrusionOk="0">
                  <a:moveTo>
                    <a:pt x="666" y="1"/>
                  </a:moveTo>
                  <a:cubicBezTo>
                    <a:pt x="349" y="1"/>
                    <a:pt x="64" y="96"/>
                    <a:pt x="64" y="222"/>
                  </a:cubicBezTo>
                  <a:cubicBezTo>
                    <a:pt x="64" y="571"/>
                    <a:pt x="33" y="761"/>
                    <a:pt x="33" y="1109"/>
                  </a:cubicBezTo>
                  <a:cubicBezTo>
                    <a:pt x="1" y="1236"/>
                    <a:pt x="286" y="1331"/>
                    <a:pt x="634" y="1331"/>
                  </a:cubicBezTo>
                  <a:lnTo>
                    <a:pt x="3073" y="1331"/>
                  </a:lnTo>
                  <a:cubicBezTo>
                    <a:pt x="3421" y="1331"/>
                    <a:pt x="3675" y="1236"/>
                    <a:pt x="3675" y="1109"/>
                  </a:cubicBezTo>
                  <a:cubicBezTo>
                    <a:pt x="3675" y="761"/>
                    <a:pt x="3675" y="571"/>
                    <a:pt x="3675" y="222"/>
                  </a:cubicBezTo>
                  <a:cubicBezTo>
                    <a:pt x="3675" y="96"/>
                    <a:pt x="3390" y="1"/>
                    <a:pt x="307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4604040" y="3091342"/>
              <a:ext cx="98709" cy="35451"/>
            </a:xfrm>
            <a:custGeom>
              <a:avLst/>
              <a:gdLst/>
              <a:ahLst/>
              <a:cxnLst/>
              <a:rect l="l" t="t" r="r" b="b"/>
              <a:pathLst>
                <a:path w="3706" h="1331" extrusionOk="0">
                  <a:moveTo>
                    <a:pt x="602" y="1"/>
                  </a:moveTo>
                  <a:cubicBezTo>
                    <a:pt x="254" y="1"/>
                    <a:pt x="0" y="96"/>
                    <a:pt x="0" y="222"/>
                  </a:cubicBezTo>
                  <a:cubicBezTo>
                    <a:pt x="0" y="571"/>
                    <a:pt x="0" y="761"/>
                    <a:pt x="32" y="1109"/>
                  </a:cubicBezTo>
                  <a:cubicBezTo>
                    <a:pt x="32" y="1236"/>
                    <a:pt x="285" y="1331"/>
                    <a:pt x="634" y="1331"/>
                  </a:cubicBezTo>
                  <a:lnTo>
                    <a:pt x="3104" y="1331"/>
                  </a:lnTo>
                  <a:cubicBezTo>
                    <a:pt x="3420" y="1331"/>
                    <a:pt x="3706" y="1236"/>
                    <a:pt x="3674" y="1109"/>
                  </a:cubicBezTo>
                  <a:cubicBezTo>
                    <a:pt x="3642" y="761"/>
                    <a:pt x="3642" y="571"/>
                    <a:pt x="3611" y="222"/>
                  </a:cubicBezTo>
                  <a:cubicBezTo>
                    <a:pt x="3579" y="96"/>
                    <a:pt x="3325"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4716226" y="3091342"/>
              <a:ext cx="100387" cy="35451"/>
            </a:xfrm>
            <a:custGeom>
              <a:avLst/>
              <a:gdLst/>
              <a:ahLst/>
              <a:cxnLst/>
              <a:rect l="l" t="t" r="r" b="b"/>
              <a:pathLst>
                <a:path w="3769" h="1331" extrusionOk="0">
                  <a:moveTo>
                    <a:pt x="570" y="1"/>
                  </a:moveTo>
                  <a:cubicBezTo>
                    <a:pt x="254" y="1"/>
                    <a:pt x="0" y="96"/>
                    <a:pt x="0" y="222"/>
                  </a:cubicBezTo>
                  <a:cubicBezTo>
                    <a:pt x="32" y="571"/>
                    <a:pt x="32" y="761"/>
                    <a:pt x="95" y="1109"/>
                  </a:cubicBezTo>
                  <a:cubicBezTo>
                    <a:pt x="95" y="1236"/>
                    <a:pt x="380" y="1331"/>
                    <a:pt x="729" y="1331"/>
                  </a:cubicBezTo>
                  <a:lnTo>
                    <a:pt x="3167" y="1331"/>
                  </a:lnTo>
                  <a:cubicBezTo>
                    <a:pt x="3515" y="1331"/>
                    <a:pt x="3769" y="1236"/>
                    <a:pt x="3737" y="1109"/>
                  </a:cubicBezTo>
                  <a:cubicBezTo>
                    <a:pt x="3674" y="761"/>
                    <a:pt x="3674" y="571"/>
                    <a:pt x="3610" y="222"/>
                  </a:cubicBezTo>
                  <a:cubicBezTo>
                    <a:pt x="3579" y="96"/>
                    <a:pt x="3294"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4827561" y="3091342"/>
              <a:ext cx="102944" cy="35451"/>
            </a:xfrm>
            <a:custGeom>
              <a:avLst/>
              <a:gdLst/>
              <a:ahLst/>
              <a:cxnLst/>
              <a:rect l="l" t="t" r="r" b="b"/>
              <a:pathLst>
                <a:path w="3865" h="1331" extrusionOk="0">
                  <a:moveTo>
                    <a:pt x="602" y="1"/>
                  </a:moveTo>
                  <a:cubicBezTo>
                    <a:pt x="254" y="1"/>
                    <a:pt x="1" y="96"/>
                    <a:pt x="32" y="222"/>
                  </a:cubicBezTo>
                  <a:cubicBezTo>
                    <a:pt x="96" y="571"/>
                    <a:pt x="127" y="761"/>
                    <a:pt x="191" y="1109"/>
                  </a:cubicBezTo>
                  <a:cubicBezTo>
                    <a:pt x="191" y="1236"/>
                    <a:pt x="476" y="1331"/>
                    <a:pt x="824" y="1331"/>
                  </a:cubicBezTo>
                  <a:lnTo>
                    <a:pt x="3262" y="1331"/>
                  </a:lnTo>
                  <a:cubicBezTo>
                    <a:pt x="3611" y="1331"/>
                    <a:pt x="3864" y="1236"/>
                    <a:pt x="3832" y="1109"/>
                  </a:cubicBezTo>
                  <a:cubicBezTo>
                    <a:pt x="3769" y="761"/>
                    <a:pt x="3706" y="571"/>
                    <a:pt x="3642" y="222"/>
                  </a:cubicBezTo>
                  <a:cubicBezTo>
                    <a:pt x="3611" y="96"/>
                    <a:pt x="3326"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4939747" y="3091342"/>
              <a:ext cx="104622" cy="35451"/>
            </a:xfrm>
            <a:custGeom>
              <a:avLst/>
              <a:gdLst/>
              <a:ahLst/>
              <a:cxnLst/>
              <a:rect l="l" t="t" r="r" b="b"/>
              <a:pathLst>
                <a:path w="3928" h="1331" extrusionOk="0">
                  <a:moveTo>
                    <a:pt x="571" y="1"/>
                  </a:moveTo>
                  <a:cubicBezTo>
                    <a:pt x="222" y="1"/>
                    <a:pt x="1" y="96"/>
                    <a:pt x="32" y="222"/>
                  </a:cubicBezTo>
                  <a:cubicBezTo>
                    <a:pt x="96" y="571"/>
                    <a:pt x="159" y="761"/>
                    <a:pt x="222" y="1109"/>
                  </a:cubicBezTo>
                  <a:cubicBezTo>
                    <a:pt x="254" y="1236"/>
                    <a:pt x="571" y="1331"/>
                    <a:pt x="919" y="1331"/>
                  </a:cubicBezTo>
                  <a:lnTo>
                    <a:pt x="3357" y="1331"/>
                  </a:lnTo>
                  <a:cubicBezTo>
                    <a:pt x="3706" y="1331"/>
                    <a:pt x="3927" y="1236"/>
                    <a:pt x="3896" y="1109"/>
                  </a:cubicBezTo>
                  <a:cubicBezTo>
                    <a:pt x="3801" y="761"/>
                    <a:pt x="3737" y="571"/>
                    <a:pt x="3642" y="222"/>
                  </a:cubicBezTo>
                  <a:cubicBezTo>
                    <a:pt x="3579" y="96"/>
                    <a:pt x="3294"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5051082" y="3091342"/>
              <a:ext cx="108005" cy="35451"/>
            </a:xfrm>
            <a:custGeom>
              <a:avLst/>
              <a:gdLst/>
              <a:ahLst/>
              <a:cxnLst/>
              <a:rect l="l" t="t" r="r" b="b"/>
              <a:pathLst>
                <a:path w="4055" h="1331" extrusionOk="0">
                  <a:moveTo>
                    <a:pt x="571" y="1"/>
                  </a:moveTo>
                  <a:cubicBezTo>
                    <a:pt x="254" y="1"/>
                    <a:pt x="1" y="96"/>
                    <a:pt x="64" y="222"/>
                  </a:cubicBezTo>
                  <a:cubicBezTo>
                    <a:pt x="159" y="571"/>
                    <a:pt x="223" y="761"/>
                    <a:pt x="318" y="1109"/>
                  </a:cubicBezTo>
                  <a:cubicBezTo>
                    <a:pt x="381" y="1236"/>
                    <a:pt x="666" y="1331"/>
                    <a:pt x="1014" y="1331"/>
                  </a:cubicBezTo>
                  <a:lnTo>
                    <a:pt x="3484" y="1331"/>
                  </a:lnTo>
                  <a:cubicBezTo>
                    <a:pt x="3801" y="1331"/>
                    <a:pt x="4054" y="1236"/>
                    <a:pt x="3991" y="1109"/>
                  </a:cubicBezTo>
                  <a:cubicBezTo>
                    <a:pt x="3864" y="761"/>
                    <a:pt x="3801" y="571"/>
                    <a:pt x="3643" y="222"/>
                  </a:cubicBezTo>
                  <a:cubicBezTo>
                    <a:pt x="3611" y="96"/>
                    <a:pt x="3294" y="1"/>
                    <a:pt x="2978"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5163268" y="3091342"/>
              <a:ext cx="256468" cy="35451"/>
            </a:xfrm>
            <a:custGeom>
              <a:avLst/>
              <a:gdLst/>
              <a:ahLst/>
              <a:cxnLst/>
              <a:rect l="l" t="t" r="r" b="b"/>
              <a:pathLst>
                <a:path w="9629" h="1331" extrusionOk="0">
                  <a:moveTo>
                    <a:pt x="571" y="1"/>
                  </a:moveTo>
                  <a:cubicBezTo>
                    <a:pt x="223" y="1"/>
                    <a:pt x="1" y="96"/>
                    <a:pt x="32" y="222"/>
                  </a:cubicBezTo>
                  <a:cubicBezTo>
                    <a:pt x="191" y="571"/>
                    <a:pt x="254" y="761"/>
                    <a:pt x="381" y="1109"/>
                  </a:cubicBezTo>
                  <a:cubicBezTo>
                    <a:pt x="444" y="1236"/>
                    <a:pt x="761" y="1331"/>
                    <a:pt x="1109" y="1331"/>
                  </a:cubicBezTo>
                  <a:lnTo>
                    <a:pt x="9058" y="1331"/>
                  </a:lnTo>
                  <a:cubicBezTo>
                    <a:pt x="9407" y="1331"/>
                    <a:pt x="9628" y="1236"/>
                    <a:pt x="9565" y="1109"/>
                  </a:cubicBezTo>
                  <a:cubicBezTo>
                    <a:pt x="9343" y="761"/>
                    <a:pt x="9248" y="571"/>
                    <a:pt x="9058" y="222"/>
                  </a:cubicBezTo>
                  <a:cubicBezTo>
                    <a:pt x="8995" y="96"/>
                    <a:pt x="8678" y="1"/>
                    <a:pt x="833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a:off x="3701486" y="3132679"/>
              <a:ext cx="148490" cy="35451"/>
            </a:xfrm>
            <a:custGeom>
              <a:avLst/>
              <a:gdLst/>
              <a:ahLst/>
              <a:cxnLst/>
              <a:rect l="l" t="t" r="r" b="b"/>
              <a:pathLst>
                <a:path w="5575" h="1331" extrusionOk="0">
                  <a:moveTo>
                    <a:pt x="1299" y="0"/>
                  </a:moveTo>
                  <a:cubicBezTo>
                    <a:pt x="982" y="0"/>
                    <a:pt x="634" y="95"/>
                    <a:pt x="570" y="222"/>
                  </a:cubicBezTo>
                  <a:cubicBezTo>
                    <a:pt x="380" y="571"/>
                    <a:pt x="285" y="761"/>
                    <a:pt x="64" y="1109"/>
                  </a:cubicBezTo>
                  <a:cubicBezTo>
                    <a:pt x="0" y="1236"/>
                    <a:pt x="222" y="1331"/>
                    <a:pt x="570" y="1331"/>
                  </a:cubicBezTo>
                  <a:lnTo>
                    <a:pt x="4371" y="1331"/>
                  </a:lnTo>
                  <a:cubicBezTo>
                    <a:pt x="4719" y="1331"/>
                    <a:pt x="5036" y="1236"/>
                    <a:pt x="5099" y="1109"/>
                  </a:cubicBezTo>
                  <a:cubicBezTo>
                    <a:pt x="5257" y="761"/>
                    <a:pt x="5352" y="571"/>
                    <a:pt x="5511" y="222"/>
                  </a:cubicBezTo>
                  <a:cubicBezTo>
                    <a:pt x="5574" y="95"/>
                    <a:pt x="5352" y="0"/>
                    <a:pt x="500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3852480" y="3132679"/>
              <a:ext cx="112213" cy="35451"/>
            </a:xfrm>
            <a:custGeom>
              <a:avLst/>
              <a:gdLst/>
              <a:ahLst/>
              <a:cxnLst/>
              <a:rect l="l" t="t" r="r" b="b"/>
              <a:pathLst>
                <a:path w="4213" h="1331" extrusionOk="0">
                  <a:moveTo>
                    <a:pt x="1172" y="0"/>
                  </a:moveTo>
                  <a:cubicBezTo>
                    <a:pt x="823" y="0"/>
                    <a:pt x="507" y="95"/>
                    <a:pt x="443" y="222"/>
                  </a:cubicBezTo>
                  <a:cubicBezTo>
                    <a:pt x="285" y="571"/>
                    <a:pt x="222" y="761"/>
                    <a:pt x="63" y="1109"/>
                  </a:cubicBezTo>
                  <a:cubicBezTo>
                    <a:pt x="0" y="1236"/>
                    <a:pt x="222" y="1331"/>
                    <a:pt x="570" y="1331"/>
                  </a:cubicBezTo>
                  <a:lnTo>
                    <a:pt x="3104" y="1331"/>
                  </a:lnTo>
                  <a:cubicBezTo>
                    <a:pt x="3452" y="1331"/>
                    <a:pt x="3769" y="1236"/>
                    <a:pt x="3800" y="1109"/>
                  </a:cubicBezTo>
                  <a:cubicBezTo>
                    <a:pt x="3959" y="761"/>
                    <a:pt x="4022" y="571"/>
                    <a:pt x="4149" y="222"/>
                  </a:cubicBezTo>
                  <a:cubicBezTo>
                    <a:pt x="4212" y="95"/>
                    <a:pt x="3990" y="0"/>
                    <a:pt x="364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p:nvPr/>
          </p:nvSpPr>
          <p:spPr>
            <a:xfrm>
              <a:off x="3969727" y="3132679"/>
              <a:ext cx="109683" cy="35451"/>
            </a:xfrm>
            <a:custGeom>
              <a:avLst/>
              <a:gdLst/>
              <a:ahLst/>
              <a:cxnLst/>
              <a:rect l="l" t="t" r="r" b="b"/>
              <a:pathLst>
                <a:path w="4118" h="1331" extrusionOk="0">
                  <a:moveTo>
                    <a:pt x="1077" y="0"/>
                  </a:moveTo>
                  <a:cubicBezTo>
                    <a:pt x="728" y="0"/>
                    <a:pt x="412" y="95"/>
                    <a:pt x="380" y="222"/>
                  </a:cubicBezTo>
                  <a:cubicBezTo>
                    <a:pt x="253" y="571"/>
                    <a:pt x="158" y="761"/>
                    <a:pt x="32" y="1109"/>
                  </a:cubicBezTo>
                  <a:cubicBezTo>
                    <a:pt x="0" y="1236"/>
                    <a:pt x="222" y="1331"/>
                    <a:pt x="570" y="1331"/>
                  </a:cubicBezTo>
                  <a:lnTo>
                    <a:pt x="3104" y="1331"/>
                  </a:lnTo>
                  <a:cubicBezTo>
                    <a:pt x="3452" y="1331"/>
                    <a:pt x="3769" y="1236"/>
                    <a:pt x="3800" y="1109"/>
                  </a:cubicBezTo>
                  <a:cubicBezTo>
                    <a:pt x="3927" y="761"/>
                    <a:pt x="3959" y="571"/>
                    <a:pt x="4085" y="222"/>
                  </a:cubicBezTo>
                  <a:cubicBezTo>
                    <a:pt x="4117" y="95"/>
                    <a:pt x="3895" y="0"/>
                    <a:pt x="354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4"/>
            <p:cNvSpPr/>
            <p:nvPr/>
          </p:nvSpPr>
          <p:spPr>
            <a:xfrm>
              <a:off x="4086974" y="3132679"/>
              <a:ext cx="107153" cy="35451"/>
            </a:xfrm>
            <a:custGeom>
              <a:avLst/>
              <a:gdLst/>
              <a:ahLst/>
              <a:cxnLst/>
              <a:rect l="l" t="t" r="r" b="b"/>
              <a:pathLst>
                <a:path w="4023" h="1331" extrusionOk="0">
                  <a:moveTo>
                    <a:pt x="982" y="0"/>
                  </a:moveTo>
                  <a:cubicBezTo>
                    <a:pt x="633" y="0"/>
                    <a:pt x="348" y="95"/>
                    <a:pt x="285" y="222"/>
                  </a:cubicBezTo>
                  <a:cubicBezTo>
                    <a:pt x="190" y="571"/>
                    <a:pt x="127" y="761"/>
                    <a:pt x="32" y="1109"/>
                  </a:cubicBezTo>
                  <a:cubicBezTo>
                    <a:pt x="0" y="1236"/>
                    <a:pt x="253" y="1331"/>
                    <a:pt x="602" y="1331"/>
                  </a:cubicBezTo>
                  <a:lnTo>
                    <a:pt x="3104" y="1331"/>
                  </a:lnTo>
                  <a:cubicBezTo>
                    <a:pt x="3452" y="1331"/>
                    <a:pt x="3769" y="1236"/>
                    <a:pt x="3800" y="1109"/>
                  </a:cubicBezTo>
                  <a:cubicBezTo>
                    <a:pt x="3864" y="761"/>
                    <a:pt x="3927" y="571"/>
                    <a:pt x="4022" y="222"/>
                  </a:cubicBezTo>
                  <a:cubicBezTo>
                    <a:pt x="4022" y="95"/>
                    <a:pt x="3800" y="0"/>
                    <a:pt x="345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p:nvPr/>
          </p:nvSpPr>
          <p:spPr>
            <a:xfrm>
              <a:off x="4204222" y="3132679"/>
              <a:ext cx="105448" cy="35451"/>
            </a:xfrm>
            <a:custGeom>
              <a:avLst/>
              <a:gdLst/>
              <a:ahLst/>
              <a:cxnLst/>
              <a:rect l="l" t="t" r="r" b="b"/>
              <a:pathLst>
                <a:path w="3959" h="1331" extrusionOk="0">
                  <a:moveTo>
                    <a:pt x="887" y="0"/>
                  </a:moveTo>
                  <a:cubicBezTo>
                    <a:pt x="538" y="0"/>
                    <a:pt x="253" y="95"/>
                    <a:pt x="222" y="222"/>
                  </a:cubicBezTo>
                  <a:cubicBezTo>
                    <a:pt x="127" y="571"/>
                    <a:pt x="95" y="761"/>
                    <a:pt x="0" y="1109"/>
                  </a:cubicBezTo>
                  <a:cubicBezTo>
                    <a:pt x="0" y="1236"/>
                    <a:pt x="253" y="1331"/>
                    <a:pt x="602" y="1331"/>
                  </a:cubicBezTo>
                  <a:lnTo>
                    <a:pt x="3104" y="1331"/>
                  </a:lnTo>
                  <a:cubicBezTo>
                    <a:pt x="3452" y="1331"/>
                    <a:pt x="3769" y="1236"/>
                    <a:pt x="3769" y="1109"/>
                  </a:cubicBezTo>
                  <a:cubicBezTo>
                    <a:pt x="3832" y="761"/>
                    <a:pt x="3864" y="571"/>
                    <a:pt x="3927" y="222"/>
                  </a:cubicBezTo>
                  <a:cubicBezTo>
                    <a:pt x="3959" y="95"/>
                    <a:pt x="3705" y="0"/>
                    <a:pt x="335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4"/>
            <p:cNvSpPr/>
            <p:nvPr/>
          </p:nvSpPr>
          <p:spPr>
            <a:xfrm>
              <a:off x="4320617" y="3132679"/>
              <a:ext cx="103770" cy="35451"/>
            </a:xfrm>
            <a:custGeom>
              <a:avLst/>
              <a:gdLst/>
              <a:ahLst/>
              <a:cxnLst/>
              <a:rect l="l" t="t" r="r" b="b"/>
              <a:pathLst>
                <a:path w="3896" h="1331" extrusionOk="0">
                  <a:moveTo>
                    <a:pt x="824" y="0"/>
                  </a:moveTo>
                  <a:cubicBezTo>
                    <a:pt x="475" y="0"/>
                    <a:pt x="190" y="95"/>
                    <a:pt x="190" y="222"/>
                  </a:cubicBezTo>
                  <a:cubicBezTo>
                    <a:pt x="127" y="571"/>
                    <a:pt x="95" y="761"/>
                    <a:pt x="32" y="1109"/>
                  </a:cubicBezTo>
                  <a:cubicBezTo>
                    <a:pt x="0" y="1236"/>
                    <a:pt x="285" y="1331"/>
                    <a:pt x="634" y="1331"/>
                  </a:cubicBezTo>
                  <a:lnTo>
                    <a:pt x="3136" y="1331"/>
                  </a:lnTo>
                  <a:cubicBezTo>
                    <a:pt x="3484" y="1331"/>
                    <a:pt x="3801" y="1236"/>
                    <a:pt x="3801" y="1109"/>
                  </a:cubicBezTo>
                  <a:cubicBezTo>
                    <a:pt x="3832" y="761"/>
                    <a:pt x="3832" y="571"/>
                    <a:pt x="3896" y="222"/>
                  </a:cubicBezTo>
                  <a:cubicBezTo>
                    <a:pt x="3896" y="95"/>
                    <a:pt x="3642"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4"/>
            <p:cNvSpPr/>
            <p:nvPr/>
          </p:nvSpPr>
          <p:spPr>
            <a:xfrm>
              <a:off x="4437864" y="3132679"/>
              <a:ext cx="101240" cy="35451"/>
            </a:xfrm>
            <a:custGeom>
              <a:avLst/>
              <a:gdLst/>
              <a:ahLst/>
              <a:cxnLst/>
              <a:rect l="l" t="t" r="r" b="b"/>
              <a:pathLst>
                <a:path w="3801" h="1331" extrusionOk="0">
                  <a:moveTo>
                    <a:pt x="729" y="0"/>
                  </a:moveTo>
                  <a:cubicBezTo>
                    <a:pt x="380" y="0"/>
                    <a:pt x="95" y="95"/>
                    <a:pt x="95" y="222"/>
                  </a:cubicBezTo>
                  <a:cubicBezTo>
                    <a:pt x="64" y="571"/>
                    <a:pt x="64" y="761"/>
                    <a:pt x="32" y="1109"/>
                  </a:cubicBezTo>
                  <a:cubicBezTo>
                    <a:pt x="0" y="1236"/>
                    <a:pt x="285" y="1331"/>
                    <a:pt x="634" y="1331"/>
                  </a:cubicBezTo>
                  <a:lnTo>
                    <a:pt x="3136" y="1331"/>
                  </a:lnTo>
                  <a:cubicBezTo>
                    <a:pt x="3484" y="1331"/>
                    <a:pt x="3769" y="1236"/>
                    <a:pt x="3769" y="1109"/>
                  </a:cubicBezTo>
                  <a:cubicBezTo>
                    <a:pt x="3801" y="761"/>
                    <a:pt x="3801" y="571"/>
                    <a:pt x="3801" y="222"/>
                  </a:cubicBezTo>
                  <a:cubicBezTo>
                    <a:pt x="3801" y="95"/>
                    <a:pt x="3547" y="0"/>
                    <a:pt x="319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4555111" y="3132679"/>
              <a:ext cx="100414" cy="35451"/>
            </a:xfrm>
            <a:custGeom>
              <a:avLst/>
              <a:gdLst/>
              <a:ahLst/>
              <a:cxnLst/>
              <a:rect l="l" t="t" r="r" b="b"/>
              <a:pathLst>
                <a:path w="3770" h="1331" extrusionOk="0">
                  <a:moveTo>
                    <a:pt x="634" y="0"/>
                  </a:moveTo>
                  <a:cubicBezTo>
                    <a:pt x="285" y="0"/>
                    <a:pt x="32" y="95"/>
                    <a:pt x="32" y="222"/>
                  </a:cubicBezTo>
                  <a:cubicBezTo>
                    <a:pt x="0" y="571"/>
                    <a:pt x="0" y="761"/>
                    <a:pt x="0" y="1109"/>
                  </a:cubicBezTo>
                  <a:cubicBezTo>
                    <a:pt x="0" y="1236"/>
                    <a:pt x="285" y="1331"/>
                    <a:pt x="634" y="1331"/>
                  </a:cubicBezTo>
                  <a:lnTo>
                    <a:pt x="3167" y="1331"/>
                  </a:lnTo>
                  <a:cubicBezTo>
                    <a:pt x="3516" y="1331"/>
                    <a:pt x="3769" y="1236"/>
                    <a:pt x="3769" y="1109"/>
                  </a:cubicBezTo>
                  <a:cubicBezTo>
                    <a:pt x="3737" y="761"/>
                    <a:pt x="3737" y="571"/>
                    <a:pt x="3737" y="222"/>
                  </a:cubicBezTo>
                  <a:cubicBezTo>
                    <a:pt x="3706" y="95"/>
                    <a:pt x="3452" y="0"/>
                    <a:pt x="310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4670681" y="3132679"/>
              <a:ext cx="102092" cy="35451"/>
            </a:xfrm>
            <a:custGeom>
              <a:avLst/>
              <a:gdLst/>
              <a:ahLst/>
              <a:cxnLst/>
              <a:rect l="l" t="t" r="r" b="b"/>
              <a:pathLst>
                <a:path w="3833" h="1331" extrusionOk="0">
                  <a:moveTo>
                    <a:pt x="602" y="0"/>
                  </a:moveTo>
                  <a:cubicBezTo>
                    <a:pt x="253" y="0"/>
                    <a:pt x="0" y="95"/>
                    <a:pt x="0" y="222"/>
                  </a:cubicBezTo>
                  <a:cubicBezTo>
                    <a:pt x="32" y="571"/>
                    <a:pt x="32" y="761"/>
                    <a:pt x="63" y="1109"/>
                  </a:cubicBezTo>
                  <a:cubicBezTo>
                    <a:pt x="63" y="1236"/>
                    <a:pt x="348" y="1331"/>
                    <a:pt x="697" y="1331"/>
                  </a:cubicBezTo>
                  <a:lnTo>
                    <a:pt x="3230" y="1331"/>
                  </a:lnTo>
                  <a:cubicBezTo>
                    <a:pt x="3579" y="1331"/>
                    <a:pt x="3832" y="1236"/>
                    <a:pt x="3832" y="1109"/>
                  </a:cubicBezTo>
                  <a:cubicBezTo>
                    <a:pt x="3769" y="761"/>
                    <a:pt x="3769" y="571"/>
                    <a:pt x="3705"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4"/>
            <p:cNvSpPr/>
            <p:nvPr/>
          </p:nvSpPr>
          <p:spPr>
            <a:xfrm>
              <a:off x="4785397" y="3132679"/>
              <a:ext cx="104622" cy="35451"/>
            </a:xfrm>
            <a:custGeom>
              <a:avLst/>
              <a:gdLst/>
              <a:ahLst/>
              <a:cxnLst/>
              <a:rect l="l" t="t" r="r" b="b"/>
              <a:pathLst>
                <a:path w="3928" h="1331" extrusionOk="0">
                  <a:moveTo>
                    <a:pt x="602" y="0"/>
                  </a:moveTo>
                  <a:cubicBezTo>
                    <a:pt x="253" y="0"/>
                    <a:pt x="0" y="95"/>
                    <a:pt x="32" y="222"/>
                  </a:cubicBezTo>
                  <a:cubicBezTo>
                    <a:pt x="63" y="571"/>
                    <a:pt x="95" y="761"/>
                    <a:pt x="127" y="1109"/>
                  </a:cubicBezTo>
                  <a:cubicBezTo>
                    <a:pt x="158" y="1236"/>
                    <a:pt x="443" y="1331"/>
                    <a:pt x="792" y="1331"/>
                  </a:cubicBezTo>
                  <a:lnTo>
                    <a:pt x="3325" y="1331"/>
                  </a:lnTo>
                  <a:cubicBezTo>
                    <a:pt x="3674" y="1331"/>
                    <a:pt x="3927" y="1236"/>
                    <a:pt x="3895" y="1109"/>
                  </a:cubicBezTo>
                  <a:cubicBezTo>
                    <a:pt x="3832" y="761"/>
                    <a:pt x="3800"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a:off x="4900114" y="3132679"/>
              <a:ext cx="107153" cy="35451"/>
            </a:xfrm>
            <a:custGeom>
              <a:avLst/>
              <a:gdLst/>
              <a:ahLst/>
              <a:cxnLst/>
              <a:rect l="l" t="t" r="r" b="b"/>
              <a:pathLst>
                <a:path w="4023" h="1331" extrusionOk="0">
                  <a:moveTo>
                    <a:pt x="602" y="0"/>
                  </a:moveTo>
                  <a:cubicBezTo>
                    <a:pt x="253" y="0"/>
                    <a:pt x="0" y="95"/>
                    <a:pt x="32" y="222"/>
                  </a:cubicBezTo>
                  <a:cubicBezTo>
                    <a:pt x="95" y="571"/>
                    <a:pt x="158" y="761"/>
                    <a:pt x="222" y="1109"/>
                  </a:cubicBezTo>
                  <a:cubicBezTo>
                    <a:pt x="253" y="1236"/>
                    <a:pt x="538" y="1331"/>
                    <a:pt x="887" y="1331"/>
                  </a:cubicBezTo>
                  <a:lnTo>
                    <a:pt x="3420" y="1331"/>
                  </a:lnTo>
                  <a:cubicBezTo>
                    <a:pt x="3769" y="1331"/>
                    <a:pt x="4022" y="1236"/>
                    <a:pt x="3990" y="1109"/>
                  </a:cubicBezTo>
                  <a:cubicBezTo>
                    <a:pt x="3895" y="761"/>
                    <a:pt x="3832"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p:nvPr/>
          </p:nvSpPr>
          <p:spPr>
            <a:xfrm>
              <a:off x="5015657" y="3132679"/>
              <a:ext cx="108857" cy="35451"/>
            </a:xfrm>
            <a:custGeom>
              <a:avLst/>
              <a:gdLst/>
              <a:ahLst/>
              <a:cxnLst/>
              <a:rect l="l" t="t" r="r" b="b"/>
              <a:pathLst>
                <a:path w="4087" h="1331" extrusionOk="0">
                  <a:moveTo>
                    <a:pt x="571" y="0"/>
                  </a:moveTo>
                  <a:cubicBezTo>
                    <a:pt x="222" y="0"/>
                    <a:pt x="1" y="95"/>
                    <a:pt x="32" y="222"/>
                  </a:cubicBezTo>
                  <a:cubicBezTo>
                    <a:pt x="127" y="571"/>
                    <a:pt x="159" y="761"/>
                    <a:pt x="286" y="1109"/>
                  </a:cubicBezTo>
                  <a:cubicBezTo>
                    <a:pt x="317" y="1236"/>
                    <a:pt x="634" y="1331"/>
                    <a:pt x="982" y="1331"/>
                  </a:cubicBezTo>
                  <a:lnTo>
                    <a:pt x="3484" y="1331"/>
                  </a:lnTo>
                  <a:cubicBezTo>
                    <a:pt x="3833" y="1331"/>
                    <a:pt x="4086" y="1236"/>
                    <a:pt x="4054" y="1109"/>
                  </a:cubicBezTo>
                  <a:cubicBezTo>
                    <a:pt x="3928" y="761"/>
                    <a:pt x="3864" y="571"/>
                    <a:pt x="3738" y="222"/>
                  </a:cubicBezTo>
                  <a:cubicBezTo>
                    <a:pt x="3674" y="95"/>
                    <a:pt x="3389" y="0"/>
                    <a:pt x="30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5130374" y="3132679"/>
              <a:ext cx="111388" cy="35451"/>
            </a:xfrm>
            <a:custGeom>
              <a:avLst/>
              <a:gdLst/>
              <a:ahLst/>
              <a:cxnLst/>
              <a:rect l="l" t="t" r="r" b="b"/>
              <a:pathLst>
                <a:path w="4182" h="1331" extrusionOk="0">
                  <a:moveTo>
                    <a:pt x="571" y="0"/>
                  </a:moveTo>
                  <a:cubicBezTo>
                    <a:pt x="222" y="0"/>
                    <a:pt x="1" y="95"/>
                    <a:pt x="32" y="222"/>
                  </a:cubicBezTo>
                  <a:cubicBezTo>
                    <a:pt x="159" y="571"/>
                    <a:pt x="222" y="761"/>
                    <a:pt x="349" y="1109"/>
                  </a:cubicBezTo>
                  <a:cubicBezTo>
                    <a:pt x="412" y="1236"/>
                    <a:pt x="729" y="1331"/>
                    <a:pt x="1077" y="1331"/>
                  </a:cubicBezTo>
                  <a:lnTo>
                    <a:pt x="3579" y="1331"/>
                  </a:lnTo>
                  <a:cubicBezTo>
                    <a:pt x="3928" y="1331"/>
                    <a:pt x="4181" y="1236"/>
                    <a:pt x="4118" y="1109"/>
                  </a:cubicBezTo>
                  <a:cubicBezTo>
                    <a:pt x="3959" y="761"/>
                    <a:pt x="3896" y="571"/>
                    <a:pt x="3738" y="222"/>
                  </a:cubicBezTo>
                  <a:cubicBezTo>
                    <a:pt x="3706" y="95"/>
                    <a:pt x="3389" y="0"/>
                    <a:pt x="30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5245091" y="3132679"/>
              <a:ext cx="197419" cy="35451"/>
            </a:xfrm>
            <a:custGeom>
              <a:avLst/>
              <a:gdLst/>
              <a:ahLst/>
              <a:cxnLst/>
              <a:rect l="l" t="t" r="r" b="b"/>
              <a:pathLst>
                <a:path w="7412" h="1331" extrusionOk="0">
                  <a:moveTo>
                    <a:pt x="571" y="0"/>
                  </a:moveTo>
                  <a:cubicBezTo>
                    <a:pt x="222" y="0"/>
                    <a:pt x="1" y="95"/>
                    <a:pt x="64" y="222"/>
                  </a:cubicBezTo>
                  <a:cubicBezTo>
                    <a:pt x="222" y="571"/>
                    <a:pt x="286" y="761"/>
                    <a:pt x="444" y="1109"/>
                  </a:cubicBezTo>
                  <a:cubicBezTo>
                    <a:pt x="507" y="1236"/>
                    <a:pt x="824" y="1331"/>
                    <a:pt x="1172" y="1331"/>
                  </a:cubicBezTo>
                  <a:lnTo>
                    <a:pt x="6841" y="1331"/>
                  </a:lnTo>
                  <a:cubicBezTo>
                    <a:pt x="7190" y="1331"/>
                    <a:pt x="7411" y="1236"/>
                    <a:pt x="7348" y="1109"/>
                  </a:cubicBezTo>
                  <a:cubicBezTo>
                    <a:pt x="7126" y="761"/>
                    <a:pt x="7031" y="571"/>
                    <a:pt x="6841" y="222"/>
                  </a:cubicBezTo>
                  <a:cubicBezTo>
                    <a:pt x="6778" y="95"/>
                    <a:pt x="6461" y="0"/>
                    <a:pt x="6113"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4"/>
            <p:cNvSpPr/>
            <p:nvPr/>
          </p:nvSpPr>
          <p:spPr>
            <a:xfrm>
              <a:off x="3678713" y="3174017"/>
              <a:ext cx="185593" cy="35451"/>
            </a:xfrm>
            <a:custGeom>
              <a:avLst/>
              <a:gdLst/>
              <a:ahLst/>
              <a:cxnLst/>
              <a:rect l="l" t="t" r="r" b="b"/>
              <a:pathLst>
                <a:path w="6968" h="1331" extrusionOk="0">
                  <a:moveTo>
                    <a:pt x="1330" y="0"/>
                  </a:moveTo>
                  <a:cubicBezTo>
                    <a:pt x="982" y="0"/>
                    <a:pt x="634" y="95"/>
                    <a:pt x="570" y="222"/>
                  </a:cubicBezTo>
                  <a:cubicBezTo>
                    <a:pt x="380" y="570"/>
                    <a:pt x="254" y="729"/>
                    <a:pt x="64" y="1109"/>
                  </a:cubicBezTo>
                  <a:cubicBezTo>
                    <a:pt x="0" y="1204"/>
                    <a:pt x="254" y="1330"/>
                    <a:pt x="602" y="1330"/>
                  </a:cubicBezTo>
                  <a:lnTo>
                    <a:pt x="5764" y="1330"/>
                  </a:lnTo>
                  <a:cubicBezTo>
                    <a:pt x="6112" y="1330"/>
                    <a:pt x="6461" y="1204"/>
                    <a:pt x="6524" y="1109"/>
                  </a:cubicBezTo>
                  <a:cubicBezTo>
                    <a:pt x="6682" y="729"/>
                    <a:pt x="6746" y="570"/>
                    <a:pt x="6904" y="222"/>
                  </a:cubicBezTo>
                  <a:cubicBezTo>
                    <a:pt x="6967" y="95"/>
                    <a:pt x="6714" y="0"/>
                    <a:pt x="63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4"/>
            <p:cNvSpPr/>
            <p:nvPr/>
          </p:nvSpPr>
          <p:spPr>
            <a:xfrm>
              <a:off x="3867662" y="3174017"/>
              <a:ext cx="114744" cy="35451"/>
            </a:xfrm>
            <a:custGeom>
              <a:avLst/>
              <a:gdLst/>
              <a:ahLst/>
              <a:cxnLst/>
              <a:rect l="l" t="t" r="r" b="b"/>
              <a:pathLst>
                <a:path w="4308" h="1331" extrusionOk="0">
                  <a:moveTo>
                    <a:pt x="1172" y="0"/>
                  </a:moveTo>
                  <a:cubicBezTo>
                    <a:pt x="824" y="0"/>
                    <a:pt x="507" y="95"/>
                    <a:pt x="444" y="222"/>
                  </a:cubicBezTo>
                  <a:cubicBezTo>
                    <a:pt x="285" y="570"/>
                    <a:pt x="222" y="729"/>
                    <a:pt x="63" y="1109"/>
                  </a:cubicBezTo>
                  <a:cubicBezTo>
                    <a:pt x="0" y="1204"/>
                    <a:pt x="253" y="1330"/>
                    <a:pt x="602" y="1330"/>
                  </a:cubicBezTo>
                  <a:lnTo>
                    <a:pt x="3199" y="1330"/>
                  </a:lnTo>
                  <a:cubicBezTo>
                    <a:pt x="3547" y="1330"/>
                    <a:pt x="3864" y="1204"/>
                    <a:pt x="3927" y="1109"/>
                  </a:cubicBezTo>
                  <a:cubicBezTo>
                    <a:pt x="4054" y="729"/>
                    <a:pt x="4117" y="570"/>
                    <a:pt x="4244" y="222"/>
                  </a:cubicBezTo>
                  <a:cubicBezTo>
                    <a:pt x="4307" y="95"/>
                    <a:pt x="4054" y="0"/>
                    <a:pt x="370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a:off x="3988265" y="3174017"/>
              <a:ext cx="111388" cy="35451"/>
            </a:xfrm>
            <a:custGeom>
              <a:avLst/>
              <a:gdLst/>
              <a:ahLst/>
              <a:cxnLst/>
              <a:rect l="l" t="t" r="r" b="b"/>
              <a:pathLst>
                <a:path w="4182" h="1331" extrusionOk="0">
                  <a:moveTo>
                    <a:pt x="1078" y="0"/>
                  </a:moveTo>
                  <a:cubicBezTo>
                    <a:pt x="729" y="0"/>
                    <a:pt x="413" y="95"/>
                    <a:pt x="349" y="222"/>
                  </a:cubicBezTo>
                  <a:cubicBezTo>
                    <a:pt x="222" y="570"/>
                    <a:pt x="159" y="729"/>
                    <a:pt x="32" y="1109"/>
                  </a:cubicBezTo>
                  <a:cubicBezTo>
                    <a:pt x="1" y="1204"/>
                    <a:pt x="254" y="1330"/>
                    <a:pt x="603" y="1330"/>
                  </a:cubicBezTo>
                  <a:lnTo>
                    <a:pt x="3168" y="1330"/>
                  </a:lnTo>
                  <a:cubicBezTo>
                    <a:pt x="3548" y="1330"/>
                    <a:pt x="3864" y="1204"/>
                    <a:pt x="3896" y="1109"/>
                  </a:cubicBezTo>
                  <a:cubicBezTo>
                    <a:pt x="3991" y="729"/>
                    <a:pt x="4054" y="570"/>
                    <a:pt x="4149" y="222"/>
                  </a:cubicBezTo>
                  <a:cubicBezTo>
                    <a:pt x="4181" y="95"/>
                    <a:pt x="3928" y="0"/>
                    <a:pt x="357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a:off x="4108043" y="3174017"/>
              <a:ext cx="109683" cy="35451"/>
            </a:xfrm>
            <a:custGeom>
              <a:avLst/>
              <a:gdLst/>
              <a:ahLst/>
              <a:cxnLst/>
              <a:rect l="l" t="t" r="r" b="b"/>
              <a:pathLst>
                <a:path w="4118" h="1331" extrusionOk="0">
                  <a:moveTo>
                    <a:pt x="983" y="0"/>
                  </a:moveTo>
                  <a:cubicBezTo>
                    <a:pt x="634" y="0"/>
                    <a:pt x="318" y="95"/>
                    <a:pt x="286" y="222"/>
                  </a:cubicBezTo>
                  <a:cubicBezTo>
                    <a:pt x="191" y="570"/>
                    <a:pt x="128" y="729"/>
                    <a:pt x="32" y="1109"/>
                  </a:cubicBezTo>
                  <a:cubicBezTo>
                    <a:pt x="1" y="1204"/>
                    <a:pt x="254" y="1330"/>
                    <a:pt x="634" y="1330"/>
                  </a:cubicBezTo>
                  <a:lnTo>
                    <a:pt x="3199" y="1330"/>
                  </a:lnTo>
                  <a:cubicBezTo>
                    <a:pt x="3548" y="1330"/>
                    <a:pt x="3864" y="1204"/>
                    <a:pt x="3896" y="1109"/>
                  </a:cubicBezTo>
                  <a:cubicBezTo>
                    <a:pt x="3991" y="729"/>
                    <a:pt x="4023" y="570"/>
                    <a:pt x="4086" y="222"/>
                  </a:cubicBezTo>
                  <a:cubicBezTo>
                    <a:pt x="4118" y="95"/>
                    <a:pt x="3864" y="0"/>
                    <a:pt x="351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a:off x="4228673" y="3174017"/>
              <a:ext cx="107153" cy="35451"/>
            </a:xfrm>
            <a:custGeom>
              <a:avLst/>
              <a:gdLst/>
              <a:ahLst/>
              <a:cxnLst/>
              <a:rect l="l" t="t" r="r" b="b"/>
              <a:pathLst>
                <a:path w="4023" h="1331" extrusionOk="0">
                  <a:moveTo>
                    <a:pt x="887" y="0"/>
                  </a:moveTo>
                  <a:cubicBezTo>
                    <a:pt x="539" y="0"/>
                    <a:pt x="254" y="95"/>
                    <a:pt x="222" y="222"/>
                  </a:cubicBezTo>
                  <a:cubicBezTo>
                    <a:pt x="127" y="570"/>
                    <a:pt x="96" y="729"/>
                    <a:pt x="32" y="1109"/>
                  </a:cubicBezTo>
                  <a:cubicBezTo>
                    <a:pt x="1" y="1204"/>
                    <a:pt x="254" y="1330"/>
                    <a:pt x="634" y="1330"/>
                  </a:cubicBezTo>
                  <a:lnTo>
                    <a:pt x="3199" y="1330"/>
                  </a:lnTo>
                  <a:cubicBezTo>
                    <a:pt x="3547" y="1330"/>
                    <a:pt x="3864" y="1204"/>
                    <a:pt x="3896" y="1109"/>
                  </a:cubicBezTo>
                  <a:cubicBezTo>
                    <a:pt x="3927" y="729"/>
                    <a:pt x="3959" y="570"/>
                    <a:pt x="4022" y="222"/>
                  </a:cubicBezTo>
                  <a:cubicBezTo>
                    <a:pt x="4022" y="95"/>
                    <a:pt x="3769" y="0"/>
                    <a:pt x="342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a:off x="4348450" y="3174017"/>
              <a:ext cx="105475" cy="35451"/>
            </a:xfrm>
            <a:custGeom>
              <a:avLst/>
              <a:gdLst/>
              <a:ahLst/>
              <a:cxnLst/>
              <a:rect l="l" t="t" r="r" b="b"/>
              <a:pathLst>
                <a:path w="3960" h="1331" extrusionOk="0">
                  <a:moveTo>
                    <a:pt x="824" y="0"/>
                  </a:moveTo>
                  <a:cubicBezTo>
                    <a:pt x="476" y="0"/>
                    <a:pt x="159" y="95"/>
                    <a:pt x="159" y="222"/>
                  </a:cubicBezTo>
                  <a:cubicBezTo>
                    <a:pt x="96" y="570"/>
                    <a:pt x="64" y="729"/>
                    <a:pt x="32" y="1109"/>
                  </a:cubicBezTo>
                  <a:cubicBezTo>
                    <a:pt x="1" y="1204"/>
                    <a:pt x="286" y="1330"/>
                    <a:pt x="634" y="1330"/>
                  </a:cubicBezTo>
                  <a:lnTo>
                    <a:pt x="3231" y="1330"/>
                  </a:lnTo>
                  <a:cubicBezTo>
                    <a:pt x="3579" y="1330"/>
                    <a:pt x="3864" y="1204"/>
                    <a:pt x="3896" y="1109"/>
                  </a:cubicBezTo>
                  <a:cubicBezTo>
                    <a:pt x="3927" y="729"/>
                    <a:pt x="3927" y="570"/>
                    <a:pt x="3959" y="222"/>
                  </a:cubicBezTo>
                  <a:cubicBezTo>
                    <a:pt x="3959" y="95"/>
                    <a:pt x="3674" y="0"/>
                    <a:pt x="332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4"/>
            <p:cNvSpPr/>
            <p:nvPr/>
          </p:nvSpPr>
          <p:spPr>
            <a:xfrm>
              <a:off x="4469080" y="3174017"/>
              <a:ext cx="102918" cy="35451"/>
            </a:xfrm>
            <a:custGeom>
              <a:avLst/>
              <a:gdLst/>
              <a:ahLst/>
              <a:cxnLst/>
              <a:rect l="l" t="t" r="r" b="b"/>
              <a:pathLst>
                <a:path w="3864" h="1331" extrusionOk="0">
                  <a:moveTo>
                    <a:pt x="697" y="0"/>
                  </a:moveTo>
                  <a:cubicBezTo>
                    <a:pt x="349" y="0"/>
                    <a:pt x="64" y="95"/>
                    <a:pt x="64" y="222"/>
                  </a:cubicBezTo>
                  <a:cubicBezTo>
                    <a:pt x="32" y="570"/>
                    <a:pt x="32" y="729"/>
                    <a:pt x="0" y="1109"/>
                  </a:cubicBezTo>
                  <a:cubicBezTo>
                    <a:pt x="0" y="1204"/>
                    <a:pt x="285" y="1330"/>
                    <a:pt x="634" y="1330"/>
                  </a:cubicBezTo>
                  <a:lnTo>
                    <a:pt x="3199" y="1330"/>
                  </a:lnTo>
                  <a:cubicBezTo>
                    <a:pt x="3579" y="1330"/>
                    <a:pt x="3864" y="1204"/>
                    <a:pt x="3864" y="1109"/>
                  </a:cubicBezTo>
                  <a:lnTo>
                    <a:pt x="3864" y="222"/>
                  </a:lnTo>
                  <a:cubicBezTo>
                    <a:pt x="3864" y="95"/>
                    <a:pt x="3579" y="0"/>
                    <a:pt x="323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4"/>
            <p:cNvSpPr/>
            <p:nvPr/>
          </p:nvSpPr>
          <p:spPr>
            <a:xfrm>
              <a:off x="4588858" y="3174017"/>
              <a:ext cx="103770" cy="35451"/>
            </a:xfrm>
            <a:custGeom>
              <a:avLst/>
              <a:gdLst/>
              <a:ahLst/>
              <a:cxnLst/>
              <a:rect l="l" t="t" r="r" b="b"/>
              <a:pathLst>
                <a:path w="3896" h="1331" extrusionOk="0">
                  <a:moveTo>
                    <a:pt x="634" y="0"/>
                  </a:moveTo>
                  <a:cubicBezTo>
                    <a:pt x="285" y="0"/>
                    <a:pt x="0" y="95"/>
                    <a:pt x="0" y="222"/>
                  </a:cubicBezTo>
                  <a:cubicBezTo>
                    <a:pt x="0" y="570"/>
                    <a:pt x="0" y="729"/>
                    <a:pt x="0" y="1109"/>
                  </a:cubicBezTo>
                  <a:cubicBezTo>
                    <a:pt x="0" y="1204"/>
                    <a:pt x="317" y="1330"/>
                    <a:pt x="665" y="1330"/>
                  </a:cubicBezTo>
                  <a:lnTo>
                    <a:pt x="3230" y="1330"/>
                  </a:lnTo>
                  <a:cubicBezTo>
                    <a:pt x="3610" y="1330"/>
                    <a:pt x="3895" y="1204"/>
                    <a:pt x="3864" y="1109"/>
                  </a:cubicBezTo>
                  <a:cubicBezTo>
                    <a:pt x="3832" y="729"/>
                    <a:pt x="3832" y="570"/>
                    <a:pt x="3800" y="222"/>
                  </a:cubicBezTo>
                  <a:cubicBezTo>
                    <a:pt x="3800" y="95"/>
                    <a:pt x="3515" y="0"/>
                    <a:pt x="316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4"/>
            <p:cNvSpPr/>
            <p:nvPr/>
          </p:nvSpPr>
          <p:spPr>
            <a:xfrm>
              <a:off x="4706931" y="3174017"/>
              <a:ext cx="105475" cy="35451"/>
            </a:xfrm>
            <a:custGeom>
              <a:avLst/>
              <a:gdLst/>
              <a:ahLst/>
              <a:cxnLst/>
              <a:rect l="l" t="t" r="r" b="b"/>
              <a:pathLst>
                <a:path w="3960" h="1331" extrusionOk="0">
                  <a:moveTo>
                    <a:pt x="634" y="0"/>
                  </a:moveTo>
                  <a:cubicBezTo>
                    <a:pt x="286" y="0"/>
                    <a:pt x="1" y="95"/>
                    <a:pt x="1" y="222"/>
                  </a:cubicBezTo>
                  <a:cubicBezTo>
                    <a:pt x="33" y="570"/>
                    <a:pt x="64" y="729"/>
                    <a:pt x="96" y="1109"/>
                  </a:cubicBezTo>
                  <a:cubicBezTo>
                    <a:pt x="96" y="1204"/>
                    <a:pt x="381" y="1330"/>
                    <a:pt x="761" y="1330"/>
                  </a:cubicBezTo>
                  <a:lnTo>
                    <a:pt x="3326" y="1330"/>
                  </a:lnTo>
                  <a:cubicBezTo>
                    <a:pt x="3674" y="1330"/>
                    <a:pt x="3959" y="1204"/>
                    <a:pt x="3959" y="1109"/>
                  </a:cubicBezTo>
                  <a:cubicBezTo>
                    <a:pt x="3896" y="729"/>
                    <a:pt x="3864" y="570"/>
                    <a:pt x="3801"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4825030" y="3174017"/>
              <a:ext cx="108005" cy="35451"/>
            </a:xfrm>
            <a:custGeom>
              <a:avLst/>
              <a:gdLst/>
              <a:ahLst/>
              <a:cxnLst/>
              <a:rect l="l" t="t" r="r" b="b"/>
              <a:pathLst>
                <a:path w="4055" h="1331" extrusionOk="0">
                  <a:moveTo>
                    <a:pt x="602" y="0"/>
                  </a:moveTo>
                  <a:cubicBezTo>
                    <a:pt x="254" y="0"/>
                    <a:pt x="1" y="95"/>
                    <a:pt x="1" y="222"/>
                  </a:cubicBezTo>
                  <a:cubicBezTo>
                    <a:pt x="64" y="570"/>
                    <a:pt x="96" y="729"/>
                    <a:pt x="159" y="1109"/>
                  </a:cubicBezTo>
                  <a:cubicBezTo>
                    <a:pt x="191" y="1204"/>
                    <a:pt x="476" y="1330"/>
                    <a:pt x="824" y="1330"/>
                  </a:cubicBezTo>
                  <a:lnTo>
                    <a:pt x="3421" y="1330"/>
                  </a:lnTo>
                  <a:cubicBezTo>
                    <a:pt x="3769" y="1330"/>
                    <a:pt x="4054" y="1204"/>
                    <a:pt x="4023" y="1109"/>
                  </a:cubicBezTo>
                  <a:cubicBezTo>
                    <a:pt x="3927" y="729"/>
                    <a:pt x="3896" y="570"/>
                    <a:pt x="3832"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4943130" y="3174017"/>
              <a:ext cx="109683" cy="35451"/>
            </a:xfrm>
            <a:custGeom>
              <a:avLst/>
              <a:gdLst/>
              <a:ahLst/>
              <a:cxnLst/>
              <a:rect l="l" t="t" r="r" b="b"/>
              <a:pathLst>
                <a:path w="4118" h="1331" extrusionOk="0">
                  <a:moveTo>
                    <a:pt x="602" y="0"/>
                  </a:moveTo>
                  <a:cubicBezTo>
                    <a:pt x="254" y="0"/>
                    <a:pt x="0" y="95"/>
                    <a:pt x="32" y="222"/>
                  </a:cubicBezTo>
                  <a:cubicBezTo>
                    <a:pt x="95" y="570"/>
                    <a:pt x="159" y="729"/>
                    <a:pt x="222" y="1109"/>
                  </a:cubicBezTo>
                  <a:cubicBezTo>
                    <a:pt x="254" y="1204"/>
                    <a:pt x="570" y="1330"/>
                    <a:pt x="919" y="1330"/>
                  </a:cubicBezTo>
                  <a:lnTo>
                    <a:pt x="3515" y="1330"/>
                  </a:lnTo>
                  <a:cubicBezTo>
                    <a:pt x="3864" y="1330"/>
                    <a:pt x="4117" y="1204"/>
                    <a:pt x="4086" y="1109"/>
                  </a:cubicBezTo>
                  <a:cubicBezTo>
                    <a:pt x="3991" y="729"/>
                    <a:pt x="3927" y="570"/>
                    <a:pt x="3832"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5060377" y="3174017"/>
              <a:ext cx="113039" cy="35451"/>
            </a:xfrm>
            <a:custGeom>
              <a:avLst/>
              <a:gdLst/>
              <a:ahLst/>
              <a:cxnLst/>
              <a:rect l="l" t="t" r="r" b="b"/>
              <a:pathLst>
                <a:path w="4244" h="1331" extrusionOk="0">
                  <a:moveTo>
                    <a:pt x="634" y="0"/>
                  </a:moveTo>
                  <a:cubicBezTo>
                    <a:pt x="285" y="0"/>
                    <a:pt x="0" y="95"/>
                    <a:pt x="64" y="222"/>
                  </a:cubicBezTo>
                  <a:cubicBezTo>
                    <a:pt x="159" y="570"/>
                    <a:pt x="222" y="729"/>
                    <a:pt x="317" y="1109"/>
                  </a:cubicBezTo>
                  <a:cubicBezTo>
                    <a:pt x="380" y="1204"/>
                    <a:pt x="697" y="1330"/>
                    <a:pt x="1045" y="1330"/>
                  </a:cubicBezTo>
                  <a:lnTo>
                    <a:pt x="3610" y="1330"/>
                  </a:lnTo>
                  <a:cubicBezTo>
                    <a:pt x="3991" y="1330"/>
                    <a:pt x="4244" y="1204"/>
                    <a:pt x="4181" y="1109"/>
                  </a:cubicBezTo>
                  <a:cubicBezTo>
                    <a:pt x="4054" y="729"/>
                    <a:pt x="3991" y="570"/>
                    <a:pt x="3864"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4"/>
            <p:cNvSpPr/>
            <p:nvPr/>
          </p:nvSpPr>
          <p:spPr>
            <a:xfrm>
              <a:off x="5178450" y="3174017"/>
              <a:ext cx="286832" cy="35451"/>
            </a:xfrm>
            <a:custGeom>
              <a:avLst/>
              <a:gdLst/>
              <a:ahLst/>
              <a:cxnLst/>
              <a:rect l="l" t="t" r="r" b="b"/>
              <a:pathLst>
                <a:path w="10769" h="1331" extrusionOk="0">
                  <a:moveTo>
                    <a:pt x="603" y="0"/>
                  </a:moveTo>
                  <a:cubicBezTo>
                    <a:pt x="254" y="0"/>
                    <a:pt x="1" y="95"/>
                    <a:pt x="64" y="222"/>
                  </a:cubicBezTo>
                  <a:cubicBezTo>
                    <a:pt x="191" y="570"/>
                    <a:pt x="254" y="729"/>
                    <a:pt x="413" y="1109"/>
                  </a:cubicBezTo>
                  <a:cubicBezTo>
                    <a:pt x="444" y="1204"/>
                    <a:pt x="761" y="1330"/>
                    <a:pt x="1141" y="1330"/>
                  </a:cubicBezTo>
                  <a:lnTo>
                    <a:pt x="10167" y="1330"/>
                  </a:lnTo>
                  <a:cubicBezTo>
                    <a:pt x="10515" y="1330"/>
                    <a:pt x="10768" y="1204"/>
                    <a:pt x="10705" y="1109"/>
                  </a:cubicBezTo>
                  <a:cubicBezTo>
                    <a:pt x="10483" y="729"/>
                    <a:pt x="10388" y="570"/>
                    <a:pt x="10198" y="222"/>
                  </a:cubicBezTo>
                  <a:cubicBezTo>
                    <a:pt x="10135" y="95"/>
                    <a:pt x="9787" y="0"/>
                    <a:pt x="943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4"/>
            <p:cNvSpPr/>
            <p:nvPr/>
          </p:nvSpPr>
          <p:spPr>
            <a:xfrm>
              <a:off x="3655940" y="3214502"/>
              <a:ext cx="293571" cy="35451"/>
            </a:xfrm>
            <a:custGeom>
              <a:avLst/>
              <a:gdLst/>
              <a:ahLst/>
              <a:cxnLst/>
              <a:rect l="l" t="t" r="r" b="b"/>
              <a:pathLst>
                <a:path w="11022" h="1331" extrusionOk="0">
                  <a:moveTo>
                    <a:pt x="1330" y="0"/>
                  </a:moveTo>
                  <a:cubicBezTo>
                    <a:pt x="982" y="0"/>
                    <a:pt x="634" y="95"/>
                    <a:pt x="570" y="222"/>
                  </a:cubicBezTo>
                  <a:cubicBezTo>
                    <a:pt x="380" y="570"/>
                    <a:pt x="285" y="760"/>
                    <a:pt x="64" y="1109"/>
                  </a:cubicBezTo>
                  <a:cubicBezTo>
                    <a:pt x="0" y="1235"/>
                    <a:pt x="254" y="1330"/>
                    <a:pt x="602" y="1330"/>
                  </a:cubicBezTo>
                  <a:lnTo>
                    <a:pt x="9881" y="1330"/>
                  </a:lnTo>
                  <a:cubicBezTo>
                    <a:pt x="10261" y="1330"/>
                    <a:pt x="10578" y="1235"/>
                    <a:pt x="10641" y="1109"/>
                  </a:cubicBezTo>
                  <a:cubicBezTo>
                    <a:pt x="10768" y="760"/>
                    <a:pt x="10831" y="570"/>
                    <a:pt x="10989" y="222"/>
                  </a:cubicBezTo>
                  <a:cubicBezTo>
                    <a:pt x="11021" y="95"/>
                    <a:pt x="10768" y="0"/>
                    <a:pt x="1041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3955371" y="3214502"/>
              <a:ext cx="114744" cy="35451"/>
            </a:xfrm>
            <a:custGeom>
              <a:avLst/>
              <a:gdLst/>
              <a:ahLst/>
              <a:cxnLst/>
              <a:rect l="l" t="t" r="r" b="b"/>
              <a:pathLst>
                <a:path w="4308" h="1331" extrusionOk="0">
                  <a:moveTo>
                    <a:pt x="1109" y="0"/>
                  </a:moveTo>
                  <a:cubicBezTo>
                    <a:pt x="729" y="0"/>
                    <a:pt x="412" y="95"/>
                    <a:pt x="381" y="222"/>
                  </a:cubicBezTo>
                  <a:cubicBezTo>
                    <a:pt x="254" y="570"/>
                    <a:pt x="159" y="760"/>
                    <a:pt x="32" y="1109"/>
                  </a:cubicBezTo>
                  <a:cubicBezTo>
                    <a:pt x="1" y="1235"/>
                    <a:pt x="254" y="1330"/>
                    <a:pt x="634" y="1330"/>
                  </a:cubicBezTo>
                  <a:lnTo>
                    <a:pt x="3263" y="1330"/>
                  </a:lnTo>
                  <a:cubicBezTo>
                    <a:pt x="3643" y="1330"/>
                    <a:pt x="3959" y="1235"/>
                    <a:pt x="3991" y="1109"/>
                  </a:cubicBezTo>
                  <a:cubicBezTo>
                    <a:pt x="4118" y="760"/>
                    <a:pt x="4181" y="570"/>
                    <a:pt x="4276" y="222"/>
                  </a:cubicBezTo>
                  <a:cubicBezTo>
                    <a:pt x="4308" y="95"/>
                    <a:pt x="4054" y="0"/>
                    <a:pt x="370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4"/>
            <p:cNvSpPr/>
            <p:nvPr/>
          </p:nvSpPr>
          <p:spPr>
            <a:xfrm>
              <a:off x="4078531" y="3214502"/>
              <a:ext cx="113066" cy="35451"/>
            </a:xfrm>
            <a:custGeom>
              <a:avLst/>
              <a:gdLst/>
              <a:ahLst/>
              <a:cxnLst/>
              <a:rect l="l" t="t" r="r" b="b"/>
              <a:pathLst>
                <a:path w="4245" h="1331" extrusionOk="0">
                  <a:moveTo>
                    <a:pt x="1014" y="0"/>
                  </a:moveTo>
                  <a:cubicBezTo>
                    <a:pt x="665" y="0"/>
                    <a:pt x="349" y="95"/>
                    <a:pt x="317" y="222"/>
                  </a:cubicBezTo>
                  <a:cubicBezTo>
                    <a:pt x="190" y="570"/>
                    <a:pt x="159" y="760"/>
                    <a:pt x="32" y="1109"/>
                  </a:cubicBezTo>
                  <a:cubicBezTo>
                    <a:pt x="0" y="1235"/>
                    <a:pt x="285" y="1330"/>
                    <a:pt x="634" y="1330"/>
                  </a:cubicBezTo>
                  <a:lnTo>
                    <a:pt x="3294" y="1330"/>
                  </a:lnTo>
                  <a:cubicBezTo>
                    <a:pt x="3674" y="1330"/>
                    <a:pt x="3991" y="1235"/>
                    <a:pt x="4022" y="1109"/>
                  </a:cubicBezTo>
                  <a:cubicBezTo>
                    <a:pt x="4086" y="760"/>
                    <a:pt x="4117" y="570"/>
                    <a:pt x="4212" y="222"/>
                  </a:cubicBezTo>
                  <a:cubicBezTo>
                    <a:pt x="4244" y="95"/>
                    <a:pt x="3959" y="0"/>
                    <a:pt x="361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4201691" y="3214502"/>
              <a:ext cx="110509" cy="35451"/>
            </a:xfrm>
            <a:custGeom>
              <a:avLst/>
              <a:gdLst/>
              <a:ahLst/>
              <a:cxnLst/>
              <a:rect l="l" t="t" r="r" b="b"/>
              <a:pathLst>
                <a:path w="4149" h="1331" extrusionOk="0">
                  <a:moveTo>
                    <a:pt x="918" y="0"/>
                  </a:moveTo>
                  <a:cubicBezTo>
                    <a:pt x="570" y="0"/>
                    <a:pt x="253" y="95"/>
                    <a:pt x="222" y="222"/>
                  </a:cubicBezTo>
                  <a:cubicBezTo>
                    <a:pt x="158" y="570"/>
                    <a:pt x="127" y="760"/>
                    <a:pt x="32" y="1109"/>
                  </a:cubicBezTo>
                  <a:cubicBezTo>
                    <a:pt x="0" y="1235"/>
                    <a:pt x="285" y="1330"/>
                    <a:pt x="665" y="1330"/>
                  </a:cubicBezTo>
                  <a:lnTo>
                    <a:pt x="3294" y="1330"/>
                  </a:lnTo>
                  <a:cubicBezTo>
                    <a:pt x="3674" y="1330"/>
                    <a:pt x="3990" y="1235"/>
                    <a:pt x="3990" y="1109"/>
                  </a:cubicBezTo>
                  <a:cubicBezTo>
                    <a:pt x="4054" y="760"/>
                    <a:pt x="4085" y="570"/>
                    <a:pt x="4149" y="222"/>
                  </a:cubicBezTo>
                  <a:cubicBezTo>
                    <a:pt x="4149" y="95"/>
                    <a:pt x="3895" y="0"/>
                    <a:pt x="351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p:nvPr/>
          </p:nvSpPr>
          <p:spPr>
            <a:xfrm>
              <a:off x="4325677" y="3214502"/>
              <a:ext cx="108005" cy="35451"/>
            </a:xfrm>
            <a:custGeom>
              <a:avLst/>
              <a:gdLst/>
              <a:ahLst/>
              <a:cxnLst/>
              <a:rect l="l" t="t" r="r" b="b"/>
              <a:pathLst>
                <a:path w="4055" h="1331" extrusionOk="0">
                  <a:moveTo>
                    <a:pt x="824" y="0"/>
                  </a:moveTo>
                  <a:cubicBezTo>
                    <a:pt x="475" y="0"/>
                    <a:pt x="159" y="95"/>
                    <a:pt x="127" y="222"/>
                  </a:cubicBezTo>
                  <a:cubicBezTo>
                    <a:pt x="95" y="570"/>
                    <a:pt x="64" y="760"/>
                    <a:pt x="0" y="1109"/>
                  </a:cubicBezTo>
                  <a:cubicBezTo>
                    <a:pt x="0" y="1235"/>
                    <a:pt x="285" y="1330"/>
                    <a:pt x="634" y="1330"/>
                  </a:cubicBezTo>
                  <a:lnTo>
                    <a:pt x="3294" y="1330"/>
                  </a:lnTo>
                  <a:cubicBezTo>
                    <a:pt x="3642" y="1330"/>
                    <a:pt x="3959" y="1235"/>
                    <a:pt x="3959" y="1109"/>
                  </a:cubicBezTo>
                  <a:cubicBezTo>
                    <a:pt x="3991" y="760"/>
                    <a:pt x="4022" y="570"/>
                    <a:pt x="4054" y="222"/>
                  </a:cubicBezTo>
                  <a:cubicBezTo>
                    <a:pt x="4054" y="95"/>
                    <a:pt x="3769" y="0"/>
                    <a:pt x="342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4"/>
            <p:cNvSpPr/>
            <p:nvPr/>
          </p:nvSpPr>
          <p:spPr>
            <a:xfrm>
              <a:off x="4448838" y="3214502"/>
              <a:ext cx="106300" cy="35451"/>
            </a:xfrm>
            <a:custGeom>
              <a:avLst/>
              <a:gdLst/>
              <a:ahLst/>
              <a:cxnLst/>
              <a:rect l="l" t="t" r="r" b="b"/>
              <a:pathLst>
                <a:path w="3991" h="1331" extrusionOk="0">
                  <a:moveTo>
                    <a:pt x="729" y="0"/>
                  </a:moveTo>
                  <a:cubicBezTo>
                    <a:pt x="380" y="0"/>
                    <a:pt x="95" y="95"/>
                    <a:pt x="63" y="222"/>
                  </a:cubicBezTo>
                  <a:cubicBezTo>
                    <a:pt x="32" y="570"/>
                    <a:pt x="32" y="760"/>
                    <a:pt x="0" y="1109"/>
                  </a:cubicBezTo>
                  <a:cubicBezTo>
                    <a:pt x="0" y="1235"/>
                    <a:pt x="285" y="1330"/>
                    <a:pt x="665" y="1330"/>
                  </a:cubicBezTo>
                  <a:lnTo>
                    <a:pt x="3294" y="1330"/>
                  </a:lnTo>
                  <a:cubicBezTo>
                    <a:pt x="3674" y="1330"/>
                    <a:pt x="3959" y="1235"/>
                    <a:pt x="3959" y="1109"/>
                  </a:cubicBezTo>
                  <a:cubicBezTo>
                    <a:pt x="3959" y="760"/>
                    <a:pt x="3959" y="570"/>
                    <a:pt x="3990" y="222"/>
                  </a:cubicBezTo>
                  <a:cubicBezTo>
                    <a:pt x="3990" y="95"/>
                    <a:pt x="3674" y="0"/>
                    <a:pt x="332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4"/>
            <p:cNvSpPr/>
            <p:nvPr/>
          </p:nvSpPr>
          <p:spPr>
            <a:xfrm>
              <a:off x="4571971" y="3214502"/>
              <a:ext cx="105475" cy="35451"/>
            </a:xfrm>
            <a:custGeom>
              <a:avLst/>
              <a:gdLst/>
              <a:ahLst/>
              <a:cxnLst/>
              <a:rect l="l" t="t" r="r" b="b"/>
              <a:pathLst>
                <a:path w="3960" h="1331" extrusionOk="0">
                  <a:moveTo>
                    <a:pt x="666" y="0"/>
                  </a:moveTo>
                  <a:cubicBezTo>
                    <a:pt x="286" y="0"/>
                    <a:pt x="1" y="95"/>
                    <a:pt x="1" y="222"/>
                  </a:cubicBezTo>
                  <a:lnTo>
                    <a:pt x="1" y="1109"/>
                  </a:lnTo>
                  <a:cubicBezTo>
                    <a:pt x="1" y="1235"/>
                    <a:pt x="286" y="1330"/>
                    <a:pt x="666" y="1330"/>
                  </a:cubicBezTo>
                  <a:lnTo>
                    <a:pt x="3326" y="1330"/>
                  </a:lnTo>
                  <a:cubicBezTo>
                    <a:pt x="3674" y="1330"/>
                    <a:pt x="3959" y="1235"/>
                    <a:pt x="3959" y="1109"/>
                  </a:cubicBezTo>
                  <a:cubicBezTo>
                    <a:pt x="3928" y="760"/>
                    <a:pt x="3928" y="570"/>
                    <a:pt x="3896" y="222"/>
                  </a:cubicBezTo>
                  <a:cubicBezTo>
                    <a:pt x="3896" y="95"/>
                    <a:pt x="3611"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4"/>
            <p:cNvSpPr/>
            <p:nvPr/>
          </p:nvSpPr>
          <p:spPr>
            <a:xfrm>
              <a:off x="4692601" y="3214502"/>
              <a:ext cx="108831" cy="35451"/>
            </a:xfrm>
            <a:custGeom>
              <a:avLst/>
              <a:gdLst/>
              <a:ahLst/>
              <a:cxnLst/>
              <a:rect l="l" t="t" r="r" b="b"/>
              <a:pathLst>
                <a:path w="4086" h="1331" extrusionOk="0">
                  <a:moveTo>
                    <a:pt x="666" y="0"/>
                  </a:moveTo>
                  <a:cubicBezTo>
                    <a:pt x="286" y="0"/>
                    <a:pt x="0" y="95"/>
                    <a:pt x="32" y="222"/>
                  </a:cubicBezTo>
                  <a:cubicBezTo>
                    <a:pt x="64" y="570"/>
                    <a:pt x="64" y="760"/>
                    <a:pt x="95" y="1109"/>
                  </a:cubicBezTo>
                  <a:cubicBezTo>
                    <a:pt x="95" y="1235"/>
                    <a:pt x="412" y="1330"/>
                    <a:pt x="761" y="1330"/>
                  </a:cubicBezTo>
                  <a:lnTo>
                    <a:pt x="3421" y="1330"/>
                  </a:lnTo>
                  <a:cubicBezTo>
                    <a:pt x="3801" y="1330"/>
                    <a:pt x="4086" y="1235"/>
                    <a:pt x="4054" y="1109"/>
                  </a:cubicBezTo>
                  <a:cubicBezTo>
                    <a:pt x="4022" y="760"/>
                    <a:pt x="3991" y="570"/>
                    <a:pt x="3927" y="222"/>
                  </a:cubicBezTo>
                  <a:cubicBezTo>
                    <a:pt x="3927" y="95"/>
                    <a:pt x="3611" y="0"/>
                    <a:pt x="326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4"/>
            <p:cNvSpPr/>
            <p:nvPr/>
          </p:nvSpPr>
          <p:spPr>
            <a:xfrm>
              <a:off x="4814057" y="3214502"/>
              <a:ext cx="110535" cy="35451"/>
            </a:xfrm>
            <a:custGeom>
              <a:avLst/>
              <a:gdLst/>
              <a:ahLst/>
              <a:cxnLst/>
              <a:rect l="l" t="t" r="r" b="b"/>
              <a:pathLst>
                <a:path w="4150" h="1331" extrusionOk="0">
                  <a:moveTo>
                    <a:pt x="634" y="0"/>
                  </a:moveTo>
                  <a:cubicBezTo>
                    <a:pt x="286" y="0"/>
                    <a:pt x="1" y="95"/>
                    <a:pt x="33" y="222"/>
                  </a:cubicBezTo>
                  <a:cubicBezTo>
                    <a:pt x="64" y="570"/>
                    <a:pt x="96" y="760"/>
                    <a:pt x="159" y="1109"/>
                  </a:cubicBezTo>
                  <a:cubicBezTo>
                    <a:pt x="159" y="1235"/>
                    <a:pt x="476" y="1330"/>
                    <a:pt x="856" y="1330"/>
                  </a:cubicBezTo>
                  <a:lnTo>
                    <a:pt x="3516" y="1330"/>
                  </a:lnTo>
                  <a:cubicBezTo>
                    <a:pt x="3864" y="1330"/>
                    <a:pt x="4149" y="1235"/>
                    <a:pt x="4118" y="1109"/>
                  </a:cubicBezTo>
                  <a:cubicBezTo>
                    <a:pt x="4054" y="760"/>
                    <a:pt x="3991" y="570"/>
                    <a:pt x="3928"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4"/>
            <p:cNvSpPr/>
            <p:nvPr/>
          </p:nvSpPr>
          <p:spPr>
            <a:xfrm>
              <a:off x="4935539" y="3214502"/>
              <a:ext cx="112213" cy="35451"/>
            </a:xfrm>
            <a:custGeom>
              <a:avLst/>
              <a:gdLst/>
              <a:ahLst/>
              <a:cxnLst/>
              <a:rect l="l" t="t" r="r" b="b"/>
              <a:pathLst>
                <a:path w="4213" h="1331" extrusionOk="0">
                  <a:moveTo>
                    <a:pt x="602" y="0"/>
                  </a:moveTo>
                  <a:cubicBezTo>
                    <a:pt x="254" y="0"/>
                    <a:pt x="0" y="95"/>
                    <a:pt x="32" y="222"/>
                  </a:cubicBezTo>
                  <a:cubicBezTo>
                    <a:pt x="95" y="570"/>
                    <a:pt x="127" y="760"/>
                    <a:pt x="222" y="1109"/>
                  </a:cubicBezTo>
                  <a:cubicBezTo>
                    <a:pt x="254" y="1235"/>
                    <a:pt x="570" y="1330"/>
                    <a:pt x="919" y="1330"/>
                  </a:cubicBezTo>
                  <a:lnTo>
                    <a:pt x="3579" y="1330"/>
                  </a:lnTo>
                  <a:cubicBezTo>
                    <a:pt x="3927" y="1330"/>
                    <a:pt x="4212" y="1235"/>
                    <a:pt x="4180" y="1109"/>
                  </a:cubicBezTo>
                  <a:cubicBezTo>
                    <a:pt x="4085" y="760"/>
                    <a:pt x="4022" y="570"/>
                    <a:pt x="3927" y="222"/>
                  </a:cubicBezTo>
                  <a:cubicBezTo>
                    <a:pt x="3895" y="95"/>
                    <a:pt x="3547" y="0"/>
                    <a:pt x="319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4"/>
            <p:cNvSpPr/>
            <p:nvPr/>
          </p:nvSpPr>
          <p:spPr>
            <a:xfrm>
              <a:off x="5056142" y="3214502"/>
              <a:ext cx="114744" cy="35451"/>
            </a:xfrm>
            <a:custGeom>
              <a:avLst/>
              <a:gdLst/>
              <a:ahLst/>
              <a:cxnLst/>
              <a:rect l="l" t="t" r="r" b="b"/>
              <a:pathLst>
                <a:path w="4308" h="1331" extrusionOk="0">
                  <a:moveTo>
                    <a:pt x="634" y="0"/>
                  </a:moveTo>
                  <a:cubicBezTo>
                    <a:pt x="254" y="0"/>
                    <a:pt x="1" y="95"/>
                    <a:pt x="33" y="222"/>
                  </a:cubicBezTo>
                  <a:cubicBezTo>
                    <a:pt x="159" y="570"/>
                    <a:pt x="191" y="760"/>
                    <a:pt x="318" y="1109"/>
                  </a:cubicBezTo>
                  <a:cubicBezTo>
                    <a:pt x="349" y="1235"/>
                    <a:pt x="666" y="1330"/>
                    <a:pt x="1046" y="1330"/>
                  </a:cubicBezTo>
                  <a:lnTo>
                    <a:pt x="3674" y="1330"/>
                  </a:lnTo>
                  <a:cubicBezTo>
                    <a:pt x="4054" y="1330"/>
                    <a:pt x="4308" y="1235"/>
                    <a:pt x="4276" y="1109"/>
                  </a:cubicBezTo>
                  <a:cubicBezTo>
                    <a:pt x="4150" y="760"/>
                    <a:pt x="4086" y="570"/>
                    <a:pt x="3959"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4"/>
            <p:cNvSpPr/>
            <p:nvPr/>
          </p:nvSpPr>
          <p:spPr>
            <a:xfrm>
              <a:off x="5177624" y="3214502"/>
              <a:ext cx="310431" cy="35451"/>
            </a:xfrm>
            <a:custGeom>
              <a:avLst/>
              <a:gdLst/>
              <a:ahLst/>
              <a:cxnLst/>
              <a:rect l="l" t="t" r="r" b="b"/>
              <a:pathLst>
                <a:path w="11655" h="1331" extrusionOk="0">
                  <a:moveTo>
                    <a:pt x="602" y="0"/>
                  </a:moveTo>
                  <a:cubicBezTo>
                    <a:pt x="254" y="0"/>
                    <a:pt x="0" y="95"/>
                    <a:pt x="32" y="222"/>
                  </a:cubicBezTo>
                  <a:cubicBezTo>
                    <a:pt x="159" y="570"/>
                    <a:pt x="222" y="760"/>
                    <a:pt x="380" y="1109"/>
                  </a:cubicBezTo>
                  <a:cubicBezTo>
                    <a:pt x="412" y="1235"/>
                    <a:pt x="760" y="1330"/>
                    <a:pt x="1109" y="1330"/>
                  </a:cubicBezTo>
                  <a:lnTo>
                    <a:pt x="11053" y="1330"/>
                  </a:lnTo>
                  <a:cubicBezTo>
                    <a:pt x="11401" y="1330"/>
                    <a:pt x="11654" y="1235"/>
                    <a:pt x="11591" y="1109"/>
                  </a:cubicBezTo>
                  <a:cubicBezTo>
                    <a:pt x="11401" y="760"/>
                    <a:pt x="11306" y="570"/>
                    <a:pt x="11084" y="222"/>
                  </a:cubicBezTo>
                  <a:cubicBezTo>
                    <a:pt x="11021" y="95"/>
                    <a:pt x="10673" y="0"/>
                    <a:pt x="1032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4"/>
            <p:cNvSpPr/>
            <p:nvPr/>
          </p:nvSpPr>
          <p:spPr>
            <a:xfrm>
              <a:off x="3633167" y="3255839"/>
              <a:ext cx="123160" cy="35451"/>
            </a:xfrm>
            <a:custGeom>
              <a:avLst/>
              <a:gdLst/>
              <a:ahLst/>
              <a:cxnLst/>
              <a:rect l="l" t="t" r="r" b="b"/>
              <a:pathLst>
                <a:path w="4624" h="1331" extrusionOk="0">
                  <a:moveTo>
                    <a:pt x="1330" y="0"/>
                  </a:moveTo>
                  <a:cubicBezTo>
                    <a:pt x="982" y="0"/>
                    <a:pt x="634" y="95"/>
                    <a:pt x="539" y="222"/>
                  </a:cubicBezTo>
                  <a:cubicBezTo>
                    <a:pt x="348" y="570"/>
                    <a:pt x="253" y="760"/>
                    <a:pt x="63" y="1109"/>
                  </a:cubicBezTo>
                  <a:cubicBezTo>
                    <a:pt x="0" y="1235"/>
                    <a:pt x="253" y="1330"/>
                    <a:pt x="634" y="1330"/>
                  </a:cubicBezTo>
                  <a:lnTo>
                    <a:pt x="3325" y="1330"/>
                  </a:lnTo>
                  <a:cubicBezTo>
                    <a:pt x="3705" y="1330"/>
                    <a:pt x="4054" y="1235"/>
                    <a:pt x="4117" y="1109"/>
                  </a:cubicBezTo>
                  <a:cubicBezTo>
                    <a:pt x="4307" y="760"/>
                    <a:pt x="4402" y="570"/>
                    <a:pt x="4560" y="222"/>
                  </a:cubicBezTo>
                  <a:cubicBezTo>
                    <a:pt x="4624" y="95"/>
                    <a:pt x="4370" y="0"/>
                    <a:pt x="399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4"/>
            <p:cNvSpPr/>
            <p:nvPr/>
          </p:nvSpPr>
          <p:spPr>
            <a:xfrm>
              <a:off x="3759684" y="3255839"/>
              <a:ext cx="120657" cy="35451"/>
            </a:xfrm>
            <a:custGeom>
              <a:avLst/>
              <a:gdLst/>
              <a:ahLst/>
              <a:cxnLst/>
              <a:rect l="l" t="t" r="r" b="b"/>
              <a:pathLst>
                <a:path w="4530" h="1331" extrusionOk="0">
                  <a:moveTo>
                    <a:pt x="1236" y="0"/>
                  </a:moveTo>
                  <a:cubicBezTo>
                    <a:pt x="887" y="0"/>
                    <a:pt x="539" y="95"/>
                    <a:pt x="476" y="222"/>
                  </a:cubicBezTo>
                  <a:cubicBezTo>
                    <a:pt x="317" y="570"/>
                    <a:pt x="222" y="760"/>
                    <a:pt x="64" y="1109"/>
                  </a:cubicBezTo>
                  <a:cubicBezTo>
                    <a:pt x="0" y="1235"/>
                    <a:pt x="254" y="1330"/>
                    <a:pt x="634" y="1330"/>
                  </a:cubicBezTo>
                  <a:lnTo>
                    <a:pt x="3357" y="1330"/>
                  </a:lnTo>
                  <a:cubicBezTo>
                    <a:pt x="3706" y="1330"/>
                    <a:pt x="4054" y="1235"/>
                    <a:pt x="4117" y="1109"/>
                  </a:cubicBezTo>
                  <a:cubicBezTo>
                    <a:pt x="4276" y="760"/>
                    <a:pt x="4339" y="570"/>
                    <a:pt x="4498" y="222"/>
                  </a:cubicBezTo>
                  <a:cubicBezTo>
                    <a:pt x="4529" y="95"/>
                    <a:pt x="4276" y="0"/>
                    <a:pt x="389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4"/>
            <p:cNvSpPr/>
            <p:nvPr/>
          </p:nvSpPr>
          <p:spPr>
            <a:xfrm>
              <a:off x="3886200" y="3255839"/>
              <a:ext cx="118126" cy="35451"/>
            </a:xfrm>
            <a:custGeom>
              <a:avLst/>
              <a:gdLst/>
              <a:ahLst/>
              <a:cxnLst/>
              <a:rect l="l" t="t" r="r" b="b"/>
              <a:pathLst>
                <a:path w="4435" h="1331" extrusionOk="0">
                  <a:moveTo>
                    <a:pt x="1141" y="0"/>
                  </a:moveTo>
                  <a:cubicBezTo>
                    <a:pt x="793" y="0"/>
                    <a:pt x="444" y="95"/>
                    <a:pt x="381" y="222"/>
                  </a:cubicBezTo>
                  <a:cubicBezTo>
                    <a:pt x="254" y="570"/>
                    <a:pt x="191" y="760"/>
                    <a:pt x="33" y="1109"/>
                  </a:cubicBezTo>
                  <a:cubicBezTo>
                    <a:pt x="1" y="1235"/>
                    <a:pt x="254" y="1330"/>
                    <a:pt x="634" y="1330"/>
                  </a:cubicBezTo>
                  <a:lnTo>
                    <a:pt x="3358" y="1330"/>
                  </a:lnTo>
                  <a:cubicBezTo>
                    <a:pt x="3706" y="1330"/>
                    <a:pt x="4054" y="1235"/>
                    <a:pt x="4086" y="1109"/>
                  </a:cubicBezTo>
                  <a:cubicBezTo>
                    <a:pt x="4213" y="760"/>
                    <a:pt x="4276" y="570"/>
                    <a:pt x="4403" y="222"/>
                  </a:cubicBezTo>
                  <a:cubicBezTo>
                    <a:pt x="4435" y="95"/>
                    <a:pt x="4181" y="0"/>
                    <a:pt x="380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4"/>
            <p:cNvSpPr/>
            <p:nvPr/>
          </p:nvSpPr>
          <p:spPr>
            <a:xfrm>
              <a:off x="4012743" y="3255839"/>
              <a:ext cx="186445" cy="35451"/>
            </a:xfrm>
            <a:custGeom>
              <a:avLst/>
              <a:gdLst/>
              <a:ahLst/>
              <a:cxnLst/>
              <a:rect l="l" t="t" r="r" b="b"/>
              <a:pathLst>
                <a:path w="7000" h="1331" extrusionOk="0">
                  <a:moveTo>
                    <a:pt x="1045" y="0"/>
                  </a:moveTo>
                  <a:cubicBezTo>
                    <a:pt x="697" y="0"/>
                    <a:pt x="349" y="95"/>
                    <a:pt x="317" y="222"/>
                  </a:cubicBezTo>
                  <a:cubicBezTo>
                    <a:pt x="190" y="570"/>
                    <a:pt x="159" y="760"/>
                    <a:pt x="32" y="1109"/>
                  </a:cubicBezTo>
                  <a:cubicBezTo>
                    <a:pt x="0" y="1235"/>
                    <a:pt x="254" y="1330"/>
                    <a:pt x="634" y="1330"/>
                  </a:cubicBezTo>
                  <a:lnTo>
                    <a:pt x="6049" y="1330"/>
                  </a:lnTo>
                  <a:cubicBezTo>
                    <a:pt x="6429" y="1330"/>
                    <a:pt x="6746" y="1235"/>
                    <a:pt x="6777" y="1109"/>
                  </a:cubicBezTo>
                  <a:cubicBezTo>
                    <a:pt x="6872" y="760"/>
                    <a:pt x="6904" y="570"/>
                    <a:pt x="6999" y="222"/>
                  </a:cubicBezTo>
                  <a:cubicBezTo>
                    <a:pt x="6999" y="95"/>
                    <a:pt x="6746" y="0"/>
                    <a:pt x="63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4"/>
            <p:cNvSpPr/>
            <p:nvPr/>
          </p:nvSpPr>
          <p:spPr>
            <a:xfrm>
              <a:off x="4210960" y="3255839"/>
              <a:ext cx="722075" cy="35451"/>
            </a:xfrm>
            <a:custGeom>
              <a:avLst/>
              <a:gdLst/>
              <a:ahLst/>
              <a:cxnLst/>
              <a:rect l="l" t="t" r="r" b="b"/>
              <a:pathLst>
                <a:path w="27110" h="1331" extrusionOk="0">
                  <a:moveTo>
                    <a:pt x="919" y="0"/>
                  </a:moveTo>
                  <a:cubicBezTo>
                    <a:pt x="570" y="0"/>
                    <a:pt x="254" y="95"/>
                    <a:pt x="222" y="222"/>
                  </a:cubicBezTo>
                  <a:cubicBezTo>
                    <a:pt x="127" y="570"/>
                    <a:pt x="95" y="760"/>
                    <a:pt x="32" y="1109"/>
                  </a:cubicBezTo>
                  <a:cubicBezTo>
                    <a:pt x="0" y="1235"/>
                    <a:pt x="285" y="1330"/>
                    <a:pt x="666" y="1330"/>
                  </a:cubicBezTo>
                  <a:lnTo>
                    <a:pt x="26444" y="1330"/>
                  </a:lnTo>
                  <a:cubicBezTo>
                    <a:pt x="26824" y="1330"/>
                    <a:pt x="27109" y="1235"/>
                    <a:pt x="27078" y="1109"/>
                  </a:cubicBezTo>
                  <a:cubicBezTo>
                    <a:pt x="27014" y="760"/>
                    <a:pt x="26982" y="570"/>
                    <a:pt x="26887" y="222"/>
                  </a:cubicBezTo>
                  <a:cubicBezTo>
                    <a:pt x="26887" y="95"/>
                    <a:pt x="26571" y="0"/>
                    <a:pt x="2619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4"/>
            <p:cNvSpPr/>
            <p:nvPr/>
          </p:nvSpPr>
          <p:spPr>
            <a:xfrm>
              <a:off x="4944808" y="3255839"/>
              <a:ext cx="114744" cy="35451"/>
            </a:xfrm>
            <a:custGeom>
              <a:avLst/>
              <a:gdLst/>
              <a:ahLst/>
              <a:cxnLst/>
              <a:rect l="l" t="t" r="r" b="b"/>
              <a:pathLst>
                <a:path w="4308" h="1331" extrusionOk="0">
                  <a:moveTo>
                    <a:pt x="634" y="0"/>
                  </a:moveTo>
                  <a:cubicBezTo>
                    <a:pt x="254" y="0"/>
                    <a:pt x="1" y="95"/>
                    <a:pt x="1" y="222"/>
                  </a:cubicBezTo>
                  <a:cubicBezTo>
                    <a:pt x="96" y="570"/>
                    <a:pt x="127" y="760"/>
                    <a:pt x="222" y="1109"/>
                  </a:cubicBezTo>
                  <a:cubicBezTo>
                    <a:pt x="254" y="1235"/>
                    <a:pt x="571" y="1330"/>
                    <a:pt x="951" y="1330"/>
                  </a:cubicBezTo>
                  <a:lnTo>
                    <a:pt x="3642" y="1330"/>
                  </a:lnTo>
                  <a:cubicBezTo>
                    <a:pt x="4023" y="1330"/>
                    <a:pt x="4308" y="1235"/>
                    <a:pt x="4276" y="1109"/>
                  </a:cubicBezTo>
                  <a:cubicBezTo>
                    <a:pt x="4181" y="760"/>
                    <a:pt x="4118" y="570"/>
                    <a:pt x="4023" y="222"/>
                  </a:cubicBezTo>
                  <a:cubicBezTo>
                    <a:pt x="3991" y="95"/>
                    <a:pt x="3642"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4"/>
            <p:cNvSpPr/>
            <p:nvPr/>
          </p:nvSpPr>
          <p:spPr>
            <a:xfrm>
              <a:off x="5068794" y="3255839"/>
              <a:ext cx="117274" cy="35451"/>
            </a:xfrm>
            <a:custGeom>
              <a:avLst/>
              <a:gdLst/>
              <a:ahLst/>
              <a:cxnLst/>
              <a:rect l="l" t="t" r="r" b="b"/>
              <a:pathLst>
                <a:path w="4403" h="1331" extrusionOk="0">
                  <a:moveTo>
                    <a:pt x="634" y="0"/>
                  </a:moveTo>
                  <a:cubicBezTo>
                    <a:pt x="254" y="0"/>
                    <a:pt x="1" y="95"/>
                    <a:pt x="33" y="222"/>
                  </a:cubicBezTo>
                  <a:cubicBezTo>
                    <a:pt x="128" y="570"/>
                    <a:pt x="191" y="760"/>
                    <a:pt x="286" y="1109"/>
                  </a:cubicBezTo>
                  <a:cubicBezTo>
                    <a:pt x="318" y="1235"/>
                    <a:pt x="666" y="1330"/>
                    <a:pt x="1046" y="1330"/>
                  </a:cubicBezTo>
                  <a:lnTo>
                    <a:pt x="3770" y="1330"/>
                  </a:lnTo>
                  <a:cubicBezTo>
                    <a:pt x="4118" y="1330"/>
                    <a:pt x="4403" y="1235"/>
                    <a:pt x="4340" y="1109"/>
                  </a:cubicBezTo>
                  <a:cubicBezTo>
                    <a:pt x="4213" y="760"/>
                    <a:pt x="4150" y="570"/>
                    <a:pt x="4023" y="222"/>
                  </a:cubicBezTo>
                  <a:cubicBezTo>
                    <a:pt x="3991" y="95"/>
                    <a:pt x="3643"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4"/>
            <p:cNvSpPr/>
            <p:nvPr/>
          </p:nvSpPr>
          <p:spPr>
            <a:xfrm>
              <a:off x="5192806" y="3255839"/>
              <a:ext cx="101240" cy="35451"/>
            </a:xfrm>
            <a:custGeom>
              <a:avLst/>
              <a:gdLst/>
              <a:ahLst/>
              <a:cxnLst/>
              <a:rect l="l" t="t" r="r" b="b"/>
              <a:pathLst>
                <a:path w="3801" h="1331" extrusionOk="0">
                  <a:moveTo>
                    <a:pt x="634" y="0"/>
                  </a:moveTo>
                  <a:cubicBezTo>
                    <a:pt x="254" y="0"/>
                    <a:pt x="0" y="95"/>
                    <a:pt x="32" y="222"/>
                  </a:cubicBezTo>
                  <a:cubicBezTo>
                    <a:pt x="190" y="570"/>
                    <a:pt x="254" y="760"/>
                    <a:pt x="380" y="1109"/>
                  </a:cubicBezTo>
                  <a:cubicBezTo>
                    <a:pt x="412" y="1235"/>
                    <a:pt x="760" y="1330"/>
                    <a:pt x="1140" y="1330"/>
                  </a:cubicBezTo>
                  <a:lnTo>
                    <a:pt x="3167" y="1330"/>
                  </a:lnTo>
                  <a:cubicBezTo>
                    <a:pt x="3547" y="1330"/>
                    <a:pt x="3801" y="1235"/>
                    <a:pt x="3769" y="1109"/>
                  </a:cubicBezTo>
                  <a:cubicBezTo>
                    <a:pt x="3611" y="760"/>
                    <a:pt x="3547" y="570"/>
                    <a:pt x="3389" y="222"/>
                  </a:cubicBezTo>
                  <a:cubicBezTo>
                    <a:pt x="3325" y="95"/>
                    <a:pt x="2977"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4"/>
            <p:cNvSpPr/>
            <p:nvPr/>
          </p:nvSpPr>
          <p:spPr>
            <a:xfrm>
              <a:off x="5405354" y="3255839"/>
              <a:ext cx="105475" cy="35451"/>
            </a:xfrm>
            <a:custGeom>
              <a:avLst/>
              <a:gdLst/>
              <a:ahLst/>
              <a:cxnLst/>
              <a:rect l="l" t="t" r="r" b="b"/>
              <a:pathLst>
                <a:path w="3960" h="1331" extrusionOk="0">
                  <a:moveTo>
                    <a:pt x="634" y="0"/>
                  </a:moveTo>
                  <a:cubicBezTo>
                    <a:pt x="254" y="0"/>
                    <a:pt x="1" y="95"/>
                    <a:pt x="64" y="222"/>
                  </a:cubicBezTo>
                  <a:cubicBezTo>
                    <a:pt x="254" y="570"/>
                    <a:pt x="349" y="760"/>
                    <a:pt x="508" y="1109"/>
                  </a:cubicBezTo>
                  <a:cubicBezTo>
                    <a:pt x="571" y="1235"/>
                    <a:pt x="919" y="1330"/>
                    <a:pt x="1299" y="1330"/>
                  </a:cubicBezTo>
                  <a:lnTo>
                    <a:pt x="3326" y="1330"/>
                  </a:lnTo>
                  <a:cubicBezTo>
                    <a:pt x="3706" y="1330"/>
                    <a:pt x="3959" y="1235"/>
                    <a:pt x="3896" y="1109"/>
                  </a:cubicBezTo>
                  <a:cubicBezTo>
                    <a:pt x="3706" y="760"/>
                    <a:pt x="3611" y="570"/>
                    <a:pt x="3421" y="222"/>
                  </a:cubicBezTo>
                  <a:cubicBezTo>
                    <a:pt x="3326" y="95"/>
                    <a:pt x="2978"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4"/>
            <p:cNvSpPr/>
            <p:nvPr/>
          </p:nvSpPr>
          <p:spPr>
            <a:xfrm>
              <a:off x="5299080" y="3255839"/>
              <a:ext cx="93649" cy="15209"/>
            </a:xfrm>
            <a:custGeom>
              <a:avLst/>
              <a:gdLst/>
              <a:ahLst/>
              <a:cxnLst/>
              <a:rect l="l" t="t" r="r" b="b"/>
              <a:pathLst>
                <a:path w="3516" h="571" extrusionOk="0">
                  <a:moveTo>
                    <a:pt x="634" y="0"/>
                  </a:moveTo>
                  <a:cubicBezTo>
                    <a:pt x="254" y="0"/>
                    <a:pt x="1" y="95"/>
                    <a:pt x="64" y="222"/>
                  </a:cubicBezTo>
                  <a:cubicBezTo>
                    <a:pt x="64" y="253"/>
                    <a:pt x="96" y="285"/>
                    <a:pt x="96" y="348"/>
                  </a:cubicBezTo>
                  <a:cubicBezTo>
                    <a:pt x="159" y="443"/>
                    <a:pt x="507" y="570"/>
                    <a:pt x="887" y="570"/>
                  </a:cubicBezTo>
                  <a:lnTo>
                    <a:pt x="2882" y="570"/>
                  </a:lnTo>
                  <a:cubicBezTo>
                    <a:pt x="3262" y="570"/>
                    <a:pt x="3516" y="443"/>
                    <a:pt x="3452" y="348"/>
                  </a:cubicBezTo>
                  <a:cubicBezTo>
                    <a:pt x="3421" y="285"/>
                    <a:pt x="3421" y="253"/>
                    <a:pt x="3389" y="222"/>
                  </a:cubicBezTo>
                  <a:cubicBezTo>
                    <a:pt x="3326" y="95"/>
                    <a:pt x="2977"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4"/>
            <p:cNvSpPr/>
            <p:nvPr/>
          </p:nvSpPr>
          <p:spPr>
            <a:xfrm>
              <a:off x="5308349" y="3276082"/>
              <a:ext cx="94501" cy="15209"/>
            </a:xfrm>
            <a:custGeom>
              <a:avLst/>
              <a:gdLst/>
              <a:ahLst/>
              <a:cxnLst/>
              <a:rect l="l" t="t" r="r" b="b"/>
              <a:pathLst>
                <a:path w="3548" h="571" extrusionOk="0">
                  <a:moveTo>
                    <a:pt x="634" y="0"/>
                  </a:moveTo>
                  <a:cubicBezTo>
                    <a:pt x="254" y="0"/>
                    <a:pt x="1" y="127"/>
                    <a:pt x="33" y="222"/>
                  </a:cubicBezTo>
                  <a:cubicBezTo>
                    <a:pt x="64" y="285"/>
                    <a:pt x="64" y="285"/>
                    <a:pt x="96" y="349"/>
                  </a:cubicBezTo>
                  <a:cubicBezTo>
                    <a:pt x="159" y="475"/>
                    <a:pt x="508" y="570"/>
                    <a:pt x="856" y="570"/>
                  </a:cubicBezTo>
                  <a:lnTo>
                    <a:pt x="2914" y="570"/>
                  </a:lnTo>
                  <a:cubicBezTo>
                    <a:pt x="3294" y="570"/>
                    <a:pt x="3548" y="475"/>
                    <a:pt x="3485" y="349"/>
                  </a:cubicBezTo>
                  <a:cubicBezTo>
                    <a:pt x="3453" y="285"/>
                    <a:pt x="3453" y="285"/>
                    <a:pt x="3421" y="222"/>
                  </a:cubicBezTo>
                  <a:cubicBezTo>
                    <a:pt x="3358" y="127"/>
                    <a:pt x="3009"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4"/>
            <p:cNvSpPr/>
            <p:nvPr/>
          </p:nvSpPr>
          <p:spPr>
            <a:xfrm>
              <a:off x="4178066" y="3308976"/>
              <a:ext cx="787863" cy="134986"/>
            </a:xfrm>
            <a:custGeom>
              <a:avLst/>
              <a:gdLst/>
              <a:ahLst/>
              <a:cxnLst/>
              <a:rect l="l" t="t" r="r" b="b"/>
              <a:pathLst>
                <a:path w="29580" h="5068" extrusionOk="0">
                  <a:moveTo>
                    <a:pt x="1425" y="0"/>
                  </a:moveTo>
                  <a:cubicBezTo>
                    <a:pt x="1235" y="0"/>
                    <a:pt x="1045" y="32"/>
                    <a:pt x="1045" y="95"/>
                  </a:cubicBezTo>
                  <a:cubicBezTo>
                    <a:pt x="634" y="2059"/>
                    <a:pt x="412" y="3009"/>
                    <a:pt x="0" y="4941"/>
                  </a:cubicBezTo>
                  <a:cubicBezTo>
                    <a:pt x="0" y="5004"/>
                    <a:pt x="159" y="5067"/>
                    <a:pt x="349" y="5067"/>
                  </a:cubicBezTo>
                  <a:lnTo>
                    <a:pt x="29231" y="5067"/>
                  </a:lnTo>
                  <a:cubicBezTo>
                    <a:pt x="29421" y="5067"/>
                    <a:pt x="29579" y="5004"/>
                    <a:pt x="29579" y="4941"/>
                  </a:cubicBezTo>
                  <a:cubicBezTo>
                    <a:pt x="29168" y="3009"/>
                    <a:pt x="28946" y="2059"/>
                    <a:pt x="28534" y="95"/>
                  </a:cubicBezTo>
                  <a:cubicBezTo>
                    <a:pt x="28534" y="32"/>
                    <a:pt x="28376" y="0"/>
                    <a:pt x="281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4"/>
            <p:cNvSpPr/>
            <p:nvPr/>
          </p:nvSpPr>
          <p:spPr>
            <a:xfrm>
              <a:off x="3669418" y="1926460"/>
              <a:ext cx="1805134" cy="1008028"/>
            </a:xfrm>
            <a:custGeom>
              <a:avLst/>
              <a:gdLst/>
              <a:ahLst/>
              <a:cxnLst/>
              <a:rect l="l" t="t" r="r" b="b"/>
              <a:pathLst>
                <a:path w="67773" h="37846" extrusionOk="0">
                  <a:moveTo>
                    <a:pt x="1711" y="1"/>
                  </a:moveTo>
                  <a:cubicBezTo>
                    <a:pt x="793" y="1"/>
                    <a:pt x="1" y="761"/>
                    <a:pt x="1" y="1711"/>
                  </a:cubicBezTo>
                  <a:lnTo>
                    <a:pt x="1" y="36167"/>
                  </a:lnTo>
                  <a:cubicBezTo>
                    <a:pt x="1" y="37085"/>
                    <a:pt x="793" y="37845"/>
                    <a:pt x="1711" y="37845"/>
                  </a:cubicBezTo>
                  <a:lnTo>
                    <a:pt x="66063" y="37845"/>
                  </a:lnTo>
                  <a:cubicBezTo>
                    <a:pt x="66981" y="37845"/>
                    <a:pt x="67773" y="37085"/>
                    <a:pt x="67773" y="36167"/>
                  </a:cubicBezTo>
                  <a:lnTo>
                    <a:pt x="67773" y="1711"/>
                  </a:lnTo>
                  <a:cubicBezTo>
                    <a:pt x="67773" y="761"/>
                    <a:pt x="67013" y="1"/>
                    <a:pt x="660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fade">
                                      <p:cBhvr>
                                        <p:cTn id="7" dur="500"/>
                                        <p:tgtEl>
                                          <p:spTgt spid="17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1"/>
                                        </p:tgtEl>
                                        <p:attrNameLst>
                                          <p:attrName>style.visibility</p:attrName>
                                        </p:attrNameLst>
                                      </p:cBhvr>
                                      <p:to>
                                        <p:strVal val="visible"/>
                                      </p:to>
                                    </p:set>
                                    <p:animEffect transition="in" filter="fade">
                                      <p:cBhvr>
                                        <p:cTn id="10" dur="500"/>
                                        <p:tgtEl>
                                          <p:spTgt spid="17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2"/>
                                        </p:tgtEl>
                                        <p:attrNameLst>
                                          <p:attrName>style.visibility</p:attrName>
                                        </p:attrNameLst>
                                      </p:cBhvr>
                                      <p:to>
                                        <p:strVal val="visible"/>
                                      </p:to>
                                    </p:set>
                                    <p:animEffect transition="in" filter="fade">
                                      <p:cBhvr>
                                        <p:cTn id="13" dur="500"/>
                                        <p:tgtEl>
                                          <p:spTgt spid="17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3"/>
                                        </p:tgtEl>
                                        <p:attrNameLst>
                                          <p:attrName>style.visibility</p:attrName>
                                        </p:attrNameLst>
                                      </p:cBhvr>
                                      <p:to>
                                        <p:strVal val="visible"/>
                                      </p:to>
                                    </p:set>
                                    <p:animEffect transition="in" filter="fade">
                                      <p:cBhvr>
                                        <p:cTn id="16" dur="500"/>
                                        <p:tgtEl>
                                          <p:spTgt spid="17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4"/>
                                        </p:tgtEl>
                                        <p:attrNameLst>
                                          <p:attrName>style.visibility</p:attrName>
                                        </p:attrNameLst>
                                      </p:cBhvr>
                                      <p:to>
                                        <p:strVal val="visible"/>
                                      </p:to>
                                    </p:set>
                                    <p:animEffect transition="in" filter="fade">
                                      <p:cBhvr>
                                        <p:cTn id="19" dur="500"/>
                                        <p:tgtEl>
                                          <p:spTgt spid="17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5"/>
                                        </p:tgtEl>
                                        <p:attrNameLst>
                                          <p:attrName>style.visibility</p:attrName>
                                        </p:attrNameLst>
                                      </p:cBhvr>
                                      <p:to>
                                        <p:strVal val="visible"/>
                                      </p:to>
                                    </p:set>
                                    <p:animEffect transition="in" filter="fade">
                                      <p:cBhvr>
                                        <p:cTn id="22" dur="500"/>
                                        <p:tgtEl>
                                          <p:spTgt spid="17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6"/>
                                        </p:tgtEl>
                                        <p:attrNameLst>
                                          <p:attrName>style.visibility</p:attrName>
                                        </p:attrNameLst>
                                      </p:cBhvr>
                                      <p:to>
                                        <p:strVal val="visible"/>
                                      </p:to>
                                    </p:set>
                                    <p:animEffect transition="in" filter="fade">
                                      <p:cBhvr>
                                        <p:cTn id="25" dur="500"/>
                                        <p:tgtEl>
                                          <p:spTgt spid="17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7"/>
                                        </p:tgtEl>
                                        <p:attrNameLst>
                                          <p:attrName>style.visibility</p:attrName>
                                        </p:attrNameLst>
                                      </p:cBhvr>
                                      <p:to>
                                        <p:strVal val="visible"/>
                                      </p:to>
                                    </p:set>
                                    <p:animEffect transition="in" filter="fade">
                                      <p:cBhvr>
                                        <p:cTn id="28" dur="500"/>
                                        <p:tgtEl>
                                          <p:spTgt spid="17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8"/>
                                        </p:tgtEl>
                                        <p:attrNameLst>
                                          <p:attrName>style.visibility</p:attrName>
                                        </p:attrNameLst>
                                      </p:cBhvr>
                                      <p:to>
                                        <p:strVal val="visible"/>
                                      </p:to>
                                    </p:set>
                                    <p:animEffect transition="in" filter="fade">
                                      <p:cBhvr>
                                        <p:cTn id="31" dur="500"/>
                                        <p:tgtEl>
                                          <p:spTgt spid="17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9"/>
                                        </p:tgtEl>
                                        <p:attrNameLst>
                                          <p:attrName>style.visibility</p:attrName>
                                        </p:attrNameLst>
                                      </p:cBhvr>
                                      <p:to>
                                        <p:strVal val="visible"/>
                                      </p:to>
                                    </p:set>
                                    <p:animEffect transition="in" filter="fade">
                                      <p:cBhvr>
                                        <p:cTn id="34" dur="500"/>
                                        <p:tgtEl>
                                          <p:spTgt spid="17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80"/>
                                        </p:tgtEl>
                                        <p:attrNameLst>
                                          <p:attrName>style.visibility</p:attrName>
                                        </p:attrNameLst>
                                      </p:cBhvr>
                                      <p:to>
                                        <p:strVal val="visible"/>
                                      </p:to>
                                    </p:set>
                                    <p:animEffect transition="in" filter="fade">
                                      <p:cBhvr>
                                        <p:cTn id="37" dur="500"/>
                                        <p:tgtEl>
                                          <p:spTgt spid="18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1"/>
                                        </p:tgtEl>
                                        <p:attrNameLst>
                                          <p:attrName>style.visibility</p:attrName>
                                        </p:attrNameLst>
                                      </p:cBhvr>
                                      <p:to>
                                        <p:strVal val="visible"/>
                                      </p:to>
                                    </p:set>
                                    <p:animEffect transition="in" filter="fade">
                                      <p:cBhvr>
                                        <p:cTn id="40" dur="500"/>
                                        <p:tgtEl>
                                          <p:spTgt spid="18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2"/>
                                        </p:tgtEl>
                                        <p:attrNameLst>
                                          <p:attrName>style.visibility</p:attrName>
                                        </p:attrNameLst>
                                      </p:cBhvr>
                                      <p:to>
                                        <p:strVal val="visible"/>
                                      </p:to>
                                    </p:set>
                                    <p:animEffect transition="in" filter="fade">
                                      <p:cBhvr>
                                        <p:cTn id="43" dur="500"/>
                                        <p:tgtEl>
                                          <p:spTgt spid="182"/>
                                        </p:tgtEl>
                                      </p:cBhvr>
                                    </p:animEffect>
                                  </p:childTnLst>
                                </p:cTn>
                              </p:par>
                              <p:par>
                                <p:cTn id="44" presetID="10" presetClass="entr" presetSubtype="0" fill="hold" nodeType="withEffect">
                                  <p:stCondLst>
                                    <p:cond delay="0"/>
                                  </p:stCondLst>
                                  <p:childTnLst>
                                    <p:set>
                                      <p:cBhvr>
                                        <p:cTn id="45" dur="1" fill="hold">
                                          <p:stCondLst>
                                            <p:cond delay="0"/>
                                          </p:stCondLst>
                                        </p:cTn>
                                        <p:tgtEl>
                                          <p:spTgt spid="183"/>
                                        </p:tgtEl>
                                        <p:attrNameLst>
                                          <p:attrName>style.visibility</p:attrName>
                                        </p:attrNameLst>
                                      </p:cBhvr>
                                      <p:to>
                                        <p:strVal val="visible"/>
                                      </p:to>
                                    </p:set>
                                    <p:animEffect transition="in" filter="fade">
                                      <p:cBhvr>
                                        <p:cTn id="46" dur="500"/>
                                        <p:tgtEl>
                                          <p:spTgt spid="183"/>
                                        </p:tgtEl>
                                      </p:cBhvr>
                                    </p:animEffect>
                                  </p:childTnLst>
                                </p:cTn>
                              </p:par>
                              <p:par>
                                <p:cTn id="47" presetID="10" presetClass="entr" presetSubtype="0" fill="hold" nodeType="withEffect">
                                  <p:stCondLst>
                                    <p:cond delay="0"/>
                                  </p:stCondLst>
                                  <p:childTnLst>
                                    <p:set>
                                      <p:cBhvr>
                                        <p:cTn id="48" dur="1" fill="hold">
                                          <p:stCondLst>
                                            <p:cond delay="0"/>
                                          </p:stCondLst>
                                        </p:cTn>
                                        <p:tgtEl>
                                          <p:spTgt spid="188"/>
                                        </p:tgtEl>
                                        <p:attrNameLst>
                                          <p:attrName>style.visibility</p:attrName>
                                        </p:attrNameLst>
                                      </p:cBhvr>
                                      <p:to>
                                        <p:strVal val="visible"/>
                                      </p:to>
                                    </p:set>
                                    <p:animEffect transition="in" filter="fade">
                                      <p:cBhvr>
                                        <p:cTn id="49" dur="500"/>
                                        <p:tgtEl>
                                          <p:spTgt spid="188"/>
                                        </p:tgtEl>
                                      </p:cBhvr>
                                    </p:animEffect>
                                  </p:childTnLst>
                                </p:cTn>
                              </p:par>
                              <p:par>
                                <p:cTn id="50" presetID="10" presetClass="entr" presetSubtype="0" fill="hold" nodeType="withEffect">
                                  <p:stCondLst>
                                    <p:cond delay="0"/>
                                  </p:stCondLst>
                                  <p:childTnLst>
                                    <p:set>
                                      <p:cBhvr>
                                        <p:cTn id="51" dur="1" fill="hold">
                                          <p:stCondLst>
                                            <p:cond delay="0"/>
                                          </p:stCondLst>
                                        </p:cTn>
                                        <p:tgtEl>
                                          <p:spTgt spid="196"/>
                                        </p:tgtEl>
                                        <p:attrNameLst>
                                          <p:attrName>style.visibility</p:attrName>
                                        </p:attrNameLst>
                                      </p:cBhvr>
                                      <p:to>
                                        <p:strVal val="visible"/>
                                      </p:to>
                                    </p:set>
                                    <p:animEffect transition="in" filter="fade">
                                      <p:cBhvr>
                                        <p:cTn id="52" dur="500"/>
                                        <p:tgtEl>
                                          <p:spTgt spid="196"/>
                                        </p:tgtEl>
                                      </p:cBhvr>
                                    </p:animEffect>
                                  </p:childTnLst>
                                </p:cTn>
                              </p:par>
                              <p:par>
                                <p:cTn id="53" presetID="10" presetClass="entr" presetSubtype="0" fill="hold" nodeType="withEffect">
                                  <p:stCondLst>
                                    <p:cond delay="0"/>
                                  </p:stCondLst>
                                  <p:childTnLst>
                                    <p:set>
                                      <p:cBhvr>
                                        <p:cTn id="54" dur="1" fill="hold">
                                          <p:stCondLst>
                                            <p:cond delay="0"/>
                                          </p:stCondLst>
                                        </p:cTn>
                                        <p:tgtEl>
                                          <p:spTgt spid="202"/>
                                        </p:tgtEl>
                                        <p:attrNameLst>
                                          <p:attrName>style.visibility</p:attrName>
                                        </p:attrNameLst>
                                      </p:cBhvr>
                                      <p:to>
                                        <p:strVal val="visible"/>
                                      </p:to>
                                    </p:set>
                                    <p:animEffect transition="in" filter="fade">
                                      <p:cBhvr>
                                        <p:cTn id="55" dur="500"/>
                                        <p:tgtEl>
                                          <p:spTgt spid="202"/>
                                        </p:tgtEl>
                                      </p:cBhvr>
                                    </p:animEffect>
                                  </p:childTnLst>
                                </p:cTn>
                              </p:par>
                              <p:par>
                                <p:cTn id="56" presetID="10" presetClass="entr" presetSubtype="0" fill="hold" nodeType="withEffect">
                                  <p:stCondLst>
                                    <p:cond delay="0"/>
                                  </p:stCondLst>
                                  <p:childTnLst>
                                    <p:set>
                                      <p:cBhvr>
                                        <p:cTn id="57" dur="1" fill="hold">
                                          <p:stCondLst>
                                            <p:cond delay="0"/>
                                          </p:stCondLst>
                                        </p:cTn>
                                        <p:tgtEl>
                                          <p:spTgt spid="210"/>
                                        </p:tgtEl>
                                        <p:attrNameLst>
                                          <p:attrName>style.visibility</p:attrName>
                                        </p:attrNameLst>
                                      </p:cBhvr>
                                      <p:to>
                                        <p:strVal val="visible"/>
                                      </p:to>
                                    </p:set>
                                    <p:animEffect transition="in" filter="fade">
                                      <p:cBhvr>
                                        <p:cTn id="58" dur="500"/>
                                        <p:tgtEl>
                                          <p:spTgt spid="210"/>
                                        </p:tgtEl>
                                      </p:cBhvr>
                                    </p:animEffect>
                                  </p:childTnLst>
                                </p:cTn>
                              </p:par>
                              <p:par>
                                <p:cTn id="59" presetID="10" presetClass="entr" presetSubtype="0" fill="hold" nodeType="withEffect">
                                  <p:stCondLst>
                                    <p:cond delay="0"/>
                                  </p:stCondLst>
                                  <p:childTnLst>
                                    <p:set>
                                      <p:cBhvr>
                                        <p:cTn id="60" dur="1" fill="hold">
                                          <p:stCondLst>
                                            <p:cond delay="0"/>
                                          </p:stCondLst>
                                        </p:cTn>
                                        <p:tgtEl>
                                          <p:spTgt spid="215"/>
                                        </p:tgtEl>
                                        <p:attrNameLst>
                                          <p:attrName>style.visibility</p:attrName>
                                        </p:attrNameLst>
                                      </p:cBhvr>
                                      <p:to>
                                        <p:strVal val="visible"/>
                                      </p:to>
                                    </p:set>
                                    <p:animEffect transition="in" filter="fade">
                                      <p:cBhvr>
                                        <p:cTn id="61" dur="500"/>
                                        <p:tgtEl>
                                          <p:spTgt spid="215"/>
                                        </p:tgtEl>
                                      </p:cBhvr>
                                    </p:animEffect>
                                  </p:childTnLst>
                                </p:cTn>
                              </p:par>
                              <p:par>
                                <p:cTn id="62" presetID="10" presetClass="entr" presetSubtype="0" fill="hold" nodeType="withEffect">
                                  <p:stCondLst>
                                    <p:cond delay="0"/>
                                  </p:stCondLst>
                                  <p:childTnLst>
                                    <p:set>
                                      <p:cBhvr>
                                        <p:cTn id="63" dur="1" fill="hold">
                                          <p:stCondLst>
                                            <p:cond delay="0"/>
                                          </p:stCondLst>
                                        </p:cTn>
                                        <p:tgtEl>
                                          <p:spTgt spid="221"/>
                                        </p:tgtEl>
                                        <p:attrNameLst>
                                          <p:attrName>style.visibility</p:attrName>
                                        </p:attrNameLst>
                                      </p:cBhvr>
                                      <p:to>
                                        <p:strVal val="visible"/>
                                      </p:to>
                                    </p:set>
                                    <p:animEffect transition="in" filter="fade">
                                      <p:cBhvr>
                                        <p:cTn id="64" dur="5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p:bldP spid="171" grpId="0"/>
      <p:bldP spid="172" grpId="0"/>
      <p:bldP spid="173" grpId="0"/>
      <p:bldP spid="174" grpId="0"/>
      <p:bldP spid="175" grpId="0"/>
      <p:bldP spid="176" grpId="0"/>
      <p:bldP spid="177" grpId="0"/>
      <p:bldP spid="178" grpId="0"/>
      <p:bldP spid="179" grpId="0"/>
      <p:bldP spid="180" grpId="0"/>
      <p:bldP spid="181" grpId="0"/>
      <p:bldP spid="18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grpSp>
        <p:nvGrpSpPr>
          <p:cNvPr id="317" name="Google Shape;317;p15"/>
          <p:cNvGrpSpPr/>
          <p:nvPr/>
        </p:nvGrpSpPr>
        <p:grpSpPr>
          <a:xfrm>
            <a:off x="3658512" y="1043647"/>
            <a:ext cx="5068253" cy="3281759"/>
            <a:chOff x="3859835" y="1508875"/>
            <a:chExt cx="2999515" cy="1398100"/>
          </a:xfrm>
        </p:grpSpPr>
        <p:sp>
          <p:nvSpPr>
            <p:cNvPr id="320" name="Google Shape;320;p15"/>
            <p:cNvSpPr/>
            <p:nvPr/>
          </p:nvSpPr>
          <p:spPr>
            <a:xfrm>
              <a:off x="4177750" y="1508875"/>
              <a:ext cx="2681600" cy="724925"/>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5"/>
            <p:cNvSpPr/>
            <p:nvPr/>
          </p:nvSpPr>
          <p:spPr>
            <a:xfrm>
              <a:off x="3859835" y="1628325"/>
              <a:ext cx="513490" cy="304050"/>
            </a:xfrm>
            <a:custGeom>
              <a:avLst/>
              <a:gdLst/>
              <a:ahLst/>
              <a:cxnLst/>
              <a:rect l="l" t="t" r="r" b="b"/>
              <a:pathLst>
                <a:path w="19446" h="19446" extrusionOk="0">
                  <a:moveTo>
                    <a:pt x="9723" y="1"/>
                  </a:moveTo>
                  <a:cubicBezTo>
                    <a:pt x="4371" y="1"/>
                    <a:pt x="1" y="4371"/>
                    <a:pt x="1" y="9723"/>
                  </a:cubicBezTo>
                  <a:cubicBezTo>
                    <a:pt x="1" y="15075"/>
                    <a:pt x="4371" y="19445"/>
                    <a:pt x="9723" y="19445"/>
                  </a:cubicBezTo>
                  <a:cubicBezTo>
                    <a:pt x="15075" y="19445"/>
                    <a:pt x="19446" y="15075"/>
                    <a:pt x="19446" y="9723"/>
                  </a:cubicBezTo>
                  <a:cubicBezTo>
                    <a:pt x="19446" y="4371"/>
                    <a:pt x="15075" y="1"/>
                    <a:pt x="972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15"/>
            <p:cNvSpPr/>
            <p:nvPr/>
          </p:nvSpPr>
          <p:spPr>
            <a:xfrm>
              <a:off x="4424775" y="2740700"/>
              <a:ext cx="166275" cy="166275"/>
            </a:xfrm>
            <a:custGeom>
              <a:avLst/>
              <a:gdLst/>
              <a:ahLst/>
              <a:cxnLst/>
              <a:rect l="l" t="t" r="r" b="b"/>
              <a:pathLst>
                <a:path w="6651" h="6651" extrusionOk="0">
                  <a:moveTo>
                    <a:pt x="3325" y="1932"/>
                  </a:moveTo>
                  <a:cubicBezTo>
                    <a:pt x="4085" y="1932"/>
                    <a:pt x="4719" y="2566"/>
                    <a:pt x="4719" y="3326"/>
                  </a:cubicBezTo>
                  <a:cubicBezTo>
                    <a:pt x="4719" y="4117"/>
                    <a:pt x="4085" y="4719"/>
                    <a:pt x="3325" y="4719"/>
                  </a:cubicBezTo>
                  <a:cubicBezTo>
                    <a:pt x="2534" y="4719"/>
                    <a:pt x="1932" y="4117"/>
                    <a:pt x="1932" y="3326"/>
                  </a:cubicBezTo>
                  <a:cubicBezTo>
                    <a:pt x="1932" y="2566"/>
                    <a:pt x="2534" y="1932"/>
                    <a:pt x="3325" y="1932"/>
                  </a:cubicBezTo>
                  <a:close/>
                  <a:moveTo>
                    <a:pt x="3104" y="0"/>
                  </a:moveTo>
                  <a:cubicBezTo>
                    <a:pt x="2977" y="0"/>
                    <a:pt x="2850" y="127"/>
                    <a:pt x="2850" y="254"/>
                  </a:cubicBezTo>
                  <a:lnTo>
                    <a:pt x="2850" y="1267"/>
                  </a:lnTo>
                  <a:cubicBezTo>
                    <a:pt x="2597" y="1299"/>
                    <a:pt x="2375" y="1394"/>
                    <a:pt x="2185" y="1520"/>
                  </a:cubicBezTo>
                  <a:lnTo>
                    <a:pt x="1488" y="824"/>
                  </a:lnTo>
                  <a:cubicBezTo>
                    <a:pt x="1441" y="776"/>
                    <a:pt x="1370" y="752"/>
                    <a:pt x="1298" y="752"/>
                  </a:cubicBezTo>
                  <a:cubicBezTo>
                    <a:pt x="1227" y="752"/>
                    <a:pt x="1156" y="776"/>
                    <a:pt x="1108" y="824"/>
                  </a:cubicBezTo>
                  <a:lnTo>
                    <a:pt x="823" y="1109"/>
                  </a:lnTo>
                  <a:cubicBezTo>
                    <a:pt x="728" y="1235"/>
                    <a:pt x="728" y="1394"/>
                    <a:pt x="823" y="1489"/>
                  </a:cubicBezTo>
                  <a:lnTo>
                    <a:pt x="1520" y="2185"/>
                  </a:lnTo>
                  <a:cubicBezTo>
                    <a:pt x="1393" y="2407"/>
                    <a:pt x="1298" y="2629"/>
                    <a:pt x="1235" y="2851"/>
                  </a:cubicBezTo>
                  <a:lnTo>
                    <a:pt x="253" y="2851"/>
                  </a:lnTo>
                  <a:cubicBezTo>
                    <a:pt x="95" y="2851"/>
                    <a:pt x="0" y="2977"/>
                    <a:pt x="0" y="3136"/>
                  </a:cubicBezTo>
                  <a:lnTo>
                    <a:pt x="0" y="3516"/>
                  </a:lnTo>
                  <a:cubicBezTo>
                    <a:pt x="0" y="3674"/>
                    <a:pt x="95" y="3801"/>
                    <a:pt x="253" y="3801"/>
                  </a:cubicBezTo>
                  <a:lnTo>
                    <a:pt x="1235" y="3801"/>
                  </a:lnTo>
                  <a:cubicBezTo>
                    <a:pt x="1298" y="4022"/>
                    <a:pt x="1393" y="4244"/>
                    <a:pt x="1520" y="4466"/>
                  </a:cubicBezTo>
                  <a:lnTo>
                    <a:pt x="823" y="5162"/>
                  </a:lnTo>
                  <a:cubicBezTo>
                    <a:pt x="728" y="5257"/>
                    <a:pt x="728" y="5447"/>
                    <a:pt x="823" y="5542"/>
                  </a:cubicBezTo>
                  <a:lnTo>
                    <a:pt x="1108" y="5827"/>
                  </a:lnTo>
                  <a:cubicBezTo>
                    <a:pt x="1156" y="5875"/>
                    <a:pt x="1227" y="5899"/>
                    <a:pt x="1298" y="5899"/>
                  </a:cubicBezTo>
                  <a:cubicBezTo>
                    <a:pt x="1370" y="5899"/>
                    <a:pt x="1441" y="5875"/>
                    <a:pt x="1488" y="5827"/>
                  </a:cubicBezTo>
                  <a:lnTo>
                    <a:pt x="2185" y="5131"/>
                  </a:lnTo>
                  <a:cubicBezTo>
                    <a:pt x="2375" y="5257"/>
                    <a:pt x="2597" y="5352"/>
                    <a:pt x="2850" y="5416"/>
                  </a:cubicBezTo>
                  <a:lnTo>
                    <a:pt x="2850" y="6397"/>
                  </a:lnTo>
                  <a:cubicBezTo>
                    <a:pt x="2850" y="6524"/>
                    <a:pt x="2977" y="6651"/>
                    <a:pt x="3104" y="6651"/>
                  </a:cubicBezTo>
                  <a:lnTo>
                    <a:pt x="3515" y="6651"/>
                  </a:lnTo>
                  <a:cubicBezTo>
                    <a:pt x="3674" y="6651"/>
                    <a:pt x="3769" y="6524"/>
                    <a:pt x="3769" y="6397"/>
                  </a:cubicBezTo>
                  <a:lnTo>
                    <a:pt x="3769" y="5416"/>
                  </a:lnTo>
                  <a:cubicBezTo>
                    <a:pt x="4022" y="5352"/>
                    <a:pt x="4244" y="5257"/>
                    <a:pt x="4465" y="5131"/>
                  </a:cubicBezTo>
                  <a:lnTo>
                    <a:pt x="5162" y="5827"/>
                  </a:lnTo>
                  <a:cubicBezTo>
                    <a:pt x="5210" y="5875"/>
                    <a:pt x="5273" y="5899"/>
                    <a:pt x="5340" y="5899"/>
                  </a:cubicBezTo>
                  <a:cubicBezTo>
                    <a:pt x="5408" y="5899"/>
                    <a:pt x="5479" y="5875"/>
                    <a:pt x="5542" y="5827"/>
                  </a:cubicBezTo>
                  <a:lnTo>
                    <a:pt x="5795" y="5542"/>
                  </a:lnTo>
                  <a:cubicBezTo>
                    <a:pt x="5922" y="5447"/>
                    <a:pt x="5922" y="5257"/>
                    <a:pt x="5795" y="5162"/>
                  </a:cubicBezTo>
                  <a:lnTo>
                    <a:pt x="5099" y="4466"/>
                  </a:lnTo>
                  <a:cubicBezTo>
                    <a:pt x="5257" y="4244"/>
                    <a:pt x="5352" y="4022"/>
                    <a:pt x="5384" y="3801"/>
                  </a:cubicBezTo>
                  <a:lnTo>
                    <a:pt x="6366" y="3801"/>
                  </a:lnTo>
                  <a:cubicBezTo>
                    <a:pt x="6524" y="3801"/>
                    <a:pt x="6651" y="3674"/>
                    <a:pt x="6651" y="3516"/>
                  </a:cubicBezTo>
                  <a:lnTo>
                    <a:pt x="6651" y="3136"/>
                  </a:lnTo>
                  <a:cubicBezTo>
                    <a:pt x="6651" y="2977"/>
                    <a:pt x="6524" y="2851"/>
                    <a:pt x="6366" y="2851"/>
                  </a:cubicBezTo>
                  <a:lnTo>
                    <a:pt x="5384" y="2851"/>
                  </a:lnTo>
                  <a:cubicBezTo>
                    <a:pt x="5352" y="2629"/>
                    <a:pt x="5257" y="2407"/>
                    <a:pt x="5099" y="2185"/>
                  </a:cubicBezTo>
                  <a:lnTo>
                    <a:pt x="5795" y="1489"/>
                  </a:lnTo>
                  <a:cubicBezTo>
                    <a:pt x="5922" y="1394"/>
                    <a:pt x="5922" y="1235"/>
                    <a:pt x="5795" y="1109"/>
                  </a:cubicBezTo>
                  <a:lnTo>
                    <a:pt x="5542" y="824"/>
                  </a:lnTo>
                  <a:cubicBezTo>
                    <a:pt x="5479" y="776"/>
                    <a:pt x="5408" y="752"/>
                    <a:pt x="5340" y="752"/>
                  </a:cubicBezTo>
                  <a:cubicBezTo>
                    <a:pt x="5273" y="752"/>
                    <a:pt x="5210" y="776"/>
                    <a:pt x="5162" y="824"/>
                  </a:cubicBezTo>
                  <a:lnTo>
                    <a:pt x="4465" y="1520"/>
                  </a:lnTo>
                  <a:cubicBezTo>
                    <a:pt x="4244" y="1394"/>
                    <a:pt x="4022" y="1299"/>
                    <a:pt x="3769" y="1267"/>
                  </a:cubicBezTo>
                  <a:lnTo>
                    <a:pt x="3769" y="254"/>
                  </a:lnTo>
                  <a:cubicBezTo>
                    <a:pt x="3769" y="127"/>
                    <a:pt x="3674" y="0"/>
                    <a:pt x="3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15"/>
            <p:cNvSpPr/>
            <p:nvPr/>
          </p:nvSpPr>
          <p:spPr>
            <a:xfrm>
              <a:off x="6368450" y="1530150"/>
              <a:ext cx="490100" cy="688825"/>
            </a:xfrm>
            <a:custGeom>
              <a:avLst/>
              <a:gdLst/>
              <a:ahLst/>
              <a:cxnLst/>
              <a:rect l="l" t="t" r="r" b="b"/>
              <a:pathLst>
                <a:path w="19604" h="27553" extrusionOk="0">
                  <a:moveTo>
                    <a:pt x="8393" y="1"/>
                  </a:moveTo>
                  <a:cubicBezTo>
                    <a:pt x="6683" y="6113"/>
                    <a:pt x="4371" y="22137"/>
                    <a:pt x="1" y="27553"/>
                  </a:cubicBezTo>
                  <a:cubicBezTo>
                    <a:pt x="8551" y="27299"/>
                    <a:pt x="14948" y="27014"/>
                    <a:pt x="16564" y="26729"/>
                  </a:cubicBezTo>
                  <a:cubicBezTo>
                    <a:pt x="19604" y="26222"/>
                    <a:pt x="15772" y="2471"/>
                    <a:pt x="13238" y="697"/>
                  </a:cubicBezTo>
                  <a:cubicBezTo>
                    <a:pt x="12890" y="444"/>
                    <a:pt x="11148" y="222"/>
                    <a:pt x="839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 name="Google Shape;418;p15"/>
          <p:cNvSpPr txBox="1"/>
          <p:nvPr/>
        </p:nvSpPr>
        <p:spPr>
          <a:xfrm>
            <a:off x="717400" y="411475"/>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800" dirty="0">
                <a:latin typeface="Fira Sans Medium"/>
                <a:ea typeface="Fira Sans Medium"/>
                <a:cs typeface="Fira Sans Medium"/>
                <a:sym typeface="Fira Sans Medium"/>
              </a:rPr>
              <a:t>PHẦN 01: TỔNG QUAN VỀ ĐỀ TÀI</a:t>
            </a:r>
            <a:endParaRPr sz="2800" dirty="0">
              <a:latin typeface="Fira Sans Medium"/>
              <a:ea typeface="Fira Sans Medium"/>
              <a:cs typeface="Fira Sans Medium"/>
              <a:sym typeface="Fira Sans Medium"/>
            </a:endParaRPr>
          </a:p>
        </p:txBody>
      </p:sp>
      <p:sp>
        <p:nvSpPr>
          <p:cNvPr id="420" name="Google Shape;420;p15"/>
          <p:cNvSpPr txBox="1"/>
          <p:nvPr/>
        </p:nvSpPr>
        <p:spPr>
          <a:xfrm>
            <a:off x="4536182" y="1164221"/>
            <a:ext cx="3842899" cy="1367143"/>
          </a:xfrm>
          <a:prstGeom prst="rect">
            <a:avLst/>
          </a:prstGeom>
          <a:noFill/>
          <a:ln>
            <a:noFill/>
          </a:ln>
        </p:spPr>
        <p:txBody>
          <a:bodyPr spcFirstLastPara="1" wrap="square" lIns="91425" tIns="91425" rIns="91425" bIns="91425" anchor="t" anchorCtr="0">
            <a:noAutofit/>
          </a:bodyPr>
          <a:lstStyle/>
          <a:p>
            <a:pPr lvl="0"/>
            <a:r>
              <a:rPr lang="vi-VN">
                <a:latin typeface="+mj-lt"/>
                <a:ea typeface="Fira Sans"/>
                <a:cs typeface="Fira Sans"/>
                <a:sym typeface="Fira Sans"/>
              </a:rPr>
              <a:t>Một trang web bán đồ điện tử là một nền tảng trực tuyến đa năng, cung cấp một loạt các sản phẩm điện tử từ các thương hiệu hàng đầu. Nó tạo điều kiện cho người tiêu dùng mua sắm một cách thuận tiện, từ việc so sánh giá cả và tính năng của sản phẩm, đến việc đặt hàng và theo dõi giao hàng</a:t>
            </a:r>
            <a:endParaRPr dirty="0">
              <a:latin typeface="+mj-lt"/>
              <a:ea typeface="Fira Sans"/>
              <a:cs typeface="Fira Sans"/>
              <a:sym typeface="Fira Sans"/>
            </a:endParaRPr>
          </a:p>
        </p:txBody>
      </p:sp>
      <p:pic>
        <p:nvPicPr>
          <p:cNvPr id="11" name="Picture 10">
            <a:extLst>
              <a:ext uri="{FF2B5EF4-FFF2-40B4-BE49-F238E27FC236}">
                <a16:creationId xmlns:a16="http://schemas.microsoft.com/office/drawing/2014/main" id="{3B7AFB14-201F-14A4-BCB3-E50F29F746B6}"/>
              </a:ext>
            </a:extLst>
          </p:cNvPr>
          <p:cNvPicPr>
            <a:picLocks noChangeAspect="1"/>
          </p:cNvPicPr>
          <p:nvPr/>
        </p:nvPicPr>
        <p:blipFill>
          <a:blip r:embed="rId3"/>
          <a:stretch>
            <a:fillRect/>
          </a:stretch>
        </p:blipFill>
        <p:spPr>
          <a:xfrm>
            <a:off x="5647269" y="2812991"/>
            <a:ext cx="2968410" cy="2334837"/>
          </a:xfrm>
          <a:prstGeom prst="rect">
            <a:avLst/>
          </a:prstGeom>
          <a:ln>
            <a:noFill/>
          </a:ln>
          <a:effectLst>
            <a:softEdge rad="112500"/>
          </a:effectLst>
        </p:spPr>
      </p:pic>
      <p:grpSp>
        <p:nvGrpSpPr>
          <p:cNvPr id="13" name="Google Shape;317;p15">
            <a:extLst>
              <a:ext uri="{FF2B5EF4-FFF2-40B4-BE49-F238E27FC236}">
                <a16:creationId xmlns:a16="http://schemas.microsoft.com/office/drawing/2014/main" id="{BF607932-B3BA-FC0D-FF0C-CCA670C7E46A}"/>
              </a:ext>
            </a:extLst>
          </p:cNvPr>
          <p:cNvGrpSpPr/>
          <p:nvPr/>
        </p:nvGrpSpPr>
        <p:grpSpPr>
          <a:xfrm>
            <a:off x="434943" y="3105258"/>
            <a:ext cx="5004696" cy="1701616"/>
            <a:chOff x="3999320" y="1507091"/>
            <a:chExt cx="2961900" cy="724925"/>
          </a:xfrm>
        </p:grpSpPr>
        <p:sp>
          <p:nvSpPr>
            <p:cNvPr id="14" name="Google Shape;320;p15">
              <a:extLst>
                <a:ext uri="{FF2B5EF4-FFF2-40B4-BE49-F238E27FC236}">
                  <a16:creationId xmlns:a16="http://schemas.microsoft.com/office/drawing/2014/main" id="{11065510-022E-FEE4-71CF-6FE6F002C6C8}"/>
                </a:ext>
              </a:extLst>
            </p:cNvPr>
            <p:cNvSpPr/>
            <p:nvPr/>
          </p:nvSpPr>
          <p:spPr>
            <a:xfrm>
              <a:off x="4011038" y="1507091"/>
              <a:ext cx="2681600" cy="724925"/>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23;p15">
              <a:extLst>
                <a:ext uri="{FF2B5EF4-FFF2-40B4-BE49-F238E27FC236}">
                  <a16:creationId xmlns:a16="http://schemas.microsoft.com/office/drawing/2014/main" id="{0F3C7B1D-7AC7-E838-AE73-F47DDDAC86E5}"/>
                </a:ext>
              </a:extLst>
            </p:cNvPr>
            <p:cNvSpPr/>
            <p:nvPr/>
          </p:nvSpPr>
          <p:spPr>
            <a:xfrm>
              <a:off x="6447730" y="1584865"/>
              <a:ext cx="513490" cy="304050"/>
            </a:xfrm>
            <a:custGeom>
              <a:avLst/>
              <a:gdLst/>
              <a:ahLst/>
              <a:cxnLst/>
              <a:rect l="l" t="t" r="r" b="b"/>
              <a:pathLst>
                <a:path w="19446" h="19446" extrusionOk="0">
                  <a:moveTo>
                    <a:pt x="9723" y="1"/>
                  </a:moveTo>
                  <a:cubicBezTo>
                    <a:pt x="4371" y="1"/>
                    <a:pt x="1" y="4371"/>
                    <a:pt x="1" y="9723"/>
                  </a:cubicBezTo>
                  <a:cubicBezTo>
                    <a:pt x="1" y="15075"/>
                    <a:pt x="4371" y="19445"/>
                    <a:pt x="9723" y="19445"/>
                  </a:cubicBezTo>
                  <a:cubicBezTo>
                    <a:pt x="15075" y="19445"/>
                    <a:pt x="19446" y="15075"/>
                    <a:pt x="19446" y="9723"/>
                  </a:cubicBezTo>
                  <a:cubicBezTo>
                    <a:pt x="19446" y="4371"/>
                    <a:pt x="15075" y="1"/>
                    <a:pt x="972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417;p15">
              <a:extLst>
                <a:ext uri="{FF2B5EF4-FFF2-40B4-BE49-F238E27FC236}">
                  <a16:creationId xmlns:a16="http://schemas.microsoft.com/office/drawing/2014/main" id="{B732F4A8-F857-A024-86ED-12E7603A8FB0}"/>
                </a:ext>
              </a:extLst>
            </p:cNvPr>
            <p:cNvSpPr/>
            <p:nvPr/>
          </p:nvSpPr>
          <p:spPr>
            <a:xfrm rot="10522197">
              <a:off x="3999320" y="1529606"/>
              <a:ext cx="490100" cy="688825"/>
            </a:xfrm>
            <a:custGeom>
              <a:avLst/>
              <a:gdLst/>
              <a:ahLst/>
              <a:cxnLst/>
              <a:rect l="l" t="t" r="r" b="b"/>
              <a:pathLst>
                <a:path w="19604" h="27553" extrusionOk="0">
                  <a:moveTo>
                    <a:pt x="8393" y="1"/>
                  </a:moveTo>
                  <a:cubicBezTo>
                    <a:pt x="6683" y="6113"/>
                    <a:pt x="4371" y="22137"/>
                    <a:pt x="1" y="27553"/>
                  </a:cubicBezTo>
                  <a:cubicBezTo>
                    <a:pt x="8551" y="27299"/>
                    <a:pt x="14948" y="27014"/>
                    <a:pt x="16564" y="26729"/>
                  </a:cubicBezTo>
                  <a:cubicBezTo>
                    <a:pt x="19604" y="26222"/>
                    <a:pt x="15772" y="2471"/>
                    <a:pt x="13238" y="697"/>
                  </a:cubicBezTo>
                  <a:cubicBezTo>
                    <a:pt x="12890" y="444"/>
                    <a:pt x="11148" y="222"/>
                    <a:pt x="839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 name="Google Shape;420;p15">
            <a:extLst>
              <a:ext uri="{FF2B5EF4-FFF2-40B4-BE49-F238E27FC236}">
                <a16:creationId xmlns:a16="http://schemas.microsoft.com/office/drawing/2014/main" id="{2688A716-0ABE-B591-DD18-D5BEA0774665}"/>
              </a:ext>
            </a:extLst>
          </p:cNvPr>
          <p:cNvSpPr txBox="1"/>
          <p:nvPr/>
        </p:nvSpPr>
        <p:spPr>
          <a:xfrm>
            <a:off x="1142890" y="3008591"/>
            <a:ext cx="3301653" cy="1871429"/>
          </a:xfrm>
          <a:prstGeom prst="rect">
            <a:avLst/>
          </a:prstGeom>
          <a:noFill/>
          <a:ln>
            <a:noFill/>
          </a:ln>
        </p:spPr>
        <p:txBody>
          <a:bodyPr spcFirstLastPara="1" wrap="square" lIns="91425" tIns="91425" rIns="91425" bIns="91425" anchor="t" anchorCtr="0">
            <a:noAutofit/>
          </a:bodyPr>
          <a:lstStyle/>
          <a:p>
            <a:pPr lvl="0"/>
            <a:r>
              <a:rPr lang="vi-VN">
                <a:latin typeface="+mj-lt"/>
                <a:ea typeface="Fira Sans"/>
                <a:cs typeface="Fira Sans"/>
                <a:sym typeface="Fira Sans"/>
              </a:rPr>
              <a:t>Trang web này cung cấp một giao diện người dùng thân thiện, cho phép khách hàng dễ dàng tìm kiếm và lọc các sản phẩm theo loại, thương hiệu, giá cả và các tiêu chí khác. Khách hàng có thể xem thông tin chi tiết về sản phẩm, bao gồm hình ảnh, đánh giá, và thông số kỹ thuật, giúp họ đưa ra quyết định mua hàng thông minh</a:t>
            </a:r>
            <a:endParaRPr lang="vi-VN" dirty="0">
              <a:latin typeface="+mj-lt"/>
              <a:ea typeface="Fira Sans"/>
              <a:cs typeface="Fira Sans"/>
              <a:sym typeface="Fira Sans"/>
            </a:endParaRPr>
          </a:p>
        </p:txBody>
      </p:sp>
      <p:pic>
        <p:nvPicPr>
          <p:cNvPr id="28" name="Picture 27">
            <a:extLst>
              <a:ext uri="{FF2B5EF4-FFF2-40B4-BE49-F238E27FC236}">
                <a16:creationId xmlns:a16="http://schemas.microsoft.com/office/drawing/2014/main" id="{BB5EF2DF-595D-D0E4-069A-E58F1236920B}"/>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244" b="97479" l="9877" r="98765">
                        <a14:foregroundMark x1="56348" y1="57132" x2="65432" y2="64706"/>
                        <a14:foregroundMark x1="53263" y1="54559" x2="54935" y2="55953"/>
                        <a14:foregroundMark x1="46194" y1="48665" x2="51348" y2="52963"/>
                        <a14:foregroundMark x1="24853" y1="30871" x2="45706" y2="48258"/>
                        <a14:foregroundMark x1="36173" y1="59664" x2="16667" y2="56303"/>
                        <a14:foregroundMark x1="65432" y1="64706" x2="48869" y2="61852"/>
                        <a14:foregroundMark x1="16667" y1="56303" x2="33333" y2="38655"/>
                        <a14:foregroundMark x1="64198" y1="32773" x2="62963" y2="47059"/>
                        <a14:foregroundMark x1="71605" y1="47059" x2="75309" y2="56303"/>
                        <a14:foregroundMark x1="75309" y1="56303" x2="75309" y2="56303"/>
                        <a14:foregroundMark x1="75309" y1="56303" x2="71605" y2="47899"/>
                        <a14:foregroundMark x1="71605" y1="47899" x2="85947" y2="82235"/>
                        <a14:foregroundMark x1="65522" y1="83293" x2="46296" y2="77311"/>
                        <a14:foregroundMark x1="52275" y1="73657" x2="76543" y2="58824"/>
                        <a14:foregroundMark x1="46296" y1="77311" x2="49808" y2="75164"/>
                        <a14:foregroundMark x1="82220" y1="82404" x2="82716" y2="72269"/>
                        <a14:foregroundMark x1="90123" y1="73109" x2="93748" y2="81881"/>
                        <a14:backgroundMark x1="20988" y1="28571" x2="20988" y2="25210"/>
                        <a14:backgroundMark x1="20370" y1="25210" x2="23457" y2="31933"/>
                        <a14:backgroundMark x1="18519" y1="28571" x2="13580" y2="26050"/>
                        <a14:backgroundMark x1="16667" y1="24370" x2="20988" y2="26050"/>
                        <a14:backgroundMark x1="43827" y1="63025" x2="45679" y2="64706"/>
                        <a14:backgroundMark x1="45062" y1="62185" x2="45679" y2="63866"/>
                        <a14:backgroundMark x1="48148" y1="63025" x2="44444" y2="61345"/>
                        <a14:backgroundMark x1="45062" y1="60504" x2="43210" y2="60504"/>
                        <a14:backgroundMark x1="42593" y1="59664" x2="42593" y2="63025"/>
                        <a14:backgroundMark x1="48765" y1="61345" x2="48765" y2="59664"/>
                        <a14:backgroundMark x1="58642" y1="98319" x2="95679" y2="96639"/>
                        <a14:backgroundMark x1="95679" y1="96639" x2="99383" y2="96639"/>
                        <a14:backgroundMark x1="93210" y1="94118" x2="97531" y2="95798"/>
                      </a14:backgroundRemoval>
                    </a14:imgEffect>
                  </a14:imgLayer>
                </a14:imgProps>
              </a:ext>
            </a:extLst>
          </a:blip>
          <a:stretch>
            <a:fillRect/>
          </a:stretch>
        </p:blipFill>
        <p:spPr>
          <a:xfrm>
            <a:off x="4659456" y="3392504"/>
            <a:ext cx="652726" cy="479472"/>
          </a:xfrm>
          <a:prstGeom prst="rect">
            <a:avLst/>
          </a:prstGeom>
        </p:spPr>
      </p:pic>
      <p:pic>
        <p:nvPicPr>
          <p:cNvPr id="30" name="Picture 29">
            <a:extLst>
              <a:ext uri="{FF2B5EF4-FFF2-40B4-BE49-F238E27FC236}">
                <a16:creationId xmlns:a16="http://schemas.microsoft.com/office/drawing/2014/main" id="{AE5A3B13-5FC0-D1B8-BE66-A9C5DF900EC9}"/>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8571" b="89524" l="9091" r="89899">
                        <a14:foregroundMark x1="15152" y1="23810" x2="49495" y2="18095"/>
                        <a14:foregroundMark x1="36364" y1="8571" x2="60606" y2="9524"/>
                        <a14:foregroundMark x1="17172" y1="28571" x2="28283" y2="43810"/>
                        <a14:foregroundMark x1="22222" y1="40952" x2="73737" y2="30476"/>
                        <a14:foregroundMark x1="73737" y1="30476" x2="42424" y2="44762"/>
                        <a14:foregroundMark x1="15152" y1="57143" x2="72727" y2="79048"/>
                        <a14:foregroundMark x1="72727" y1="79048" x2="77778" y2="54286"/>
                        <a14:foregroundMark x1="14141" y1="59048" x2="12121" y2="60000"/>
                        <a14:backgroundMark x1="8081" y1="60000" x2="10101" y2="60000"/>
                      </a14:backgroundRemoval>
                    </a14:imgEffect>
                  </a14:imgLayer>
                </a14:imgProps>
              </a:ext>
            </a:extLst>
          </a:blip>
          <a:stretch>
            <a:fillRect/>
          </a:stretch>
        </p:blipFill>
        <p:spPr>
          <a:xfrm>
            <a:off x="3821213" y="1393330"/>
            <a:ext cx="542236" cy="575100"/>
          </a:xfrm>
          <a:prstGeom prst="rect">
            <a:avLst/>
          </a:prstGeom>
        </p:spPr>
      </p:pic>
      <p:pic>
        <p:nvPicPr>
          <p:cNvPr id="31" name="Picture 30">
            <a:extLst>
              <a:ext uri="{FF2B5EF4-FFF2-40B4-BE49-F238E27FC236}">
                <a16:creationId xmlns:a16="http://schemas.microsoft.com/office/drawing/2014/main" id="{9C4CE264-15AF-A233-D2E6-2F0FE67F3123}"/>
              </a:ext>
            </a:extLst>
          </p:cNvPr>
          <p:cNvPicPr>
            <a:picLocks noChangeAspect="1"/>
          </p:cNvPicPr>
          <p:nvPr/>
        </p:nvPicPr>
        <p:blipFill rotWithShape="1">
          <a:blip r:embed="rId8">
            <a:extLst>
              <a:ext uri="{BEBA8EAE-BF5A-486C-A8C5-ECC9F3942E4B}">
                <a14:imgProps xmlns:a14="http://schemas.microsoft.com/office/drawing/2010/main">
                  <a14:imgLayer r:embed="rId9">
                    <a14:imgEffect>
                      <a14:backgroundRemoval t="2451" b="98856" l="1483" r="95717">
                        <a14:foregroundMark x1="13509" y1="11928" x2="8896" y2="62745"/>
                        <a14:foregroundMark x1="8896" y1="62745" x2="35585" y2="94935"/>
                        <a14:foregroundMark x1="35585" y1="94935" x2="80560" y2="90033"/>
                        <a14:foregroundMark x1="80560" y1="90033" x2="97364" y2="55065"/>
                        <a14:foregroundMark x1="97364" y1="55065" x2="92751" y2="20588"/>
                        <a14:foregroundMark x1="92751" y1="20588" x2="80560" y2="0"/>
                        <a14:foregroundMark x1="80560" y1="0" x2="1483" y2="11765"/>
                        <a14:foregroundMark x1="1483" y1="11765" x2="11203" y2="21078"/>
                        <a14:foregroundMark x1="34596" y1="10948" x2="59638" y2="8987"/>
                        <a14:foregroundMark x1="59638" y1="8987" x2="95717" y2="13235"/>
                        <a14:foregroundMark x1="21746" y1="18791" x2="40692" y2="48856"/>
                        <a14:foregroundMark x1="40692" y1="48856" x2="48435" y2="47549"/>
                        <a14:foregroundMark x1="23064" y1="21569" x2="53213" y2="13399"/>
                        <a14:foregroundMark x1="53213" y1="13399" x2="80231" y2="24346"/>
                        <a14:foregroundMark x1="80231" y1="24346" x2="88138" y2="45425"/>
                        <a14:foregroundMark x1="88138" y1="45425" x2="63756" y2="83007"/>
                        <a14:foregroundMark x1="63756" y1="83007" x2="36738" y2="80065"/>
                        <a14:foregroundMark x1="36738" y1="80065" x2="16145" y2="57190"/>
                        <a14:foregroundMark x1="16145" y1="57190" x2="33608" y2="35948"/>
                        <a14:foregroundMark x1="33608" y1="35948" x2="25041" y2="17320"/>
                        <a14:foregroundMark x1="16310" y1="36601" x2="24712" y2="58660"/>
                        <a14:foregroundMark x1="24712" y1="58660" x2="60132" y2="73366"/>
                        <a14:foregroundMark x1="60132" y1="73366" x2="94563" y2="30392"/>
                        <a14:foregroundMark x1="94563" y1="30392" x2="70675" y2="2614"/>
                        <a14:foregroundMark x1="70675" y1="2614" x2="27677" y2="17647"/>
                        <a14:foregroundMark x1="27677" y1="17647" x2="22735" y2="31536"/>
                        <a14:foregroundMark x1="55684" y1="11928" x2="72158" y2="27778"/>
                        <a14:foregroundMark x1="72158" y1="27778" x2="77924" y2="60131"/>
                        <a14:foregroundMark x1="77924" y1="60131" x2="39703" y2="71569"/>
                        <a14:foregroundMark x1="39703" y1="71569" x2="27018" y2="20098"/>
                        <a14:foregroundMark x1="27018" y1="20098" x2="57825" y2="9641"/>
                        <a14:foregroundMark x1="57825" y1="9641" x2="63097" y2="14216"/>
                        <a14:foregroundMark x1="60297" y1="10948" x2="37891" y2="12745"/>
                        <a14:foregroundMark x1="37891" y1="12745" x2="33278" y2="51471"/>
                        <a14:foregroundMark x1="33278" y1="51471" x2="75288" y2="55392"/>
                        <a14:foregroundMark x1="75288" y1="55392" x2="76771" y2="18791"/>
                        <a14:foregroundMark x1="76771" y1="18791" x2="56672" y2="9150"/>
                        <a14:foregroundMark x1="60791" y1="14706" x2="51071" y2="77778"/>
                        <a14:foregroundMark x1="51071" y1="77778" x2="75783" y2="46078"/>
                        <a14:foregroundMark x1="75783" y1="46078" x2="66063" y2="20752"/>
                        <a14:foregroundMark x1="66063" y1="20752" x2="57990" y2="13235"/>
                        <a14:foregroundMark x1="45634" y1="10948" x2="45305" y2="45588"/>
                        <a14:foregroundMark x1="45305" y1="45588" x2="70181" y2="56373"/>
                        <a14:foregroundMark x1="70181" y1="56373" x2="53707" y2="16667"/>
                        <a14:foregroundMark x1="53707" y1="16667" x2="32784" y2="28758"/>
                        <a14:foregroundMark x1="41516" y1="30556" x2="37727" y2="57843"/>
                        <a14:foregroundMark x1="37727" y1="57843" x2="47282" y2="38562"/>
                        <a14:foregroundMark x1="47282" y1="38562" x2="38715" y2="27941"/>
                        <a14:foregroundMark x1="47446" y1="41176" x2="40527" y2="42974"/>
                        <a14:foregroundMark x1="46952" y1="51634" x2="50247" y2="47059"/>
                        <a14:foregroundMark x1="42504" y1="55719" x2="47446" y2="55719"/>
                        <a14:foregroundMark x1="28171" y1="75654" x2="14992" y2="98856"/>
                        <a14:foregroundMark x1="14992" y1="98856" x2="53213" y2="72222"/>
                        <a14:foregroundMark x1="53213" y1="72222" x2="47941" y2="70752"/>
                        <a14:foregroundMark x1="60791" y1="73856" x2="74135" y2="89869"/>
                        <a14:foregroundMark x1="78913" y1="90033" x2="74794" y2="79412"/>
                      </a14:backgroundRemoval>
                    </a14:imgEffect>
                  </a14:imgLayer>
                </a14:imgProps>
              </a:ext>
            </a:extLst>
          </a:blip>
          <a:srcRect l="3755" t="5132" b="5077"/>
          <a:stretch/>
        </p:blipFill>
        <p:spPr>
          <a:xfrm>
            <a:off x="1011936" y="1043647"/>
            <a:ext cx="2091942" cy="196777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
                                        </p:tgtEl>
                                        <p:attrNameLst>
                                          <p:attrName>style.visibility</p:attrName>
                                        </p:attrNameLst>
                                      </p:cBhvr>
                                      <p:to>
                                        <p:strVal val="visible"/>
                                      </p:to>
                                    </p:set>
                                    <p:animEffect transition="in" filter="fade">
                                      <p:cBhvr>
                                        <p:cTn id="7" dur="500"/>
                                        <p:tgtEl>
                                          <p:spTgt spid="3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8"/>
                                        </p:tgtEl>
                                        <p:attrNameLst>
                                          <p:attrName>style.visibility</p:attrName>
                                        </p:attrNameLst>
                                      </p:cBhvr>
                                      <p:to>
                                        <p:strVal val="visible"/>
                                      </p:to>
                                    </p:set>
                                    <p:animEffect transition="in" filter="fade">
                                      <p:cBhvr>
                                        <p:cTn id="10" dur="500"/>
                                        <p:tgtEl>
                                          <p:spTgt spid="4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20"/>
                                        </p:tgtEl>
                                        <p:attrNameLst>
                                          <p:attrName>style.visibility</p:attrName>
                                        </p:attrNameLst>
                                      </p:cBhvr>
                                      <p:to>
                                        <p:strVal val="visible"/>
                                      </p:to>
                                    </p:set>
                                    <p:animEffect transition="in" filter="fade">
                                      <p:cBhvr>
                                        <p:cTn id="13" dur="500"/>
                                        <p:tgtEl>
                                          <p:spTgt spid="420"/>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par>
                                <p:cTn id="26" presetID="10" presetClass="entr" presetSubtype="0"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 grpId="0"/>
      <p:bldP spid="420"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68"/>
        <p:cNvGrpSpPr/>
        <p:nvPr/>
      </p:nvGrpSpPr>
      <p:grpSpPr>
        <a:xfrm>
          <a:off x="0" y="0"/>
          <a:ext cx="0" cy="0"/>
          <a:chOff x="0" y="0"/>
          <a:chExt cx="0" cy="0"/>
        </a:xfrm>
      </p:grpSpPr>
      <p:sp>
        <p:nvSpPr>
          <p:cNvPr id="2995" name="Google Shape;2995;p33"/>
          <p:cNvSpPr txBox="1"/>
          <p:nvPr/>
        </p:nvSpPr>
        <p:spPr>
          <a:xfrm>
            <a:off x="583820" y="374881"/>
            <a:ext cx="7723500" cy="474900"/>
          </a:xfrm>
          <a:prstGeom prst="rect">
            <a:avLst/>
          </a:prstGeom>
          <a:noFill/>
          <a:ln>
            <a:noFill/>
          </a:ln>
        </p:spPr>
        <p:txBody>
          <a:bodyPr spcFirstLastPara="1" wrap="square" lIns="91425" tIns="91425" rIns="91425" bIns="91425" anchor="ctr" anchorCtr="0">
            <a:noAutofit/>
          </a:bodyPr>
          <a:lstStyle/>
          <a:p>
            <a:pPr algn="ctr"/>
            <a:r>
              <a:rPr lang="vi-VN" sz="2800" dirty="0">
                <a:latin typeface="Fira Sans Medium"/>
                <a:ea typeface="Fira Sans Medium"/>
                <a:cs typeface="Fira Sans Medium"/>
                <a:sym typeface="Fira Sans Medium"/>
              </a:rPr>
              <a:t>PHẦN 02</a:t>
            </a:r>
            <a:r>
              <a:rPr lang="vi-VN" sz="2800">
                <a:latin typeface="Fira Sans Medium"/>
                <a:ea typeface="Fira Sans Medium"/>
                <a:cs typeface="Fira Sans Medium"/>
                <a:sym typeface="Fira Sans Medium"/>
              </a:rPr>
              <a:t>: Công nghệ sử dụng</a:t>
            </a:r>
            <a:endParaRPr lang="vi-VN" sz="2800" dirty="0">
              <a:latin typeface="Fira Sans Medium"/>
              <a:ea typeface="Fira Sans Medium"/>
              <a:cs typeface="Fira Sans Medium"/>
              <a:sym typeface="Fira Sans Medium"/>
            </a:endParaRPr>
          </a:p>
        </p:txBody>
      </p:sp>
      <p:pic>
        <p:nvPicPr>
          <p:cNvPr id="1026" name="Picture 2" descr="Spring Boot - Wikipedia">
            <a:extLst>
              <a:ext uri="{FF2B5EF4-FFF2-40B4-BE49-F238E27FC236}">
                <a16:creationId xmlns:a16="http://schemas.microsoft.com/office/drawing/2014/main" id="{ACA9D0B9-D504-DDCF-67FD-3151D502E5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0147" y="1358881"/>
            <a:ext cx="1365500" cy="1365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ue.js - Wikipedia">
            <a:extLst>
              <a:ext uri="{FF2B5EF4-FFF2-40B4-BE49-F238E27FC236}">
                <a16:creationId xmlns:a16="http://schemas.microsoft.com/office/drawing/2014/main" id="{17900C78-262C-1115-683E-7F6C3A1A42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8997" y="1446721"/>
            <a:ext cx="1372700" cy="118982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ostgreSQL là gì? 11 tính năng của PostgreSQL | BKHOST">
            <a:extLst>
              <a:ext uri="{FF2B5EF4-FFF2-40B4-BE49-F238E27FC236}">
                <a16:creationId xmlns:a16="http://schemas.microsoft.com/office/drawing/2014/main" id="{0DE0A6EE-ECA8-9520-9634-40819E0CCC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5047" y="1358881"/>
            <a:ext cx="2010650" cy="143617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10 Best Practices to Secure Your Node.js Application in Production | by  Afser Ali | Medium">
            <a:extLst>
              <a:ext uri="{FF2B5EF4-FFF2-40B4-BE49-F238E27FC236}">
                <a16:creationId xmlns:a16="http://schemas.microsoft.com/office/drawing/2014/main" id="{E645D591-85B3-2A9A-8FBD-7A8F9D31F9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8700" y="2852250"/>
            <a:ext cx="1733293" cy="17332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1541" name="Google Shape;1541;p18"/>
          <p:cNvSpPr txBox="1"/>
          <p:nvPr/>
        </p:nvSpPr>
        <p:spPr>
          <a:xfrm>
            <a:off x="573024" y="353568"/>
            <a:ext cx="8046720" cy="609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vi-VN" sz="2800" dirty="0">
                <a:latin typeface="Fira Sans Medium"/>
                <a:ea typeface="Fira Sans Medium"/>
                <a:cs typeface="Fira Sans Medium"/>
                <a:sym typeface="Fira Sans Medium"/>
              </a:rPr>
              <a:t>PHẦN 03: PHÂN TÍCH THIẾT KẾ HỆ THỐNG</a:t>
            </a:r>
            <a:endParaRPr sz="2800" dirty="0">
              <a:latin typeface="Fira Sans Medium"/>
              <a:ea typeface="Fira Sans Medium"/>
              <a:cs typeface="Fira Sans Medium"/>
              <a:sym typeface="Fira Sans Medium"/>
            </a:endParaRPr>
          </a:p>
        </p:txBody>
      </p:sp>
      <p:grpSp>
        <p:nvGrpSpPr>
          <p:cNvPr id="2847" name="Google Shape;2733;p31">
            <a:extLst>
              <a:ext uri="{FF2B5EF4-FFF2-40B4-BE49-F238E27FC236}">
                <a16:creationId xmlns:a16="http://schemas.microsoft.com/office/drawing/2014/main" id="{A19B8311-0105-2EB4-A3F7-487DDCA7C802}"/>
              </a:ext>
            </a:extLst>
          </p:cNvPr>
          <p:cNvGrpSpPr/>
          <p:nvPr/>
        </p:nvGrpSpPr>
        <p:grpSpPr>
          <a:xfrm>
            <a:off x="436034" y="1512476"/>
            <a:ext cx="4388630" cy="2746774"/>
            <a:chOff x="637925" y="1644150"/>
            <a:chExt cx="4767800" cy="2876350"/>
          </a:xfrm>
        </p:grpSpPr>
        <p:sp>
          <p:nvSpPr>
            <p:cNvPr id="2848" name="Google Shape;2734;p31">
              <a:extLst>
                <a:ext uri="{FF2B5EF4-FFF2-40B4-BE49-F238E27FC236}">
                  <a16:creationId xmlns:a16="http://schemas.microsoft.com/office/drawing/2014/main" id="{5DD6E0A2-AA29-BB91-0516-0B095146458C}"/>
                </a:ext>
              </a:extLst>
            </p:cNvPr>
            <p:cNvSpPr/>
            <p:nvPr/>
          </p:nvSpPr>
          <p:spPr>
            <a:xfrm>
              <a:off x="4961550" y="3378825"/>
              <a:ext cx="76025" cy="75225"/>
            </a:xfrm>
            <a:custGeom>
              <a:avLst/>
              <a:gdLst/>
              <a:ahLst/>
              <a:cxnLst/>
              <a:rect l="l" t="t" r="r" b="b"/>
              <a:pathLst>
                <a:path w="3041" h="3009" extrusionOk="0">
                  <a:moveTo>
                    <a:pt x="571" y="0"/>
                  </a:moveTo>
                  <a:lnTo>
                    <a:pt x="286" y="1521"/>
                  </a:lnTo>
                  <a:lnTo>
                    <a:pt x="1" y="3009"/>
                  </a:lnTo>
                  <a:lnTo>
                    <a:pt x="1521" y="2756"/>
                  </a:lnTo>
                  <a:lnTo>
                    <a:pt x="3041" y="2502"/>
                  </a:lnTo>
                  <a:lnTo>
                    <a:pt x="1806" y="1236"/>
                  </a:lnTo>
                  <a:lnTo>
                    <a:pt x="571"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735;p31">
              <a:extLst>
                <a:ext uri="{FF2B5EF4-FFF2-40B4-BE49-F238E27FC236}">
                  <a16:creationId xmlns:a16="http://schemas.microsoft.com/office/drawing/2014/main" id="{B3396263-80E0-BFF7-EDC0-DBABC0869FB9}"/>
                </a:ext>
              </a:extLst>
            </p:cNvPr>
            <p:cNvSpPr/>
            <p:nvPr/>
          </p:nvSpPr>
          <p:spPr>
            <a:xfrm>
              <a:off x="4165875" y="2603725"/>
              <a:ext cx="969100" cy="969100"/>
            </a:xfrm>
            <a:custGeom>
              <a:avLst/>
              <a:gdLst/>
              <a:ahLst/>
              <a:cxnLst/>
              <a:rect l="l" t="t" r="r" b="b"/>
              <a:pathLst>
                <a:path w="38764" h="38764" extrusionOk="0">
                  <a:moveTo>
                    <a:pt x="19382" y="254"/>
                  </a:moveTo>
                  <a:cubicBezTo>
                    <a:pt x="29928" y="254"/>
                    <a:pt x="38510" y="8836"/>
                    <a:pt x="38510" y="19382"/>
                  </a:cubicBezTo>
                  <a:cubicBezTo>
                    <a:pt x="38510" y="29928"/>
                    <a:pt x="29928" y="38510"/>
                    <a:pt x="19382" y="38510"/>
                  </a:cubicBezTo>
                  <a:cubicBezTo>
                    <a:pt x="8836" y="38510"/>
                    <a:pt x="254" y="29928"/>
                    <a:pt x="254" y="19382"/>
                  </a:cubicBezTo>
                  <a:cubicBezTo>
                    <a:pt x="254" y="8836"/>
                    <a:pt x="8836" y="254"/>
                    <a:pt x="19382" y="254"/>
                  </a:cubicBezTo>
                  <a:close/>
                  <a:moveTo>
                    <a:pt x="19382" y="1"/>
                  </a:moveTo>
                  <a:cubicBezTo>
                    <a:pt x="8709" y="1"/>
                    <a:pt x="0" y="8678"/>
                    <a:pt x="0" y="19382"/>
                  </a:cubicBezTo>
                  <a:cubicBezTo>
                    <a:pt x="0" y="30054"/>
                    <a:pt x="8709" y="38763"/>
                    <a:pt x="19382" y="38763"/>
                  </a:cubicBezTo>
                  <a:cubicBezTo>
                    <a:pt x="30054" y="38763"/>
                    <a:pt x="38763" y="30054"/>
                    <a:pt x="38763" y="19382"/>
                  </a:cubicBezTo>
                  <a:cubicBezTo>
                    <a:pt x="38763" y="8678"/>
                    <a:pt x="30054" y="1"/>
                    <a:pt x="19382"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736;p31">
              <a:extLst>
                <a:ext uri="{FF2B5EF4-FFF2-40B4-BE49-F238E27FC236}">
                  <a16:creationId xmlns:a16="http://schemas.microsoft.com/office/drawing/2014/main" id="{2E9A5970-5F52-3B7F-761C-7E907E6839C1}"/>
                </a:ext>
              </a:extLst>
            </p:cNvPr>
            <p:cNvSpPr/>
            <p:nvPr/>
          </p:nvSpPr>
          <p:spPr>
            <a:xfrm>
              <a:off x="4262450" y="2700325"/>
              <a:ext cx="775925" cy="775900"/>
            </a:xfrm>
            <a:custGeom>
              <a:avLst/>
              <a:gdLst/>
              <a:ahLst/>
              <a:cxnLst/>
              <a:rect l="l" t="t" r="r" b="b"/>
              <a:pathLst>
                <a:path w="31037" h="31036" extrusionOk="0">
                  <a:moveTo>
                    <a:pt x="15519" y="3737"/>
                  </a:moveTo>
                  <a:cubicBezTo>
                    <a:pt x="22011" y="3737"/>
                    <a:pt x="27300" y="8994"/>
                    <a:pt x="27300" y="15518"/>
                  </a:cubicBezTo>
                  <a:cubicBezTo>
                    <a:pt x="27300" y="22010"/>
                    <a:pt x="22011" y="27299"/>
                    <a:pt x="15519" y="27299"/>
                  </a:cubicBezTo>
                  <a:cubicBezTo>
                    <a:pt x="9027" y="27299"/>
                    <a:pt x="3738" y="22010"/>
                    <a:pt x="3738" y="15518"/>
                  </a:cubicBezTo>
                  <a:cubicBezTo>
                    <a:pt x="3738" y="8994"/>
                    <a:pt x="9027" y="3737"/>
                    <a:pt x="15519" y="3737"/>
                  </a:cubicBezTo>
                  <a:close/>
                  <a:moveTo>
                    <a:pt x="15519" y="0"/>
                  </a:moveTo>
                  <a:cubicBezTo>
                    <a:pt x="6936" y="0"/>
                    <a:pt x="1" y="6936"/>
                    <a:pt x="1" y="15518"/>
                  </a:cubicBezTo>
                  <a:cubicBezTo>
                    <a:pt x="1" y="24069"/>
                    <a:pt x="6936" y="31036"/>
                    <a:pt x="15519" y="31036"/>
                  </a:cubicBezTo>
                  <a:cubicBezTo>
                    <a:pt x="24069" y="31036"/>
                    <a:pt x="31037" y="24069"/>
                    <a:pt x="31037" y="15518"/>
                  </a:cubicBezTo>
                  <a:cubicBezTo>
                    <a:pt x="31037" y="6936"/>
                    <a:pt x="24101" y="0"/>
                    <a:pt x="15519"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737;p31">
              <a:extLst>
                <a:ext uri="{FF2B5EF4-FFF2-40B4-BE49-F238E27FC236}">
                  <a16:creationId xmlns:a16="http://schemas.microsoft.com/office/drawing/2014/main" id="{B93CE656-0B88-4EBC-D280-DABD8870B68D}"/>
                </a:ext>
              </a:extLst>
            </p:cNvPr>
            <p:cNvSpPr/>
            <p:nvPr/>
          </p:nvSpPr>
          <p:spPr>
            <a:xfrm>
              <a:off x="4124700" y="3044725"/>
              <a:ext cx="87125" cy="87100"/>
            </a:xfrm>
            <a:custGeom>
              <a:avLst/>
              <a:gdLst/>
              <a:ahLst/>
              <a:cxnLst/>
              <a:rect l="l" t="t" r="r" b="b"/>
              <a:pathLst>
                <a:path w="3485" h="3484" extrusionOk="0">
                  <a:moveTo>
                    <a:pt x="1742" y="0"/>
                  </a:moveTo>
                  <a:cubicBezTo>
                    <a:pt x="792" y="0"/>
                    <a:pt x="0" y="760"/>
                    <a:pt x="0" y="1742"/>
                  </a:cubicBezTo>
                  <a:cubicBezTo>
                    <a:pt x="0" y="2692"/>
                    <a:pt x="792" y="3484"/>
                    <a:pt x="1742" y="3484"/>
                  </a:cubicBezTo>
                  <a:cubicBezTo>
                    <a:pt x="2692" y="3484"/>
                    <a:pt x="3484" y="2692"/>
                    <a:pt x="3484" y="1742"/>
                  </a:cubicBezTo>
                  <a:cubicBezTo>
                    <a:pt x="3484" y="760"/>
                    <a:pt x="2724" y="0"/>
                    <a:pt x="174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738;p31">
              <a:extLst>
                <a:ext uri="{FF2B5EF4-FFF2-40B4-BE49-F238E27FC236}">
                  <a16:creationId xmlns:a16="http://schemas.microsoft.com/office/drawing/2014/main" id="{BA607257-1D80-185B-8B2C-664FC48FA959}"/>
                </a:ext>
              </a:extLst>
            </p:cNvPr>
            <p:cNvSpPr/>
            <p:nvPr/>
          </p:nvSpPr>
          <p:spPr>
            <a:xfrm>
              <a:off x="3571275" y="2058225"/>
              <a:ext cx="89500" cy="6375"/>
            </a:xfrm>
            <a:custGeom>
              <a:avLst/>
              <a:gdLst/>
              <a:ahLst/>
              <a:cxnLst/>
              <a:rect l="l" t="t" r="r" b="b"/>
              <a:pathLst>
                <a:path w="3580" h="255" extrusionOk="0">
                  <a:moveTo>
                    <a:pt x="159" y="1"/>
                  </a:moveTo>
                  <a:cubicBezTo>
                    <a:pt x="1" y="32"/>
                    <a:pt x="1" y="254"/>
                    <a:pt x="159" y="254"/>
                  </a:cubicBezTo>
                  <a:lnTo>
                    <a:pt x="3421" y="254"/>
                  </a:lnTo>
                  <a:cubicBezTo>
                    <a:pt x="3548" y="254"/>
                    <a:pt x="3579" y="127"/>
                    <a:pt x="3516" y="64"/>
                  </a:cubicBezTo>
                  <a:cubicBezTo>
                    <a:pt x="3453" y="1"/>
                    <a:pt x="3294" y="1"/>
                    <a:pt x="323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739;p31">
              <a:extLst>
                <a:ext uri="{FF2B5EF4-FFF2-40B4-BE49-F238E27FC236}">
                  <a16:creationId xmlns:a16="http://schemas.microsoft.com/office/drawing/2014/main" id="{708D69D9-2849-2ECC-4146-474E2AB26BEB}"/>
                </a:ext>
              </a:extLst>
            </p:cNvPr>
            <p:cNvSpPr/>
            <p:nvPr/>
          </p:nvSpPr>
          <p:spPr>
            <a:xfrm>
              <a:off x="3571275" y="2075450"/>
              <a:ext cx="89500" cy="5775"/>
            </a:xfrm>
            <a:custGeom>
              <a:avLst/>
              <a:gdLst/>
              <a:ahLst/>
              <a:cxnLst/>
              <a:rect l="l" t="t" r="r" b="b"/>
              <a:pathLst>
                <a:path w="3580" h="231" extrusionOk="0">
                  <a:moveTo>
                    <a:pt x="3354" y="1"/>
                  </a:moveTo>
                  <a:cubicBezTo>
                    <a:pt x="3286" y="1"/>
                    <a:pt x="3215" y="8"/>
                    <a:pt x="3168" y="8"/>
                  </a:cubicBezTo>
                  <a:lnTo>
                    <a:pt x="159" y="8"/>
                  </a:lnTo>
                  <a:cubicBezTo>
                    <a:pt x="1" y="8"/>
                    <a:pt x="1" y="230"/>
                    <a:pt x="159" y="230"/>
                  </a:cubicBezTo>
                  <a:lnTo>
                    <a:pt x="3421" y="230"/>
                  </a:lnTo>
                  <a:cubicBezTo>
                    <a:pt x="3516" y="230"/>
                    <a:pt x="3579" y="103"/>
                    <a:pt x="3516" y="40"/>
                  </a:cubicBezTo>
                  <a:cubicBezTo>
                    <a:pt x="3484" y="8"/>
                    <a:pt x="3421" y="1"/>
                    <a:pt x="335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740;p31">
              <a:extLst>
                <a:ext uri="{FF2B5EF4-FFF2-40B4-BE49-F238E27FC236}">
                  <a16:creationId xmlns:a16="http://schemas.microsoft.com/office/drawing/2014/main" id="{B0038B52-7BCC-1B07-8E86-CE052A5F77B1}"/>
                </a:ext>
              </a:extLst>
            </p:cNvPr>
            <p:cNvSpPr/>
            <p:nvPr/>
          </p:nvSpPr>
          <p:spPr>
            <a:xfrm>
              <a:off x="3571275" y="2092275"/>
              <a:ext cx="90300" cy="6350"/>
            </a:xfrm>
            <a:custGeom>
              <a:avLst/>
              <a:gdLst/>
              <a:ahLst/>
              <a:cxnLst/>
              <a:rect l="l" t="t" r="r" b="b"/>
              <a:pathLst>
                <a:path w="3612" h="254" extrusionOk="0">
                  <a:moveTo>
                    <a:pt x="159" y="1"/>
                  </a:moveTo>
                  <a:cubicBezTo>
                    <a:pt x="1" y="1"/>
                    <a:pt x="1" y="254"/>
                    <a:pt x="159" y="254"/>
                  </a:cubicBezTo>
                  <a:lnTo>
                    <a:pt x="3421" y="254"/>
                  </a:lnTo>
                  <a:cubicBezTo>
                    <a:pt x="3548" y="254"/>
                    <a:pt x="3611" y="64"/>
                    <a:pt x="3484" y="32"/>
                  </a:cubicBezTo>
                  <a:cubicBezTo>
                    <a:pt x="3421" y="1"/>
                    <a:pt x="3389" y="1"/>
                    <a:pt x="3358"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741;p31">
              <a:extLst>
                <a:ext uri="{FF2B5EF4-FFF2-40B4-BE49-F238E27FC236}">
                  <a16:creationId xmlns:a16="http://schemas.microsoft.com/office/drawing/2014/main" id="{F8739751-0962-43DC-3DA7-4C56F5773FB1}"/>
                </a:ext>
              </a:extLst>
            </p:cNvPr>
            <p:cNvSpPr/>
            <p:nvPr/>
          </p:nvSpPr>
          <p:spPr>
            <a:xfrm>
              <a:off x="3533275" y="2131850"/>
              <a:ext cx="127500" cy="5575"/>
            </a:xfrm>
            <a:custGeom>
              <a:avLst/>
              <a:gdLst/>
              <a:ahLst/>
              <a:cxnLst/>
              <a:rect l="l" t="t" r="r" b="b"/>
              <a:pathLst>
                <a:path w="5100" h="223" extrusionOk="0">
                  <a:moveTo>
                    <a:pt x="159" y="1"/>
                  </a:moveTo>
                  <a:cubicBezTo>
                    <a:pt x="1" y="1"/>
                    <a:pt x="1" y="223"/>
                    <a:pt x="159" y="223"/>
                  </a:cubicBezTo>
                  <a:lnTo>
                    <a:pt x="4941" y="223"/>
                  </a:lnTo>
                  <a:cubicBezTo>
                    <a:pt x="5099" y="223"/>
                    <a:pt x="5099" y="1"/>
                    <a:pt x="494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742;p31">
              <a:extLst>
                <a:ext uri="{FF2B5EF4-FFF2-40B4-BE49-F238E27FC236}">
                  <a16:creationId xmlns:a16="http://schemas.microsoft.com/office/drawing/2014/main" id="{D9C52E54-C6E3-B3F3-0132-788C8302475E}"/>
                </a:ext>
              </a:extLst>
            </p:cNvPr>
            <p:cNvSpPr/>
            <p:nvPr/>
          </p:nvSpPr>
          <p:spPr>
            <a:xfrm>
              <a:off x="3533275" y="2148500"/>
              <a:ext cx="127500" cy="6350"/>
            </a:xfrm>
            <a:custGeom>
              <a:avLst/>
              <a:gdLst/>
              <a:ahLst/>
              <a:cxnLst/>
              <a:rect l="l" t="t" r="r" b="b"/>
              <a:pathLst>
                <a:path w="5100" h="254" extrusionOk="0">
                  <a:moveTo>
                    <a:pt x="159" y="0"/>
                  </a:moveTo>
                  <a:cubicBezTo>
                    <a:pt x="1" y="0"/>
                    <a:pt x="1" y="253"/>
                    <a:pt x="159" y="253"/>
                  </a:cubicBezTo>
                  <a:lnTo>
                    <a:pt x="4941" y="253"/>
                  </a:lnTo>
                  <a:cubicBezTo>
                    <a:pt x="5099" y="253"/>
                    <a:pt x="5099" y="0"/>
                    <a:pt x="494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7" name="Google Shape;2743;p31">
              <a:extLst>
                <a:ext uri="{FF2B5EF4-FFF2-40B4-BE49-F238E27FC236}">
                  <a16:creationId xmlns:a16="http://schemas.microsoft.com/office/drawing/2014/main" id="{0E0F57B6-BA0C-90DE-ABA8-092706306CC6}"/>
                </a:ext>
              </a:extLst>
            </p:cNvPr>
            <p:cNvSpPr/>
            <p:nvPr/>
          </p:nvSpPr>
          <p:spPr>
            <a:xfrm>
              <a:off x="3406600" y="1949300"/>
              <a:ext cx="296925" cy="336975"/>
            </a:xfrm>
            <a:custGeom>
              <a:avLst/>
              <a:gdLst/>
              <a:ahLst/>
              <a:cxnLst/>
              <a:rect l="l" t="t" r="r" b="b"/>
              <a:pathLst>
                <a:path w="11877" h="13479" extrusionOk="0">
                  <a:moveTo>
                    <a:pt x="1837" y="241"/>
                  </a:moveTo>
                  <a:cubicBezTo>
                    <a:pt x="1996" y="1064"/>
                    <a:pt x="2407" y="3028"/>
                    <a:pt x="2439" y="3186"/>
                  </a:cubicBezTo>
                  <a:cubicBezTo>
                    <a:pt x="1932" y="3313"/>
                    <a:pt x="1426" y="3408"/>
                    <a:pt x="887" y="3503"/>
                  </a:cubicBezTo>
                  <a:cubicBezTo>
                    <a:pt x="697" y="2616"/>
                    <a:pt x="286" y="653"/>
                    <a:pt x="286" y="557"/>
                  </a:cubicBezTo>
                  <a:lnTo>
                    <a:pt x="1837" y="241"/>
                  </a:lnTo>
                  <a:close/>
                  <a:moveTo>
                    <a:pt x="3837" y="418"/>
                  </a:moveTo>
                  <a:cubicBezTo>
                    <a:pt x="3994" y="418"/>
                    <a:pt x="4151" y="440"/>
                    <a:pt x="4308" y="462"/>
                  </a:cubicBezTo>
                  <a:cubicBezTo>
                    <a:pt x="5036" y="589"/>
                    <a:pt x="5796" y="779"/>
                    <a:pt x="6524" y="969"/>
                  </a:cubicBezTo>
                  <a:cubicBezTo>
                    <a:pt x="6746" y="1033"/>
                    <a:pt x="6936" y="1096"/>
                    <a:pt x="7158" y="1159"/>
                  </a:cubicBezTo>
                  <a:cubicBezTo>
                    <a:pt x="7411" y="1223"/>
                    <a:pt x="7728" y="1286"/>
                    <a:pt x="7981" y="1444"/>
                  </a:cubicBezTo>
                  <a:cubicBezTo>
                    <a:pt x="8171" y="1571"/>
                    <a:pt x="8361" y="1761"/>
                    <a:pt x="8551" y="1888"/>
                  </a:cubicBezTo>
                  <a:cubicBezTo>
                    <a:pt x="8836" y="2109"/>
                    <a:pt x="9121" y="2331"/>
                    <a:pt x="9406" y="2553"/>
                  </a:cubicBezTo>
                  <a:lnTo>
                    <a:pt x="8076" y="2553"/>
                  </a:lnTo>
                  <a:cubicBezTo>
                    <a:pt x="8013" y="2553"/>
                    <a:pt x="7981" y="2521"/>
                    <a:pt x="7950" y="2489"/>
                  </a:cubicBezTo>
                  <a:cubicBezTo>
                    <a:pt x="7855" y="2394"/>
                    <a:pt x="7760" y="2299"/>
                    <a:pt x="7665" y="2236"/>
                  </a:cubicBezTo>
                  <a:cubicBezTo>
                    <a:pt x="7538" y="2141"/>
                    <a:pt x="7443" y="2046"/>
                    <a:pt x="7316" y="1951"/>
                  </a:cubicBezTo>
                  <a:cubicBezTo>
                    <a:pt x="7094" y="1761"/>
                    <a:pt x="6841" y="1508"/>
                    <a:pt x="6619" y="1286"/>
                  </a:cubicBezTo>
                  <a:cubicBezTo>
                    <a:pt x="6619" y="1254"/>
                    <a:pt x="6588" y="1254"/>
                    <a:pt x="6588" y="1223"/>
                  </a:cubicBezTo>
                  <a:cubicBezTo>
                    <a:pt x="6556" y="1201"/>
                    <a:pt x="6521" y="1191"/>
                    <a:pt x="6488" y="1191"/>
                  </a:cubicBezTo>
                  <a:cubicBezTo>
                    <a:pt x="6422" y="1191"/>
                    <a:pt x="6366" y="1233"/>
                    <a:pt x="6366" y="1318"/>
                  </a:cubicBezTo>
                  <a:cubicBezTo>
                    <a:pt x="6366" y="1381"/>
                    <a:pt x="6493" y="1476"/>
                    <a:pt x="6556" y="1539"/>
                  </a:cubicBezTo>
                  <a:cubicBezTo>
                    <a:pt x="6809" y="1793"/>
                    <a:pt x="7031" y="2046"/>
                    <a:pt x="7316" y="2268"/>
                  </a:cubicBezTo>
                  <a:cubicBezTo>
                    <a:pt x="7475" y="2394"/>
                    <a:pt x="7665" y="2521"/>
                    <a:pt x="7823" y="2679"/>
                  </a:cubicBezTo>
                  <a:cubicBezTo>
                    <a:pt x="8013" y="2838"/>
                    <a:pt x="8203" y="3059"/>
                    <a:pt x="8393" y="3249"/>
                  </a:cubicBezTo>
                  <a:cubicBezTo>
                    <a:pt x="8456" y="3344"/>
                    <a:pt x="8520" y="3408"/>
                    <a:pt x="8583" y="3503"/>
                  </a:cubicBezTo>
                  <a:cubicBezTo>
                    <a:pt x="8615" y="3566"/>
                    <a:pt x="8615" y="3629"/>
                    <a:pt x="8551" y="3661"/>
                  </a:cubicBezTo>
                  <a:cubicBezTo>
                    <a:pt x="8472" y="3709"/>
                    <a:pt x="8385" y="3724"/>
                    <a:pt x="8298" y="3724"/>
                  </a:cubicBezTo>
                  <a:cubicBezTo>
                    <a:pt x="8211" y="3724"/>
                    <a:pt x="8124" y="3709"/>
                    <a:pt x="8045" y="3693"/>
                  </a:cubicBezTo>
                  <a:cubicBezTo>
                    <a:pt x="7823" y="3661"/>
                    <a:pt x="7601" y="3534"/>
                    <a:pt x="7411" y="3376"/>
                  </a:cubicBezTo>
                  <a:cubicBezTo>
                    <a:pt x="7316" y="3281"/>
                    <a:pt x="7253" y="3186"/>
                    <a:pt x="7158" y="3091"/>
                  </a:cubicBezTo>
                  <a:cubicBezTo>
                    <a:pt x="7063" y="2996"/>
                    <a:pt x="6936" y="2996"/>
                    <a:pt x="6809" y="2933"/>
                  </a:cubicBezTo>
                  <a:cubicBezTo>
                    <a:pt x="6271" y="2743"/>
                    <a:pt x="5701" y="2553"/>
                    <a:pt x="5163" y="2268"/>
                  </a:cubicBezTo>
                  <a:cubicBezTo>
                    <a:pt x="5004" y="2173"/>
                    <a:pt x="4814" y="2078"/>
                    <a:pt x="4656" y="1951"/>
                  </a:cubicBezTo>
                  <a:cubicBezTo>
                    <a:pt x="4624" y="1919"/>
                    <a:pt x="4561" y="1888"/>
                    <a:pt x="4561" y="1824"/>
                  </a:cubicBezTo>
                  <a:cubicBezTo>
                    <a:pt x="4534" y="1770"/>
                    <a:pt x="4506" y="1691"/>
                    <a:pt x="4418" y="1691"/>
                  </a:cubicBezTo>
                  <a:cubicBezTo>
                    <a:pt x="4404" y="1691"/>
                    <a:pt x="4388" y="1693"/>
                    <a:pt x="4371" y="1698"/>
                  </a:cubicBezTo>
                  <a:cubicBezTo>
                    <a:pt x="4181" y="1761"/>
                    <a:pt x="4403" y="2046"/>
                    <a:pt x="4498" y="2109"/>
                  </a:cubicBezTo>
                  <a:cubicBezTo>
                    <a:pt x="4688" y="2299"/>
                    <a:pt x="4941" y="2426"/>
                    <a:pt x="5163" y="2521"/>
                  </a:cubicBezTo>
                  <a:cubicBezTo>
                    <a:pt x="5163" y="2553"/>
                    <a:pt x="5194" y="2553"/>
                    <a:pt x="5194" y="2553"/>
                  </a:cubicBezTo>
                  <a:lnTo>
                    <a:pt x="4909" y="2553"/>
                  </a:lnTo>
                  <a:cubicBezTo>
                    <a:pt x="4846" y="2553"/>
                    <a:pt x="4783" y="2489"/>
                    <a:pt x="4751" y="2458"/>
                  </a:cubicBezTo>
                  <a:cubicBezTo>
                    <a:pt x="4624" y="2394"/>
                    <a:pt x="4466" y="2268"/>
                    <a:pt x="4371" y="2173"/>
                  </a:cubicBezTo>
                  <a:cubicBezTo>
                    <a:pt x="4339" y="2141"/>
                    <a:pt x="4308" y="2133"/>
                    <a:pt x="4276" y="2133"/>
                  </a:cubicBezTo>
                  <a:cubicBezTo>
                    <a:pt x="4244" y="2133"/>
                    <a:pt x="4213" y="2141"/>
                    <a:pt x="4181" y="2141"/>
                  </a:cubicBezTo>
                  <a:cubicBezTo>
                    <a:pt x="3611" y="2236"/>
                    <a:pt x="3073" y="2363"/>
                    <a:pt x="2534" y="2521"/>
                  </a:cubicBezTo>
                  <a:lnTo>
                    <a:pt x="2154" y="621"/>
                  </a:lnTo>
                  <a:cubicBezTo>
                    <a:pt x="2629" y="557"/>
                    <a:pt x="3136" y="494"/>
                    <a:pt x="3643" y="431"/>
                  </a:cubicBezTo>
                  <a:cubicBezTo>
                    <a:pt x="3707" y="422"/>
                    <a:pt x="3772" y="418"/>
                    <a:pt x="3837" y="418"/>
                  </a:cubicBezTo>
                  <a:close/>
                  <a:moveTo>
                    <a:pt x="4276" y="6860"/>
                  </a:moveTo>
                  <a:lnTo>
                    <a:pt x="4276" y="7493"/>
                  </a:lnTo>
                  <a:lnTo>
                    <a:pt x="3738" y="7493"/>
                  </a:lnTo>
                  <a:lnTo>
                    <a:pt x="4276" y="6860"/>
                  </a:lnTo>
                  <a:close/>
                  <a:moveTo>
                    <a:pt x="10990" y="6828"/>
                  </a:moveTo>
                  <a:lnTo>
                    <a:pt x="11528" y="7493"/>
                  </a:lnTo>
                  <a:lnTo>
                    <a:pt x="10990" y="7493"/>
                  </a:lnTo>
                  <a:lnTo>
                    <a:pt x="10990" y="6828"/>
                  </a:lnTo>
                  <a:close/>
                  <a:moveTo>
                    <a:pt x="4276" y="7715"/>
                  </a:moveTo>
                  <a:lnTo>
                    <a:pt x="4276" y="7968"/>
                  </a:lnTo>
                  <a:lnTo>
                    <a:pt x="3928" y="7715"/>
                  </a:lnTo>
                  <a:close/>
                  <a:moveTo>
                    <a:pt x="11338" y="7715"/>
                  </a:moveTo>
                  <a:lnTo>
                    <a:pt x="10990" y="7968"/>
                  </a:lnTo>
                  <a:lnTo>
                    <a:pt x="10990" y="7715"/>
                  </a:lnTo>
                  <a:close/>
                  <a:moveTo>
                    <a:pt x="5443" y="2792"/>
                  </a:moveTo>
                  <a:cubicBezTo>
                    <a:pt x="5606" y="2792"/>
                    <a:pt x="5733" y="2795"/>
                    <a:pt x="5764" y="2806"/>
                  </a:cubicBezTo>
                  <a:cubicBezTo>
                    <a:pt x="6018" y="2933"/>
                    <a:pt x="6303" y="3028"/>
                    <a:pt x="6556" y="3123"/>
                  </a:cubicBezTo>
                  <a:cubicBezTo>
                    <a:pt x="6683" y="3154"/>
                    <a:pt x="6809" y="3186"/>
                    <a:pt x="6936" y="3249"/>
                  </a:cubicBezTo>
                  <a:cubicBezTo>
                    <a:pt x="7031" y="3281"/>
                    <a:pt x="7126" y="3408"/>
                    <a:pt x="7189" y="3503"/>
                  </a:cubicBezTo>
                  <a:cubicBezTo>
                    <a:pt x="7464" y="3753"/>
                    <a:pt x="7838" y="3963"/>
                    <a:pt x="8216" y="3963"/>
                  </a:cubicBezTo>
                  <a:cubicBezTo>
                    <a:pt x="8318" y="3963"/>
                    <a:pt x="8419" y="3948"/>
                    <a:pt x="8520" y="3914"/>
                  </a:cubicBezTo>
                  <a:cubicBezTo>
                    <a:pt x="8773" y="3851"/>
                    <a:pt x="8931" y="3661"/>
                    <a:pt x="8805" y="3439"/>
                  </a:cubicBezTo>
                  <a:cubicBezTo>
                    <a:pt x="8678" y="3186"/>
                    <a:pt x="8456" y="2996"/>
                    <a:pt x="8298" y="2806"/>
                  </a:cubicBezTo>
                  <a:lnTo>
                    <a:pt x="10736" y="2806"/>
                  </a:lnTo>
                  <a:lnTo>
                    <a:pt x="10736" y="8126"/>
                  </a:lnTo>
                  <a:cubicBezTo>
                    <a:pt x="10736" y="8158"/>
                    <a:pt x="10578" y="8253"/>
                    <a:pt x="10546" y="8253"/>
                  </a:cubicBezTo>
                  <a:cubicBezTo>
                    <a:pt x="10420" y="8348"/>
                    <a:pt x="10008" y="8665"/>
                    <a:pt x="10008" y="8665"/>
                  </a:cubicBezTo>
                  <a:lnTo>
                    <a:pt x="5321" y="8665"/>
                  </a:lnTo>
                  <a:cubicBezTo>
                    <a:pt x="5194" y="8665"/>
                    <a:pt x="4498" y="8158"/>
                    <a:pt x="4498" y="8126"/>
                  </a:cubicBezTo>
                  <a:cubicBezTo>
                    <a:pt x="4498" y="7936"/>
                    <a:pt x="4498" y="2806"/>
                    <a:pt x="4498" y="2806"/>
                  </a:cubicBezTo>
                  <a:cubicBezTo>
                    <a:pt x="4645" y="2806"/>
                    <a:pt x="5117" y="2792"/>
                    <a:pt x="5443" y="2792"/>
                  </a:cubicBezTo>
                  <a:close/>
                  <a:moveTo>
                    <a:pt x="9660" y="8886"/>
                  </a:moveTo>
                  <a:lnTo>
                    <a:pt x="9026" y="9330"/>
                  </a:lnTo>
                  <a:lnTo>
                    <a:pt x="6208" y="9330"/>
                  </a:lnTo>
                  <a:cubicBezTo>
                    <a:pt x="6176" y="9330"/>
                    <a:pt x="5733" y="9013"/>
                    <a:pt x="5574" y="8886"/>
                  </a:cubicBezTo>
                  <a:close/>
                  <a:moveTo>
                    <a:pt x="8678" y="9551"/>
                  </a:moveTo>
                  <a:cubicBezTo>
                    <a:pt x="8583" y="9646"/>
                    <a:pt x="8076" y="9995"/>
                    <a:pt x="8045" y="9995"/>
                  </a:cubicBezTo>
                  <a:lnTo>
                    <a:pt x="7189" y="9995"/>
                  </a:lnTo>
                  <a:lnTo>
                    <a:pt x="6556" y="9551"/>
                  </a:lnTo>
                  <a:close/>
                  <a:moveTo>
                    <a:pt x="7728" y="10248"/>
                  </a:moveTo>
                  <a:lnTo>
                    <a:pt x="7633" y="10312"/>
                  </a:lnTo>
                  <a:lnTo>
                    <a:pt x="7506" y="10248"/>
                  </a:lnTo>
                  <a:close/>
                  <a:moveTo>
                    <a:pt x="3579" y="7778"/>
                  </a:moveTo>
                  <a:cubicBezTo>
                    <a:pt x="4308" y="8285"/>
                    <a:pt x="6841" y="10058"/>
                    <a:pt x="7411" y="10470"/>
                  </a:cubicBezTo>
                  <a:cubicBezTo>
                    <a:pt x="6714" y="10945"/>
                    <a:pt x="4181" y="12718"/>
                    <a:pt x="3579" y="13130"/>
                  </a:cubicBezTo>
                  <a:lnTo>
                    <a:pt x="3579" y="7778"/>
                  </a:lnTo>
                  <a:close/>
                  <a:moveTo>
                    <a:pt x="11655" y="7778"/>
                  </a:moveTo>
                  <a:lnTo>
                    <a:pt x="11655" y="13130"/>
                  </a:lnTo>
                  <a:cubicBezTo>
                    <a:pt x="11021" y="12687"/>
                    <a:pt x="8456" y="10913"/>
                    <a:pt x="7823" y="10470"/>
                  </a:cubicBezTo>
                  <a:cubicBezTo>
                    <a:pt x="8456" y="10026"/>
                    <a:pt x="11021" y="8221"/>
                    <a:pt x="11655" y="7778"/>
                  </a:cubicBezTo>
                  <a:close/>
                  <a:moveTo>
                    <a:pt x="7633" y="10597"/>
                  </a:moveTo>
                  <a:cubicBezTo>
                    <a:pt x="8298" y="11072"/>
                    <a:pt x="10831" y="12845"/>
                    <a:pt x="11401" y="13225"/>
                  </a:cubicBezTo>
                  <a:lnTo>
                    <a:pt x="3833" y="13225"/>
                  </a:lnTo>
                  <a:cubicBezTo>
                    <a:pt x="4529" y="12750"/>
                    <a:pt x="7031" y="11008"/>
                    <a:pt x="7633" y="10597"/>
                  </a:cubicBezTo>
                  <a:close/>
                  <a:moveTo>
                    <a:pt x="1907" y="0"/>
                  </a:moveTo>
                  <a:cubicBezTo>
                    <a:pt x="1875" y="0"/>
                    <a:pt x="1841" y="8"/>
                    <a:pt x="1806" y="19"/>
                  </a:cubicBezTo>
                  <a:cubicBezTo>
                    <a:pt x="1584" y="51"/>
                    <a:pt x="571" y="272"/>
                    <a:pt x="286" y="336"/>
                  </a:cubicBezTo>
                  <a:cubicBezTo>
                    <a:pt x="159" y="367"/>
                    <a:pt x="1" y="367"/>
                    <a:pt x="32" y="526"/>
                  </a:cubicBezTo>
                  <a:cubicBezTo>
                    <a:pt x="222" y="1508"/>
                    <a:pt x="444" y="2489"/>
                    <a:pt x="634" y="3439"/>
                  </a:cubicBezTo>
                  <a:cubicBezTo>
                    <a:pt x="664" y="3529"/>
                    <a:pt x="666" y="3759"/>
                    <a:pt x="798" y="3759"/>
                  </a:cubicBezTo>
                  <a:cubicBezTo>
                    <a:pt x="806" y="3759"/>
                    <a:pt x="815" y="3758"/>
                    <a:pt x="824" y="3756"/>
                  </a:cubicBezTo>
                  <a:cubicBezTo>
                    <a:pt x="982" y="3756"/>
                    <a:pt x="2407" y="3439"/>
                    <a:pt x="2502" y="3408"/>
                  </a:cubicBezTo>
                  <a:cubicBezTo>
                    <a:pt x="2566" y="3408"/>
                    <a:pt x="2692" y="3376"/>
                    <a:pt x="2692" y="3281"/>
                  </a:cubicBezTo>
                  <a:cubicBezTo>
                    <a:pt x="2692" y="3186"/>
                    <a:pt x="2597" y="2838"/>
                    <a:pt x="2566" y="2743"/>
                  </a:cubicBezTo>
                  <a:cubicBezTo>
                    <a:pt x="2946" y="2648"/>
                    <a:pt x="3326" y="2553"/>
                    <a:pt x="3706" y="2489"/>
                  </a:cubicBezTo>
                  <a:cubicBezTo>
                    <a:pt x="3833" y="2458"/>
                    <a:pt x="3959" y="2426"/>
                    <a:pt x="4086" y="2394"/>
                  </a:cubicBezTo>
                  <a:lnTo>
                    <a:pt x="4213" y="2363"/>
                  </a:lnTo>
                  <a:cubicBezTo>
                    <a:pt x="4244" y="2363"/>
                    <a:pt x="4276" y="2426"/>
                    <a:pt x="4308" y="2458"/>
                  </a:cubicBezTo>
                  <a:cubicBezTo>
                    <a:pt x="4339" y="2489"/>
                    <a:pt x="4403" y="2521"/>
                    <a:pt x="4434" y="2553"/>
                  </a:cubicBezTo>
                  <a:cubicBezTo>
                    <a:pt x="4339" y="2553"/>
                    <a:pt x="4244" y="2584"/>
                    <a:pt x="4244" y="2679"/>
                  </a:cubicBezTo>
                  <a:lnTo>
                    <a:pt x="4244" y="2806"/>
                  </a:lnTo>
                  <a:lnTo>
                    <a:pt x="4244" y="6448"/>
                  </a:lnTo>
                  <a:cubicBezTo>
                    <a:pt x="4244" y="6480"/>
                    <a:pt x="4244" y="6480"/>
                    <a:pt x="4244" y="6511"/>
                  </a:cubicBezTo>
                  <a:cubicBezTo>
                    <a:pt x="4181" y="6575"/>
                    <a:pt x="3453" y="7398"/>
                    <a:pt x="3453" y="7430"/>
                  </a:cubicBezTo>
                  <a:cubicBezTo>
                    <a:pt x="3437" y="7445"/>
                    <a:pt x="3437" y="7445"/>
                    <a:pt x="3437" y="7445"/>
                  </a:cubicBezTo>
                  <a:cubicBezTo>
                    <a:pt x="3437" y="7445"/>
                    <a:pt x="3437" y="7445"/>
                    <a:pt x="3421" y="7461"/>
                  </a:cubicBezTo>
                  <a:cubicBezTo>
                    <a:pt x="3358" y="7461"/>
                    <a:pt x="3326" y="7525"/>
                    <a:pt x="3326" y="7556"/>
                  </a:cubicBezTo>
                  <a:lnTo>
                    <a:pt x="3326" y="13257"/>
                  </a:lnTo>
                  <a:cubicBezTo>
                    <a:pt x="3326" y="13352"/>
                    <a:pt x="3326" y="13478"/>
                    <a:pt x="3453" y="13478"/>
                  </a:cubicBezTo>
                  <a:lnTo>
                    <a:pt x="11750" y="13478"/>
                  </a:lnTo>
                  <a:cubicBezTo>
                    <a:pt x="11877" y="13478"/>
                    <a:pt x="11877" y="13352"/>
                    <a:pt x="11877" y="13257"/>
                  </a:cubicBezTo>
                  <a:lnTo>
                    <a:pt x="11877" y="7620"/>
                  </a:lnTo>
                  <a:cubicBezTo>
                    <a:pt x="11877" y="7556"/>
                    <a:pt x="11877" y="7493"/>
                    <a:pt x="11813" y="7461"/>
                  </a:cubicBezTo>
                  <a:cubicBezTo>
                    <a:pt x="11782" y="7430"/>
                    <a:pt x="11782" y="7430"/>
                    <a:pt x="11750" y="7430"/>
                  </a:cubicBezTo>
                  <a:cubicBezTo>
                    <a:pt x="11718" y="7366"/>
                    <a:pt x="11116" y="6638"/>
                    <a:pt x="10958" y="6480"/>
                  </a:cubicBezTo>
                  <a:cubicBezTo>
                    <a:pt x="10958" y="6480"/>
                    <a:pt x="10958" y="3629"/>
                    <a:pt x="10958" y="2679"/>
                  </a:cubicBezTo>
                  <a:cubicBezTo>
                    <a:pt x="10958" y="2584"/>
                    <a:pt x="10863" y="2553"/>
                    <a:pt x="10800" y="2553"/>
                  </a:cubicBezTo>
                  <a:cubicBezTo>
                    <a:pt x="10736" y="2553"/>
                    <a:pt x="10491" y="2561"/>
                    <a:pt x="10253" y="2561"/>
                  </a:cubicBezTo>
                  <a:cubicBezTo>
                    <a:pt x="10016" y="2561"/>
                    <a:pt x="9786" y="2553"/>
                    <a:pt x="9755" y="2521"/>
                  </a:cubicBezTo>
                  <a:cubicBezTo>
                    <a:pt x="9470" y="2299"/>
                    <a:pt x="9185" y="2109"/>
                    <a:pt x="8900" y="1888"/>
                  </a:cubicBezTo>
                  <a:cubicBezTo>
                    <a:pt x="8773" y="1761"/>
                    <a:pt x="8615" y="1666"/>
                    <a:pt x="8488" y="1571"/>
                  </a:cubicBezTo>
                  <a:cubicBezTo>
                    <a:pt x="8393" y="1476"/>
                    <a:pt x="8266" y="1381"/>
                    <a:pt x="8171" y="1286"/>
                  </a:cubicBezTo>
                  <a:cubicBezTo>
                    <a:pt x="7855" y="1096"/>
                    <a:pt x="7506" y="1001"/>
                    <a:pt x="7158" y="906"/>
                  </a:cubicBezTo>
                  <a:cubicBezTo>
                    <a:pt x="6873" y="811"/>
                    <a:pt x="6588" y="748"/>
                    <a:pt x="6303" y="653"/>
                  </a:cubicBezTo>
                  <a:cubicBezTo>
                    <a:pt x="5606" y="494"/>
                    <a:pt x="4878" y="304"/>
                    <a:pt x="4149" y="209"/>
                  </a:cubicBezTo>
                  <a:cubicBezTo>
                    <a:pt x="4038" y="193"/>
                    <a:pt x="3935" y="185"/>
                    <a:pt x="3833" y="185"/>
                  </a:cubicBezTo>
                  <a:cubicBezTo>
                    <a:pt x="3730" y="185"/>
                    <a:pt x="3627" y="193"/>
                    <a:pt x="3516" y="209"/>
                  </a:cubicBezTo>
                  <a:cubicBezTo>
                    <a:pt x="3041" y="272"/>
                    <a:pt x="2566" y="336"/>
                    <a:pt x="2091" y="399"/>
                  </a:cubicBezTo>
                  <a:cubicBezTo>
                    <a:pt x="2059" y="304"/>
                    <a:pt x="2027" y="177"/>
                    <a:pt x="2027" y="82"/>
                  </a:cubicBezTo>
                  <a:cubicBezTo>
                    <a:pt x="2007" y="22"/>
                    <a:pt x="1962" y="0"/>
                    <a:pt x="190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744;p31">
              <a:extLst>
                <a:ext uri="{FF2B5EF4-FFF2-40B4-BE49-F238E27FC236}">
                  <a16:creationId xmlns:a16="http://schemas.microsoft.com/office/drawing/2014/main" id="{78BC53D4-BEFC-F661-4402-626AA66C8529}"/>
                </a:ext>
              </a:extLst>
            </p:cNvPr>
            <p:cNvSpPr/>
            <p:nvPr/>
          </p:nvSpPr>
          <p:spPr>
            <a:xfrm>
              <a:off x="3427200" y="2016125"/>
              <a:ext cx="19800" cy="17750"/>
            </a:xfrm>
            <a:custGeom>
              <a:avLst/>
              <a:gdLst/>
              <a:ahLst/>
              <a:cxnLst/>
              <a:rect l="l" t="t" r="r" b="b"/>
              <a:pathLst>
                <a:path w="792" h="710" extrusionOk="0">
                  <a:moveTo>
                    <a:pt x="405" y="231"/>
                  </a:moveTo>
                  <a:cubicBezTo>
                    <a:pt x="450" y="231"/>
                    <a:pt x="494" y="259"/>
                    <a:pt x="507" y="323"/>
                  </a:cubicBezTo>
                  <a:cubicBezTo>
                    <a:pt x="525" y="415"/>
                    <a:pt x="458" y="465"/>
                    <a:pt x="392" y="465"/>
                  </a:cubicBezTo>
                  <a:cubicBezTo>
                    <a:pt x="345" y="465"/>
                    <a:pt x="298" y="439"/>
                    <a:pt x="285" y="386"/>
                  </a:cubicBezTo>
                  <a:cubicBezTo>
                    <a:pt x="266" y="292"/>
                    <a:pt x="337" y="231"/>
                    <a:pt x="405" y="231"/>
                  </a:cubicBezTo>
                  <a:close/>
                  <a:moveTo>
                    <a:pt x="409" y="1"/>
                  </a:moveTo>
                  <a:cubicBezTo>
                    <a:pt x="357" y="1"/>
                    <a:pt x="304" y="13"/>
                    <a:pt x="253" y="38"/>
                  </a:cubicBezTo>
                  <a:cubicBezTo>
                    <a:pt x="95" y="101"/>
                    <a:pt x="0" y="323"/>
                    <a:pt x="95" y="513"/>
                  </a:cubicBezTo>
                  <a:cubicBezTo>
                    <a:pt x="141" y="628"/>
                    <a:pt x="270" y="709"/>
                    <a:pt x="398" y="709"/>
                  </a:cubicBezTo>
                  <a:cubicBezTo>
                    <a:pt x="446" y="709"/>
                    <a:pt x="495" y="698"/>
                    <a:pt x="538" y="671"/>
                  </a:cubicBezTo>
                  <a:cubicBezTo>
                    <a:pt x="728" y="608"/>
                    <a:pt x="792" y="386"/>
                    <a:pt x="728" y="228"/>
                  </a:cubicBezTo>
                  <a:cubicBezTo>
                    <a:pt x="682" y="89"/>
                    <a:pt x="551" y="1"/>
                    <a:pt x="40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745;p31">
              <a:extLst>
                <a:ext uri="{FF2B5EF4-FFF2-40B4-BE49-F238E27FC236}">
                  <a16:creationId xmlns:a16="http://schemas.microsoft.com/office/drawing/2014/main" id="{FC577025-2AFC-45F0-74D7-07A9E0BE9417}"/>
                </a:ext>
              </a:extLst>
            </p:cNvPr>
            <p:cNvSpPr/>
            <p:nvPr/>
          </p:nvSpPr>
          <p:spPr>
            <a:xfrm>
              <a:off x="3870550" y="1742325"/>
              <a:ext cx="75250" cy="75250"/>
            </a:xfrm>
            <a:custGeom>
              <a:avLst/>
              <a:gdLst/>
              <a:ahLst/>
              <a:cxnLst/>
              <a:rect l="l" t="t" r="r" b="b"/>
              <a:pathLst>
                <a:path w="3010" h="3010" extrusionOk="0">
                  <a:moveTo>
                    <a:pt x="2503" y="1"/>
                  </a:moveTo>
                  <a:lnTo>
                    <a:pt x="1236" y="1236"/>
                  </a:lnTo>
                  <a:lnTo>
                    <a:pt x="1" y="2471"/>
                  </a:lnTo>
                  <a:lnTo>
                    <a:pt x="1521" y="2724"/>
                  </a:lnTo>
                  <a:lnTo>
                    <a:pt x="3009" y="3009"/>
                  </a:lnTo>
                  <a:lnTo>
                    <a:pt x="3009" y="3009"/>
                  </a:lnTo>
                  <a:lnTo>
                    <a:pt x="2756" y="1521"/>
                  </a:lnTo>
                  <a:lnTo>
                    <a:pt x="2503"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746;p31">
              <a:extLst>
                <a:ext uri="{FF2B5EF4-FFF2-40B4-BE49-F238E27FC236}">
                  <a16:creationId xmlns:a16="http://schemas.microsoft.com/office/drawing/2014/main" id="{C1DBE6EC-5113-8FE0-E1D2-426DB2643782}"/>
                </a:ext>
              </a:extLst>
            </p:cNvPr>
            <p:cNvSpPr/>
            <p:nvPr/>
          </p:nvSpPr>
          <p:spPr>
            <a:xfrm>
              <a:off x="3532475" y="2567300"/>
              <a:ext cx="87125" cy="87125"/>
            </a:xfrm>
            <a:custGeom>
              <a:avLst/>
              <a:gdLst/>
              <a:ahLst/>
              <a:cxnLst/>
              <a:rect l="l" t="t" r="r" b="b"/>
              <a:pathLst>
                <a:path w="3485" h="3485" extrusionOk="0">
                  <a:moveTo>
                    <a:pt x="1743" y="1"/>
                  </a:moveTo>
                  <a:cubicBezTo>
                    <a:pt x="793" y="1"/>
                    <a:pt x="1" y="761"/>
                    <a:pt x="1" y="1743"/>
                  </a:cubicBezTo>
                  <a:cubicBezTo>
                    <a:pt x="1" y="2693"/>
                    <a:pt x="793" y="3484"/>
                    <a:pt x="1743" y="3484"/>
                  </a:cubicBezTo>
                  <a:cubicBezTo>
                    <a:pt x="2725" y="3484"/>
                    <a:pt x="3485" y="2693"/>
                    <a:pt x="3485" y="1743"/>
                  </a:cubicBezTo>
                  <a:cubicBezTo>
                    <a:pt x="3485" y="761"/>
                    <a:pt x="2725" y="1"/>
                    <a:pt x="174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747;p31">
              <a:extLst>
                <a:ext uri="{FF2B5EF4-FFF2-40B4-BE49-F238E27FC236}">
                  <a16:creationId xmlns:a16="http://schemas.microsoft.com/office/drawing/2014/main" id="{77CDC591-54E3-6D97-4FAB-E2B159C8C9B5}"/>
                </a:ext>
              </a:extLst>
            </p:cNvPr>
            <p:cNvSpPr/>
            <p:nvPr/>
          </p:nvSpPr>
          <p:spPr>
            <a:xfrm>
              <a:off x="3095450" y="1644150"/>
              <a:ext cx="969100" cy="969900"/>
            </a:xfrm>
            <a:custGeom>
              <a:avLst/>
              <a:gdLst/>
              <a:ahLst/>
              <a:cxnLst/>
              <a:rect l="l" t="t" r="r" b="b"/>
              <a:pathLst>
                <a:path w="38764" h="38796" extrusionOk="0">
                  <a:moveTo>
                    <a:pt x="19382" y="286"/>
                  </a:moveTo>
                  <a:cubicBezTo>
                    <a:pt x="29928" y="286"/>
                    <a:pt x="38510" y="8868"/>
                    <a:pt x="38510" y="19414"/>
                  </a:cubicBezTo>
                  <a:cubicBezTo>
                    <a:pt x="38510" y="29960"/>
                    <a:pt x="29928" y="38542"/>
                    <a:pt x="19382" y="38542"/>
                  </a:cubicBezTo>
                  <a:cubicBezTo>
                    <a:pt x="8805" y="38542"/>
                    <a:pt x="222" y="29960"/>
                    <a:pt x="222" y="19414"/>
                  </a:cubicBezTo>
                  <a:cubicBezTo>
                    <a:pt x="222" y="8868"/>
                    <a:pt x="8805" y="286"/>
                    <a:pt x="19382" y="286"/>
                  </a:cubicBezTo>
                  <a:close/>
                  <a:moveTo>
                    <a:pt x="19382" y="1"/>
                  </a:moveTo>
                  <a:cubicBezTo>
                    <a:pt x="8678" y="1"/>
                    <a:pt x="1" y="8710"/>
                    <a:pt x="1" y="19414"/>
                  </a:cubicBezTo>
                  <a:cubicBezTo>
                    <a:pt x="1" y="30086"/>
                    <a:pt x="8678" y="38795"/>
                    <a:pt x="19382" y="38795"/>
                  </a:cubicBezTo>
                  <a:cubicBezTo>
                    <a:pt x="30055" y="38795"/>
                    <a:pt x="38764" y="30086"/>
                    <a:pt x="38764" y="19414"/>
                  </a:cubicBezTo>
                  <a:cubicBezTo>
                    <a:pt x="38764" y="8710"/>
                    <a:pt x="30055" y="1"/>
                    <a:pt x="19382"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748;p31">
              <a:extLst>
                <a:ext uri="{FF2B5EF4-FFF2-40B4-BE49-F238E27FC236}">
                  <a16:creationId xmlns:a16="http://schemas.microsoft.com/office/drawing/2014/main" id="{F0BBABBB-FA84-642A-A970-F3355048BB47}"/>
                </a:ext>
              </a:extLst>
            </p:cNvPr>
            <p:cNvSpPr/>
            <p:nvPr/>
          </p:nvSpPr>
          <p:spPr>
            <a:xfrm>
              <a:off x="3191250" y="1740750"/>
              <a:ext cx="776700" cy="776700"/>
            </a:xfrm>
            <a:custGeom>
              <a:avLst/>
              <a:gdLst/>
              <a:ahLst/>
              <a:cxnLst/>
              <a:rect l="l" t="t" r="r" b="b"/>
              <a:pathLst>
                <a:path w="31068" h="31068" extrusionOk="0">
                  <a:moveTo>
                    <a:pt x="15550" y="3769"/>
                  </a:moveTo>
                  <a:cubicBezTo>
                    <a:pt x="22042" y="3769"/>
                    <a:pt x="27331" y="9058"/>
                    <a:pt x="27331" y="15550"/>
                  </a:cubicBezTo>
                  <a:cubicBezTo>
                    <a:pt x="27331" y="22042"/>
                    <a:pt x="22042" y="27331"/>
                    <a:pt x="15550" y="27331"/>
                  </a:cubicBezTo>
                  <a:cubicBezTo>
                    <a:pt x="9026" y="27331"/>
                    <a:pt x="3738" y="22042"/>
                    <a:pt x="3738" y="15550"/>
                  </a:cubicBezTo>
                  <a:cubicBezTo>
                    <a:pt x="3738" y="9026"/>
                    <a:pt x="9026" y="3769"/>
                    <a:pt x="15550" y="3769"/>
                  </a:cubicBezTo>
                  <a:close/>
                  <a:moveTo>
                    <a:pt x="15550" y="1"/>
                  </a:moveTo>
                  <a:cubicBezTo>
                    <a:pt x="6968" y="1"/>
                    <a:pt x="1" y="6968"/>
                    <a:pt x="1" y="15550"/>
                  </a:cubicBezTo>
                  <a:cubicBezTo>
                    <a:pt x="1" y="24101"/>
                    <a:pt x="6968" y="31068"/>
                    <a:pt x="15550" y="31068"/>
                  </a:cubicBezTo>
                  <a:cubicBezTo>
                    <a:pt x="24101" y="31068"/>
                    <a:pt x="31068" y="24101"/>
                    <a:pt x="31068" y="15550"/>
                  </a:cubicBezTo>
                  <a:cubicBezTo>
                    <a:pt x="31068" y="6968"/>
                    <a:pt x="24101" y="1"/>
                    <a:pt x="1555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749;p31">
              <a:extLst>
                <a:ext uri="{FF2B5EF4-FFF2-40B4-BE49-F238E27FC236}">
                  <a16:creationId xmlns:a16="http://schemas.microsoft.com/office/drawing/2014/main" id="{84E5B5A3-F2D7-5955-AAA3-D80EB256B580}"/>
                </a:ext>
              </a:extLst>
            </p:cNvPr>
            <p:cNvSpPr/>
            <p:nvPr/>
          </p:nvSpPr>
          <p:spPr>
            <a:xfrm>
              <a:off x="2776400" y="3084300"/>
              <a:ext cx="1391075" cy="7950"/>
            </a:xfrm>
            <a:custGeom>
              <a:avLst/>
              <a:gdLst/>
              <a:ahLst/>
              <a:cxnLst/>
              <a:rect l="l" t="t" r="r" b="b"/>
              <a:pathLst>
                <a:path w="55643" h="318" extrusionOk="0">
                  <a:moveTo>
                    <a:pt x="0" y="1"/>
                  </a:moveTo>
                  <a:lnTo>
                    <a:pt x="0" y="317"/>
                  </a:lnTo>
                  <a:lnTo>
                    <a:pt x="55643" y="317"/>
                  </a:lnTo>
                  <a:lnTo>
                    <a:pt x="55643"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750;p31">
              <a:extLst>
                <a:ext uri="{FF2B5EF4-FFF2-40B4-BE49-F238E27FC236}">
                  <a16:creationId xmlns:a16="http://schemas.microsoft.com/office/drawing/2014/main" id="{5F22ADEC-138F-384A-1DDD-D61D3D7C3528}"/>
                </a:ext>
              </a:extLst>
            </p:cNvPr>
            <p:cNvSpPr/>
            <p:nvPr/>
          </p:nvSpPr>
          <p:spPr>
            <a:xfrm>
              <a:off x="3572075" y="2592650"/>
              <a:ext cx="7950" cy="980175"/>
            </a:xfrm>
            <a:custGeom>
              <a:avLst/>
              <a:gdLst/>
              <a:ahLst/>
              <a:cxnLst/>
              <a:rect l="l" t="t" r="r" b="b"/>
              <a:pathLst>
                <a:path w="318" h="39207" extrusionOk="0">
                  <a:moveTo>
                    <a:pt x="0" y="0"/>
                  </a:moveTo>
                  <a:lnTo>
                    <a:pt x="0" y="39206"/>
                  </a:lnTo>
                  <a:lnTo>
                    <a:pt x="317" y="39206"/>
                  </a:lnTo>
                  <a:lnTo>
                    <a:pt x="317"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751;p31">
              <a:extLst>
                <a:ext uri="{FF2B5EF4-FFF2-40B4-BE49-F238E27FC236}">
                  <a16:creationId xmlns:a16="http://schemas.microsoft.com/office/drawing/2014/main" id="{3C6E6FFA-2124-0175-7FD2-E2D852A671AC}"/>
                </a:ext>
              </a:extLst>
            </p:cNvPr>
            <p:cNvSpPr/>
            <p:nvPr/>
          </p:nvSpPr>
          <p:spPr>
            <a:xfrm>
              <a:off x="3522975" y="4035600"/>
              <a:ext cx="65925" cy="55800"/>
            </a:xfrm>
            <a:custGeom>
              <a:avLst/>
              <a:gdLst/>
              <a:ahLst/>
              <a:cxnLst/>
              <a:rect l="l" t="t" r="r" b="b"/>
              <a:pathLst>
                <a:path w="2637" h="2232" extrusionOk="0">
                  <a:moveTo>
                    <a:pt x="2448" y="0"/>
                  </a:moveTo>
                  <a:cubicBezTo>
                    <a:pt x="2417" y="0"/>
                    <a:pt x="2385" y="11"/>
                    <a:pt x="2356" y="36"/>
                  </a:cubicBezTo>
                  <a:lnTo>
                    <a:pt x="2356" y="36"/>
                  </a:lnTo>
                  <a:cubicBezTo>
                    <a:pt x="2354" y="37"/>
                    <a:pt x="2351" y="40"/>
                    <a:pt x="2344" y="46"/>
                  </a:cubicBezTo>
                  <a:cubicBezTo>
                    <a:pt x="1933" y="521"/>
                    <a:pt x="1521" y="996"/>
                    <a:pt x="1046" y="1408"/>
                  </a:cubicBezTo>
                  <a:cubicBezTo>
                    <a:pt x="824" y="1598"/>
                    <a:pt x="571" y="1788"/>
                    <a:pt x="286" y="1915"/>
                  </a:cubicBezTo>
                  <a:cubicBezTo>
                    <a:pt x="191" y="1946"/>
                    <a:pt x="33" y="1946"/>
                    <a:pt x="33" y="2073"/>
                  </a:cubicBezTo>
                  <a:cubicBezTo>
                    <a:pt x="1" y="2200"/>
                    <a:pt x="128" y="2231"/>
                    <a:pt x="223" y="2231"/>
                  </a:cubicBezTo>
                  <a:cubicBezTo>
                    <a:pt x="571" y="2136"/>
                    <a:pt x="888" y="1883"/>
                    <a:pt x="1141" y="1661"/>
                  </a:cubicBezTo>
                  <a:cubicBezTo>
                    <a:pt x="1458" y="1408"/>
                    <a:pt x="1774" y="1091"/>
                    <a:pt x="2059" y="775"/>
                  </a:cubicBezTo>
                  <a:cubicBezTo>
                    <a:pt x="2186" y="648"/>
                    <a:pt x="2313" y="490"/>
                    <a:pt x="2471" y="331"/>
                  </a:cubicBezTo>
                  <a:cubicBezTo>
                    <a:pt x="2503" y="300"/>
                    <a:pt x="2534" y="268"/>
                    <a:pt x="2566" y="236"/>
                  </a:cubicBezTo>
                  <a:cubicBezTo>
                    <a:pt x="2637" y="118"/>
                    <a:pt x="2549" y="0"/>
                    <a:pt x="2448"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752;p31">
              <a:extLst>
                <a:ext uri="{FF2B5EF4-FFF2-40B4-BE49-F238E27FC236}">
                  <a16:creationId xmlns:a16="http://schemas.microsoft.com/office/drawing/2014/main" id="{4580099B-2796-2F06-3572-302F330B5CBA}"/>
                </a:ext>
              </a:extLst>
            </p:cNvPr>
            <p:cNvSpPr/>
            <p:nvPr/>
          </p:nvSpPr>
          <p:spPr>
            <a:xfrm>
              <a:off x="3368600" y="4009675"/>
              <a:ext cx="25350" cy="22475"/>
            </a:xfrm>
            <a:custGeom>
              <a:avLst/>
              <a:gdLst/>
              <a:ahLst/>
              <a:cxnLst/>
              <a:rect l="l" t="t" r="r" b="b"/>
              <a:pathLst>
                <a:path w="1014" h="899" extrusionOk="0">
                  <a:moveTo>
                    <a:pt x="496" y="278"/>
                  </a:moveTo>
                  <a:cubicBezTo>
                    <a:pt x="605" y="278"/>
                    <a:pt x="723" y="378"/>
                    <a:pt x="666" y="513"/>
                  </a:cubicBezTo>
                  <a:cubicBezTo>
                    <a:pt x="641" y="586"/>
                    <a:pt x="580" y="617"/>
                    <a:pt x="517" y="617"/>
                  </a:cubicBezTo>
                  <a:cubicBezTo>
                    <a:pt x="416" y="617"/>
                    <a:pt x="310" y="536"/>
                    <a:pt x="349" y="418"/>
                  </a:cubicBezTo>
                  <a:cubicBezTo>
                    <a:pt x="361" y="319"/>
                    <a:pt x="427" y="278"/>
                    <a:pt x="496" y="278"/>
                  </a:cubicBezTo>
                  <a:close/>
                  <a:moveTo>
                    <a:pt x="516" y="1"/>
                  </a:moveTo>
                  <a:cubicBezTo>
                    <a:pt x="351" y="1"/>
                    <a:pt x="197" y="89"/>
                    <a:pt x="127" y="228"/>
                  </a:cubicBezTo>
                  <a:cubicBezTo>
                    <a:pt x="1" y="450"/>
                    <a:pt x="96" y="735"/>
                    <a:pt x="317" y="862"/>
                  </a:cubicBezTo>
                  <a:cubicBezTo>
                    <a:pt x="375" y="886"/>
                    <a:pt x="435" y="898"/>
                    <a:pt x="495" y="898"/>
                  </a:cubicBezTo>
                  <a:cubicBezTo>
                    <a:pt x="663" y="898"/>
                    <a:pt x="825" y="804"/>
                    <a:pt x="919" y="640"/>
                  </a:cubicBezTo>
                  <a:cubicBezTo>
                    <a:pt x="1014" y="418"/>
                    <a:pt x="919" y="133"/>
                    <a:pt x="697" y="38"/>
                  </a:cubicBezTo>
                  <a:lnTo>
                    <a:pt x="697" y="38"/>
                  </a:lnTo>
                  <a:cubicBezTo>
                    <a:pt x="717" y="45"/>
                    <a:pt x="726" y="47"/>
                    <a:pt x="728" y="47"/>
                  </a:cubicBezTo>
                  <a:cubicBezTo>
                    <a:pt x="733" y="47"/>
                    <a:pt x="688" y="29"/>
                    <a:pt x="682" y="29"/>
                  </a:cubicBezTo>
                  <a:cubicBezTo>
                    <a:pt x="680" y="29"/>
                    <a:pt x="684" y="32"/>
                    <a:pt x="697" y="38"/>
                  </a:cubicBezTo>
                  <a:cubicBezTo>
                    <a:pt x="638" y="13"/>
                    <a:pt x="576" y="1"/>
                    <a:pt x="51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753;p31">
              <a:extLst>
                <a:ext uri="{FF2B5EF4-FFF2-40B4-BE49-F238E27FC236}">
                  <a16:creationId xmlns:a16="http://schemas.microsoft.com/office/drawing/2014/main" id="{D4F7474E-8BA0-9A0E-8D12-CF24F51E6595}"/>
                </a:ext>
              </a:extLst>
            </p:cNvPr>
            <p:cNvSpPr/>
            <p:nvPr/>
          </p:nvSpPr>
          <p:spPr>
            <a:xfrm>
              <a:off x="3354350" y="3928475"/>
              <a:ext cx="392725" cy="221125"/>
            </a:xfrm>
            <a:custGeom>
              <a:avLst/>
              <a:gdLst/>
              <a:ahLst/>
              <a:cxnLst/>
              <a:rect l="l" t="t" r="r" b="b"/>
              <a:pathLst>
                <a:path w="15709" h="8845" extrusionOk="0">
                  <a:moveTo>
                    <a:pt x="1964" y="309"/>
                  </a:moveTo>
                  <a:lnTo>
                    <a:pt x="3927" y="1164"/>
                  </a:lnTo>
                  <a:cubicBezTo>
                    <a:pt x="3484" y="2146"/>
                    <a:pt x="2312" y="4838"/>
                    <a:pt x="2312" y="4838"/>
                  </a:cubicBezTo>
                  <a:lnTo>
                    <a:pt x="380" y="3983"/>
                  </a:lnTo>
                  <a:lnTo>
                    <a:pt x="1964" y="309"/>
                  </a:lnTo>
                  <a:close/>
                  <a:moveTo>
                    <a:pt x="13745" y="816"/>
                  </a:moveTo>
                  <a:lnTo>
                    <a:pt x="15360" y="4490"/>
                  </a:lnTo>
                  <a:lnTo>
                    <a:pt x="13428" y="5345"/>
                  </a:lnTo>
                  <a:cubicBezTo>
                    <a:pt x="13016" y="4363"/>
                    <a:pt x="11940" y="1924"/>
                    <a:pt x="11813" y="1671"/>
                  </a:cubicBezTo>
                  <a:cubicBezTo>
                    <a:pt x="12478" y="1386"/>
                    <a:pt x="13111" y="1101"/>
                    <a:pt x="13745" y="816"/>
                  </a:cubicBezTo>
                  <a:close/>
                  <a:moveTo>
                    <a:pt x="8551" y="1703"/>
                  </a:moveTo>
                  <a:cubicBezTo>
                    <a:pt x="8931" y="1766"/>
                    <a:pt x="9279" y="1956"/>
                    <a:pt x="9660" y="2083"/>
                  </a:cubicBezTo>
                  <a:cubicBezTo>
                    <a:pt x="9976" y="2178"/>
                    <a:pt x="10356" y="2305"/>
                    <a:pt x="10705" y="2305"/>
                  </a:cubicBezTo>
                  <a:cubicBezTo>
                    <a:pt x="11053" y="2305"/>
                    <a:pt x="11401" y="2178"/>
                    <a:pt x="11686" y="2019"/>
                  </a:cubicBezTo>
                  <a:lnTo>
                    <a:pt x="12985" y="4996"/>
                  </a:lnTo>
                  <a:lnTo>
                    <a:pt x="12541" y="5376"/>
                  </a:lnTo>
                  <a:cubicBezTo>
                    <a:pt x="12446" y="5440"/>
                    <a:pt x="12383" y="5503"/>
                    <a:pt x="12320" y="5598"/>
                  </a:cubicBezTo>
                  <a:cubicBezTo>
                    <a:pt x="12130" y="5915"/>
                    <a:pt x="12035" y="5978"/>
                    <a:pt x="11971" y="5978"/>
                  </a:cubicBezTo>
                  <a:cubicBezTo>
                    <a:pt x="11813" y="5883"/>
                    <a:pt x="11686" y="5693"/>
                    <a:pt x="11560" y="5535"/>
                  </a:cubicBezTo>
                  <a:cubicBezTo>
                    <a:pt x="11306" y="5281"/>
                    <a:pt x="11085" y="5028"/>
                    <a:pt x="10863" y="4775"/>
                  </a:cubicBezTo>
                  <a:cubicBezTo>
                    <a:pt x="10483" y="4395"/>
                    <a:pt x="10103" y="3983"/>
                    <a:pt x="9755" y="3603"/>
                  </a:cubicBezTo>
                  <a:cubicBezTo>
                    <a:pt x="9565" y="3413"/>
                    <a:pt x="9406" y="3255"/>
                    <a:pt x="9248" y="3096"/>
                  </a:cubicBezTo>
                  <a:cubicBezTo>
                    <a:pt x="9089" y="2970"/>
                    <a:pt x="8931" y="2811"/>
                    <a:pt x="8773" y="2716"/>
                  </a:cubicBezTo>
                  <a:cubicBezTo>
                    <a:pt x="8707" y="2672"/>
                    <a:pt x="8642" y="2655"/>
                    <a:pt x="8577" y="2655"/>
                  </a:cubicBezTo>
                  <a:cubicBezTo>
                    <a:pt x="8455" y="2655"/>
                    <a:pt x="8338" y="2717"/>
                    <a:pt x="8234" y="2780"/>
                  </a:cubicBezTo>
                  <a:cubicBezTo>
                    <a:pt x="8108" y="2875"/>
                    <a:pt x="7981" y="2938"/>
                    <a:pt x="7823" y="2970"/>
                  </a:cubicBezTo>
                  <a:cubicBezTo>
                    <a:pt x="7601" y="3033"/>
                    <a:pt x="7253" y="3033"/>
                    <a:pt x="7189" y="3318"/>
                  </a:cubicBezTo>
                  <a:cubicBezTo>
                    <a:pt x="7094" y="3540"/>
                    <a:pt x="7094" y="3761"/>
                    <a:pt x="6968" y="3983"/>
                  </a:cubicBezTo>
                  <a:cubicBezTo>
                    <a:pt x="6865" y="4111"/>
                    <a:pt x="6638" y="4343"/>
                    <a:pt x="6438" y="4343"/>
                  </a:cubicBezTo>
                  <a:cubicBezTo>
                    <a:pt x="6391" y="4343"/>
                    <a:pt x="6345" y="4330"/>
                    <a:pt x="6303" y="4300"/>
                  </a:cubicBezTo>
                  <a:cubicBezTo>
                    <a:pt x="6208" y="4236"/>
                    <a:pt x="6239" y="4110"/>
                    <a:pt x="6239" y="3983"/>
                  </a:cubicBezTo>
                  <a:cubicBezTo>
                    <a:pt x="6271" y="3825"/>
                    <a:pt x="6303" y="3666"/>
                    <a:pt x="6366" y="3508"/>
                  </a:cubicBezTo>
                  <a:cubicBezTo>
                    <a:pt x="6429" y="3160"/>
                    <a:pt x="6493" y="2780"/>
                    <a:pt x="6651" y="2431"/>
                  </a:cubicBezTo>
                  <a:cubicBezTo>
                    <a:pt x="6683" y="2368"/>
                    <a:pt x="6714" y="2336"/>
                    <a:pt x="6778" y="2305"/>
                  </a:cubicBezTo>
                  <a:cubicBezTo>
                    <a:pt x="7031" y="2178"/>
                    <a:pt x="7284" y="2083"/>
                    <a:pt x="7538" y="1988"/>
                  </a:cubicBezTo>
                  <a:cubicBezTo>
                    <a:pt x="7728" y="1924"/>
                    <a:pt x="7918" y="1861"/>
                    <a:pt x="8108" y="1798"/>
                  </a:cubicBezTo>
                  <a:cubicBezTo>
                    <a:pt x="8234" y="1766"/>
                    <a:pt x="8393" y="1703"/>
                    <a:pt x="8551" y="1703"/>
                  </a:cubicBezTo>
                  <a:close/>
                  <a:moveTo>
                    <a:pt x="4460" y="5849"/>
                  </a:moveTo>
                  <a:cubicBezTo>
                    <a:pt x="4472" y="5849"/>
                    <a:pt x="4485" y="5850"/>
                    <a:pt x="4497" y="5851"/>
                  </a:cubicBezTo>
                  <a:cubicBezTo>
                    <a:pt x="4592" y="5883"/>
                    <a:pt x="4719" y="5915"/>
                    <a:pt x="4751" y="6010"/>
                  </a:cubicBezTo>
                  <a:cubicBezTo>
                    <a:pt x="4814" y="6105"/>
                    <a:pt x="4846" y="6136"/>
                    <a:pt x="4814" y="6231"/>
                  </a:cubicBezTo>
                  <a:cubicBezTo>
                    <a:pt x="4751" y="6295"/>
                    <a:pt x="4719" y="6390"/>
                    <a:pt x="4687" y="6485"/>
                  </a:cubicBezTo>
                  <a:cubicBezTo>
                    <a:pt x="4687" y="6548"/>
                    <a:pt x="4687" y="6706"/>
                    <a:pt x="4592" y="6706"/>
                  </a:cubicBezTo>
                  <a:cubicBezTo>
                    <a:pt x="4371" y="6706"/>
                    <a:pt x="4181" y="6453"/>
                    <a:pt x="4149" y="6295"/>
                  </a:cubicBezTo>
                  <a:cubicBezTo>
                    <a:pt x="4089" y="6086"/>
                    <a:pt x="4255" y="5849"/>
                    <a:pt x="4460" y="5849"/>
                  </a:cubicBezTo>
                  <a:close/>
                  <a:moveTo>
                    <a:pt x="5321" y="6326"/>
                  </a:moveTo>
                  <a:cubicBezTo>
                    <a:pt x="5638" y="6358"/>
                    <a:pt x="5733" y="6611"/>
                    <a:pt x="5764" y="6896"/>
                  </a:cubicBezTo>
                  <a:cubicBezTo>
                    <a:pt x="5764" y="7055"/>
                    <a:pt x="5764" y="7213"/>
                    <a:pt x="5701" y="7308"/>
                  </a:cubicBezTo>
                  <a:cubicBezTo>
                    <a:pt x="5649" y="7386"/>
                    <a:pt x="5554" y="7443"/>
                    <a:pt x="5469" y="7443"/>
                  </a:cubicBezTo>
                  <a:cubicBezTo>
                    <a:pt x="5451" y="7443"/>
                    <a:pt x="5433" y="7440"/>
                    <a:pt x="5416" y="7435"/>
                  </a:cubicBezTo>
                  <a:cubicBezTo>
                    <a:pt x="5226" y="7435"/>
                    <a:pt x="4973" y="7150"/>
                    <a:pt x="4941" y="6960"/>
                  </a:cubicBezTo>
                  <a:lnTo>
                    <a:pt x="4941" y="6960"/>
                  </a:lnTo>
                  <a:cubicBezTo>
                    <a:pt x="4946" y="6980"/>
                    <a:pt x="4949" y="6988"/>
                    <a:pt x="4950" y="6988"/>
                  </a:cubicBezTo>
                  <a:cubicBezTo>
                    <a:pt x="4952" y="6988"/>
                    <a:pt x="4941" y="6924"/>
                    <a:pt x="4935" y="6897"/>
                  </a:cubicBezTo>
                  <a:lnTo>
                    <a:pt x="4935" y="6897"/>
                  </a:lnTo>
                  <a:cubicBezTo>
                    <a:pt x="4936" y="6919"/>
                    <a:pt x="4938" y="6940"/>
                    <a:pt x="4941" y="6960"/>
                  </a:cubicBezTo>
                  <a:cubicBezTo>
                    <a:pt x="4933" y="6904"/>
                    <a:pt x="4931" y="6884"/>
                    <a:pt x="4932" y="6884"/>
                  </a:cubicBezTo>
                  <a:lnTo>
                    <a:pt x="4932" y="6884"/>
                  </a:lnTo>
                  <a:cubicBezTo>
                    <a:pt x="4933" y="6884"/>
                    <a:pt x="4934" y="6889"/>
                    <a:pt x="4935" y="6897"/>
                  </a:cubicBezTo>
                  <a:lnTo>
                    <a:pt x="4935" y="6897"/>
                  </a:lnTo>
                  <a:cubicBezTo>
                    <a:pt x="4928" y="6668"/>
                    <a:pt x="5032" y="6326"/>
                    <a:pt x="5321" y="6326"/>
                  </a:cubicBezTo>
                  <a:close/>
                  <a:moveTo>
                    <a:pt x="6334" y="6865"/>
                  </a:moveTo>
                  <a:cubicBezTo>
                    <a:pt x="6619" y="6896"/>
                    <a:pt x="6778" y="7118"/>
                    <a:pt x="6809" y="7372"/>
                  </a:cubicBezTo>
                  <a:cubicBezTo>
                    <a:pt x="6841" y="7625"/>
                    <a:pt x="6809" y="8037"/>
                    <a:pt x="6493" y="8100"/>
                  </a:cubicBezTo>
                  <a:cubicBezTo>
                    <a:pt x="6458" y="8113"/>
                    <a:pt x="6425" y="8119"/>
                    <a:pt x="6394" y="8119"/>
                  </a:cubicBezTo>
                  <a:cubicBezTo>
                    <a:pt x="6198" y="8119"/>
                    <a:pt x="6072" y="7884"/>
                    <a:pt x="6018" y="7720"/>
                  </a:cubicBezTo>
                  <a:cubicBezTo>
                    <a:pt x="5986" y="7530"/>
                    <a:pt x="5986" y="7372"/>
                    <a:pt x="6018" y="7213"/>
                  </a:cubicBezTo>
                  <a:cubicBezTo>
                    <a:pt x="6081" y="7055"/>
                    <a:pt x="6176" y="6865"/>
                    <a:pt x="6334" y="6865"/>
                  </a:cubicBezTo>
                  <a:close/>
                  <a:moveTo>
                    <a:pt x="3991" y="1671"/>
                  </a:moveTo>
                  <a:cubicBezTo>
                    <a:pt x="4212" y="1766"/>
                    <a:pt x="4466" y="1861"/>
                    <a:pt x="4719" y="1861"/>
                  </a:cubicBezTo>
                  <a:cubicBezTo>
                    <a:pt x="4973" y="1893"/>
                    <a:pt x="5194" y="1893"/>
                    <a:pt x="5448" y="1893"/>
                  </a:cubicBezTo>
                  <a:cubicBezTo>
                    <a:pt x="5806" y="1893"/>
                    <a:pt x="6165" y="1879"/>
                    <a:pt x="6534" y="1879"/>
                  </a:cubicBezTo>
                  <a:cubicBezTo>
                    <a:pt x="6718" y="1879"/>
                    <a:pt x="6904" y="1882"/>
                    <a:pt x="7094" y="1893"/>
                  </a:cubicBezTo>
                  <a:cubicBezTo>
                    <a:pt x="6936" y="1924"/>
                    <a:pt x="6809" y="1988"/>
                    <a:pt x="6683" y="2051"/>
                  </a:cubicBezTo>
                  <a:cubicBezTo>
                    <a:pt x="6619" y="2083"/>
                    <a:pt x="6588" y="2083"/>
                    <a:pt x="6524" y="2146"/>
                  </a:cubicBezTo>
                  <a:cubicBezTo>
                    <a:pt x="6461" y="2210"/>
                    <a:pt x="6398" y="2336"/>
                    <a:pt x="6366" y="2431"/>
                  </a:cubicBezTo>
                  <a:cubicBezTo>
                    <a:pt x="6176" y="2906"/>
                    <a:pt x="6081" y="3413"/>
                    <a:pt x="5986" y="3920"/>
                  </a:cubicBezTo>
                  <a:cubicBezTo>
                    <a:pt x="5923" y="4173"/>
                    <a:pt x="5923" y="4458"/>
                    <a:pt x="6208" y="4585"/>
                  </a:cubicBezTo>
                  <a:cubicBezTo>
                    <a:pt x="6272" y="4613"/>
                    <a:pt x="6338" y="4626"/>
                    <a:pt x="6403" y="4626"/>
                  </a:cubicBezTo>
                  <a:cubicBezTo>
                    <a:pt x="6629" y="4626"/>
                    <a:pt x="6852" y="4479"/>
                    <a:pt x="6999" y="4331"/>
                  </a:cubicBezTo>
                  <a:cubicBezTo>
                    <a:pt x="7189" y="4141"/>
                    <a:pt x="7316" y="3920"/>
                    <a:pt x="7379" y="3666"/>
                  </a:cubicBezTo>
                  <a:cubicBezTo>
                    <a:pt x="7379" y="3571"/>
                    <a:pt x="7411" y="3476"/>
                    <a:pt x="7443" y="3381"/>
                  </a:cubicBezTo>
                  <a:cubicBezTo>
                    <a:pt x="7443" y="3350"/>
                    <a:pt x="7601" y="3318"/>
                    <a:pt x="7633" y="3318"/>
                  </a:cubicBezTo>
                  <a:cubicBezTo>
                    <a:pt x="7696" y="3286"/>
                    <a:pt x="7791" y="3286"/>
                    <a:pt x="7854" y="3255"/>
                  </a:cubicBezTo>
                  <a:cubicBezTo>
                    <a:pt x="7981" y="3223"/>
                    <a:pt x="8108" y="3160"/>
                    <a:pt x="8234" y="3096"/>
                  </a:cubicBezTo>
                  <a:cubicBezTo>
                    <a:pt x="8361" y="3033"/>
                    <a:pt x="8456" y="2938"/>
                    <a:pt x="8583" y="2938"/>
                  </a:cubicBezTo>
                  <a:cubicBezTo>
                    <a:pt x="8709" y="2970"/>
                    <a:pt x="8868" y="3128"/>
                    <a:pt x="8963" y="3223"/>
                  </a:cubicBezTo>
                  <a:cubicBezTo>
                    <a:pt x="9153" y="3381"/>
                    <a:pt x="9311" y="3571"/>
                    <a:pt x="9501" y="3761"/>
                  </a:cubicBezTo>
                  <a:cubicBezTo>
                    <a:pt x="9850" y="4141"/>
                    <a:pt x="10230" y="4553"/>
                    <a:pt x="10578" y="4933"/>
                  </a:cubicBezTo>
                  <a:cubicBezTo>
                    <a:pt x="10926" y="5313"/>
                    <a:pt x="11275" y="5693"/>
                    <a:pt x="11623" y="6073"/>
                  </a:cubicBezTo>
                  <a:cubicBezTo>
                    <a:pt x="11718" y="6168"/>
                    <a:pt x="11750" y="6231"/>
                    <a:pt x="11781" y="6326"/>
                  </a:cubicBezTo>
                  <a:cubicBezTo>
                    <a:pt x="11813" y="6421"/>
                    <a:pt x="11813" y="6516"/>
                    <a:pt x="11813" y="6611"/>
                  </a:cubicBezTo>
                  <a:cubicBezTo>
                    <a:pt x="11813" y="6865"/>
                    <a:pt x="11591" y="6928"/>
                    <a:pt x="11401" y="6928"/>
                  </a:cubicBezTo>
                  <a:cubicBezTo>
                    <a:pt x="11370" y="6928"/>
                    <a:pt x="11180" y="6770"/>
                    <a:pt x="11148" y="6738"/>
                  </a:cubicBezTo>
                  <a:cubicBezTo>
                    <a:pt x="11021" y="6643"/>
                    <a:pt x="10863" y="6548"/>
                    <a:pt x="10736" y="6453"/>
                  </a:cubicBezTo>
                  <a:cubicBezTo>
                    <a:pt x="10356" y="6200"/>
                    <a:pt x="10008" y="5946"/>
                    <a:pt x="9628" y="5661"/>
                  </a:cubicBezTo>
                  <a:cubicBezTo>
                    <a:pt x="9533" y="5630"/>
                    <a:pt x="9438" y="5503"/>
                    <a:pt x="9311" y="5471"/>
                  </a:cubicBezTo>
                  <a:cubicBezTo>
                    <a:pt x="9298" y="5468"/>
                    <a:pt x="9285" y="5466"/>
                    <a:pt x="9273" y="5466"/>
                  </a:cubicBezTo>
                  <a:cubicBezTo>
                    <a:pt x="9172" y="5466"/>
                    <a:pt x="9128" y="5577"/>
                    <a:pt x="9184" y="5661"/>
                  </a:cubicBezTo>
                  <a:cubicBezTo>
                    <a:pt x="9184" y="5693"/>
                    <a:pt x="9216" y="5725"/>
                    <a:pt x="9248" y="5756"/>
                  </a:cubicBezTo>
                  <a:cubicBezTo>
                    <a:pt x="9501" y="5915"/>
                    <a:pt x="9723" y="6105"/>
                    <a:pt x="9976" y="6263"/>
                  </a:cubicBezTo>
                  <a:cubicBezTo>
                    <a:pt x="10166" y="6421"/>
                    <a:pt x="10388" y="6548"/>
                    <a:pt x="10578" y="6706"/>
                  </a:cubicBezTo>
                  <a:cubicBezTo>
                    <a:pt x="10768" y="6833"/>
                    <a:pt x="10926" y="6960"/>
                    <a:pt x="11053" y="7087"/>
                  </a:cubicBezTo>
                  <a:cubicBezTo>
                    <a:pt x="11085" y="7118"/>
                    <a:pt x="11116" y="7118"/>
                    <a:pt x="11148" y="7150"/>
                  </a:cubicBezTo>
                  <a:cubicBezTo>
                    <a:pt x="11180" y="7213"/>
                    <a:pt x="11148" y="7340"/>
                    <a:pt x="11148" y="7403"/>
                  </a:cubicBezTo>
                  <a:cubicBezTo>
                    <a:pt x="11148" y="7688"/>
                    <a:pt x="10958" y="7752"/>
                    <a:pt x="10705" y="7752"/>
                  </a:cubicBezTo>
                  <a:cubicBezTo>
                    <a:pt x="10578" y="7720"/>
                    <a:pt x="10483" y="7720"/>
                    <a:pt x="10388" y="7625"/>
                  </a:cubicBezTo>
                  <a:lnTo>
                    <a:pt x="10040" y="7372"/>
                  </a:lnTo>
                  <a:cubicBezTo>
                    <a:pt x="9945" y="7277"/>
                    <a:pt x="9850" y="7182"/>
                    <a:pt x="9755" y="7087"/>
                  </a:cubicBezTo>
                  <a:cubicBezTo>
                    <a:pt x="9628" y="6992"/>
                    <a:pt x="9501" y="6865"/>
                    <a:pt x="9375" y="6770"/>
                  </a:cubicBezTo>
                  <a:cubicBezTo>
                    <a:pt x="9153" y="6611"/>
                    <a:pt x="8931" y="6453"/>
                    <a:pt x="8709" y="6326"/>
                  </a:cubicBezTo>
                  <a:cubicBezTo>
                    <a:pt x="8678" y="6295"/>
                    <a:pt x="8646" y="6263"/>
                    <a:pt x="8583" y="6263"/>
                  </a:cubicBezTo>
                  <a:cubicBezTo>
                    <a:pt x="8456" y="6263"/>
                    <a:pt x="8393" y="6390"/>
                    <a:pt x="8456" y="6485"/>
                  </a:cubicBezTo>
                  <a:cubicBezTo>
                    <a:pt x="8488" y="6548"/>
                    <a:pt x="8583" y="6580"/>
                    <a:pt x="8646" y="6611"/>
                  </a:cubicBezTo>
                  <a:cubicBezTo>
                    <a:pt x="8773" y="6706"/>
                    <a:pt x="8899" y="6801"/>
                    <a:pt x="9026" y="6896"/>
                  </a:cubicBezTo>
                  <a:cubicBezTo>
                    <a:pt x="9248" y="7087"/>
                    <a:pt x="9501" y="7277"/>
                    <a:pt x="9723" y="7467"/>
                  </a:cubicBezTo>
                  <a:cubicBezTo>
                    <a:pt x="9881" y="7593"/>
                    <a:pt x="10040" y="7783"/>
                    <a:pt x="10071" y="7973"/>
                  </a:cubicBezTo>
                  <a:cubicBezTo>
                    <a:pt x="10096" y="8149"/>
                    <a:pt x="9922" y="8205"/>
                    <a:pt x="9770" y="8205"/>
                  </a:cubicBezTo>
                  <a:cubicBezTo>
                    <a:pt x="9731" y="8205"/>
                    <a:pt x="9692" y="8201"/>
                    <a:pt x="9660" y="8195"/>
                  </a:cubicBezTo>
                  <a:cubicBezTo>
                    <a:pt x="9438" y="8132"/>
                    <a:pt x="9248" y="8005"/>
                    <a:pt x="9026" y="7878"/>
                  </a:cubicBezTo>
                  <a:cubicBezTo>
                    <a:pt x="8646" y="7625"/>
                    <a:pt x="8266" y="7308"/>
                    <a:pt x="7886" y="7023"/>
                  </a:cubicBezTo>
                  <a:cubicBezTo>
                    <a:pt x="7791" y="6960"/>
                    <a:pt x="7664" y="6896"/>
                    <a:pt x="7569" y="6833"/>
                  </a:cubicBezTo>
                  <a:cubicBezTo>
                    <a:pt x="7545" y="6809"/>
                    <a:pt x="7516" y="6799"/>
                    <a:pt x="7488" y="6799"/>
                  </a:cubicBezTo>
                  <a:cubicBezTo>
                    <a:pt x="7443" y="6799"/>
                    <a:pt x="7399" y="6826"/>
                    <a:pt x="7379" y="6865"/>
                  </a:cubicBezTo>
                  <a:cubicBezTo>
                    <a:pt x="7316" y="6960"/>
                    <a:pt x="7379" y="6992"/>
                    <a:pt x="7411" y="7055"/>
                  </a:cubicBezTo>
                  <a:cubicBezTo>
                    <a:pt x="7506" y="7087"/>
                    <a:pt x="8329" y="7720"/>
                    <a:pt x="8646" y="7942"/>
                  </a:cubicBezTo>
                  <a:cubicBezTo>
                    <a:pt x="8773" y="8068"/>
                    <a:pt x="8994" y="8195"/>
                    <a:pt x="9089" y="8385"/>
                  </a:cubicBezTo>
                  <a:cubicBezTo>
                    <a:pt x="9045" y="8520"/>
                    <a:pt x="8888" y="8559"/>
                    <a:pt x="8733" y="8559"/>
                  </a:cubicBezTo>
                  <a:cubicBezTo>
                    <a:pt x="8669" y="8559"/>
                    <a:pt x="8606" y="8552"/>
                    <a:pt x="8551" y="8543"/>
                  </a:cubicBezTo>
                  <a:cubicBezTo>
                    <a:pt x="8361" y="8480"/>
                    <a:pt x="8139" y="8417"/>
                    <a:pt x="7949" y="8322"/>
                  </a:cubicBezTo>
                  <a:cubicBezTo>
                    <a:pt x="8044" y="8005"/>
                    <a:pt x="8013" y="7530"/>
                    <a:pt x="7728" y="7308"/>
                  </a:cubicBezTo>
                  <a:cubicBezTo>
                    <a:pt x="7605" y="7185"/>
                    <a:pt x="7443" y="7116"/>
                    <a:pt x="7283" y="7116"/>
                  </a:cubicBezTo>
                  <a:cubicBezTo>
                    <a:pt x="7196" y="7116"/>
                    <a:pt x="7110" y="7137"/>
                    <a:pt x="7031" y="7182"/>
                  </a:cubicBezTo>
                  <a:cubicBezTo>
                    <a:pt x="6962" y="6882"/>
                    <a:pt x="6657" y="6615"/>
                    <a:pt x="6350" y="6615"/>
                  </a:cubicBezTo>
                  <a:cubicBezTo>
                    <a:pt x="6236" y="6615"/>
                    <a:pt x="6121" y="6652"/>
                    <a:pt x="6018" y="6738"/>
                  </a:cubicBezTo>
                  <a:cubicBezTo>
                    <a:pt x="5986" y="6516"/>
                    <a:pt x="5859" y="6295"/>
                    <a:pt x="5638" y="6168"/>
                  </a:cubicBezTo>
                  <a:cubicBezTo>
                    <a:pt x="5535" y="6107"/>
                    <a:pt x="5420" y="6072"/>
                    <a:pt x="5300" y="6072"/>
                  </a:cubicBezTo>
                  <a:cubicBezTo>
                    <a:pt x="5234" y="6072"/>
                    <a:pt x="5166" y="6082"/>
                    <a:pt x="5099" y="6105"/>
                  </a:cubicBezTo>
                  <a:cubicBezTo>
                    <a:pt x="5068" y="5978"/>
                    <a:pt x="5004" y="5851"/>
                    <a:pt x="4909" y="5756"/>
                  </a:cubicBezTo>
                  <a:cubicBezTo>
                    <a:pt x="4877" y="5725"/>
                    <a:pt x="4751" y="5693"/>
                    <a:pt x="4719" y="5661"/>
                  </a:cubicBezTo>
                  <a:cubicBezTo>
                    <a:pt x="4719" y="5630"/>
                    <a:pt x="4719" y="5598"/>
                    <a:pt x="4687" y="5566"/>
                  </a:cubicBezTo>
                  <a:cubicBezTo>
                    <a:pt x="4624" y="5440"/>
                    <a:pt x="4497" y="5313"/>
                    <a:pt x="4402" y="5250"/>
                  </a:cubicBezTo>
                  <a:cubicBezTo>
                    <a:pt x="3927" y="4870"/>
                    <a:pt x="3294" y="4680"/>
                    <a:pt x="2756" y="4490"/>
                  </a:cubicBezTo>
                  <a:lnTo>
                    <a:pt x="3991" y="1671"/>
                  </a:lnTo>
                  <a:close/>
                  <a:moveTo>
                    <a:pt x="7320" y="7395"/>
                  </a:moveTo>
                  <a:cubicBezTo>
                    <a:pt x="7395" y="7395"/>
                    <a:pt x="7474" y="7419"/>
                    <a:pt x="7538" y="7467"/>
                  </a:cubicBezTo>
                  <a:cubicBezTo>
                    <a:pt x="7633" y="7562"/>
                    <a:pt x="7696" y="7720"/>
                    <a:pt x="7728" y="7847"/>
                  </a:cubicBezTo>
                  <a:cubicBezTo>
                    <a:pt x="7728" y="8037"/>
                    <a:pt x="7759" y="8258"/>
                    <a:pt x="7633" y="8417"/>
                  </a:cubicBezTo>
                  <a:cubicBezTo>
                    <a:pt x="7563" y="8509"/>
                    <a:pt x="7443" y="8568"/>
                    <a:pt x="7333" y="8568"/>
                  </a:cubicBezTo>
                  <a:cubicBezTo>
                    <a:pt x="7293" y="8568"/>
                    <a:pt x="7255" y="8560"/>
                    <a:pt x="7221" y="8543"/>
                  </a:cubicBezTo>
                  <a:cubicBezTo>
                    <a:pt x="7063" y="8448"/>
                    <a:pt x="6999" y="8258"/>
                    <a:pt x="6968" y="8068"/>
                  </a:cubicBezTo>
                  <a:cubicBezTo>
                    <a:pt x="6999" y="7973"/>
                    <a:pt x="7031" y="7878"/>
                    <a:pt x="7063" y="7783"/>
                  </a:cubicBezTo>
                  <a:cubicBezTo>
                    <a:pt x="7063" y="7688"/>
                    <a:pt x="7063" y="7562"/>
                    <a:pt x="7126" y="7467"/>
                  </a:cubicBezTo>
                  <a:cubicBezTo>
                    <a:pt x="7174" y="7419"/>
                    <a:pt x="7245" y="7395"/>
                    <a:pt x="7320" y="7395"/>
                  </a:cubicBezTo>
                  <a:close/>
                  <a:moveTo>
                    <a:pt x="1914" y="0"/>
                  </a:moveTo>
                  <a:cubicBezTo>
                    <a:pt x="1868" y="0"/>
                    <a:pt x="1830" y="16"/>
                    <a:pt x="1806" y="56"/>
                  </a:cubicBezTo>
                  <a:cubicBezTo>
                    <a:pt x="1742" y="151"/>
                    <a:pt x="1679" y="278"/>
                    <a:pt x="1647" y="373"/>
                  </a:cubicBezTo>
                  <a:cubicBezTo>
                    <a:pt x="1552" y="626"/>
                    <a:pt x="254" y="3540"/>
                    <a:pt x="159" y="3761"/>
                  </a:cubicBezTo>
                  <a:cubicBezTo>
                    <a:pt x="127" y="3856"/>
                    <a:pt x="0" y="4046"/>
                    <a:pt x="95" y="4141"/>
                  </a:cubicBezTo>
                  <a:cubicBezTo>
                    <a:pt x="127" y="4205"/>
                    <a:pt x="190" y="4205"/>
                    <a:pt x="254" y="4236"/>
                  </a:cubicBezTo>
                  <a:cubicBezTo>
                    <a:pt x="349" y="4300"/>
                    <a:pt x="2027" y="4996"/>
                    <a:pt x="2249" y="5123"/>
                  </a:cubicBezTo>
                  <a:cubicBezTo>
                    <a:pt x="2291" y="5137"/>
                    <a:pt x="2340" y="5151"/>
                    <a:pt x="2384" y="5151"/>
                  </a:cubicBezTo>
                  <a:cubicBezTo>
                    <a:pt x="2438" y="5151"/>
                    <a:pt x="2485" y="5130"/>
                    <a:pt x="2502" y="5060"/>
                  </a:cubicBezTo>
                  <a:cubicBezTo>
                    <a:pt x="2566" y="4965"/>
                    <a:pt x="2597" y="4838"/>
                    <a:pt x="2661" y="4743"/>
                  </a:cubicBezTo>
                  <a:cubicBezTo>
                    <a:pt x="3009" y="4870"/>
                    <a:pt x="3389" y="4996"/>
                    <a:pt x="3769" y="5155"/>
                  </a:cubicBezTo>
                  <a:cubicBezTo>
                    <a:pt x="3991" y="5281"/>
                    <a:pt x="4212" y="5408"/>
                    <a:pt x="4371" y="5598"/>
                  </a:cubicBezTo>
                  <a:cubicBezTo>
                    <a:pt x="3991" y="5630"/>
                    <a:pt x="3801" y="6041"/>
                    <a:pt x="3896" y="6390"/>
                  </a:cubicBezTo>
                  <a:cubicBezTo>
                    <a:pt x="3954" y="6652"/>
                    <a:pt x="4280" y="6967"/>
                    <a:pt x="4603" y="6967"/>
                  </a:cubicBezTo>
                  <a:cubicBezTo>
                    <a:pt x="4631" y="6967"/>
                    <a:pt x="4659" y="6965"/>
                    <a:pt x="4687" y="6960"/>
                  </a:cubicBezTo>
                  <a:cubicBezTo>
                    <a:pt x="4687" y="7182"/>
                    <a:pt x="4846" y="7372"/>
                    <a:pt x="5004" y="7530"/>
                  </a:cubicBezTo>
                  <a:cubicBezTo>
                    <a:pt x="5139" y="7646"/>
                    <a:pt x="5287" y="7715"/>
                    <a:pt x="5438" y="7715"/>
                  </a:cubicBezTo>
                  <a:cubicBezTo>
                    <a:pt x="5535" y="7715"/>
                    <a:pt x="5634" y="7687"/>
                    <a:pt x="5733" y="7625"/>
                  </a:cubicBezTo>
                  <a:cubicBezTo>
                    <a:pt x="5782" y="7997"/>
                    <a:pt x="6065" y="8389"/>
                    <a:pt x="6429" y="8389"/>
                  </a:cubicBezTo>
                  <a:cubicBezTo>
                    <a:pt x="6529" y="8389"/>
                    <a:pt x="6636" y="8359"/>
                    <a:pt x="6746" y="8290"/>
                  </a:cubicBezTo>
                  <a:cubicBezTo>
                    <a:pt x="6809" y="8543"/>
                    <a:pt x="6968" y="8733"/>
                    <a:pt x="7221" y="8828"/>
                  </a:cubicBezTo>
                  <a:cubicBezTo>
                    <a:pt x="7260" y="8840"/>
                    <a:pt x="7302" y="8845"/>
                    <a:pt x="7344" y="8845"/>
                  </a:cubicBezTo>
                  <a:cubicBezTo>
                    <a:pt x="7539" y="8845"/>
                    <a:pt x="7750" y="8731"/>
                    <a:pt x="7854" y="8575"/>
                  </a:cubicBezTo>
                  <a:cubicBezTo>
                    <a:pt x="8139" y="8733"/>
                    <a:pt x="8519" y="8828"/>
                    <a:pt x="8836" y="8828"/>
                  </a:cubicBezTo>
                  <a:cubicBezTo>
                    <a:pt x="9089" y="8797"/>
                    <a:pt x="9343" y="8638"/>
                    <a:pt x="9375" y="8353"/>
                  </a:cubicBezTo>
                  <a:cubicBezTo>
                    <a:pt x="9509" y="8420"/>
                    <a:pt x="9659" y="8488"/>
                    <a:pt x="9814" y="8488"/>
                  </a:cubicBezTo>
                  <a:cubicBezTo>
                    <a:pt x="9878" y="8488"/>
                    <a:pt x="9943" y="8476"/>
                    <a:pt x="10008" y="8448"/>
                  </a:cubicBezTo>
                  <a:cubicBezTo>
                    <a:pt x="10230" y="8353"/>
                    <a:pt x="10388" y="8195"/>
                    <a:pt x="10356" y="7942"/>
                  </a:cubicBezTo>
                  <a:lnTo>
                    <a:pt x="10356" y="7942"/>
                  </a:lnTo>
                  <a:cubicBezTo>
                    <a:pt x="10483" y="7989"/>
                    <a:pt x="10633" y="8021"/>
                    <a:pt x="10780" y="8021"/>
                  </a:cubicBezTo>
                  <a:cubicBezTo>
                    <a:pt x="10926" y="8021"/>
                    <a:pt x="11069" y="7989"/>
                    <a:pt x="11180" y="7910"/>
                  </a:cubicBezTo>
                  <a:cubicBezTo>
                    <a:pt x="11433" y="7783"/>
                    <a:pt x="11465" y="7467"/>
                    <a:pt x="11433" y="7213"/>
                  </a:cubicBezTo>
                  <a:cubicBezTo>
                    <a:pt x="11655" y="7182"/>
                    <a:pt x="11908" y="7118"/>
                    <a:pt x="12035" y="6896"/>
                  </a:cubicBezTo>
                  <a:cubicBezTo>
                    <a:pt x="12098" y="6770"/>
                    <a:pt x="12098" y="6643"/>
                    <a:pt x="12098" y="6485"/>
                  </a:cubicBezTo>
                  <a:cubicBezTo>
                    <a:pt x="12098" y="6421"/>
                    <a:pt x="12098" y="6358"/>
                    <a:pt x="12066" y="6326"/>
                  </a:cubicBezTo>
                  <a:cubicBezTo>
                    <a:pt x="12066" y="6263"/>
                    <a:pt x="12035" y="6263"/>
                    <a:pt x="12066" y="6263"/>
                  </a:cubicBezTo>
                  <a:cubicBezTo>
                    <a:pt x="12098" y="6231"/>
                    <a:pt x="12130" y="6231"/>
                    <a:pt x="12161" y="6200"/>
                  </a:cubicBezTo>
                  <a:cubicBezTo>
                    <a:pt x="12288" y="6136"/>
                    <a:pt x="12383" y="6010"/>
                    <a:pt x="12446" y="5883"/>
                  </a:cubicBezTo>
                  <a:cubicBezTo>
                    <a:pt x="12510" y="5820"/>
                    <a:pt x="12541" y="5725"/>
                    <a:pt x="12636" y="5661"/>
                  </a:cubicBezTo>
                  <a:cubicBezTo>
                    <a:pt x="12795" y="5535"/>
                    <a:pt x="12953" y="5408"/>
                    <a:pt x="13111" y="5281"/>
                  </a:cubicBezTo>
                  <a:cubicBezTo>
                    <a:pt x="13143" y="5376"/>
                    <a:pt x="13175" y="5566"/>
                    <a:pt x="13270" y="5630"/>
                  </a:cubicBezTo>
                  <a:cubicBezTo>
                    <a:pt x="13298" y="5639"/>
                    <a:pt x="13323" y="5643"/>
                    <a:pt x="13346" y="5643"/>
                  </a:cubicBezTo>
                  <a:cubicBezTo>
                    <a:pt x="13402" y="5643"/>
                    <a:pt x="13447" y="5620"/>
                    <a:pt x="13491" y="5598"/>
                  </a:cubicBezTo>
                  <a:cubicBezTo>
                    <a:pt x="13745" y="5503"/>
                    <a:pt x="15423" y="4775"/>
                    <a:pt x="15518" y="4711"/>
                  </a:cubicBezTo>
                  <a:cubicBezTo>
                    <a:pt x="15582" y="4680"/>
                    <a:pt x="15708" y="4648"/>
                    <a:pt x="15677" y="4521"/>
                  </a:cubicBezTo>
                  <a:cubicBezTo>
                    <a:pt x="15677" y="4521"/>
                    <a:pt x="15677" y="4521"/>
                    <a:pt x="15677" y="4490"/>
                  </a:cubicBezTo>
                  <a:cubicBezTo>
                    <a:pt x="15233" y="3508"/>
                    <a:pt x="14157" y="1038"/>
                    <a:pt x="14062" y="816"/>
                  </a:cubicBezTo>
                  <a:cubicBezTo>
                    <a:pt x="14002" y="727"/>
                    <a:pt x="13970" y="497"/>
                    <a:pt x="13835" y="497"/>
                  </a:cubicBezTo>
                  <a:cubicBezTo>
                    <a:pt x="13826" y="497"/>
                    <a:pt x="13817" y="498"/>
                    <a:pt x="13808" y="499"/>
                  </a:cubicBezTo>
                  <a:cubicBezTo>
                    <a:pt x="13745" y="499"/>
                    <a:pt x="13681" y="531"/>
                    <a:pt x="13650" y="563"/>
                  </a:cubicBezTo>
                  <a:cubicBezTo>
                    <a:pt x="13523" y="626"/>
                    <a:pt x="13428" y="658"/>
                    <a:pt x="13301" y="721"/>
                  </a:cubicBezTo>
                  <a:cubicBezTo>
                    <a:pt x="12985" y="848"/>
                    <a:pt x="11908" y="1323"/>
                    <a:pt x="11718" y="1418"/>
                  </a:cubicBezTo>
                  <a:cubicBezTo>
                    <a:pt x="11655" y="1418"/>
                    <a:pt x="11623" y="1449"/>
                    <a:pt x="11591" y="1481"/>
                  </a:cubicBezTo>
                  <a:cubicBezTo>
                    <a:pt x="11433" y="1544"/>
                    <a:pt x="11528" y="1671"/>
                    <a:pt x="11560" y="1766"/>
                  </a:cubicBezTo>
                  <a:cubicBezTo>
                    <a:pt x="11338" y="1924"/>
                    <a:pt x="11085" y="1988"/>
                    <a:pt x="10800" y="2019"/>
                  </a:cubicBezTo>
                  <a:cubicBezTo>
                    <a:pt x="10749" y="2025"/>
                    <a:pt x="10700" y="2028"/>
                    <a:pt x="10651" y="2028"/>
                  </a:cubicBezTo>
                  <a:cubicBezTo>
                    <a:pt x="10424" y="2028"/>
                    <a:pt x="10211" y="1971"/>
                    <a:pt x="9976" y="1893"/>
                  </a:cubicBezTo>
                  <a:cubicBezTo>
                    <a:pt x="9660" y="1798"/>
                    <a:pt x="9375" y="1703"/>
                    <a:pt x="9058" y="1576"/>
                  </a:cubicBezTo>
                  <a:cubicBezTo>
                    <a:pt x="8878" y="1525"/>
                    <a:pt x="8678" y="1432"/>
                    <a:pt x="8474" y="1432"/>
                  </a:cubicBezTo>
                  <a:cubicBezTo>
                    <a:pt x="8426" y="1432"/>
                    <a:pt x="8378" y="1437"/>
                    <a:pt x="8329" y="1449"/>
                  </a:cubicBezTo>
                  <a:cubicBezTo>
                    <a:pt x="8203" y="1481"/>
                    <a:pt x="8076" y="1513"/>
                    <a:pt x="7949" y="1576"/>
                  </a:cubicBezTo>
                  <a:cubicBezTo>
                    <a:pt x="7873" y="1576"/>
                    <a:pt x="7797" y="1617"/>
                    <a:pt x="7721" y="1617"/>
                  </a:cubicBezTo>
                  <a:cubicBezTo>
                    <a:pt x="7702" y="1617"/>
                    <a:pt x="7683" y="1614"/>
                    <a:pt x="7664" y="1608"/>
                  </a:cubicBezTo>
                  <a:lnTo>
                    <a:pt x="7284" y="1608"/>
                  </a:lnTo>
                  <a:cubicBezTo>
                    <a:pt x="6983" y="1592"/>
                    <a:pt x="6675" y="1584"/>
                    <a:pt x="6366" y="1584"/>
                  </a:cubicBezTo>
                  <a:cubicBezTo>
                    <a:pt x="6057" y="1584"/>
                    <a:pt x="5748" y="1592"/>
                    <a:pt x="5448" y="1608"/>
                  </a:cubicBezTo>
                  <a:lnTo>
                    <a:pt x="4814" y="1608"/>
                  </a:lnTo>
                  <a:cubicBezTo>
                    <a:pt x="4561" y="1576"/>
                    <a:pt x="4339" y="1513"/>
                    <a:pt x="4086" y="1418"/>
                  </a:cubicBezTo>
                  <a:cubicBezTo>
                    <a:pt x="4149" y="1323"/>
                    <a:pt x="4276" y="1133"/>
                    <a:pt x="4212" y="1038"/>
                  </a:cubicBezTo>
                  <a:cubicBezTo>
                    <a:pt x="4181" y="974"/>
                    <a:pt x="4117" y="943"/>
                    <a:pt x="4054" y="911"/>
                  </a:cubicBezTo>
                  <a:cubicBezTo>
                    <a:pt x="3801" y="816"/>
                    <a:pt x="2629" y="309"/>
                    <a:pt x="2344" y="183"/>
                  </a:cubicBezTo>
                  <a:cubicBezTo>
                    <a:pt x="2249" y="135"/>
                    <a:pt x="2049" y="0"/>
                    <a:pt x="1914"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754;p31">
              <a:extLst>
                <a:ext uri="{FF2B5EF4-FFF2-40B4-BE49-F238E27FC236}">
                  <a16:creationId xmlns:a16="http://schemas.microsoft.com/office/drawing/2014/main" id="{C93C3015-AF86-001D-B385-9F8C989EC7D4}"/>
                </a:ext>
              </a:extLst>
            </p:cNvPr>
            <p:cNvSpPr/>
            <p:nvPr/>
          </p:nvSpPr>
          <p:spPr>
            <a:xfrm>
              <a:off x="3707450" y="4021700"/>
              <a:ext cx="23000" cy="22200"/>
            </a:xfrm>
            <a:custGeom>
              <a:avLst/>
              <a:gdLst/>
              <a:ahLst/>
              <a:cxnLst/>
              <a:rect l="l" t="t" r="r" b="b"/>
              <a:pathLst>
                <a:path w="920" h="888" extrusionOk="0">
                  <a:moveTo>
                    <a:pt x="626" y="366"/>
                  </a:moveTo>
                  <a:cubicBezTo>
                    <a:pt x="627" y="367"/>
                    <a:pt x="630" y="371"/>
                    <a:pt x="634" y="381"/>
                  </a:cubicBezTo>
                  <a:cubicBezTo>
                    <a:pt x="632" y="375"/>
                    <a:pt x="629" y="370"/>
                    <a:pt x="626" y="366"/>
                  </a:cubicBezTo>
                  <a:close/>
                  <a:moveTo>
                    <a:pt x="485" y="288"/>
                  </a:moveTo>
                  <a:cubicBezTo>
                    <a:pt x="539" y="288"/>
                    <a:pt x="592" y="312"/>
                    <a:pt x="626" y="366"/>
                  </a:cubicBezTo>
                  <a:lnTo>
                    <a:pt x="626" y="366"/>
                  </a:lnTo>
                  <a:cubicBezTo>
                    <a:pt x="626" y="365"/>
                    <a:pt x="625" y="365"/>
                    <a:pt x="625" y="365"/>
                  </a:cubicBezTo>
                  <a:lnTo>
                    <a:pt x="625" y="365"/>
                  </a:lnTo>
                  <a:cubicBezTo>
                    <a:pt x="623" y="365"/>
                    <a:pt x="641" y="412"/>
                    <a:pt x="643" y="412"/>
                  </a:cubicBezTo>
                  <a:cubicBezTo>
                    <a:pt x="644" y="412"/>
                    <a:pt x="642" y="404"/>
                    <a:pt x="634" y="381"/>
                  </a:cubicBezTo>
                  <a:lnTo>
                    <a:pt x="634" y="381"/>
                  </a:lnTo>
                  <a:cubicBezTo>
                    <a:pt x="697" y="527"/>
                    <a:pt x="581" y="632"/>
                    <a:pt x="467" y="632"/>
                  </a:cubicBezTo>
                  <a:cubicBezTo>
                    <a:pt x="408" y="632"/>
                    <a:pt x="350" y="604"/>
                    <a:pt x="318" y="539"/>
                  </a:cubicBezTo>
                  <a:cubicBezTo>
                    <a:pt x="255" y="393"/>
                    <a:pt x="371" y="288"/>
                    <a:pt x="485" y="288"/>
                  </a:cubicBezTo>
                  <a:close/>
                  <a:moveTo>
                    <a:pt x="508" y="1"/>
                  </a:moveTo>
                  <a:cubicBezTo>
                    <a:pt x="254" y="1"/>
                    <a:pt x="33" y="191"/>
                    <a:pt x="33" y="444"/>
                  </a:cubicBezTo>
                  <a:cubicBezTo>
                    <a:pt x="1" y="697"/>
                    <a:pt x="223" y="887"/>
                    <a:pt x="476" y="887"/>
                  </a:cubicBezTo>
                  <a:cubicBezTo>
                    <a:pt x="698" y="887"/>
                    <a:pt x="919" y="697"/>
                    <a:pt x="919" y="476"/>
                  </a:cubicBezTo>
                  <a:cubicBezTo>
                    <a:pt x="919" y="222"/>
                    <a:pt x="729" y="32"/>
                    <a:pt x="508"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755;p31">
              <a:extLst>
                <a:ext uri="{FF2B5EF4-FFF2-40B4-BE49-F238E27FC236}">
                  <a16:creationId xmlns:a16="http://schemas.microsoft.com/office/drawing/2014/main" id="{D09FB169-DB9C-268A-DEBC-91B5600E6FA8}"/>
                </a:ext>
              </a:extLst>
            </p:cNvPr>
            <p:cNvSpPr/>
            <p:nvPr/>
          </p:nvSpPr>
          <p:spPr>
            <a:xfrm>
              <a:off x="3202325" y="4347900"/>
              <a:ext cx="75250" cy="75225"/>
            </a:xfrm>
            <a:custGeom>
              <a:avLst/>
              <a:gdLst/>
              <a:ahLst/>
              <a:cxnLst/>
              <a:rect l="l" t="t" r="r" b="b"/>
              <a:pathLst>
                <a:path w="3010" h="3009" extrusionOk="0">
                  <a:moveTo>
                    <a:pt x="1" y="0"/>
                  </a:moveTo>
                  <a:lnTo>
                    <a:pt x="254" y="1489"/>
                  </a:lnTo>
                  <a:lnTo>
                    <a:pt x="508" y="3009"/>
                  </a:lnTo>
                  <a:lnTo>
                    <a:pt x="1774" y="1774"/>
                  </a:lnTo>
                  <a:lnTo>
                    <a:pt x="3010" y="539"/>
                  </a:lnTo>
                  <a:lnTo>
                    <a:pt x="1521" y="254"/>
                  </a:lnTo>
                  <a:lnTo>
                    <a:pt x="1"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756;p31">
              <a:extLst>
                <a:ext uri="{FF2B5EF4-FFF2-40B4-BE49-F238E27FC236}">
                  <a16:creationId xmlns:a16="http://schemas.microsoft.com/office/drawing/2014/main" id="{EA5353B3-3EC5-ECE3-55E9-FC8C71469F31}"/>
                </a:ext>
              </a:extLst>
            </p:cNvPr>
            <p:cNvSpPr/>
            <p:nvPr/>
          </p:nvSpPr>
          <p:spPr>
            <a:xfrm>
              <a:off x="3532475" y="3511050"/>
              <a:ext cx="87125" cy="87100"/>
            </a:xfrm>
            <a:custGeom>
              <a:avLst/>
              <a:gdLst/>
              <a:ahLst/>
              <a:cxnLst/>
              <a:rect l="l" t="t" r="r" b="b"/>
              <a:pathLst>
                <a:path w="3485" h="3484" extrusionOk="0">
                  <a:moveTo>
                    <a:pt x="1743" y="0"/>
                  </a:moveTo>
                  <a:cubicBezTo>
                    <a:pt x="793" y="0"/>
                    <a:pt x="1" y="792"/>
                    <a:pt x="1" y="1742"/>
                  </a:cubicBezTo>
                  <a:cubicBezTo>
                    <a:pt x="1" y="2692"/>
                    <a:pt x="793" y="3484"/>
                    <a:pt x="1743" y="3484"/>
                  </a:cubicBezTo>
                  <a:cubicBezTo>
                    <a:pt x="2725" y="3484"/>
                    <a:pt x="3485" y="2692"/>
                    <a:pt x="3485" y="1742"/>
                  </a:cubicBezTo>
                  <a:cubicBezTo>
                    <a:pt x="3485" y="792"/>
                    <a:pt x="2725" y="0"/>
                    <a:pt x="174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757;p31">
              <a:extLst>
                <a:ext uri="{FF2B5EF4-FFF2-40B4-BE49-F238E27FC236}">
                  <a16:creationId xmlns:a16="http://schemas.microsoft.com/office/drawing/2014/main" id="{D069C540-53D2-5B69-B6B8-43F7A202FA8E}"/>
                </a:ext>
              </a:extLst>
            </p:cNvPr>
            <p:cNvSpPr/>
            <p:nvPr/>
          </p:nvSpPr>
          <p:spPr>
            <a:xfrm>
              <a:off x="3532475" y="3044725"/>
              <a:ext cx="87125" cy="87100"/>
            </a:xfrm>
            <a:custGeom>
              <a:avLst/>
              <a:gdLst/>
              <a:ahLst/>
              <a:cxnLst/>
              <a:rect l="l" t="t" r="r" b="b"/>
              <a:pathLst>
                <a:path w="3485" h="3484" extrusionOk="0">
                  <a:moveTo>
                    <a:pt x="1743" y="0"/>
                  </a:moveTo>
                  <a:cubicBezTo>
                    <a:pt x="793" y="0"/>
                    <a:pt x="1" y="760"/>
                    <a:pt x="1" y="1742"/>
                  </a:cubicBezTo>
                  <a:cubicBezTo>
                    <a:pt x="1" y="2692"/>
                    <a:pt x="793" y="3484"/>
                    <a:pt x="1743" y="3484"/>
                  </a:cubicBezTo>
                  <a:cubicBezTo>
                    <a:pt x="2693" y="3484"/>
                    <a:pt x="3485" y="2692"/>
                    <a:pt x="3485" y="1742"/>
                  </a:cubicBezTo>
                  <a:cubicBezTo>
                    <a:pt x="3485" y="760"/>
                    <a:pt x="2693" y="0"/>
                    <a:pt x="174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758;p31">
              <a:extLst>
                <a:ext uri="{FF2B5EF4-FFF2-40B4-BE49-F238E27FC236}">
                  <a16:creationId xmlns:a16="http://schemas.microsoft.com/office/drawing/2014/main" id="{9D97CA3E-29AB-68A9-FAF2-B25A033B613A}"/>
                </a:ext>
              </a:extLst>
            </p:cNvPr>
            <p:cNvSpPr/>
            <p:nvPr/>
          </p:nvSpPr>
          <p:spPr>
            <a:xfrm>
              <a:off x="3084375" y="3551425"/>
              <a:ext cx="969100" cy="969075"/>
            </a:xfrm>
            <a:custGeom>
              <a:avLst/>
              <a:gdLst/>
              <a:ahLst/>
              <a:cxnLst/>
              <a:rect l="l" t="t" r="r" b="b"/>
              <a:pathLst>
                <a:path w="38764" h="38763" extrusionOk="0">
                  <a:moveTo>
                    <a:pt x="19382" y="254"/>
                  </a:moveTo>
                  <a:cubicBezTo>
                    <a:pt x="29928" y="254"/>
                    <a:pt x="38510" y="8836"/>
                    <a:pt x="38510" y="19382"/>
                  </a:cubicBezTo>
                  <a:cubicBezTo>
                    <a:pt x="38510" y="29927"/>
                    <a:pt x="29928" y="38510"/>
                    <a:pt x="19382" y="38510"/>
                  </a:cubicBezTo>
                  <a:cubicBezTo>
                    <a:pt x="8836" y="38510"/>
                    <a:pt x="254" y="29927"/>
                    <a:pt x="254" y="19382"/>
                  </a:cubicBezTo>
                  <a:cubicBezTo>
                    <a:pt x="254" y="8836"/>
                    <a:pt x="8836" y="254"/>
                    <a:pt x="19382" y="254"/>
                  </a:cubicBezTo>
                  <a:close/>
                  <a:moveTo>
                    <a:pt x="19382" y="0"/>
                  </a:moveTo>
                  <a:cubicBezTo>
                    <a:pt x="8678" y="0"/>
                    <a:pt x="0" y="8709"/>
                    <a:pt x="0" y="19382"/>
                  </a:cubicBezTo>
                  <a:cubicBezTo>
                    <a:pt x="0" y="30086"/>
                    <a:pt x="8678" y="38763"/>
                    <a:pt x="19382" y="38763"/>
                  </a:cubicBezTo>
                  <a:cubicBezTo>
                    <a:pt x="30054" y="38763"/>
                    <a:pt x="38763" y="30086"/>
                    <a:pt x="38763" y="19382"/>
                  </a:cubicBezTo>
                  <a:cubicBezTo>
                    <a:pt x="38763" y="8709"/>
                    <a:pt x="30054" y="0"/>
                    <a:pt x="1938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759;p31">
              <a:extLst>
                <a:ext uri="{FF2B5EF4-FFF2-40B4-BE49-F238E27FC236}">
                  <a16:creationId xmlns:a16="http://schemas.microsoft.com/office/drawing/2014/main" id="{0793749E-59DC-3324-7E96-B06C127BACCE}"/>
                </a:ext>
              </a:extLst>
            </p:cNvPr>
            <p:cNvSpPr/>
            <p:nvPr/>
          </p:nvSpPr>
          <p:spPr>
            <a:xfrm>
              <a:off x="3180950" y="3648000"/>
              <a:ext cx="775925" cy="775925"/>
            </a:xfrm>
            <a:custGeom>
              <a:avLst/>
              <a:gdLst/>
              <a:ahLst/>
              <a:cxnLst/>
              <a:rect l="l" t="t" r="r" b="b"/>
              <a:pathLst>
                <a:path w="31037" h="31037" extrusionOk="0">
                  <a:moveTo>
                    <a:pt x="15519" y="3738"/>
                  </a:moveTo>
                  <a:cubicBezTo>
                    <a:pt x="22011" y="3738"/>
                    <a:pt x="27300" y="9027"/>
                    <a:pt x="27300" y="15519"/>
                  </a:cubicBezTo>
                  <a:cubicBezTo>
                    <a:pt x="27300" y="22042"/>
                    <a:pt x="22011" y="27299"/>
                    <a:pt x="15519" y="27299"/>
                  </a:cubicBezTo>
                  <a:cubicBezTo>
                    <a:pt x="9027" y="27299"/>
                    <a:pt x="3738" y="22011"/>
                    <a:pt x="3738" y="15519"/>
                  </a:cubicBezTo>
                  <a:cubicBezTo>
                    <a:pt x="3738" y="9027"/>
                    <a:pt x="9027" y="3738"/>
                    <a:pt x="15519" y="3738"/>
                  </a:cubicBezTo>
                  <a:close/>
                  <a:moveTo>
                    <a:pt x="15519" y="1"/>
                  </a:moveTo>
                  <a:cubicBezTo>
                    <a:pt x="6936" y="1"/>
                    <a:pt x="1" y="6968"/>
                    <a:pt x="1" y="15519"/>
                  </a:cubicBezTo>
                  <a:cubicBezTo>
                    <a:pt x="1" y="24101"/>
                    <a:pt x="6936" y="31036"/>
                    <a:pt x="15519" y="31036"/>
                  </a:cubicBezTo>
                  <a:cubicBezTo>
                    <a:pt x="24069" y="31036"/>
                    <a:pt x="31037" y="24101"/>
                    <a:pt x="31037" y="15519"/>
                  </a:cubicBezTo>
                  <a:cubicBezTo>
                    <a:pt x="31037" y="6968"/>
                    <a:pt x="24069" y="1"/>
                    <a:pt x="15519"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760;p31">
              <a:extLst>
                <a:ext uri="{FF2B5EF4-FFF2-40B4-BE49-F238E27FC236}">
                  <a16:creationId xmlns:a16="http://schemas.microsoft.com/office/drawing/2014/main" id="{9B5211B4-0E91-7D78-1CAF-0832E1927A6A}"/>
                </a:ext>
              </a:extLst>
            </p:cNvPr>
            <p:cNvSpPr/>
            <p:nvPr/>
          </p:nvSpPr>
          <p:spPr>
            <a:xfrm>
              <a:off x="2694850" y="2979800"/>
              <a:ext cx="86325" cy="62575"/>
            </a:xfrm>
            <a:custGeom>
              <a:avLst/>
              <a:gdLst/>
              <a:ahLst/>
              <a:cxnLst/>
              <a:rect l="l" t="t" r="r" b="b"/>
              <a:pathLst>
                <a:path w="3453" h="2503" extrusionOk="0">
                  <a:moveTo>
                    <a:pt x="0" y="0"/>
                  </a:moveTo>
                  <a:lnTo>
                    <a:pt x="855" y="1267"/>
                  </a:lnTo>
                  <a:lnTo>
                    <a:pt x="1710" y="2502"/>
                  </a:lnTo>
                  <a:lnTo>
                    <a:pt x="2597" y="1267"/>
                  </a:lnTo>
                  <a:lnTo>
                    <a:pt x="3452"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761;p31">
              <a:extLst>
                <a:ext uri="{FF2B5EF4-FFF2-40B4-BE49-F238E27FC236}">
                  <a16:creationId xmlns:a16="http://schemas.microsoft.com/office/drawing/2014/main" id="{E8A2520C-1008-9E8E-AF8C-889FBB2D3993}"/>
                </a:ext>
              </a:extLst>
            </p:cNvPr>
            <p:cNvSpPr/>
            <p:nvPr/>
          </p:nvSpPr>
          <p:spPr>
            <a:xfrm>
              <a:off x="2384475" y="3080350"/>
              <a:ext cx="373725" cy="6350"/>
            </a:xfrm>
            <a:custGeom>
              <a:avLst/>
              <a:gdLst/>
              <a:ahLst/>
              <a:cxnLst/>
              <a:rect l="l" t="t" r="r" b="b"/>
              <a:pathLst>
                <a:path w="14949" h="254" extrusionOk="0">
                  <a:moveTo>
                    <a:pt x="1" y="0"/>
                  </a:moveTo>
                  <a:lnTo>
                    <a:pt x="1" y="254"/>
                  </a:lnTo>
                  <a:lnTo>
                    <a:pt x="14949" y="254"/>
                  </a:lnTo>
                  <a:lnTo>
                    <a:pt x="14949"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762;p31">
              <a:extLst>
                <a:ext uri="{FF2B5EF4-FFF2-40B4-BE49-F238E27FC236}">
                  <a16:creationId xmlns:a16="http://schemas.microsoft.com/office/drawing/2014/main" id="{FDD9DC45-28D2-99A1-71C6-88AEC7981548}"/>
                </a:ext>
              </a:extLst>
            </p:cNvPr>
            <p:cNvSpPr/>
            <p:nvPr/>
          </p:nvSpPr>
          <p:spPr>
            <a:xfrm>
              <a:off x="1694900" y="3759650"/>
              <a:ext cx="6350" cy="373700"/>
            </a:xfrm>
            <a:custGeom>
              <a:avLst/>
              <a:gdLst/>
              <a:ahLst/>
              <a:cxnLst/>
              <a:rect l="l" t="t" r="r" b="b"/>
              <a:pathLst>
                <a:path w="254" h="14948" extrusionOk="0">
                  <a:moveTo>
                    <a:pt x="0" y="0"/>
                  </a:moveTo>
                  <a:lnTo>
                    <a:pt x="0" y="14948"/>
                  </a:lnTo>
                  <a:lnTo>
                    <a:pt x="253" y="14948"/>
                  </a:lnTo>
                  <a:lnTo>
                    <a:pt x="253"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763;p31">
              <a:extLst>
                <a:ext uri="{FF2B5EF4-FFF2-40B4-BE49-F238E27FC236}">
                  <a16:creationId xmlns:a16="http://schemas.microsoft.com/office/drawing/2014/main" id="{3E1BF0DE-5FB4-5A58-CE0A-4C57713D4E66}"/>
                </a:ext>
              </a:extLst>
            </p:cNvPr>
            <p:cNvSpPr/>
            <p:nvPr/>
          </p:nvSpPr>
          <p:spPr>
            <a:xfrm>
              <a:off x="642675" y="3080350"/>
              <a:ext cx="373725" cy="6350"/>
            </a:xfrm>
            <a:custGeom>
              <a:avLst/>
              <a:gdLst/>
              <a:ahLst/>
              <a:cxnLst/>
              <a:rect l="l" t="t" r="r" b="b"/>
              <a:pathLst>
                <a:path w="14949" h="254" extrusionOk="0">
                  <a:moveTo>
                    <a:pt x="1" y="0"/>
                  </a:moveTo>
                  <a:lnTo>
                    <a:pt x="1" y="254"/>
                  </a:lnTo>
                  <a:lnTo>
                    <a:pt x="14949" y="254"/>
                  </a:lnTo>
                  <a:lnTo>
                    <a:pt x="14949" y="0"/>
                  </a:lnTo>
                  <a:close/>
                </a:path>
              </a:pathLst>
            </a:custGeom>
            <a:solidFill>
              <a:srgbClr val="96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764;p31">
              <a:extLst>
                <a:ext uri="{FF2B5EF4-FFF2-40B4-BE49-F238E27FC236}">
                  <a16:creationId xmlns:a16="http://schemas.microsoft.com/office/drawing/2014/main" id="{A140AA25-92D5-0AF1-F821-33451B2CC376}"/>
                </a:ext>
              </a:extLst>
            </p:cNvPr>
            <p:cNvSpPr/>
            <p:nvPr/>
          </p:nvSpPr>
          <p:spPr>
            <a:xfrm>
              <a:off x="1698050" y="3079550"/>
              <a:ext cx="688050" cy="688025"/>
            </a:xfrm>
            <a:custGeom>
              <a:avLst/>
              <a:gdLst/>
              <a:ahLst/>
              <a:cxnLst/>
              <a:rect l="l" t="t" r="r" b="b"/>
              <a:pathLst>
                <a:path w="27522" h="27521" extrusionOk="0">
                  <a:moveTo>
                    <a:pt x="23056" y="1"/>
                  </a:moveTo>
                  <a:lnTo>
                    <a:pt x="23056" y="32"/>
                  </a:lnTo>
                  <a:cubicBezTo>
                    <a:pt x="23056" y="12763"/>
                    <a:pt x="12732" y="23087"/>
                    <a:pt x="1" y="23087"/>
                  </a:cubicBezTo>
                  <a:lnTo>
                    <a:pt x="1" y="27521"/>
                  </a:lnTo>
                  <a:cubicBezTo>
                    <a:pt x="15202" y="27521"/>
                    <a:pt x="27521" y="15202"/>
                    <a:pt x="2752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765;p31">
              <a:extLst>
                <a:ext uri="{FF2B5EF4-FFF2-40B4-BE49-F238E27FC236}">
                  <a16:creationId xmlns:a16="http://schemas.microsoft.com/office/drawing/2014/main" id="{8DB26669-9969-40D3-53C7-E8470FFB2F31}"/>
                </a:ext>
              </a:extLst>
            </p:cNvPr>
            <p:cNvSpPr/>
            <p:nvPr/>
          </p:nvSpPr>
          <p:spPr>
            <a:xfrm>
              <a:off x="1010050" y="3079550"/>
              <a:ext cx="688025" cy="688025"/>
            </a:xfrm>
            <a:custGeom>
              <a:avLst/>
              <a:gdLst/>
              <a:ahLst/>
              <a:cxnLst/>
              <a:rect l="l" t="t" r="r" b="b"/>
              <a:pathLst>
                <a:path w="27521" h="27521" extrusionOk="0">
                  <a:moveTo>
                    <a:pt x="0" y="1"/>
                  </a:moveTo>
                  <a:cubicBezTo>
                    <a:pt x="0" y="15202"/>
                    <a:pt x="12320" y="27521"/>
                    <a:pt x="27521" y="27521"/>
                  </a:cubicBezTo>
                  <a:lnTo>
                    <a:pt x="27521" y="23087"/>
                  </a:lnTo>
                  <a:cubicBezTo>
                    <a:pt x="14790" y="23087"/>
                    <a:pt x="4466" y="12763"/>
                    <a:pt x="4466" y="32"/>
                  </a:cubicBez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2766;p31">
              <a:extLst>
                <a:ext uri="{FF2B5EF4-FFF2-40B4-BE49-F238E27FC236}">
                  <a16:creationId xmlns:a16="http://schemas.microsoft.com/office/drawing/2014/main" id="{9C0B2535-E170-34C7-033C-56FD8DC3F841}"/>
                </a:ext>
              </a:extLst>
            </p:cNvPr>
            <p:cNvSpPr/>
            <p:nvPr/>
          </p:nvSpPr>
          <p:spPr>
            <a:xfrm>
              <a:off x="1010050" y="2393125"/>
              <a:ext cx="1376050" cy="688025"/>
            </a:xfrm>
            <a:custGeom>
              <a:avLst/>
              <a:gdLst/>
              <a:ahLst/>
              <a:cxnLst/>
              <a:rect l="l" t="t" r="r" b="b"/>
              <a:pathLst>
                <a:path w="55042" h="27521" extrusionOk="0">
                  <a:moveTo>
                    <a:pt x="27521" y="1"/>
                  </a:moveTo>
                  <a:cubicBezTo>
                    <a:pt x="12320" y="1"/>
                    <a:pt x="0" y="12320"/>
                    <a:pt x="0" y="27521"/>
                  </a:cubicBezTo>
                  <a:lnTo>
                    <a:pt x="4466" y="27521"/>
                  </a:lnTo>
                  <a:lnTo>
                    <a:pt x="4466" y="27489"/>
                  </a:lnTo>
                  <a:cubicBezTo>
                    <a:pt x="4466" y="14758"/>
                    <a:pt x="14790" y="4434"/>
                    <a:pt x="27521" y="4434"/>
                  </a:cubicBezTo>
                  <a:cubicBezTo>
                    <a:pt x="40252" y="4434"/>
                    <a:pt x="50576" y="14758"/>
                    <a:pt x="50576" y="27489"/>
                  </a:cubicBezTo>
                  <a:lnTo>
                    <a:pt x="50576" y="27521"/>
                  </a:lnTo>
                  <a:lnTo>
                    <a:pt x="55041" y="27521"/>
                  </a:lnTo>
                  <a:cubicBezTo>
                    <a:pt x="55041" y="12320"/>
                    <a:pt x="42722" y="1"/>
                    <a:pt x="2752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2767;p31">
              <a:extLst>
                <a:ext uri="{FF2B5EF4-FFF2-40B4-BE49-F238E27FC236}">
                  <a16:creationId xmlns:a16="http://schemas.microsoft.com/office/drawing/2014/main" id="{0FB5B170-43E1-AD67-32FC-1C09B1C9E4AF}"/>
                </a:ext>
              </a:extLst>
            </p:cNvPr>
            <p:cNvSpPr/>
            <p:nvPr/>
          </p:nvSpPr>
          <p:spPr>
            <a:xfrm>
              <a:off x="820825" y="2203125"/>
              <a:ext cx="1754500" cy="877250"/>
            </a:xfrm>
            <a:custGeom>
              <a:avLst/>
              <a:gdLst/>
              <a:ahLst/>
              <a:cxnLst/>
              <a:rect l="l" t="t" r="r" b="b"/>
              <a:pathLst>
                <a:path w="70180" h="35090" extrusionOk="0">
                  <a:moveTo>
                    <a:pt x="35090" y="0"/>
                  </a:moveTo>
                  <a:cubicBezTo>
                    <a:pt x="15740" y="0"/>
                    <a:pt x="0" y="15740"/>
                    <a:pt x="0" y="35089"/>
                  </a:cubicBezTo>
                  <a:lnTo>
                    <a:pt x="1457" y="35089"/>
                  </a:lnTo>
                  <a:cubicBezTo>
                    <a:pt x="1457" y="16563"/>
                    <a:pt x="16563" y="1457"/>
                    <a:pt x="35090" y="1457"/>
                  </a:cubicBezTo>
                  <a:cubicBezTo>
                    <a:pt x="53648" y="1457"/>
                    <a:pt x="68722" y="16563"/>
                    <a:pt x="68722" y="35089"/>
                  </a:cubicBezTo>
                  <a:lnTo>
                    <a:pt x="70179" y="35089"/>
                  </a:lnTo>
                  <a:cubicBezTo>
                    <a:pt x="70179" y="15740"/>
                    <a:pt x="54440" y="0"/>
                    <a:pt x="3509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2768;p31">
              <a:extLst>
                <a:ext uri="{FF2B5EF4-FFF2-40B4-BE49-F238E27FC236}">
                  <a16:creationId xmlns:a16="http://schemas.microsoft.com/office/drawing/2014/main" id="{6AC87EA3-4DA8-6DFA-6D0E-8AFB1737A3E8}"/>
                </a:ext>
              </a:extLst>
            </p:cNvPr>
            <p:cNvSpPr/>
            <p:nvPr/>
          </p:nvSpPr>
          <p:spPr>
            <a:xfrm>
              <a:off x="836650" y="3080350"/>
              <a:ext cx="861425" cy="862200"/>
            </a:xfrm>
            <a:custGeom>
              <a:avLst/>
              <a:gdLst/>
              <a:ahLst/>
              <a:cxnLst/>
              <a:rect l="l" t="t" r="r" b="b"/>
              <a:pathLst>
                <a:path w="34457" h="34488" extrusionOk="0">
                  <a:moveTo>
                    <a:pt x="1" y="0"/>
                  </a:moveTo>
                  <a:cubicBezTo>
                    <a:pt x="1" y="19002"/>
                    <a:pt x="15455" y="34488"/>
                    <a:pt x="34457" y="34488"/>
                  </a:cubicBezTo>
                  <a:lnTo>
                    <a:pt x="34457" y="34234"/>
                  </a:lnTo>
                  <a:cubicBezTo>
                    <a:pt x="15582" y="34234"/>
                    <a:pt x="223" y="18875"/>
                    <a:pt x="22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2769;p31">
              <a:extLst>
                <a:ext uri="{FF2B5EF4-FFF2-40B4-BE49-F238E27FC236}">
                  <a16:creationId xmlns:a16="http://schemas.microsoft.com/office/drawing/2014/main" id="{800C00BC-69E6-E7E4-81F3-7955CD3CDCB5}"/>
                </a:ext>
              </a:extLst>
            </p:cNvPr>
            <p:cNvSpPr/>
            <p:nvPr/>
          </p:nvSpPr>
          <p:spPr>
            <a:xfrm>
              <a:off x="1698050" y="3080350"/>
              <a:ext cx="862225" cy="862200"/>
            </a:xfrm>
            <a:custGeom>
              <a:avLst/>
              <a:gdLst/>
              <a:ahLst/>
              <a:cxnLst/>
              <a:rect l="l" t="t" r="r" b="b"/>
              <a:pathLst>
                <a:path w="34489" h="34488" extrusionOk="0">
                  <a:moveTo>
                    <a:pt x="34235" y="0"/>
                  </a:moveTo>
                  <a:cubicBezTo>
                    <a:pt x="34235" y="18875"/>
                    <a:pt x="18876" y="34234"/>
                    <a:pt x="1" y="34234"/>
                  </a:cubicBezTo>
                  <a:lnTo>
                    <a:pt x="1" y="34488"/>
                  </a:lnTo>
                  <a:cubicBezTo>
                    <a:pt x="19002" y="34488"/>
                    <a:pt x="34488" y="19002"/>
                    <a:pt x="3448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2770;p31">
              <a:extLst>
                <a:ext uri="{FF2B5EF4-FFF2-40B4-BE49-F238E27FC236}">
                  <a16:creationId xmlns:a16="http://schemas.microsoft.com/office/drawing/2014/main" id="{1BCE0E10-73A5-A876-44FB-4EB9EEFDB827}"/>
                </a:ext>
              </a:extLst>
            </p:cNvPr>
            <p:cNvSpPr/>
            <p:nvPr/>
          </p:nvSpPr>
          <p:spPr>
            <a:xfrm>
              <a:off x="653775" y="2036075"/>
              <a:ext cx="2089375" cy="1044300"/>
            </a:xfrm>
            <a:custGeom>
              <a:avLst/>
              <a:gdLst/>
              <a:ahLst/>
              <a:cxnLst/>
              <a:rect l="l" t="t" r="r" b="b"/>
              <a:pathLst>
                <a:path w="83575" h="41772" extrusionOk="0">
                  <a:moveTo>
                    <a:pt x="41772" y="0"/>
                  </a:moveTo>
                  <a:cubicBezTo>
                    <a:pt x="18748" y="0"/>
                    <a:pt x="0" y="18748"/>
                    <a:pt x="0" y="41771"/>
                  </a:cubicBezTo>
                  <a:lnTo>
                    <a:pt x="222" y="41771"/>
                  </a:lnTo>
                  <a:cubicBezTo>
                    <a:pt x="222" y="18875"/>
                    <a:pt x="18875" y="222"/>
                    <a:pt x="41772" y="222"/>
                  </a:cubicBezTo>
                  <a:cubicBezTo>
                    <a:pt x="64669" y="222"/>
                    <a:pt x="83322" y="18875"/>
                    <a:pt x="83322" y="41771"/>
                  </a:cubicBezTo>
                  <a:lnTo>
                    <a:pt x="83575" y="41771"/>
                  </a:lnTo>
                  <a:cubicBezTo>
                    <a:pt x="83575" y="18748"/>
                    <a:pt x="64827" y="0"/>
                    <a:pt x="417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2771;p31">
              <a:extLst>
                <a:ext uri="{FF2B5EF4-FFF2-40B4-BE49-F238E27FC236}">
                  <a16:creationId xmlns:a16="http://schemas.microsoft.com/office/drawing/2014/main" id="{0B818C33-48CE-1B7A-C46D-BD9168AE0687}"/>
                </a:ext>
              </a:extLst>
            </p:cNvPr>
            <p:cNvSpPr/>
            <p:nvPr/>
          </p:nvSpPr>
          <p:spPr>
            <a:xfrm>
              <a:off x="637925" y="3080350"/>
              <a:ext cx="1060150" cy="1060125"/>
            </a:xfrm>
            <a:custGeom>
              <a:avLst/>
              <a:gdLst/>
              <a:ahLst/>
              <a:cxnLst/>
              <a:rect l="l" t="t" r="r" b="b"/>
              <a:pathLst>
                <a:path w="42406" h="42405" extrusionOk="0">
                  <a:moveTo>
                    <a:pt x="1" y="0"/>
                  </a:moveTo>
                  <a:cubicBezTo>
                    <a:pt x="1" y="23372"/>
                    <a:pt x="19034" y="42405"/>
                    <a:pt x="42406" y="42405"/>
                  </a:cubicBezTo>
                  <a:lnTo>
                    <a:pt x="42406" y="40948"/>
                  </a:lnTo>
                  <a:cubicBezTo>
                    <a:pt x="19826" y="40948"/>
                    <a:pt x="1489" y="22580"/>
                    <a:pt x="1489"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2772;p31">
              <a:extLst>
                <a:ext uri="{FF2B5EF4-FFF2-40B4-BE49-F238E27FC236}">
                  <a16:creationId xmlns:a16="http://schemas.microsoft.com/office/drawing/2014/main" id="{E94662AC-27AB-C429-41DA-019558FEA43D}"/>
                </a:ext>
              </a:extLst>
            </p:cNvPr>
            <p:cNvSpPr/>
            <p:nvPr/>
          </p:nvSpPr>
          <p:spPr>
            <a:xfrm>
              <a:off x="1698050" y="3080350"/>
              <a:ext cx="1060150" cy="1060125"/>
            </a:xfrm>
            <a:custGeom>
              <a:avLst/>
              <a:gdLst/>
              <a:ahLst/>
              <a:cxnLst/>
              <a:rect l="l" t="t" r="r" b="b"/>
              <a:pathLst>
                <a:path w="42406" h="42405" extrusionOk="0">
                  <a:moveTo>
                    <a:pt x="40949" y="0"/>
                  </a:moveTo>
                  <a:cubicBezTo>
                    <a:pt x="40949" y="22580"/>
                    <a:pt x="22581" y="40948"/>
                    <a:pt x="1" y="40948"/>
                  </a:cubicBezTo>
                  <a:lnTo>
                    <a:pt x="1" y="42405"/>
                  </a:lnTo>
                  <a:cubicBezTo>
                    <a:pt x="23373" y="42405"/>
                    <a:pt x="42406" y="23372"/>
                    <a:pt x="42406"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2773;p31">
              <a:extLst>
                <a:ext uri="{FF2B5EF4-FFF2-40B4-BE49-F238E27FC236}">
                  <a16:creationId xmlns:a16="http://schemas.microsoft.com/office/drawing/2014/main" id="{D66A1DFC-AFB3-FF4B-4A1C-9E86BD463F53}"/>
                </a:ext>
              </a:extLst>
            </p:cNvPr>
            <p:cNvSpPr/>
            <p:nvPr/>
          </p:nvSpPr>
          <p:spPr>
            <a:xfrm>
              <a:off x="797075" y="3080350"/>
              <a:ext cx="86325" cy="62575"/>
            </a:xfrm>
            <a:custGeom>
              <a:avLst/>
              <a:gdLst/>
              <a:ahLst/>
              <a:cxnLst/>
              <a:rect l="l" t="t" r="r" b="b"/>
              <a:pathLst>
                <a:path w="3453" h="2503" extrusionOk="0">
                  <a:moveTo>
                    <a:pt x="1742" y="0"/>
                  </a:moveTo>
                  <a:lnTo>
                    <a:pt x="855" y="1267"/>
                  </a:lnTo>
                  <a:lnTo>
                    <a:pt x="0" y="2502"/>
                  </a:lnTo>
                  <a:lnTo>
                    <a:pt x="3452" y="2502"/>
                  </a:lnTo>
                  <a:lnTo>
                    <a:pt x="2597" y="1267"/>
                  </a:lnTo>
                  <a:lnTo>
                    <a:pt x="1742"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2774;p31">
              <a:extLst>
                <a:ext uri="{FF2B5EF4-FFF2-40B4-BE49-F238E27FC236}">
                  <a16:creationId xmlns:a16="http://schemas.microsoft.com/office/drawing/2014/main" id="{EE3542A7-2750-B35F-A908-5AEB30A2CB5E}"/>
                </a:ext>
              </a:extLst>
            </p:cNvPr>
            <p:cNvSpPr/>
            <p:nvPr/>
          </p:nvSpPr>
          <p:spPr>
            <a:xfrm>
              <a:off x="1702025" y="3893450"/>
              <a:ext cx="61775" cy="87100"/>
            </a:xfrm>
            <a:custGeom>
              <a:avLst/>
              <a:gdLst/>
              <a:ahLst/>
              <a:cxnLst/>
              <a:rect l="l" t="t" r="r" b="b"/>
              <a:pathLst>
                <a:path w="2471" h="3484" extrusionOk="0">
                  <a:moveTo>
                    <a:pt x="2470" y="0"/>
                  </a:moveTo>
                  <a:lnTo>
                    <a:pt x="1235" y="887"/>
                  </a:lnTo>
                  <a:lnTo>
                    <a:pt x="0" y="1742"/>
                  </a:lnTo>
                  <a:lnTo>
                    <a:pt x="1235" y="2597"/>
                  </a:lnTo>
                  <a:lnTo>
                    <a:pt x="2470" y="3484"/>
                  </a:lnTo>
                  <a:lnTo>
                    <a:pt x="2470" y="1742"/>
                  </a:lnTo>
                  <a:lnTo>
                    <a:pt x="2470"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2775;p31">
              <a:extLst>
                <a:ext uri="{FF2B5EF4-FFF2-40B4-BE49-F238E27FC236}">
                  <a16:creationId xmlns:a16="http://schemas.microsoft.com/office/drawing/2014/main" id="{F7666687-2948-3829-D695-E0A905511F69}"/>
                </a:ext>
              </a:extLst>
            </p:cNvPr>
            <p:cNvSpPr/>
            <p:nvPr/>
          </p:nvSpPr>
          <p:spPr>
            <a:xfrm>
              <a:off x="3469950" y="3041550"/>
              <a:ext cx="66525" cy="92650"/>
            </a:xfrm>
            <a:custGeom>
              <a:avLst/>
              <a:gdLst/>
              <a:ahLst/>
              <a:cxnLst/>
              <a:rect l="l" t="t" r="r" b="b"/>
              <a:pathLst>
                <a:path w="2661" h="3706" extrusionOk="0">
                  <a:moveTo>
                    <a:pt x="0" y="1"/>
                  </a:moveTo>
                  <a:lnTo>
                    <a:pt x="0" y="1869"/>
                  </a:lnTo>
                  <a:lnTo>
                    <a:pt x="0" y="3706"/>
                  </a:lnTo>
                  <a:lnTo>
                    <a:pt x="1330" y="2787"/>
                  </a:lnTo>
                  <a:lnTo>
                    <a:pt x="2660" y="1869"/>
                  </a:lnTo>
                  <a:lnTo>
                    <a:pt x="1330" y="919"/>
                  </a:lnTo>
                  <a:lnTo>
                    <a:pt x="0"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2776;p31">
              <a:extLst>
                <a:ext uri="{FF2B5EF4-FFF2-40B4-BE49-F238E27FC236}">
                  <a16:creationId xmlns:a16="http://schemas.microsoft.com/office/drawing/2014/main" id="{1D296283-9C59-288D-88A1-1F55A78D2182}"/>
                </a:ext>
              </a:extLst>
            </p:cNvPr>
            <p:cNvSpPr/>
            <p:nvPr/>
          </p:nvSpPr>
          <p:spPr>
            <a:xfrm>
              <a:off x="1388500" y="2728025"/>
              <a:ext cx="619150" cy="357875"/>
            </a:xfrm>
            <a:custGeom>
              <a:avLst/>
              <a:gdLst/>
              <a:ahLst/>
              <a:cxnLst/>
              <a:rect l="l" t="t" r="r" b="b"/>
              <a:pathLst>
                <a:path w="24766" h="14315" extrusionOk="0">
                  <a:moveTo>
                    <a:pt x="12193" y="191"/>
                  </a:moveTo>
                  <a:cubicBezTo>
                    <a:pt x="14346" y="191"/>
                    <a:pt x="16373" y="1331"/>
                    <a:pt x="17576" y="3136"/>
                  </a:cubicBezTo>
                  <a:cubicBezTo>
                    <a:pt x="17576" y="3136"/>
                    <a:pt x="18527" y="2946"/>
                    <a:pt x="18970" y="2946"/>
                  </a:cubicBezTo>
                  <a:cubicBezTo>
                    <a:pt x="22073" y="2946"/>
                    <a:pt x="24607" y="5448"/>
                    <a:pt x="24607" y="8551"/>
                  </a:cubicBezTo>
                  <a:cubicBezTo>
                    <a:pt x="24607" y="11021"/>
                    <a:pt x="22992" y="13207"/>
                    <a:pt x="20648" y="13903"/>
                  </a:cubicBezTo>
                  <a:lnTo>
                    <a:pt x="20648" y="11940"/>
                  </a:lnTo>
                  <a:cubicBezTo>
                    <a:pt x="20648" y="11180"/>
                    <a:pt x="19983" y="10578"/>
                    <a:pt x="19223" y="10578"/>
                  </a:cubicBezTo>
                  <a:cubicBezTo>
                    <a:pt x="18463" y="10578"/>
                    <a:pt x="17830" y="11180"/>
                    <a:pt x="17830" y="11940"/>
                  </a:cubicBezTo>
                  <a:lnTo>
                    <a:pt x="17830" y="14157"/>
                  </a:lnTo>
                  <a:lnTo>
                    <a:pt x="13618" y="14157"/>
                  </a:lnTo>
                  <a:cubicBezTo>
                    <a:pt x="13555" y="13207"/>
                    <a:pt x="12826" y="12542"/>
                    <a:pt x="11908" y="12542"/>
                  </a:cubicBezTo>
                  <a:cubicBezTo>
                    <a:pt x="11021" y="12542"/>
                    <a:pt x="10261" y="13207"/>
                    <a:pt x="10229" y="14157"/>
                  </a:cubicBezTo>
                  <a:lnTo>
                    <a:pt x="6017" y="14157"/>
                  </a:lnTo>
                  <a:lnTo>
                    <a:pt x="6017" y="13682"/>
                  </a:lnTo>
                  <a:cubicBezTo>
                    <a:pt x="6017" y="12922"/>
                    <a:pt x="5416" y="12288"/>
                    <a:pt x="4656" y="12288"/>
                  </a:cubicBezTo>
                  <a:cubicBezTo>
                    <a:pt x="3895" y="12288"/>
                    <a:pt x="3294" y="12922"/>
                    <a:pt x="3294" y="13682"/>
                  </a:cubicBezTo>
                  <a:lnTo>
                    <a:pt x="3294" y="14030"/>
                  </a:lnTo>
                  <a:cubicBezTo>
                    <a:pt x="1425" y="13587"/>
                    <a:pt x="190" y="11940"/>
                    <a:pt x="222" y="10071"/>
                  </a:cubicBezTo>
                  <a:cubicBezTo>
                    <a:pt x="285" y="6841"/>
                    <a:pt x="3484" y="6113"/>
                    <a:pt x="3484" y="6113"/>
                  </a:cubicBezTo>
                  <a:cubicBezTo>
                    <a:pt x="3484" y="6113"/>
                    <a:pt x="4022" y="4181"/>
                    <a:pt x="5891" y="4181"/>
                  </a:cubicBezTo>
                  <a:cubicBezTo>
                    <a:pt x="5986" y="4181"/>
                    <a:pt x="6271" y="4213"/>
                    <a:pt x="6271" y="4213"/>
                  </a:cubicBezTo>
                  <a:cubicBezTo>
                    <a:pt x="7252" y="1806"/>
                    <a:pt x="9596" y="191"/>
                    <a:pt x="12193" y="191"/>
                  </a:cubicBezTo>
                  <a:close/>
                  <a:moveTo>
                    <a:pt x="12193" y="1"/>
                  </a:moveTo>
                  <a:cubicBezTo>
                    <a:pt x="9533" y="1"/>
                    <a:pt x="7189" y="1552"/>
                    <a:pt x="6144" y="3991"/>
                  </a:cubicBezTo>
                  <a:lnTo>
                    <a:pt x="5891" y="3991"/>
                  </a:lnTo>
                  <a:cubicBezTo>
                    <a:pt x="4687" y="3991"/>
                    <a:pt x="3642" y="4783"/>
                    <a:pt x="3294" y="5954"/>
                  </a:cubicBezTo>
                  <a:cubicBezTo>
                    <a:pt x="1394" y="6398"/>
                    <a:pt x="0" y="8108"/>
                    <a:pt x="0" y="10103"/>
                  </a:cubicBezTo>
                  <a:cubicBezTo>
                    <a:pt x="0" y="12098"/>
                    <a:pt x="1394" y="13808"/>
                    <a:pt x="3357" y="14252"/>
                  </a:cubicBezTo>
                  <a:lnTo>
                    <a:pt x="3484" y="14283"/>
                  </a:lnTo>
                  <a:lnTo>
                    <a:pt x="3484" y="13682"/>
                  </a:lnTo>
                  <a:cubicBezTo>
                    <a:pt x="3484" y="13017"/>
                    <a:pt x="3990" y="12478"/>
                    <a:pt x="4656" y="12478"/>
                  </a:cubicBezTo>
                  <a:cubicBezTo>
                    <a:pt x="5321" y="12478"/>
                    <a:pt x="5827" y="13017"/>
                    <a:pt x="5827" y="13682"/>
                  </a:cubicBezTo>
                  <a:lnTo>
                    <a:pt x="5827" y="14315"/>
                  </a:lnTo>
                  <a:lnTo>
                    <a:pt x="10388" y="14315"/>
                  </a:lnTo>
                  <a:cubicBezTo>
                    <a:pt x="10419" y="13492"/>
                    <a:pt x="11084" y="12700"/>
                    <a:pt x="11908" y="12700"/>
                  </a:cubicBezTo>
                  <a:cubicBezTo>
                    <a:pt x="12731" y="12700"/>
                    <a:pt x="13428" y="13492"/>
                    <a:pt x="13428" y="14315"/>
                  </a:cubicBezTo>
                  <a:lnTo>
                    <a:pt x="18020" y="14315"/>
                  </a:lnTo>
                  <a:lnTo>
                    <a:pt x="18020" y="11940"/>
                  </a:lnTo>
                  <a:cubicBezTo>
                    <a:pt x="18020" y="11275"/>
                    <a:pt x="18558" y="10768"/>
                    <a:pt x="19223" y="10768"/>
                  </a:cubicBezTo>
                  <a:cubicBezTo>
                    <a:pt x="19888" y="10768"/>
                    <a:pt x="20458" y="11306"/>
                    <a:pt x="20458" y="11940"/>
                  </a:cubicBezTo>
                  <a:lnTo>
                    <a:pt x="20458" y="14157"/>
                  </a:lnTo>
                  <a:cubicBezTo>
                    <a:pt x="23087" y="13492"/>
                    <a:pt x="24765" y="11148"/>
                    <a:pt x="24765" y="8551"/>
                  </a:cubicBezTo>
                  <a:cubicBezTo>
                    <a:pt x="24765" y="5353"/>
                    <a:pt x="22169" y="2756"/>
                    <a:pt x="18970" y="2756"/>
                  </a:cubicBezTo>
                  <a:cubicBezTo>
                    <a:pt x="18527" y="2756"/>
                    <a:pt x="18115" y="2819"/>
                    <a:pt x="17640" y="2914"/>
                  </a:cubicBezTo>
                  <a:cubicBezTo>
                    <a:pt x="16436" y="1077"/>
                    <a:pt x="14378" y="1"/>
                    <a:pt x="1219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2777;p31">
              <a:extLst>
                <a:ext uri="{FF2B5EF4-FFF2-40B4-BE49-F238E27FC236}">
                  <a16:creationId xmlns:a16="http://schemas.microsoft.com/office/drawing/2014/main" id="{BF582EED-D84F-D4B2-9531-D9885C598BF3}"/>
                </a:ext>
              </a:extLst>
            </p:cNvPr>
            <p:cNvSpPr/>
            <p:nvPr/>
          </p:nvSpPr>
          <p:spPr>
            <a:xfrm>
              <a:off x="1569800" y="2780275"/>
              <a:ext cx="77600" cy="68125"/>
            </a:xfrm>
            <a:custGeom>
              <a:avLst/>
              <a:gdLst/>
              <a:ahLst/>
              <a:cxnLst/>
              <a:rect l="l" t="t" r="r" b="b"/>
              <a:pathLst>
                <a:path w="3104" h="2725" extrusionOk="0">
                  <a:moveTo>
                    <a:pt x="2376" y="191"/>
                  </a:moveTo>
                  <a:cubicBezTo>
                    <a:pt x="2502" y="191"/>
                    <a:pt x="2692" y="191"/>
                    <a:pt x="2787" y="349"/>
                  </a:cubicBezTo>
                  <a:cubicBezTo>
                    <a:pt x="2914" y="507"/>
                    <a:pt x="2914" y="729"/>
                    <a:pt x="2787" y="1046"/>
                  </a:cubicBezTo>
                  <a:cubicBezTo>
                    <a:pt x="2661" y="1363"/>
                    <a:pt x="2407" y="1679"/>
                    <a:pt x="2059" y="1964"/>
                  </a:cubicBezTo>
                  <a:cubicBezTo>
                    <a:pt x="1615" y="2313"/>
                    <a:pt x="1140" y="2534"/>
                    <a:pt x="760" y="2534"/>
                  </a:cubicBezTo>
                  <a:cubicBezTo>
                    <a:pt x="634" y="2534"/>
                    <a:pt x="444" y="2503"/>
                    <a:pt x="349" y="2376"/>
                  </a:cubicBezTo>
                  <a:cubicBezTo>
                    <a:pt x="222" y="2218"/>
                    <a:pt x="222" y="1964"/>
                    <a:pt x="349" y="1679"/>
                  </a:cubicBezTo>
                  <a:cubicBezTo>
                    <a:pt x="475" y="1363"/>
                    <a:pt x="729" y="1014"/>
                    <a:pt x="1077" y="761"/>
                  </a:cubicBezTo>
                  <a:cubicBezTo>
                    <a:pt x="1489" y="381"/>
                    <a:pt x="1996" y="191"/>
                    <a:pt x="2376" y="191"/>
                  </a:cubicBezTo>
                  <a:close/>
                  <a:moveTo>
                    <a:pt x="2376" y="1"/>
                  </a:moveTo>
                  <a:cubicBezTo>
                    <a:pt x="1932" y="1"/>
                    <a:pt x="1425" y="222"/>
                    <a:pt x="950" y="602"/>
                  </a:cubicBezTo>
                  <a:cubicBezTo>
                    <a:pt x="602" y="888"/>
                    <a:pt x="317" y="1268"/>
                    <a:pt x="159" y="1584"/>
                  </a:cubicBezTo>
                  <a:cubicBezTo>
                    <a:pt x="0" y="1964"/>
                    <a:pt x="32" y="2281"/>
                    <a:pt x="190" y="2471"/>
                  </a:cubicBezTo>
                  <a:cubicBezTo>
                    <a:pt x="317" y="2629"/>
                    <a:pt x="507" y="2724"/>
                    <a:pt x="760" y="2724"/>
                  </a:cubicBezTo>
                  <a:cubicBezTo>
                    <a:pt x="1172" y="2724"/>
                    <a:pt x="1711" y="2471"/>
                    <a:pt x="2186" y="2091"/>
                  </a:cubicBezTo>
                  <a:cubicBezTo>
                    <a:pt x="2534" y="1806"/>
                    <a:pt x="2819" y="1458"/>
                    <a:pt x="2977" y="1109"/>
                  </a:cubicBezTo>
                  <a:cubicBezTo>
                    <a:pt x="3104" y="761"/>
                    <a:pt x="3104" y="444"/>
                    <a:pt x="2914" y="222"/>
                  </a:cubicBezTo>
                  <a:cubicBezTo>
                    <a:pt x="2819" y="64"/>
                    <a:pt x="2597" y="1"/>
                    <a:pt x="237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2778;p31">
              <a:extLst>
                <a:ext uri="{FF2B5EF4-FFF2-40B4-BE49-F238E27FC236}">
                  <a16:creationId xmlns:a16="http://schemas.microsoft.com/office/drawing/2014/main" id="{66854DC3-3274-1E82-4340-14E206338F93}"/>
                </a:ext>
              </a:extLst>
            </p:cNvPr>
            <p:cNvSpPr/>
            <p:nvPr/>
          </p:nvSpPr>
          <p:spPr>
            <a:xfrm>
              <a:off x="1512000" y="2856300"/>
              <a:ext cx="41200" cy="33275"/>
            </a:xfrm>
            <a:custGeom>
              <a:avLst/>
              <a:gdLst/>
              <a:ahLst/>
              <a:cxnLst/>
              <a:rect l="l" t="t" r="r" b="b"/>
              <a:pathLst>
                <a:path w="1648" h="1331" extrusionOk="0">
                  <a:moveTo>
                    <a:pt x="1141" y="190"/>
                  </a:moveTo>
                  <a:cubicBezTo>
                    <a:pt x="1267" y="190"/>
                    <a:pt x="1331" y="222"/>
                    <a:pt x="1394" y="317"/>
                  </a:cubicBezTo>
                  <a:cubicBezTo>
                    <a:pt x="1457" y="412"/>
                    <a:pt x="1426" y="538"/>
                    <a:pt x="1394" y="602"/>
                  </a:cubicBezTo>
                  <a:cubicBezTo>
                    <a:pt x="1331" y="728"/>
                    <a:pt x="1204" y="855"/>
                    <a:pt x="1077" y="982"/>
                  </a:cubicBezTo>
                  <a:cubicBezTo>
                    <a:pt x="919" y="1077"/>
                    <a:pt x="729" y="1140"/>
                    <a:pt x="571" y="1140"/>
                  </a:cubicBezTo>
                  <a:cubicBezTo>
                    <a:pt x="444" y="1140"/>
                    <a:pt x="349" y="1108"/>
                    <a:pt x="317" y="1045"/>
                  </a:cubicBezTo>
                  <a:cubicBezTo>
                    <a:pt x="222" y="887"/>
                    <a:pt x="349" y="570"/>
                    <a:pt x="634" y="380"/>
                  </a:cubicBezTo>
                  <a:cubicBezTo>
                    <a:pt x="792" y="253"/>
                    <a:pt x="982" y="190"/>
                    <a:pt x="1141" y="190"/>
                  </a:cubicBezTo>
                  <a:close/>
                  <a:moveTo>
                    <a:pt x="1141" y="0"/>
                  </a:moveTo>
                  <a:cubicBezTo>
                    <a:pt x="951" y="0"/>
                    <a:pt x="729" y="95"/>
                    <a:pt x="539" y="222"/>
                  </a:cubicBezTo>
                  <a:cubicBezTo>
                    <a:pt x="159" y="475"/>
                    <a:pt x="1" y="887"/>
                    <a:pt x="159" y="1140"/>
                  </a:cubicBezTo>
                  <a:cubicBezTo>
                    <a:pt x="254" y="1267"/>
                    <a:pt x="381" y="1330"/>
                    <a:pt x="571" y="1330"/>
                  </a:cubicBezTo>
                  <a:cubicBezTo>
                    <a:pt x="761" y="1330"/>
                    <a:pt x="982" y="1267"/>
                    <a:pt x="1172" y="1140"/>
                  </a:cubicBezTo>
                  <a:cubicBezTo>
                    <a:pt x="1331" y="1013"/>
                    <a:pt x="1489" y="855"/>
                    <a:pt x="1552" y="697"/>
                  </a:cubicBezTo>
                  <a:cubicBezTo>
                    <a:pt x="1647" y="507"/>
                    <a:pt x="1647" y="317"/>
                    <a:pt x="1552" y="190"/>
                  </a:cubicBezTo>
                  <a:cubicBezTo>
                    <a:pt x="1457" y="63"/>
                    <a:pt x="1331" y="0"/>
                    <a:pt x="114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2779;p31">
              <a:extLst>
                <a:ext uri="{FF2B5EF4-FFF2-40B4-BE49-F238E27FC236}">
                  <a16:creationId xmlns:a16="http://schemas.microsoft.com/office/drawing/2014/main" id="{FAE9F1D6-6266-7AEB-AA22-DDABFC968CA2}"/>
                </a:ext>
              </a:extLst>
            </p:cNvPr>
            <p:cNvSpPr/>
            <p:nvPr/>
          </p:nvSpPr>
          <p:spPr>
            <a:xfrm>
              <a:off x="1485075" y="3079550"/>
              <a:ext cx="4775" cy="30900"/>
            </a:xfrm>
            <a:custGeom>
              <a:avLst/>
              <a:gdLst/>
              <a:ahLst/>
              <a:cxnLst/>
              <a:rect l="l" t="t" r="r" b="b"/>
              <a:pathLst>
                <a:path w="191" h="1236" extrusionOk="0">
                  <a:moveTo>
                    <a:pt x="96" y="1"/>
                  </a:moveTo>
                  <a:cubicBezTo>
                    <a:pt x="32" y="1"/>
                    <a:pt x="1" y="64"/>
                    <a:pt x="1" y="96"/>
                  </a:cubicBezTo>
                  <a:lnTo>
                    <a:pt x="1" y="1141"/>
                  </a:lnTo>
                  <a:cubicBezTo>
                    <a:pt x="1" y="1204"/>
                    <a:pt x="32" y="1236"/>
                    <a:pt x="96" y="1236"/>
                  </a:cubicBezTo>
                  <a:cubicBezTo>
                    <a:pt x="127" y="1236"/>
                    <a:pt x="191" y="1204"/>
                    <a:pt x="191" y="1141"/>
                  </a:cubicBezTo>
                  <a:lnTo>
                    <a:pt x="191" y="96"/>
                  </a:lnTo>
                  <a:cubicBezTo>
                    <a:pt x="191" y="64"/>
                    <a:pt x="127" y="1"/>
                    <a:pt x="9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2780;p31">
              <a:extLst>
                <a:ext uri="{FF2B5EF4-FFF2-40B4-BE49-F238E27FC236}">
                  <a16:creationId xmlns:a16="http://schemas.microsoft.com/office/drawing/2014/main" id="{E5E9C671-55AA-A1DA-5DF0-58D225913EA6}"/>
                </a:ext>
              </a:extLst>
            </p:cNvPr>
            <p:cNvSpPr/>
            <p:nvPr/>
          </p:nvSpPr>
          <p:spPr>
            <a:xfrm>
              <a:off x="1515175" y="3085100"/>
              <a:ext cx="4775" cy="30100"/>
            </a:xfrm>
            <a:custGeom>
              <a:avLst/>
              <a:gdLst/>
              <a:ahLst/>
              <a:cxnLst/>
              <a:rect l="l" t="t" r="r" b="b"/>
              <a:pathLst>
                <a:path w="191" h="1204" extrusionOk="0">
                  <a:moveTo>
                    <a:pt x="95" y="0"/>
                  </a:moveTo>
                  <a:cubicBezTo>
                    <a:pt x="64" y="0"/>
                    <a:pt x="0" y="32"/>
                    <a:pt x="0" y="95"/>
                  </a:cubicBezTo>
                  <a:lnTo>
                    <a:pt x="0" y="1109"/>
                  </a:lnTo>
                  <a:cubicBezTo>
                    <a:pt x="0" y="1172"/>
                    <a:pt x="64" y="1204"/>
                    <a:pt x="95" y="1204"/>
                  </a:cubicBezTo>
                  <a:cubicBezTo>
                    <a:pt x="159" y="1204"/>
                    <a:pt x="190" y="1172"/>
                    <a:pt x="190" y="1109"/>
                  </a:cubicBezTo>
                  <a:lnTo>
                    <a:pt x="190" y="95"/>
                  </a:lnTo>
                  <a:cubicBezTo>
                    <a:pt x="190" y="32"/>
                    <a:pt x="159" y="0"/>
                    <a:pt x="9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2781;p31">
              <a:extLst>
                <a:ext uri="{FF2B5EF4-FFF2-40B4-BE49-F238E27FC236}">
                  <a16:creationId xmlns:a16="http://schemas.microsoft.com/office/drawing/2014/main" id="{C0593D86-CEFE-E1F0-34EF-84491F0AD2AF}"/>
                </a:ext>
              </a:extLst>
            </p:cNvPr>
            <p:cNvSpPr/>
            <p:nvPr/>
          </p:nvSpPr>
          <p:spPr>
            <a:xfrm>
              <a:off x="1485075" y="3124675"/>
              <a:ext cx="4775" cy="30125"/>
            </a:xfrm>
            <a:custGeom>
              <a:avLst/>
              <a:gdLst/>
              <a:ahLst/>
              <a:cxnLst/>
              <a:rect l="l" t="t" r="r" b="b"/>
              <a:pathLst>
                <a:path w="191" h="1205" extrusionOk="0">
                  <a:moveTo>
                    <a:pt x="96" y="1"/>
                  </a:moveTo>
                  <a:cubicBezTo>
                    <a:pt x="32" y="1"/>
                    <a:pt x="1" y="32"/>
                    <a:pt x="1" y="96"/>
                  </a:cubicBezTo>
                  <a:lnTo>
                    <a:pt x="1" y="1109"/>
                  </a:lnTo>
                  <a:cubicBezTo>
                    <a:pt x="1" y="1173"/>
                    <a:pt x="32" y="1204"/>
                    <a:pt x="96" y="1204"/>
                  </a:cubicBezTo>
                  <a:cubicBezTo>
                    <a:pt x="127" y="1204"/>
                    <a:pt x="191" y="1173"/>
                    <a:pt x="191" y="1109"/>
                  </a:cubicBezTo>
                  <a:lnTo>
                    <a:pt x="191" y="96"/>
                  </a:lnTo>
                  <a:cubicBezTo>
                    <a:pt x="191" y="32"/>
                    <a:pt x="127" y="1"/>
                    <a:pt x="9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2782;p31">
              <a:extLst>
                <a:ext uri="{FF2B5EF4-FFF2-40B4-BE49-F238E27FC236}">
                  <a16:creationId xmlns:a16="http://schemas.microsoft.com/office/drawing/2014/main" id="{F50B4C64-4605-40E4-0E07-D1BCB6042710}"/>
                </a:ext>
              </a:extLst>
            </p:cNvPr>
            <p:cNvSpPr/>
            <p:nvPr/>
          </p:nvSpPr>
          <p:spPr>
            <a:xfrm>
              <a:off x="1515175" y="3129425"/>
              <a:ext cx="4775" cy="30125"/>
            </a:xfrm>
            <a:custGeom>
              <a:avLst/>
              <a:gdLst/>
              <a:ahLst/>
              <a:cxnLst/>
              <a:rect l="l" t="t" r="r" b="b"/>
              <a:pathLst>
                <a:path w="191" h="1205" extrusionOk="0">
                  <a:moveTo>
                    <a:pt x="95" y="1"/>
                  </a:moveTo>
                  <a:cubicBezTo>
                    <a:pt x="64" y="1"/>
                    <a:pt x="0" y="32"/>
                    <a:pt x="0" y="96"/>
                  </a:cubicBezTo>
                  <a:lnTo>
                    <a:pt x="0" y="1109"/>
                  </a:lnTo>
                  <a:cubicBezTo>
                    <a:pt x="0" y="1173"/>
                    <a:pt x="64" y="1204"/>
                    <a:pt x="95" y="1204"/>
                  </a:cubicBezTo>
                  <a:cubicBezTo>
                    <a:pt x="159" y="1204"/>
                    <a:pt x="190" y="1173"/>
                    <a:pt x="190" y="1109"/>
                  </a:cubicBezTo>
                  <a:lnTo>
                    <a:pt x="190" y="96"/>
                  </a:lnTo>
                  <a:cubicBezTo>
                    <a:pt x="190" y="32"/>
                    <a:pt x="159" y="1"/>
                    <a:pt x="9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2783;p31">
              <a:extLst>
                <a:ext uri="{FF2B5EF4-FFF2-40B4-BE49-F238E27FC236}">
                  <a16:creationId xmlns:a16="http://schemas.microsoft.com/office/drawing/2014/main" id="{223577D0-6366-8932-CA15-FFEE1CE7AE3F}"/>
                </a:ext>
              </a:extLst>
            </p:cNvPr>
            <p:cNvSpPr/>
            <p:nvPr/>
          </p:nvSpPr>
          <p:spPr>
            <a:xfrm>
              <a:off x="1663225" y="3093800"/>
              <a:ext cx="4775" cy="45150"/>
            </a:xfrm>
            <a:custGeom>
              <a:avLst/>
              <a:gdLst/>
              <a:ahLst/>
              <a:cxnLst/>
              <a:rect l="l" t="t" r="r" b="b"/>
              <a:pathLst>
                <a:path w="191" h="1806" extrusionOk="0">
                  <a:moveTo>
                    <a:pt x="95" y="1"/>
                  </a:moveTo>
                  <a:cubicBezTo>
                    <a:pt x="32" y="1"/>
                    <a:pt x="0" y="64"/>
                    <a:pt x="0" y="96"/>
                  </a:cubicBezTo>
                  <a:lnTo>
                    <a:pt x="0" y="1711"/>
                  </a:lnTo>
                  <a:cubicBezTo>
                    <a:pt x="0" y="1742"/>
                    <a:pt x="32" y="1806"/>
                    <a:pt x="95" y="1806"/>
                  </a:cubicBezTo>
                  <a:cubicBezTo>
                    <a:pt x="127" y="1806"/>
                    <a:pt x="190" y="1742"/>
                    <a:pt x="190" y="1711"/>
                  </a:cubicBezTo>
                  <a:lnTo>
                    <a:pt x="190" y="96"/>
                  </a:lnTo>
                  <a:cubicBezTo>
                    <a:pt x="190" y="64"/>
                    <a:pt x="127" y="1"/>
                    <a:pt x="9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2784;p31">
              <a:extLst>
                <a:ext uri="{FF2B5EF4-FFF2-40B4-BE49-F238E27FC236}">
                  <a16:creationId xmlns:a16="http://schemas.microsoft.com/office/drawing/2014/main" id="{A22C8E9D-6A21-A27A-6C1D-A75B5400BA2F}"/>
                </a:ext>
              </a:extLst>
            </p:cNvPr>
            <p:cNvSpPr/>
            <p:nvPr/>
          </p:nvSpPr>
          <p:spPr>
            <a:xfrm>
              <a:off x="1698050" y="3084300"/>
              <a:ext cx="4775" cy="45150"/>
            </a:xfrm>
            <a:custGeom>
              <a:avLst/>
              <a:gdLst/>
              <a:ahLst/>
              <a:cxnLst/>
              <a:rect l="l" t="t" r="r" b="b"/>
              <a:pathLst>
                <a:path w="191" h="1806" extrusionOk="0">
                  <a:moveTo>
                    <a:pt x="96" y="1"/>
                  </a:moveTo>
                  <a:cubicBezTo>
                    <a:pt x="64" y="1"/>
                    <a:pt x="1" y="64"/>
                    <a:pt x="1" y="96"/>
                  </a:cubicBezTo>
                  <a:lnTo>
                    <a:pt x="1" y="1711"/>
                  </a:lnTo>
                  <a:cubicBezTo>
                    <a:pt x="1" y="1742"/>
                    <a:pt x="32" y="1806"/>
                    <a:pt x="96" y="1806"/>
                  </a:cubicBezTo>
                  <a:cubicBezTo>
                    <a:pt x="159" y="1806"/>
                    <a:pt x="191" y="1742"/>
                    <a:pt x="191" y="1711"/>
                  </a:cubicBezTo>
                  <a:lnTo>
                    <a:pt x="191" y="96"/>
                  </a:lnTo>
                  <a:cubicBezTo>
                    <a:pt x="191" y="64"/>
                    <a:pt x="159" y="1"/>
                    <a:pt x="9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2785;p31">
              <a:extLst>
                <a:ext uri="{FF2B5EF4-FFF2-40B4-BE49-F238E27FC236}">
                  <a16:creationId xmlns:a16="http://schemas.microsoft.com/office/drawing/2014/main" id="{A63AC80B-3F56-7E61-F0BE-E40A095A8C7F}"/>
                </a:ext>
              </a:extLst>
            </p:cNvPr>
            <p:cNvSpPr/>
            <p:nvPr/>
          </p:nvSpPr>
          <p:spPr>
            <a:xfrm>
              <a:off x="1850075" y="3028100"/>
              <a:ext cx="5550" cy="28525"/>
            </a:xfrm>
            <a:custGeom>
              <a:avLst/>
              <a:gdLst/>
              <a:ahLst/>
              <a:cxnLst/>
              <a:rect l="l" t="t" r="r" b="b"/>
              <a:pathLst>
                <a:path w="222" h="1141" extrusionOk="0">
                  <a:moveTo>
                    <a:pt x="127" y="0"/>
                  </a:moveTo>
                  <a:cubicBezTo>
                    <a:pt x="64" y="0"/>
                    <a:pt x="0" y="63"/>
                    <a:pt x="0" y="95"/>
                  </a:cubicBezTo>
                  <a:lnTo>
                    <a:pt x="0" y="1045"/>
                  </a:lnTo>
                  <a:cubicBezTo>
                    <a:pt x="0" y="1109"/>
                    <a:pt x="64" y="1140"/>
                    <a:pt x="127" y="1140"/>
                  </a:cubicBezTo>
                  <a:cubicBezTo>
                    <a:pt x="159" y="1140"/>
                    <a:pt x="222" y="1109"/>
                    <a:pt x="222" y="1045"/>
                  </a:cubicBezTo>
                  <a:lnTo>
                    <a:pt x="222" y="95"/>
                  </a:lnTo>
                  <a:cubicBezTo>
                    <a:pt x="222" y="63"/>
                    <a:pt x="159" y="0"/>
                    <a:pt x="12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2786;p31">
              <a:extLst>
                <a:ext uri="{FF2B5EF4-FFF2-40B4-BE49-F238E27FC236}">
                  <a16:creationId xmlns:a16="http://schemas.microsoft.com/office/drawing/2014/main" id="{45BBA5DF-EAD1-D537-8A8C-30987FF07FE7}"/>
                </a:ext>
              </a:extLst>
            </p:cNvPr>
            <p:cNvSpPr/>
            <p:nvPr/>
          </p:nvSpPr>
          <p:spPr>
            <a:xfrm>
              <a:off x="1880950" y="3032850"/>
              <a:ext cx="4775" cy="28525"/>
            </a:xfrm>
            <a:custGeom>
              <a:avLst/>
              <a:gdLst/>
              <a:ahLst/>
              <a:cxnLst/>
              <a:rect l="l" t="t" r="r" b="b"/>
              <a:pathLst>
                <a:path w="191" h="1141" extrusionOk="0">
                  <a:moveTo>
                    <a:pt x="95" y="0"/>
                  </a:moveTo>
                  <a:cubicBezTo>
                    <a:pt x="32" y="0"/>
                    <a:pt x="0" y="64"/>
                    <a:pt x="0" y="95"/>
                  </a:cubicBezTo>
                  <a:lnTo>
                    <a:pt x="0" y="1045"/>
                  </a:lnTo>
                  <a:cubicBezTo>
                    <a:pt x="0" y="1109"/>
                    <a:pt x="32" y="1140"/>
                    <a:pt x="95" y="1140"/>
                  </a:cubicBezTo>
                  <a:cubicBezTo>
                    <a:pt x="159" y="1140"/>
                    <a:pt x="190" y="1109"/>
                    <a:pt x="190" y="1045"/>
                  </a:cubicBezTo>
                  <a:lnTo>
                    <a:pt x="190" y="95"/>
                  </a:lnTo>
                  <a:cubicBezTo>
                    <a:pt x="190" y="64"/>
                    <a:pt x="159" y="0"/>
                    <a:pt x="9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2787;p31">
              <a:extLst>
                <a:ext uri="{FF2B5EF4-FFF2-40B4-BE49-F238E27FC236}">
                  <a16:creationId xmlns:a16="http://schemas.microsoft.com/office/drawing/2014/main" id="{B9FE858C-30A1-BA82-FB98-0C695189812D}"/>
                </a:ext>
              </a:extLst>
            </p:cNvPr>
            <p:cNvSpPr/>
            <p:nvPr/>
          </p:nvSpPr>
          <p:spPr>
            <a:xfrm>
              <a:off x="1850075" y="3073225"/>
              <a:ext cx="5550" cy="27725"/>
            </a:xfrm>
            <a:custGeom>
              <a:avLst/>
              <a:gdLst/>
              <a:ahLst/>
              <a:cxnLst/>
              <a:rect l="l" t="t" r="r" b="b"/>
              <a:pathLst>
                <a:path w="222" h="1109" extrusionOk="0">
                  <a:moveTo>
                    <a:pt x="127" y="0"/>
                  </a:moveTo>
                  <a:cubicBezTo>
                    <a:pt x="64" y="0"/>
                    <a:pt x="0" y="32"/>
                    <a:pt x="0" y="95"/>
                  </a:cubicBezTo>
                  <a:lnTo>
                    <a:pt x="0" y="1014"/>
                  </a:lnTo>
                  <a:cubicBezTo>
                    <a:pt x="0" y="1077"/>
                    <a:pt x="64" y="1109"/>
                    <a:pt x="127" y="1109"/>
                  </a:cubicBezTo>
                  <a:cubicBezTo>
                    <a:pt x="159" y="1109"/>
                    <a:pt x="222" y="1077"/>
                    <a:pt x="222" y="1014"/>
                  </a:cubicBezTo>
                  <a:lnTo>
                    <a:pt x="222" y="95"/>
                  </a:lnTo>
                  <a:cubicBezTo>
                    <a:pt x="222" y="32"/>
                    <a:pt x="159" y="0"/>
                    <a:pt x="12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2788;p31">
              <a:extLst>
                <a:ext uri="{FF2B5EF4-FFF2-40B4-BE49-F238E27FC236}">
                  <a16:creationId xmlns:a16="http://schemas.microsoft.com/office/drawing/2014/main" id="{945423D6-E5C7-72E5-DD92-BADDCCEB2A21}"/>
                </a:ext>
              </a:extLst>
            </p:cNvPr>
            <p:cNvSpPr/>
            <p:nvPr/>
          </p:nvSpPr>
          <p:spPr>
            <a:xfrm>
              <a:off x="1880950" y="3077175"/>
              <a:ext cx="4775" cy="28525"/>
            </a:xfrm>
            <a:custGeom>
              <a:avLst/>
              <a:gdLst/>
              <a:ahLst/>
              <a:cxnLst/>
              <a:rect l="l" t="t" r="r" b="b"/>
              <a:pathLst>
                <a:path w="191" h="1141" extrusionOk="0">
                  <a:moveTo>
                    <a:pt x="95" y="1"/>
                  </a:moveTo>
                  <a:cubicBezTo>
                    <a:pt x="32" y="1"/>
                    <a:pt x="0" y="64"/>
                    <a:pt x="0" y="127"/>
                  </a:cubicBezTo>
                  <a:lnTo>
                    <a:pt x="0" y="1046"/>
                  </a:lnTo>
                  <a:cubicBezTo>
                    <a:pt x="0" y="1109"/>
                    <a:pt x="32" y="1141"/>
                    <a:pt x="95" y="1141"/>
                  </a:cubicBezTo>
                  <a:cubicBezTo>
                    <a:pt x="159" y="1141"/>
                    <a:pt x="190" y="1109"/>
                    <a:pt x="190" y="1046"/>
                  </a:cubicBezTo>
                  <a:lnTo>
                    <a:pt x="190" y="127"/>
                  </a:lnTo>
                  <a:cubicBezTo>
                    <a:pt x="190" y="64"/>
                    <a:pt x="159" y="1"/>
                    <a:pt x="9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2789;p31">
              <a:extLst>
                <a:ext uri="{FF2B5EF4-FFF2-40B4-BE49-F238E27FC236}">
                  <a16:creationId xmlns:a16="http://schemas.microsoft.com/office/drawing/2014/main" id="{3B5F45A1-9332-5A9F-1D0C-0F1BB56ADD1B}"/>
                </a:ext>
              </a:extLst>
            </p:cNvPr>
            <p:cNvSpPr/>
            <p:nvPr/>
          </p:nvSpPr>
          <p:spPr>
            <a:xfrm>
              <a:off x="1485075" y="3169025"/>
              <a:ext cx="4775" cy="30900"/>
            </a:xfrm>
            <a:custGeom>
              <a:avLst/>
              <a:gdLst/>
              <a:ahLst/>
              <a:cxnLst/>
              <a:rect l="l" t="t" r="r" b="b"/>
              <a:pathLst>
                <a:path w="191" h="1236" extrusionOk="0">
                  <a:moveTo>
                    <a:pt x="96" y="0"/>
                  </a:moveTo>
                  <a:cubicBezTo>
                    <a:pt x="32" y="0"/>
                    <a:pt x="1" y="32"/>
                    <a:pt x="1" y="95"/>
                  </a:cubicBezTo>
                  <a:lnTo>
                    <a:pt x="1" y="1140"/>
                  </a:lnTo>
                  <a:cubicBezTo>
                    <a:pt x="1" y="1172"/>
                    <a:pt x="32" y="1235"/>
                    <a:pt x="96" y="1235"/>
                  </a:cubicBezTo>
                  <a:cubicBezTo>
                    <a:pt x="127" y="1235"/>
                    <a:pt x="191" y="1172"/>
                    <a:pt x="191" y="1140"/>
                  </a:cubicBezTo>
                  <a:lnTo>
                    <a:pt x="191" y="95"/>
                  </a:lnTo>
                  <a:cubicBezTo>
                    <a:pt x="191" y="32"/>
                    <a:pt x="127" y="0"/>
                    <a:pt x="96"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2790;p31">
              <a:extLst>
                <a:ext uri="{FF2B5EF4-FFF2-40B4-BE49-F238E27FC236}">
                  <a16:creationId xmlns:a16="http://schemas.microsoft.com/office/drawing/2014/main" id="{C26FD0B6-32FA-2F0E-24C5-AF8F0830F0C8}"/>
                </a:ext>
              </a:extLst>
            </p:cNvPr>
            <p:cNvSpPr/>
            <p:nvPr/>
          </p:nvSpPr>
          <p:spPr>
            <a:xfrm>
              <a:off x="1515175" y="3173775"/>
              <a:ext cx="4775" cy="30900"/>
            </a:xfrm>
            <a:custGeom>
              <a:avLst/>
              <a:gdLst/>
              <a:ahLst/>
              <a:cxnLst/>
              <a:rect l="l" t="t" r="r" b="b"/>
              <a:pathLst>
                <a:path w="191" h="1236" extrusionOk="0">
                  <a:moveTo>
                    <a:pt x="95" y="0"/>
                  </a:moveTo>
                  <a:cubicBezTo>
                    <a:pt x="64" y="0"/>
                    <a:pt x="0" y="32"/>
                    <a:pt x="0" y="95"/>
                  </a:cubicBezTo>
                  <a:lnTo>
                    <a:pt x="0" y="1140"/>
                  </a:lnTo>
                  <a:cubicBezTo>
                    <a:pt x="0" y="1172"/>
                    <a:pt x="64" y="1235"/>
                    <a:pt x="95" y="1235"/>
                  </a:cubicBezTo>
                  <a:cubicBezTo>
                    <a:pt x="159" y="1235"/>
                    <a:pt x="190" y="1172"/>
                    <a:pt x="190" y="1140"/>
                  </a:cubicBezTo>
                  <a:lnTo>
                    <a:pt x="190" y="95"/>
                  </a:lnTo>
                  <a:cubicBezTo>
                    <a:pt x="190" y="32"/>
                    <a:pt x="159" y="0"/>
                    <a:pt x="9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2791;p31">
              <a:extLst>
                <a:ext uri="{FF2B5EF4-FFF2-40B4-BE49-F238E27FC236}">
                  <a16:creationId xmlns:a16="http://schemas.microsoft.com/office/drawing/2014/main" id="{36DD87FC-872E-E1B2-89C5-F8FC7EC6A700}"/>
                </a:ext>
              </a:extLst>
            </p:cNvPr>
            <p:cNvSpPr/>
            <p:nvPr/>
          </p:nvSpPr>
          <p:spPr>
            <a:xfrm>
              <a:off x="1500925" y="3286200"/>
              <a:ext cx="4775" cy="23775"/>
            </a:xfrm>
            <a:custGeom>
              <a:avLst/>
              <a:gdLst/>
              <a:ahLst/>
              <a:cxnLst/>
              <a:rect l="l" t="t" r="r" b="b"/>
              <a:pathLst>
                <a:path w="191" h="951" extrusionOk="0">
                  <a:moveTo>
                    <a:pt x="95" y="0"/>
                  </a:moveTo>
                  <a:cubicBezTo>
                    <a:pt x="64" y="0"/>
                    <a:pt x="0" y="32"/>
                    <a:pt x="0" y="95"/>
                  </a:cubicBezTo>
                  <a:lnTo>
                    <a:pt x="0" y="855"/>
                  </a:lnTo>
                  <a:cubicBezTo>
                    <a:pt x="0" y="887"/>
                    <a:pt x="64" y="950"/>
                    <a:pt x="95" y="950"/>
                  </a:cubicBezTo>
                  <a:cubicBezTo>
                    <a:pt x="159" y="950"/>
                    <a:pt x="190" y="887"/>
                    <a:pt x="190" y="855"/>
                  </a:cubicBezTo>
                  <a:lnTo>
                    <a:pt x="190" y="95"/>
                  </a:lnTo>
                  <a:cubicBezTo>
                    <a:pt x="190" y="32"/>
                    <a:pt x="159" y="0"/>
                    <a:pt x="9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2792;p31">
              <a:extLst>
                <a:ext uri="{FF2B5EF4-FFF2-40B4-BE49-F238E27FC236}">
                  <a16:creationId xmlns:a16="http://schemas.microsoft.com/office/drawing/2014/main" id="{FC64FFBC-B43E-A6FE-8066-20C7B16B2C79}"/>
                </a:ext>
              </a:extLst>
            </p:cNvPr>
            <p:cNvSpPr/>
            <p:nvPr/>
          </p:nvSpPr>
          <p:spPr>
            <a:xfrm>
              <a:off x="1467675" y="3284875"/>
              <a:ext cx="15850" cy="18750"/>
            </a:xfrm>
            <a:custGeom>
              <a:avLst/>
              <a:gdLst/>
              <a:ahLst/>
              <a:cxnLst/>
              <a:rect l="l" t="t" r="r" b="b"/>
              <a:pathLst>
                <a:path w="634" h="750" extrusionOk="0">
                  <a:moveTo>
                    <a:pt x="519" y="1"/>
                  </a:moveTo>
                  <a:cubicBezTo>
                    <a:pt x="491" y="1"/>
                    <a:pt x="462" y="16"/>
                    <a:pt x="443" y="53"/>
                  </a:cubicBezTo>
                  <a:lnTo>
                    <a:pt x="32" y="592"/>
                  </a:lnTo>
                  <a:cubicBezTo>
                    <a:pt x="0" y="623"/>
                    <a:pt x="0" y="687"/>
                    <a:pt x="32" y="718"/>
                  </a:cubicBezTo>
                  <a:cubicBezTo>
                    <a:pt x="63" y="750"/>
                    <a:pt x="63" y="750"/>
                    <a:pt x="95" y="750"/>
                  </a:cubicBezTo>
                  <a:cubicBezTo>
                    <a:pt x="127" y="750"/>
                    <a:pt x="158" y="750"/>
                    <a:pt x="158" y="718"/>
                  </a:cubicBezTo>
                  <a:lnTo>
                    <a:pt x="602" y="148"/>
                  </a:lnTo>
                  <a:cubicBezTo>
                    <a:pt x="633" y="117"/>
                    <a:pt x="602" y="53"/>
                    <a:pt x="570" y="22"/>
                  </a:cubicBezTo>
                  <a:cubicBezTo>
                    <a:pt x="557" y="8"/>
                    <a:pt x="538" y="1"/>
                    <a:pt x="51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2793;p31">
              <a:extLst>
                <a:ext uri="{FF2B5EF4-FFF2-40B4-BE49-F238E27FC236}">
                  <a16:creationId xmlns:a16="http://schemas.microsoft.com/office/drawing/2014/main" id="{233B1ACB-026A-7565-4A5B-19BC1A8F4B42}"/>
                </a:ext>
              </a:extLst>
            </p:cNvPr>
            <p:cNvSpPr/>
            <p:nvPr/>
          </p:nvSpPr>
          <p:spPr>
            <a:xfrm>
              <a:off x="1523875" y="3284875"/>
              <a:ext cx="15850" cy="18750"/>
            </a:xfrm>
            <a:custGeom>
              <a:avLst/>
              <a:gdLst/>
              <a:ahLst/>
              <a:cxnLst/>
              <a:rect l="l" t="t" r="r" b="b"/>
              <a:pathLst>
                <a:path w="634" h="750" extrusionOk="0">
                  <a:moveTo>
                    <a:pt x="115" y="1"/>
                  </a:moveTo>
                  <a:cubicBezTo>
                    <a:pt x="96" y="1"/>
                    <a:pt x="77" y="8"/>
                    <a:pt x="64" y="22"/>
                  </a:cubicBezTo>
                  <a:cubicBezTo>
                    <a:pt x="1" y="53"/>
                    <a:pt x="1" y="117"/>
                    <a:pt x="32" y="148"/>
                  </a:cubicBezTo>
                  <a:lnTo>
                    <a:pt x="444" y="718"/>
                  </a:lnTo>
                  <a:cubicBezTo>
                    <a:pt x="476" y="750"/>
                    <a:pt x="507" y="750"/>
                    <a:pt x="539" y="750"/>
                  </a:cubicBezTo>
                  <a:cubicBezTo>
                    <a:pt x="539" y="750"/>
                    <a:pt x="571" y="750"/>
                    <a:pt x="571" y="718"/>
                  </a:cubicBezTo>
                  <a:cubicBezTo>
                    <a:pt x="634" y="687"/>
                    <a:pt x="634" y="623"/>
                    <a:pt x="602" y="592"/>
                  </a:cubicBezTo>
                  <a:lnTo>
                    <a:pt x="191" y="53"/>
                  </a:lnTo>
                  <a:cubicBezTo>
                    <a:pt x="172" y="16"/>
                    <a:pt x="143" y="1"/>
                    <a:pt x="11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2794;p31">
              <a:extLst>
                <a:ext uri="{FF2B5EF4-FFF2-40B4-BE49-F238E27FC236}">
                  <a16:creationId xmlns:a16="http://schemas.microsoft.com/office/drawing/2014/main" id="{2A7BD942-1864-D37C-FB6D-20E25252C46A}"/>
                </a:ext>
              </a:extLst>
            </p:cNvPr>
            <p:cNvSpPr/>
            <p:nvPr/>
          </p:nvSpPr>
          <p:spPr>
            <a:xfrm>
              <a:off x="1614125" y="3399600"/>
              <a:ext cx="28525" cy="32300"/>
            </a:xfrm>
            <a:custGeom>
              <a:avLst/>
              <a:gdLst/>
              <a:ahLst/>
              <a:cxnLst/>
              <a:rect l="l" t="t" r="r" b="b"/>
              <a:pathLst>
                <a:path w="1141" h="1292" extrusionOk="0">
                  <a:moveTo>
                    <a:pt x="1014" y="1"/>
                  </a:moveTo>
                  <a:cubicBezTo>
                    <a:pt x="991" y="1"/>
                    <a:pt x="967" y="9"/>
                    <a:pt x="951" y="25"/>
                  </a:cubicBezTo>
                  <a:lnTo>
                    <a:pt x="33" y="1133"/>
                  </a:lnTo>
                  <a:cubicBezTo>
                    <a:pt x="1" y="1196"/>
                    <a:pt x="1" y="1260"/>
                    <a:pt x="64" y="1291"/>
                  </a:cubicBezTo>
                  <a:lnTo>
                    <a:pt x="96" y="1291"/>
                  </a:lnTo>
                  <a:cubicBezTo>
                    <a:pt x="128" y="1291"/>
                    <a:pt x="159" y="1291"/>
                    <a:pt x="191" y="1260"/>
                  </a:cubicBezTo>
                  <a:lnTo>
                    <a:pt x="1109" y="151"/>
                  </a:lnTo>
                  <a:cubicBezTo>
                    <a:pt x="1141" y="88"/>
                    <a:pt x="1141" y="56"/>
                    <a:pt x="1078" y="25"/>
                  </a:cubicBezTo>
                  <a:cubicBezTo>
                    <a:pt x="1062" y="9"/>
                    <a:pt x="1038" y="1"/>
                    <a:pt x="101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2795;p31">
              <a:extLst>
                <a:ext uri="{FF2B5EF4-FFF2-40B4-BE49-F238E27FC236}">
                  <a16:creationId xmlns:a16="http://schemas.microsoft.com/office/drawing/2014/main" id="{FA8D1532-8E79-2999-6C82-5FDDBDE2FB81}"/>
                </a:ext>
              </a:extLst>
            </p:cNvPr>
            <p:cNvSpPr/>
            <p:nvPr/>
          </p:nvSpPr>
          <p:spPr>
            <a:xfrm>
              <a:off x="1681425" y="3401000"/>
              <a:ext cx="4775" cy="46725"/>
            </a:xfrm>
            <a:custGeom>
              <a:avLst/>
              <a:gdLst/>
              <a:ahLst/>
              <a:cxnLst/>
              <a:rect l="l" t="t" r="r" b="b"/>
              <a:pathLst>
                <a:path w="191" h="1869" extrusionOk="0">
                  <a:moveTo>
                    <a:pt x="96" y="0"/>
                  </a:moveTo>
                  <a:cubicBezTo>
                    <a:pt x="64" y="0"/>
                    <a:pt x="1" y="64"/>
                    <a:pt x="1" y="95"/>
                  </a:cubicBezTo>
                  <a:lnTo>
                    <a:pt x="1" y="1774"/>
                  </a:lnTo>
                  <a:cubicBezTo>
                    <a:pt x="1" y="1837"/>
                    <a:pt x="64" y="1869"/>
                    <a:pt x="96" y="1869"/>
                  </a:cubicBezTo>
                  <a:cubicBezTo>
                    <a:pt x="159" y="1869"/>
                    <a:pt x="191" y="1837"/>
                    <a:pt x="191" y="1774"/>
                  </a:cubicBezTo>
                  <a:lnTo>
                    <a:pt x="191" y="95"/>
                  </a:lnTo>
                  <a:cubicBezTo>
                    <a:pt x="191" y="32"/>
                    <a:pt x="159" y="0"/>
                    <a:pt x="96"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2796;p31">
              <a:extLst>
                <a:ext uri="{FF2B5EF4-FFF2-40B4-BE49-F238E27FC236}">
                  <a16:creationId xmlns:a16="http://schemas.microsoft.com/office/drawing/2014/main" id="{2952B7BC-5A02-0E25-0C60-146554E806F7}"/>
                </a:ext>
              </a:extLst>
            </p:cNvPr>
            <p:cNvSpPr/>
            <p:nvPr/>
          </p:nvSpPr>
          <p:spPr>
            <a:xfrm>
              <a:off x="1729725" y="3399075"/>
              <a:ext cx="26950" cy="32825"/>
            </a:xfrm>
            <a:custGeom>
              <a:avLst/>
              <a:gdLst/>
              <a:ahLst/>
              <a:cxnLst/>
              <a:rect l="l" t="t" r="r" b="b"/>
              <a:pathLst>
                <a:path w="1078" h="1313" extrusionOk="0">
                  <a:moveTo>
                    <a:pt x="87" y="1"/>
                  </a:moveTo>
                  <a:cubicBezTo>
                    <a:pt x="69" y="1"/>
                    <a:pt x="51" y="5"/>
                    <a:pt x="32" y="14"/>
                  </a:cubicBezTo>
                  <a:cubicBezTo>
                    <a:pt x="1" y="46"/>
                    <a:pt x="1" y="109"/>
                    <a:pt x="32" y="141"/>
                  </a:cubicBezTo>
                  <a:lnTo>
                    <a:pt x="887" y="1281"/>
                  </a:lnTo>
                  <a:cubicBezTo>
                    <a:pt x="919" y="1312"/>
                    <a:pt x="951" y="1312"/>
                    <a:pt x="982" y="1312"/>
                  </a:cubicBezTo>
                  <a:lnTo>
                    <a:pt x="1014" y="1312"/>
                  </a:lnTo>
                  <a:cubicBezTo>
                    <a:pt x="1077" y="1281"/>
                    <a:pt x="1077" y="1217"/>
                    <a:pt x="1046" y="1154"/>
                  </a:cubicBezTo>
                  <a:lnTo>
                    <a:pt x="191" y="46"/>
                  </a:lnTo>
                  <a:cubicBezTo>
                    <a:pt x="168" y="23"/>
                    <a:pt x="130" y="1"/>
                    <a:pt x="87"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2797;p31">
              <a:extLst>
                <a:ext uri="{FF2B5EF4-FFF2-40B4-BE49-F238E27FC236}">
                  <a16:creationId xmlns:a16="http://schemas.microsoft.com/office/drawing/2014/main" id="{274377DD-7735-685D-8258-4EC2379DBFF1}"/>
                </a:ext>
              </a:extLst>
            </p:cNvPr>
            <p:cNvSpPr/>
            <p:nvPr/>
          </p:nvSpPr>
          <p:spPr>
            <a:xfrm>
              <a:off x="1823950" y="3276375"/>
              <a:ext cx="19800" cy="22500"/>
            </a:xfrm>
            <a:custGeom>
              <a:avLst/>
              <a:gdLst/>
              <a:ahLst/>
              <a:cxnLst/>
              <a:rect l="l" t="t" r="r" b="b"/>
              <a:pathLst>
                <a:path w="792" h="900" extrusionOk="0">
                  <a:moveTo>
                    <a:pt x="694" y="0"/>
                  </a:moveTo>
                  <a:cubicBezTo>
                    <a:pt x="662" y="0"/>
                    <a:pt x="624" y="22"/>
                    <a:pt x="602" y="45"/>
                  </a:cubicBezTo>
                  <a:lnTo>
                    <a:pt x="32" y="742"/>
                  </a:lnTo>
                  <a:cubicBezTo>
                    <a:pt x="0" y="805"/>
                    <a:pt x="32" y="837"/>
                    <a:pt x="63" y="868"/>
                  </a:cubicBezTo>
                  <a:cubicBezTo>
                    <a:pt x="63" y="900"/>
                    <a:pt x="95" y="900"/>
                    <a:pt x="127" y="900"/>
                  </a:cubicBezTo>
                  <a:cubicBezTo>
                    <a:pt x="158" y="900"/>
                    <a:pt x="190" y="900"/>
                    <a:pt x="190" y="868"/>
                  </a:cubicBezTo>
                  <a:lnTo>
                    <a:pt x="760" y="172"/>
                  </a:lnTo>
                  <a:cubicBezTo>
                    <a:pt x="792" y="108"/>
                    <a:pt x="792" y="45"/>
                    <a:pt x="729" y="13"/>
                  </a:cubicBezTo>
                  <a:cubicBezTo>
                    <a:pt x="719" y="4"/>
                    <a:pt x="707" y="0"/>
                    <a:pt x="694"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2798;p31">
              <a:extLst>
                <a:ext uri="{FF2B5EF4-FFF2-40B4-BE49-F238E27FC236}">
                  <a16:creationId xmlns:a16="http://schemas.microsoft.com/office/drawing/2014/main" id="{E8BA56C7-E923-4FAC-B2B9-0DA675225680}"/>
                </a:ext>
              </a:extLst>
            </p:cNvPr>
            <p:cNvSpPr/>
            <p:nvPr/>
          </p:nvSpPr>
          <p:spPr>
            <a:xfrm>
              <a:off x="1866700" y="3276700"/>
              <a:ext cx="4775" cy="30900"/>
            </a:xfrm>
            <a:custGeom>
              <a:avLst/>
              <a:gdLst/>
              <a:ahLst/>
              <a:cxnLst/>
              <a:rect l="l" t="t" r="r" b="b"/>
              <a:pathLst>
                <a:path w="191" h="1236" extrusionOk="0">
                  <a:moveTo>
                    <a:pt x="95" y="0"/>
                  </a:moveTo>
                  <a:cubicBezTo>
                    <a:pt x="64" y="0"/>
                    <a:pt x="0" y="64"/>
                    <a:pt x="0" y="95"/>
                  </a:cubicBezTo>
                  <a:lnTo>
                    <a:pt x="0" y="1140"/>
                  </a:lnTo>
                  <a:cubicBezTo>
                    <a:pt x="0" y="1172"/>
                    <a:pt x="64" y="1235"/>
                    <a:pt x="95" y="1235"/>
                  </a:cubicBezTo>
                  <a:cubicBezTo>
                    <a:pt x="159" y="1235"/>
                    <a:pt x="190" y="1172"/>
                    <a:pt x="190" y="1140"/>
                  </a:cubicBezTo>
                  <a:lnTo>
                    <a:pt x="190" y="95"/>
                  </a:lnTo>
                  <a:cubicBezTo>
                    <a:pt x="190" y="64"/>
                    <a:pt x="159" y="0"/>
                    <a:pt x="9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2799;p31">
              <a:extLst>
                <a:ext uri="{FF2B5EF4-FFF2-40B4-BE49-F238E27FC236}">
                  <a16:creationId xmlns:a16="http://schemas.microsoft.com/office/drawing/2014/main" id="{54DA97E1-7CF4-0B95-2323-122AF47506C0}"/>
                </a:ext>
              </a:extLst>
            </p:cNvPr>
            <p:cNvSpPr/>
            <p:nvPr/>
          </p:nvSpPr>
          <p:spPr>
            <a:xfrm>
              <a:off x="1896000" y="3276375"/>
              <a:ext cx="19025" cy="22500"/>
            </a:xfrm>
            <a:custGeom>
              <a:avLst/>
              <a:gdLst/>
              <a:ahLst/>
              <a:cxnLst/>
              <a:rect l="l" t="t" r="r" b="b"/>
              <a:pathLst>
                <a:path w="761" h="900" extrusionOk="0">
                  <a:moveTo>
                    <a:pt x="66" y="0"/>
                  </a:moveTo>
                  <a:cubicBezTo>
                    <a:pt x="53" y="0"/>
                    <a:pt x="41" y="4"/>
                    <a:pt x="32" y="13"/>
                  </a:cubicBezTo>
                  <a:cubicBezTo>
                    <a:pt x="0" y="45"/>
                    <a:pt x="0" y="108"/>
                    <a:pt x="32" y="172"/>
                  </a:cubicBezTo>
                  <a:lnTo>
                    <a:pt x="570" y="868"/>
                  </a:lnTo>
                  <a:cubicBezTo>
                    <a:pt x="602" y="900"/>
                    <a:pt x="633" y="900"/>
                    <a:pt x="665" y="900"/>
                  </a:cubicBezTo>
                  <a:cubicBezTo>
                    <a:pt x="665" y="900"/>
                    <a:pt x="697" y="900"/>
                    <a:pt x="728" y="868"/>
                  </a:cubicBezTo>
                  <a:cubicBezTo>
                    <a:pt x="760" y="837"/>
                    <a:pt x="760" y="805"/>
                    <a:pt x="728" y="742"/>
                  </a:cubicBezTo>
                  <a:lnTo>
                    <a:pt x="158" y="45"/>
                  </a:lnTo>
                  <a:cubicBezTo>
                    <a:pt x="136" y="22"/>
                    <a:pt x="98" y="0"/>
                    <a:pt x="66"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2800;p31">
              <a:extLst>
                <a:ext uri="{FF2B5EF4-FFF2-40B4-BE49-F238E27FC236}">
                  <a16:creationId xmlns:a16="http://schemas.microsoft.com/office/drawing/2014/main" id="{192DAB14-84DA-8064-F07F-1C630A19359C}"/>
                </a:ext>
              </a:extLst>
            </p:cNvPr>
            <p:cNvSpPr/>
            <p:nvPr/>
          </p:nvSpPr>
          <p:spPr>
            <a:xfrm>
              <a:off x="1488250" y="3220475"/>
              <a:ext cx="27725" cy="45150"/>
            </a:xfrm>
            <a:custGeom>
              <a:avLst/>
              <a:gdLst/>
              <a:ahLst/>
              <a:cxnLst/>
              <a:rect l="l" t="t" r="r" b="b"/>
              <a:pathLst>
                <a:path w="1109" h="1806" extrusionOk="0">
                  <a:moveTo>
                    <a:pt x="507" y="317"/>
                  </a:moveTo>
                  <a:lnTo>
                    <a:pt x="507" y="666"/>
                  </a:lnTo>
                  <a:cubicBezTo>
                    <a:pt x="444" y="634"/>
                    <a:pt x="380" y="602"/>
                    <a:pt x="349" y="539"/>
                  </a:cubicBezTo>
                  <a:cubicBezTo>
                    <a:pt x="349" y="444"/>
                    <a:pt x="380" y="381"/>
                    <a:pt x="444" y="349"/>
                  </a:cubicBezTo>
                  <a:cubicBezTo>
                    <a:pt x="475" y="317"/>
                    <a:pt x="444" y="317"/>
                    <a:pt x="507" y="317"/>
                  </a:cubicBezTo>
                  <a:close/>
                  <a:moveTo>
                    <a:pt x="697" y="982"/>
                  </a:moveTo>
                  <a:cubicBezTo>
                    <a:pt x="792" y="1014"/>
                    <a:pt x="887" y="1109"/>
                    <a:pt x="919" y="1204"/>
                  </a:cubicBezTo>
                  <a:cubicBezTo>
                    <a:pt x="919" y="1362"/>
                    <a:pt x="856" y="1489"/>
                    <a:pt x="729" y="1521"/>
                  </a:cubicBezTo>
                  <a:lnTo>
                    <a:pt x="697" y="1521"/>
                  </a:lnTo>
                  <a:lnTo>
                    <a:pt x="697" y="982"/>
                  </a:lnTo>
                  <a:close/>
                  <a:moveTo>
                    <a:pt x="602" y="1"/>
                  </a:moveTo>
                  <a:cubicBezTo>
                    <a:pt x="571" y="1"/>
                    <a:pt x="507" y="64"/>
                    <a:pt x="507" y="96"/>
                  </a:cubicBezTo>
                  <a:lnTo>
                    <a:pt x="507" y="127"/>
                  </a:lnTo>
                  <a:cubicBezTo>
                    <a:pt x="412" y="127"/>
                    <a:pt x="380" y="159"/>
                    <a:pt x="349" y="191"/>
                  </a:cubicBezTo>
                  <a:cubicBezTo>
                    <a:pt x="190" y="254"/>
                    <a:pt x="127" y="412"/>
                    <a:pt x="159" y="571"/>
                  </a:cubicBezTo>
                  <a:cubicBezTo>
                    <a:pt x="190" y="761"/>
                    <a:pt x="317" y="824"/>
                    <a:pt x="507" y="887"/>
                  </a:cubicBezTo>
                  <a:lnTo>
                    <a:pt x="507" y="1552"/>
                  </a:lnTo>
                  <a:cubicBezTo>
                    <a:pt x="349" y="1552"/>
                    <a:pt x="254" y="1489"/>
                    <a:pt x="222" y="1426"/>
                  </a:cubicBezTo>
                  <a:cubicBezTo>
                    <a:pt x="204" y="1389"/>
                    <a:pt x="174" y="1373"/>
                    <a:pt x="140" y="1373"/>
                  </a:cubicBezTo>
                  <a:cubicBezTo>
                    <a:pt x="116" y="1373"/>
                    <a:pt x="90" y="1381"/>
                    <a:pt x="64" y="1394"/>
                  </a:cubicBezTo>
                  <a:cubicBezTo>
                    <a:pt x="32" y="1394"/>
                    <a:pt x="0" y="1457"/>
                    <a:pt x="32" y="1521"/>
                  </a:cubicBezTo>
                  <a:cubicBezTo>
                    <a:pt x="127" y="1647"/>
                    <a:pt x="317" y="1742"/>
                    <a:pt x="507" y="1742"/>
                  </a:cubicBezTo>
                  <a:cubicBezTo>
                    <a:pt x="507" y="1774"/>
                    <a:pt x="539" y="1806"/>
                    <a:pt x="602" y="1806"/>
                  </a:cubicBezTo>
                  <a:cubicBezTo>
                    <a:pt x="634" y="1806"/>
                    <a:pt x="666" y="1774"/>
                    <a:pt x="666" y="1711"/>
                  </a:cubicBezTo>
                  <a:lnTo>
                    <a:pt x="761" y="1711"/>
                  </a:lnTo>
                  <a:cubicBezTo>
                    <a:pt x="982" y="1616"/>
                    <a:pt x="1109" y="1426"/>
                    <a:pt x="1077" y="1204"/>
                  </a:cubicBezTo>
                  <a:cubicBezTo>
                    <a:pt x="1077" y="951"/>
                    <a:pt x="887" y="824"/>
                    <a:pt x="697" y="761"/>
                  </a:cubicBezTo>
                  <a:lnTo>
                    <a:pt x="697" y="317"/>
                  </a:lnTo>
                  <a:cubicBezTo>
                    <a:pt x="697" y="349"/>
                    <a:pt x="792" y="381"/>
                    <a:pt x="824" y="412"/>
                  </a:cubicBezTo>
                  <a:cubicBezTo>
                    <a:pt x="837" y="426"/>
                    <a:pt x="856" y="433"/>
                    <a:pt x="875" y="433"/>
                  </a:cubicBezTo>
                  <a:cubicBezTo>
                    <a:pt x="903" y="433"/>
                    <a:pt x="932" y="418"/>
                    <a:pt x="951" y="381"/>
                  </a:cubicBezTo>
                  <a:cubicBezTo>
                    <a:pt x="982" y="349"/>
                    <a:pt x="982" y="286"/>
                    <a:pt x="951" y="254"/>
                  </a:cubicBezTo>
                  <a:cubicBezTo>
                    <a:pt x="887" y="191"/>
                    <a:pt x="792" y="159"/>
                    <a:pt x="697" y="127"/>
                  </a:cubicBezTo>
                  <a:lnTo>
                    <a:pt x="697" y="96"/>
                  </a:lnTo>
                  <a:cubicBezTo>
                    <a:pt x="697" y="64"/>
                    <a:pt x="666" y="1"/>
                    <a:pt x="60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2801;p31">
              <a:extLst>
                <a:ext uri="{FF2B5EF4-FFF2-40B4-BE49-F238E27FC236}">
                  <a16:creationId xmlns:a16="http://schemas.microsoft.com/office/drawing/2014/main" id="{F128883E-53AE-1AA0-CF1D-CBC3687244B6}"/>
                </a:ext>
              </a:extLst>
            </p:cNvPr>
            <p:cNvSpPr/>
            <p:nvPr/>
          </p:nvSpPr>
          <p:spPr>
            <a:xfrm>
              <a:off x="1655300" y="3253725"/>
              <a:ext cx="55450" cy="91075"/>
            </a:xfrm>
            <a:custGeom>
              <a:avLst/>
              <a:gdLst/>
              <a:ahLst/>
              <a:cxnLst/>
              <a:rect l="l" t="t" r="r" b="b"/>
              <a:pathLst>
                <a:path w="2218" h="3643" extrusionOk="0">
                  <a:moveTo>
                    <a:pt x="1046" y="381"/>
                  </a:moveTo>
                  <a:lnTo>
                    <a:pt x="1046" y="1489"/>
                  </a:lnTo>
                  <a:cubicBezTo>
                    <a:pt x="792" y="1363"/>
                    <a:pt x="539" y="1268"/>
                    <a:pt x="539" y="1046"/>
                  </a:cubicBezTo>
                  <a:cubicBezTo>
                    <a:pt x="539" y="381"/>
                    <a:pt x="951" y="412"/>
                    <a:pt x="1046" y="381"/>
                  </a:cubicBezTo>
                  <a:close/>
                  <a:moveTo>
                    <a:pt x="1236" y="1774"/>
                  </a:moveTo>
                  <a:cubicBezTo>
                    <a:pt x="1616" y="1933"/>
                    <a:pt x="1932" y="2091"/>
                    <a:pt x="1964" y="2503"/>
                  </a:cubicBezTo>
                  <a:cubicBezTo>
                    <a:pt x="2027" y="3009"/>
                    <a:pt x="1742" y="3231"/>
                    <a:pt x="1457" y="3326"/>
                  </a:cubicBezTo>
                  <a:cubicBezTo>
                    <a:pt x="1394" y="3326"/>
                    <a:pt x="1331" y="3358"/>
                    <a:pt x="1236" y="3358"/>
                  </a:cubicBezTo>
                  <a:lnTo>
                    <a:pt x="1236" y="1774"/>
                  </a:lnTo>
                  <a:close/>
                  <a:moveTo>
                    <a:pt x="1141" y="1"/>
                  </a:moveTo>
                  <a:cubicBezTo>
                    <a:pt x="1109" y="1"/>
                    <a:pt x="1046" y="32"/>
                    <a:pt x="1046" y="96"/>
                  </a:cubicBezTo>
                  <a:lnTo>
                    <a:pt x="1046" y="191"/>
                  </a:lnTo>
                  <a:cubicBezTo>
                    <a:pt x="856" y="222"/>
                    <a:pt x="254" y="286"/>
                    <a:pt x="286" y="1078"/>
                  </a:cubicBezTo>
                  <a:cubicBezTo>
                    <a:pt x="317" y="1394"/>
                    <a:pt x="666" y="1553"/>
                    <a:pt x="1046" y="1679"/>
                  </a:cubicBezTo>
                  <a:lnTo>
                    <a:pt x="1046" y="3358"/>
                  </a:lnTo>
                  <a:cubicBezTo>
                    <a:pt x="666" y="3358"/>
                    <a:pt x="317" y="3231"/>
                    <a:pt x="222" y="3041"/>
                  </a:cubicBezTo>
                  <a:cubicBezTo>
                    <a:pt x="191" y="2978"/>
                    <a:pt x="127" y="2978"/>
                    <a:pt x="64" y="2978"/>
                  </a:cubicBezTo>
                  <a:cubicBezTo>
                    <a:pt x="32" y="3009"/>
                    <a:pt x="1" y="3073"/>
                    <a:pt x="32" y="3104"/>
                  </a:cubicBezTo>
                  <a:cubicBezTo>
                    <a:pt x="191" y="3389"/>
                    <a:pt x="602" y="3548"/>
                    <a:pt x="1046" y="3548"/>
                  </a:cubicBezTo>
                  <a:cubicBezTo>
                    <a:pt x="1046" y="3611"/>
                    <a:pt x="1077" y="3643"/>
                    <a:pt x="1141" y="3643"/>
                  </a:cubicBezTo>
                  <a:cubicBezTo>
                    <a:pt x="1172" y="3643"/>
                    <a:pt x="1236" y="3611"/>
                    <a:pt x="1236" y="3548"/>
                  </a:cubicBezTo>
                  <a:cubicBezTo>
                    <a:pt x="1331" y="3548"/>
                    <a:pt x="1426" y="3516"/>
                    <a:pt x="1521" y="3484"/>
                  </a:cubicBezTo>
                  <a:cubicBezTo>
                    <a:pt x="1964" y="3358"/>
                    <a:pt x="2217" y="2978"/>
                    <a:pt x="2154" y="2471"/>
                  </a:cubicBezTo>
                  <a:cubicBezTo>
                    <a:pt x="2091" y="1933"/>
                    <a:pt x="1616" y="1743"/>
                    <a:pt x="1236" y="1553"/>
                  </a:cubicBezTo>
                  <a:lnTo>
                    <a:pt x="1236" y="412"/>
                  </a:lnTo>
                  <a:cubicBezTo>
                    <a:pt x="1426" y="412"/>
                    <a:pt x="1584" y="507"/>
                    <a:pt x="1742" y="634"/>
                  </a:cubicBezTo>
                  <a:cubicBezTo>
                    <a:pt x="1774" y="650"/>
                    <a:pt x="1798" y="658"/>
                    <a:pt x="1818" y="658"/>
                  </a:cubicBezTo>
                  <a:cubicBezTo>
                    <a:pt x="1837" y="658"/>
                    <a:pt x="1853" y="650"/>
                    <a:pt x="1869" y="634"/>
                  </a:cubicBezTo>
                  <a:cubicBezTo>
                    <a:pt x="1901" y="571"/>
                    <a:pt x="1932" y="539"/>
                    <a:pt x="1869" y="507"/>
                  </a:cubicBezTo>
                  <a:cubicBezTo>
                    <a:pt x="1679" y="317"/>
                    <a:pt x="1426" y="222"/>
                    <a:pt x="1236" y="222"/>
                  </a:cubicBezTo>
                  <a:lnTo>
                    <a:pt x="1236" y="96"/>
                  </a:lnTo>
                  <a:cubicBezTo>
                    <a:pt x="1236" y="32"/>
                    <a:pt x="1204" y="1"/>
                    <a:pt x="114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2802;p31">
              <a:extLst>
                <a:ext uri="{FF2B5EF4-FFF2-40B4-BE49-F238E27FC236}">
                  <a16:creationId xmlns:a16="http://schemas.microsoft.com/office/drawing/2014/main" id="{28E8AAF4-6633-EA10-68F7-48410BE87139}"/>
                </a:ext>
              </a:extLst>
            </p:cNvPr>
            <p:cNvSpPr/>
            <p:nvPr/>
          </p:nvSpPr>
          <p:spPr>
            <a:xfrm>
              <a:off x="1846100" y="3171400"/>
              <a:ext cx="38825" cy="63350"/>
            </a:xfrm>
            <a:custGeom>
              <a:avLst/>
              <a:gdLst/>
              <a:ahLst/>
              <a:cxnLst/>
              <a:rect l="l" t="t" r="r" b="b"/>
              <a:pathLst>
                <a:path w="1553" h="2534" extrusionOk="0">
                  <a:moveTo>
                    <a:pt x="729" y="349"/>
                  </a:moveTo>
                  <a:lnTo>
                    <a:pt x="729" y="1014"/>
                  </a:lnTo>
                  <a:cubicBezTo>
                    <a:pt x="539" y="919"/>
                    <a:pt x="444" y="855"/>
                    <a:pt x="413" y="729"/>
                  </a:cubicBezTo>
                  <a:cubicBezTo>
                    <a:pt x="381" y="570"/>
                    <a:pt x="444" y="444"/>
                    <a:pt x="571" y="380"/>
                  </a:cubicBezTo>
                  <a:cubicBezTo>
                    <a:pt x="603" y="349"/>
                    <a:pt x="634" y="349"/>
                    <a:pt x="729" y="349"/>
                  </a:cubicBezTo>
                  <a:close/>
                  <a:moveTo>
                    <a:pt x="919" y="1299"/>
                  </a:moveTo>
                  <a:cubicBezTo>
                    <a:pt x="1109" y="1394"/>
                    <a:pt x="1299" y="1489"/>
                    <a:pt x="1331" y="1742"/>
                  </a:cubicBezTo>
                  <a:cubicBezTo>
                    <a:pt x="1394" y="2059"/>
                    <a:pt x="1204" y="2185"/>
                    <a:pt x="1014" y="2249"/>
                  </a:cubicBezTo>
                  <a:cubicBezTo>
                    <a:pt x="983" y="2280"/>
                    <a:pt x="919" y="2280"/>
                    <a:pt x="919" y="2280"/>
                  </a:cubicBezTo>
                  <a:lnTo>
                    <a:pt x="919" y="1299"/>
                  </a:lnTo>
                  <a:close/>
                  <a:moveTo>
                    <a:pt x="824" y="0"/>
                  </a:moveTo>
                  <a:cubicBezTo>
                    <a:pt x="761" y="0"/>
                    <a:pt x="729" y="32"/>
                    <a:pt x="729" y="95"/>
                  </a:cubicBezTo>
                  <a:lnTo>
                    <a:pt x="729" y="159"/>
                  </a:lnTo>
                  <a:cubicBezTo>
                    <a:pt x="634" y="159"/>
                    <a:pt x="539" y="190"/>
                    <a:pt x="444" y="222"/>
                  </a:cubicBezTo>
                  <a:cubicBezTo>
                    <a:pt x="254" y="349"/>
                    <a:pt x="191" y="539"/>
                    <a:pt x="223" y="792"/>
                  </a:cubicBezTo>
                  <a:cubicBezTo>
                    <a:pt x="286" y="1014"/>
                    <a:pt x="444" y="1109"/>
                    <a:pt x="729" y="1204"/>
                  </a:cubicBezTo>
                  <a:lnTo>
                    <a:pt x="729" y="2312"/>
                  </a:lnTo>
                  <a:cubicBezTo>
                    <a:pt x="444" y="2280"/>
                    <a:pt x="254" y="2185"/>
                    <a:pt x="191" y="2090"/>
                  </a:cubicBezTo>
                  <a:cubicBezTo>
                    <a:pt x="191" y="2053"/>
                    <a:pt x="169" y="2038"/>
                    <a:pt x="138" y="2038"/>
                  </a:cubicBezTo>
                  <a:cubicBezTo>
                    <a:pt x="117" y="2038"/>
                    <a:pt x="90" y="2046"/>
                    <a:pt x="64" y="2059"/>
                  </a:cubicBezTo>
                  <a:cubicBezTo>
                    <a:pt x="33" y="2059"/>
                    <a:pt x="1" y="2122"/>
                    <a:pt x="33" y="2154"/>
                  </a:cubicBezTo>
                  <a:cubicBezTo>
                    <a:pt x="128" y="2344"/>
                    <a:pt x="413" y="2470"/>
                    <a:pt x="729" y="2502"/>
                  </a:cubicBezTo>
                  <a:cubicBezTo>
                    <a:pt x="729" y="2534"/>
                    <a:pt x="761" y="2534"/>
                    <a:pt x="793" y="2534"/>
                  </a:cubicBezTo>
                  <a:cubicBezTo>
                    <a:pt x="856" y="2534"/>
                    <a:pt x="888" y="2502"/>
                    <a:pt x="888" y="2470"/>
                  </a:cubicBezTo>
                  <a:cubicBezTo>
                    <a:pt x="951" y="2470"/>
                    <a:pt x="1014" y="2439"/>
                    <a:pt x="1046" y="2439"/>
                  </a:cubicBezTo>
                  <a:cubicBezTo>
                    <a:pt x="1394" y="2344"/>
                    <a:pt x="1553" y="2059"/>
                    <a:pt x="1521" y="1710"/>
                  </a:cubicBezTo>
                  <a:cubicBezTo>
                    <a:pt x="1489" y="1362"/>
                    <a:pt x="1204" y="1204"/>
                    <a:pt x="919" y="1077"/>
                  </a:cubicBezTo>
                  <a:lnTo>
                    <a:pt x="919" y="349"/>
                  </a:lnTo>
                  <a:cubicBezTo>
                    <a:pt x="1014" y="349"/>
                    <a:pt x="1109" y="412"/>
                    <a:pt x="1204" y="475"/>
                  </a:cubicBezTo>
                  <a:cubicBezTo>
                    <a:pt x="1220" y="491"/>
                    <a:pt x="1244" y="499"/>
                    <a:pt x="1268" y="499"/>
                  </a:cubicBezTo>
                  <a:cubicBezTo>
                    <a:pt x="1291" y="499"/>
                    <a:pt x="1315" y="491"/>
                    <a:pt x="1331" y="475"/>
                  </a:cubicBezTo>
                  <a:cubicBezTo>
                    <a:pt x="1363" y="444"/>
                    <a:pt x="1363" y="380"/>
                    <a:pt x="1331" y="349"/>
                  </a:cubicBezTo>
                  <a:cubicBezTo>
                    <a:pt x="1204" y="254"/>
                    <a:pt x="1014" y="190"/>
                    <a:pt x="919" y="159"/>
                  </a:cubicBezTo>
                  <a:lnTo>
                    <a:pt x="919" y="95"/>
                  </a:lnTo>
                  <a:cubicBezTo>
                    <a:pt x="919" y="32"/>
                    <a:pt x="888" y="0"/>
                    <a:pt x="824"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2803;p31">
              <a:extLst>
                <a:ext uri="{FF2B5EF4-FFF2-40B4-BE49-F238E27FC236}">
                  <a16:creationId xmlns:a16="http://schemas.microsoft.com/office/drawing/2014/main" id="{2A3BB1DD-8A8C-6B32-C3E1-CF02C94FBC66}"/>
                </a:ext>
              </a:extLst>
            </p:cNvPr>
            <p:cNvSpPr/>
            <p:nvPr/>
          </p:nvSpPr>
          <p:spPr>
            <a:xfrm>
              <a:off x="1462125" y="3202275"/>
              <a:ext cx="81575" cy="81575"/>
            </a:xfrm>
            <a:custGeom>
              <a:avLst/>
              <a:gdLst/>
              <a:ahLst/>
              <a:cxnLst/>
              <a:rect l="l" t="t" r="r" b="b"/>
              <a:pathLst>
                <a:path w="3263" h="3263" extrusionOk="0">
                  <a:moveTo>
                    <a:pt x="1647" y="159"/>
                  </a:moveTo>
                  <a:cubicBezTo>
                    <a:pt x="2439" y="159"/>
                    <a:pt x="3072" y="824"/>
                    <a:pt x="3072" y="1615"/>
                  </a:cubicBezTo>
                  <a:cubicBezTo>
                    <a:pt x="3072" y="2407"/>
                    <a:pt x="2439" y="3072"/>
                    <a:pt x="1647" y="3072"/>
                  </a:cubicBezTo>
                  <a:cubicBezTo>
                    <a:pt x="855" y="3072"/>
                    <a:pt x="190" y="2407"/>
                    <a:pt x="190" y="1615"/>
                  </a:cubicBezTo>
                  <a:cubicBezTo>
                    <a:pt x="190" y="824"/>
                    <a:pt x="855" y="159"/>
                    <a:pt x="1647" y="159"/>
                  </a:cubicBezTo>
                  <a:close/>
                  <a:moveTo>
                    <a:pt x="1647" y="0"/>
                  </a:moveTo>
                  <a:cubicBezTo>
                    <a:pt x="729" y="0"/>
                    <a:pt x="0" y="729"/>
                    <a:pt x="0" y="1615"/>
                  </a:cubicBezTo>
                  <a:cubicBezTo>
                    <a:pt x="0" y="2502"/>
                    <a:pt x="729" y="3262"/>
                    <a:pt x="1647" y="3262"/>
                  </a:cubicBezTo>
                  <a:cubicBezTo>
                    <a:pt x="2534" y="3262"/>
                    <a:pt x="3262" y="2502"/>
                    <a:pt x="3262" y="1615"/>
                  </a:cubicBezTo>
                  <a:cubicBezTo>
                    <a:pt x="3262" y="729"/>
                    <a:pt x="2534" y="0"/>
                    <a:pt x="164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2804;p31">
              <a:extLst>
                <a:ext uri="{FF2B5EF4-FFF2-40B4-BE49-F238E27FC236}">
                  <a16:creationId xmlns:a16="http://schemas.microsoft.com/office/drawing/2014/main" id="{71D2255F-09E8-7F2E-FB2D-1A7BEAE891BF}"/>
                </a:ext>
              </a:extLst>
            </p:cNvPr>
            <p:cNvSpPr/>
            <p:nvPr/>
          </p:nvSpPr>
          <p:spPr>
            <a:xfrm>
              <a:off x="1470050" y="3210175"/>
              <a:ext cx="65725" cy="64950"/>
            </a:xfrm>
            <a:custGeom>
              <a:avLst/>
              <a:gdLst/>
              <a:ahLst/>
              <a:cxnLst/>
              <a:rect l="l" t="t" r="r" b="b"/>
              <a:pathLst>
                <a:path w="2629" h="2598" extrusionOk="0">
                  <a:moveTo>
                    <a:pt x="1330" y="191"/>
                  </a:moveTo>
                  <a:cubicBezTo>
                    <a:pt x="1932" y="191"/>
                    <a:pt x="2439" y="666"/>
                    <a:pt x="2439" y="1299"/>
                  </a:cubicBezTo>
                  <a:cubicBezTo>
                    <a:pt x="2439" y="1933"/>
                    <a:pt x="1932" y="2408"/>
                    <a:pt x="1330" y="2408"/>
                  </a:cubicBezTo>
                  <a:cubicBezTo>
                    <a:pt x="697" y="2408"/>
                    <a:pt x="190" y="1933"/>
                    <a:pt x="190" y="1299"/>
                  </a:cubicBezTo>
                  <a:cubicBezTo>
                    <a:pt x="190" y="666"/>
                    <a:pt x="697" y="191"/>
                    <a:pt x="1330" y="191"/>
                  </a:cubicBezTo>
                  <a:close/>
                  <a:moveTo>
                    <a:pt x="1330" y="1"/>
                  </a:moveTo>
                  <a:cubicBezTo>
                    <a:pt x="602" y="1"/>
                    <a:pt x="0" y="571"/>
                    <a:pt x="0" y="1299"/>
                  </a:cubicBezTo>
                  <a:cubicBezTo>
                    <a:pt x="0" y="2028"/>
                    <a:pt x="602" y="2598"/>
                    <a:pt x="1330" y="2598"/>
                  </a:cubicBezTo>
                  <a:cubicBezTo>
                    <a:pt x="2027" y="2598"/>
                    <a:pt x="2629" y="2028"/>
                    <a:pt x="2629" y="1299"/>
                  </a:cubicBezTo>
                  <a:cubicBezTo>
                    <a:pt x="2629" y="571"/>
                    <a:pt x="2027" y="1"/>
                    <a:pt x="1330"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2805;p31">
              <a:extLst>
                <a:ext uri="{FF2B5EF4-FFF2-40B4-BE49-F238E27FC236}">
                  <a16:creationId xmlns:a16="http://schemas.microsoft.com/office/drawing/2014/main" id="{07DF9265-8C2B-4905-25D6-AC52706CDA16}"/>
                </a:ext>
              </a:extLst>
            </p:cNvPr>
            <p:cNvSpPr/>
            <p:nvPr/>
          </p:nvSpPr>
          <p:spPr>
            <a:xfrm>
              <a:off x="1590375" y="3169025"/>
              <a:ext cx="188475" cy="224075"/>
            </a:xfrm>
            <a:custGeom>
              <a:avLst/>
              <a:gdLst/>
              <a:ahLst/>
              <a:cxnLst/>
              <a:rect l="l" t="t" r="r" b="b"/>
              <a:pathLst>
                <a:path w="7539" h="8963" extrusionOk="0">
                  <a:moveTo>
                    <a:pt x="3769" y="1615"/>
                  </a:moveTo>
                  <a:cubicBezTo>
                    <a:pt x="5765" y="1615"/>
                    <a:pt x="7348" y="3230"/>
                    <a:pt x="7348" y="5194"/>
                  </a:cubicBezTo>
                  <a:cubicBezTo>
                    <a:pt x="7348" y="7189"/>
                    <a:pt x="5733" y="8772"/>
                    <a:pt x="3769" y="8772"/>
                  </a:cubicBezTo>
                  <a:cubicBezTo>
                    <a:pt x="1806" y="8772"/>
                    <a:pt x="191" y="7189"/>
                    <a:pt x="191" y="5194"/>
                  </a:cubicBezTo>
                  <a:cubicBezTo>
                    <a:pt x="191" y="3230"/>
                    <a:pt x="1806" y="1615"/>
                    <a:pt x="3769" y="1615"/>
                  </a:cubicBezTo>
                  <a:close/>
                  <a:moveTo>
                    <a:pt x="4403" y="0"/>
                  </a:moveTo>
                  <a:cubicBezTo>
                    <a:pt x="4339" y="0"/>
                    <a:pt x="4308" y="32"/>
                    <a:pt x="4308" y="95"/>
                  </a:cubicBezTo>
                  <a:lnTo>
                    <a:pt x="4308" y="1457"/>
                  </a:lnTo>
                  <a:cubicBezTo>
                    <a:pt x="4118" y="1457"/>
                    <a:pt x="3959" y="1425"/>
                    <a:pt x="3801" y="1425"/>
                  </a:cubicBezTo>
                  <a:cubicBezTo>
                    <a:pt x="3548" y="1425"/>
                    <a:pt x="3263" y="1457"/>
                    <a:pt x="3104" y="1489"/>
                  </a:cubicBezTo>
                  <a:lnTo>
                    <a:pt x="3104" y="285"/>
                  </a:lnTo>
                  <a:cubicBezTo>
                    <a:pt x="3104" y="222"/>
                    <a:pt x="3041" y="190"/>
                    <a:pt x="3009" y="190"/>
                  </a:cubicBezTo>
                  <a:cubicBezTo>
                    <a:pt x="2946" y="190"/>
                    <a:pt x="2914" y="222"/>
                    <a:pt x="2914" y="285"/>
                  </a:cubicBezTo>
                  <a:lnTo>
                    <a:pt x="2914" y="1552"/>
                  </a:lnTo>
                  <a:cubicBezTo>
                    <a:pt x="1204" y="1932"/>
                    <a:pt x="1" y="3420"/>
                    <a:pt x="1" y="5194"/>
                  </a:cubicBezTo>
                  <a:cubicBezTo>
                    <a:pt x="1" y="7284"/>
                    <a:pt x="1679" y="8963"/>
                    <a:pt x="3769" y="8963"/>
                  </a:cubicBezTo>
                  <a:cubicBezTo>
                    <a:pt x="5860" y="8963"/>
                    <a:pt x="7538" y="7284"/>
                    <a:pt x="7538" y="5194"/>
                  </a:cubicBezTo>
                  <a:cubicBezTo>
                    <a:pt x="7538" y="3357"/>
                    <a:pt x="6240" y="1837"/>
                    <a:pt x="4498" y="1520"/>
                  </a:cubicBezTo>
                  <a:cubicBezTo>
                    <a:pt x="4498" y="1520"/>
                    <a:pt x="4498" y="1520"/>
                    <a:pt x="4498" y="1489"/>
                  </a:cubicBezTo>
                  <a:lnTo>
                    <a:pt x="4498" y="95"/>
                  </a:lnTo>
                  <a:cubicBezTo>
                    <a:pt x="4498" y="32"/>
                    <a:pt x="4466" y="0"/>
                    <a:pt x="440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2806;p31">
              <a:extLst>
                <a:ext uri="{FF2B5EF4-FFF2-40B4-BE49-F238E27FC236}">
                  <a16:creationId xmlns:a16="http://schemas.microsoft.com/office/drawing/2014/main" id="{2E352024-F933-2825-2105-8C0C28241CBF}"/>
                </a:ext>
              </a:extLst>
            </p:cNvPr>
            <p:cNvSpPr/>
            <p:nvPr/>
          </p:nvSpPr>
          <p:spPr>
            <a:xfrm>
              <a:off x="1605425" y="3220475"/>
              <a:ext cx="158375" cy="157575"/>
            </a:xfrm>
            <a:custGeom>
              <a:avLst/>
              <a:gdLst/>
              <a:ahLst/>
              <a:cxnLst/>
              <a:rect l="l" t="t" r="r" b="b"/>
              <a:pathLst>
                <a:path w="6335" h="6303" extrusionOk="0">
                  <a:moveTo>
                    <a:pt x="3167" y="191"/>
                  </a:moveTo>
                  <a:cubicBezTo>
                    <a:pt x="4814" y="191"/>
                    <a:pt x="6144" y="1521"/>
                    <a:pt x="6144" y="3136"/>
                  </a:cubicBezTo>
                  <a:cubicBezTo>
                    <a:pt x="6144" y="4783"/>
                    <a:pt x="4814" y="6113"/>
                    <a:pt x="3167" y="6113"/>
                  </a:cubicBezTo>
                  <a:cubicBezTo>
                    <a:pt x="1521" y="6113"/>
                    <a:pt x="190" y="4783"/>
                    <a:pt x="190" y="3136"/>
                  </a:cubicBezTo>
                  <a:cubicBezTo>
                    <a:pt x="190" y="1521"/>
                    <a:pt x="1521" y="191"/>
                    <a:pt x="3167" y="191"/>
                  </a:cubicBezTo>
                  <a:close/>
                  <a:moveTo>
                    <a:pt x="3167" y="1"/>
                  </a:moveTo>
                  <a:cubicBezTo>
                    <a:pt x="1426" y="1"/>
                    <a:pt x="0" y="1394"/>
                    <a:pt x="0" y="3136"/>
                  </a:cubicBezTo>
                  <a:cubicBezTo>
                    <a:pt x="0" y="4878"/>
                    <a:pt x="1426" y="6303"/>
                    <a:pt x="3167" y="6303"/>
                  </a:cubicBezTo>
                  <a:cubicBezTo>
                    <a:pt x="4909" y="6303"/>
                    <a:pt x="6334" y="4878"/>
                    <a:pt x="6334" y="3136"/>
                  </a:cubicBezTo>
                  <a:cubicBezTo>
                    <a:pt x="6334" y="1394"/>
                    <a:pt x="4909" y="1"/>
                    <a:pt x="3167"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2807;p31">
              <a:extLst>
                <a:ext uri="{FF2B5EF4-FFF2-40B4-BE49-F238E27FC236}">
                  <a16:creationId xmlns:a16="http://schemas.microsoft.com/office/drawing/2014/main" id="{D315282F-827C-F9AC-BB48-121EA2A5E277}"/>
                </a:ext>
              </a:extLst>
            </p:cNvPr>
            <p:cNvSpPr/>
            <p:nvPr/>
          </p:nvSpPr>
          <p:spPr>
            <a:xfrm>
              <a:off x="1801775" y="3117550"/>
              <a:ext cx="131450" cy="148875"/>
            </a:xfrm>
            <a:custGeom>
              <a:avLst/>
              <a:gdLst/>
              <a:ahLst/>
              <a:cxnLst/>
              <a:rect l="l" t="t" r="r" b="b"/>
              <a:pathLst>
                <a:path w="5258" h="5955" extrusionOk="0">
                  <a:moveTo>
                    <a:pt x="2629" y="856"/>
                  </a:moveTo>
                  <a:cubicBezTo>
                    <a:pt x="3959" y="856"/>
                    <a:pt x="5067" y="1964"/>
                    <a:pt x="5067" y="3326"/>
                  </a:cubicBezTo>
                  <a:cubicBezTo>
                    <a:pt x="5067" y="4656"/>
                    <a:pt x="3959" y="5764"/>
                    <a:pt x="2629" y="5764"/>
                  </a:cubicBezTo>
                  <a:cubicBezTo>
                    <a:pt x="1267" y="5764"/>
                    <a:pt x="159" y="4656"/>
                    <a:pt x="159" y="3326"/>
                  </a:cubicBezTo>
                  <a:cubicBezTo>
                    <a:pt x="159" y="1964"/>
                    <a:pt x="1267" y="856"/>
                    <a:pt x="2629" y="856"/>
                  </a:cubicBezTo>
                  <a:close/>
                  <a:moveTo>
                    <a:pt x="2027" y="1"/>
                  </a:moveTo>
                  <a:cubicBezTo>
                    <a:pt x="1996" y="1"/>
                    <a:pt x="1932" y="32"/>
                    <a:pt x="1932" y="96"/>
                  </a:cubicBezTo>
                  <a:lnTo>
                    <a:pt x="1932" y="761"/>
                  </a:lnTo>
                  <a:cubicBezTo>
                    <a:pt x="824" y="1077"/>
                    <a:pt x="0" y="2091"/>
                    <a:pt x="0" y="3326"/>
                  </a:cubicBezTo>
                  <a:cubicBezTo>
                    <a:pt x="0" y="4783"/>
                    <a:pt x="1172" y="5954"/>
                    <a:pt x="2629" y="5954"/>
                  </a:cubicBezTo>
                  <a:cubicBezTo>
                    <a:pt x="4086" y="5954"/>
                    <a:pt x="5257" y="4783"/>
                    <a:pt x="5257" y="3326"/>
                  </a:cubicBezTo>
                  <a:cubicBezTo>
                    <a:pt x="5257" y="2123"/>
                    <a:pt x="4497" y="1077"/>
                    <a:pt x="3357" y="792"/>
                  </a:cubicBezTo>
                  <a:lnTo>
                    <a:pt x="3357" y="286"/>
                  </a:lnTo>
                  <a:cubicBezTo>
                    <a:pt x="3357" y="222"/>
                    <a:pt x="3326" y="191"/>
                    <a:pt x="3262" y="191"/>
                  </a:cubicBezTo>
                  <a:cubicBezTo>
                    <a:pt x="3199" y="191"/>
                    <a:pt x="3167" y="222"/>
                    <a:pt x="3167" y="286"/>
                  </a:cubicBezTo>
                  <a:lnTo>
                    <a:pt x="3167" y="729"/>
                  </a:lnTo>
                  <a:cubicBezTo>
                    <a:pt x="2977" y="697"/>
                    <a:pt x="2819" y="666"/>
                    <a:pt x="2629" y="666"/>
                  </a:cubicBezTo>
                  <a:cubicBezTo>
                    <a:pt x="2471" y="666"/>
                    <a:pt x="2312" y="697"/>
                    <a:pt x="2122" y="729"/>
                  </a:cubicBezTo>
                  <a:lnTo>
                    <a:pt x="2122" y="96"/>
                  </a:lnTo>
                  <a:cubicBezTo>
                    <a:pt x="2122" y="32"/>
                    <a:pt x="2091" y="1"/>
                    <a:pt x="2027"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2808;p31">
              <a:extLst>
                <a:ext uri="{FF2B5EF4-FFF2-40B4-BE49-F238E27FC236}">
                  <a16:creationId xmlns:a16="http://schemas.microsoft.com/office/drawing/2014/main" id="{58D94062-8C85-319A-7F96-069FB7D0185D}"/>
                </a:ext>
              </a:extLst>
            </p:cNvPr>
            <p:cNvSpPr/>
            <p:nvPr/>
          </p:nvSpPr>
          <p:spPr>
            <a:xfrm>
              <a:off x="1812075" y="3145275"/>
              <a:ext cx="110850" cy="110075"/>
            </a:xfrm>
            <a:custGeom>
              <a:avLst/>
              <a:gdLst/>
              <a:ahLst/>
              <a:cxnLst/>
              <a:rect l="l" t="t" r="r" b="b"/>
              <a:pathLst>
                <a:path w="4434" h="4403" extrusionOk="0">
                  <a:moveTo>
                    <a:pt x="2217" y="190"/>
                  </a:moveTo>
                  <a:cubicBezTo>
                    <a:pt x="3325" y="190"/>
                    <a:pt x="4244" y="1077"/>
                    <a:pt x="4244" y="2217"/>
                  </a:cubicBezTo>
                  <a:cubicBezTo>
                    <a:pt x="4244" y="3325"/>
                    <a:pt x="3325" y="4244"/>
                    <a:pt x="2217" y="4244"/>
                  </a:cubicBezTo>
                  <a:cubicBezTo>
                    <a:pt x="1077" y="4244"/>
                    <a:pt x="190" y="3325"/>
                    <a:pt x="190" y="2217"/>
                  </a:cubicBezTo>
                  <a:cubicBezTo>
                    <a:pt x="190" y="1077"/>
                    <a:pt x="1077" y="190"/>
                    <a:pt x="2217" y="190"/>
                  </a:cubicBezTo>
                  <a:close/>
                  <a:moveTo>
                    <a:pt x="2217" y="0"/>
                  </a:moveTo>
                  <a:cubicBezTo>
                    <a:pt x="982" y="0"/>
                    <a:pt x="0" y="982"/>
                    <a:pt x="0" y="2217"/>
                  </a:cubicBezTo>
                  <a:cubicBezTo>
                    <a:pt x="0" y="3420"/>
                    <a:pt x="982" y="4402"/>
                    <a:pt x="2217" y="4402"/>
                  </a:cubicBezTo>
                  <a:cubicBezTo>
                    <a:pt x="3420" y="4402"/>
                    <a:pt x="4434" y="3420"/>
                    <a:pt x="4434" y="2217"/>
                  </a:cubicBezTo>
                  <a:cubicBezTo>
                    <a:pt x="4434" y="982"/>
                    <a:pt x="3420" y="0"/>
                    <a:pt x="221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2809;p31">
              <a:extLst>
                <a:ext uri="{FF2B5EF4-FFF2-40B4-BE49-F238E27FC236}">
                  <a16:creationId xmlns:a16="http://schemas.microsoft.com/office/drawing/2014/main" id="{A4398ADB-8F07-D573-3ED9-9D77DF859B56}"/>
                </a:ext>
              </a:extLst>
            </p:cNvPr>
            <p:cNvSpPr/>
            <p:nvPr/>
          </p:nvSpPr>
          <p:spPr>
            <a:xfrm>
              <a:off x="2693250" y="3044725"/>
              <a:ext cx="85550" cy="86325"/>
            </a:xfrm>
            <a:custGeom>
              <a:avLst/>
              <a:gdLst/>
              <a:ahLst/>
              <a:cxnLst/>
              <a:rect l="l" t="t" r="r" b="b"/>
              <a:pathLst>
                <a:path w="3422" h="3453" extrusionOk="0">
                  <a:moveTo>
                    <a:pt x="1711" y="0"/>
                  </a:moveTo>
                  <a:cubicBezTo>
                    <a:pt x="761" y="0"/>
                    <a:pt x="1" y="792"/>
                    <a:pt x="1" y="1742"/>
                  </a:cubicBezTo>
                  <a:cubicBezTo>
                    <a:pt x="1" y="2692"/>
                    <a:pt x="761" y="3452"/>
                    <a:pt x="1711" y="3452"/>
                  </a:cubicBezTo>
                  <a:cubicBezTo>
                    <a:pt x="2661" y="3452"/>
                    <a:pt x="3421" y="2692"/>
                    <a:pt x="3421" y="1742"/>
                  </a:cubicBezTo>
                  <a:cubicBezTo>
                    <a:pt x="3421" y="792"/>
                    <a:pt x="2661" y="0"/>
                    <a:pt x="171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2810;p31">
              <a:extLst>
                <a:ext uri="{FF2B5EF4-FFF2-40B4-BE49-F238E27FC236}">
                  <a16:creationId xmlns:a16="http://schemas.microsoft.com/office/drawing/2014/main" id="{EE7B8CE3-AD4E-5CF5-A884-F10D2822FCF5}"/>
                </a:ext>
              </a:extLst>
            </p:cNvPr>
            <p:cNvSpPr/>
            <p:nvPr/>
          </p:nvSpPr>
          <p:spPr>
            <a:xfrm>
              <a:off x="5318625" y="2080400"/>
              <a:ext cx="87100" cy="87125"/>
            </a:xfrm>
            <a:custGeom>
              <a:avLst/>
              <a:gdLst/>
              <a:ahLst/>
              <a:cxnLst/>
              <a:rect l="l" t="t" r="r" b="b"/>
              <a:pathLst>
                <a:path w="3484" h="3485" extrusionOk="0">
                  <a:moveTo>
                    <a:pt x="1742" y="0"/>
                  </a:moveTo>
                  <a:cubicBezTo>
                    <a:pt x="792" y="0"/>
                    <a:pt x="0" y="761"/>
                    <a:pt x="0" y="1742"/>
                  </a:cubicBezTo>
                  <a:cubicBezTo>
                    <a:pt x="0" y="2692"/>
                    <a:pt x="792" y="3484"/>
                    <a:pt x="1742" y="3484"/>
                  </a:cubicBezTo>
                  <a:cubicBezTo>
                    <a:pt x="2724" y="3484"/>
                    <a:pt x="3484" y="2692"/>
                    <a:pt x="3484" y="1742"/>
                  </a:cubicBezTo>
                  <a:cubicBezTo>
                    <a:pt x="3484" y="761"/>
                    <a:pt x="2724" y="0"/>
                    <a:pt x="174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2811;p31">
              <a:extLst>
                <a:ext uri="{FF2B5EF4-FFF2-40B4-BE49-F238E27FC236}">
                  <a16:creationId xmlns:a16="http://schemas.microsoft.com/office/drawing/2014/main" id="{0F313EB8-3685-D212-24DE-A25866CC3155}"/>
                </a:ext>
              </a:extLst>
            </p:cNvPr>
            <p:cNvSpPr/>
            <p:nvPr/>
          </p:nvSpPr>
          <p:spPr>
            <a:xfrm>
              <a:off x="4060575" y="2119975"/>
              <a:ext cx="1301625" cy="7950"/>
            </a:xfrm>
            <a:custGeom>
              <a:avLst/>
              <a:gdLst/>
              <a:ahLst/>
              <a:cxnLst/>
              <a:rect l="l" t="t" r="r" b="b"/>
              <a:pathLst>
                <a:path w="52065" h="318" extrusionOk="0">
                  <a:moveTo>
                    <a:pt x="0" y="1"/>
                  </a:moveTo>
                  <a:lnTo>
                    <a:pt x="0" y="318"/>
                  </a:lnTo>
                  <a:lnTo>
                    <a:pt x="52064" y="318"/>
                  </a:lnTo>
                  <a:lnTo>
                    <a:pt x="52064"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2812;p31">
              <a:extLst>
                <a:ext uri="{FF2B5EF4-FFF2-40B4-BE49-F238E27FC236}">
                  <a16:creationId xmlns:a16="http://schemas.microsoft.com/office/drawing/2014/main" id="{5470F8D1-A868-3A47-A4B3-A8EC47742076}"/>
                </a:ext>
              </a:extLst>
            </p:cNvPr>
            <p:cNvSpPr/>
            <p:nvPr/>
          </p:nvSpPr>
          <p:spPr>
            <a:xfrm>
              <a:off x="5318625" y="4006650"/>
              <a:ext cx="87100" cy="87125"/>
            </a:xfrm>
            <a:custGeom>
              <a:avLst/>
              <a:gdLst/>
              <a:ahLst/>
              <a:cxnLst/>
              <a:rect l="l" t="t" r="r" b="b"/>
              <a:pathLst>
                <a:path w="3484" h="3485" extrusionOk="0">
                  <a:moveTo>
                    <a:pt x="1742" y="1"/>
                  </a:moveTo>
                  <a:cubicBezTo>
                    <a:pt x="792" y="1"/>
                    <a:pt x="0" y="793"/>
                    <a:pt x="0" y="1743"/>
                  </a:cubicBezTo>
                  <a:cubicBezTo>
                    <a:pt x="0" y="2724"/>
                    <a:pt x="792" y="3484"/>
                    <a:pt x="1742" y="3484"/>
                  </a:cubicBezTo>
                  <a:cubicBezTo>
                    <a:pt x="2724" y="3484"/>
                    <a:pt x="3484" y="2724"/>
                    <a:pt x="3484" y="1743"/>
                  </a:cubicBezTo>
                  <a:cubicBezTo>
                    <a:pt x="3484" y="793"/>
                    <a:pt x="2724" y="1"/>
                    <a:pt x="1742"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2813;p31">
              <a:extLst>
                <a:ext uri="{FF2B5EF4-FFF2-40B4-BE49-F238E27FC236}">
                  <a16:creationId xmlns:a16="http://schemas.microsoft.com/office/drawing/2014/main" id="{E0E61D3A-E381-CDAF-CFB0-17BDAB2589C0}"/>
                </a:ext>
              </a:extLst>
            </p:cNvPr>
            <p:cNvSpPr/>
            <p:nvPr/>
          </p:nvSpPr>
          <p:spPr>
            <a:xfrm>
              <a:off x="4051850" y="4046250"/>
              <a:ext cx="1310350" cy="7950"/>
            </a:xfrm>
            <a:custGeom>
              <a:avLst/>
              <a:gdLst/>
              <a:ahLst/>
              <a:cxnLst/>
              <a:rect l="l" t="t" r="r" b="b"/>
              <a:pathLst>
                <a:path w="52414" h="318" extrusionOk="0">
                  <a:moveTo>
                    <a:pt x="1" y="0"/>
                  </a:moveTo>
                  <a:lnTo>
                    <a:pt x="1" y="317"/>
                  </a:lnTo>
                  <a:lnTo>
                    <a:pt x="52413" y="317"/>
                  </a:lnTo>
                  <a:lnTo>
                    <a:pt x="52413"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2814;p31">
              <a:extLst>
                <a:ext uri="{FF2B5EF4-FFF2-40B4-BE49-F238E27FC236}">
                  <a16:creationId xmlns:a16="http://schemas.microsoft.com/office/drawing/2014/main" id="{537030FC-4327-998C-909E-C3A82AB0A1BB}"/>
                </a:ext>
              </a:extLst>
            </p:cNvPr>
            <p:cNvSpPr/>
            <p:nvPr/>
          </p:nvSpPr>
          <p:spPr>
            <a:xfrm>
              <a:off x="5318625" y="3044725"/>
              <a:ext cx="87100" cy="87100"/>
            </a:xfrm>
            <a:custGeom>
              <a:avLst/>
              <a:gdLst/>
              <a:ahLst/>
              <a:cxnLst/>
              <a:rect l="l" t="t" r="r" b="b"/>
              <a:pathLst>
                <a:path w="3484" h="3484" extrusionOk="0">
                  <a:moveTo>
                    <a:pt x="1742" y="0"/>
                  </a:moveTo>
                  <a:cubicBezTo>
                    <a:pt x="792" y="0"/>
                    <a:pt x="0" y="792"/>
                    <a:pt x="0" y="1742"/>
                  </a:cubicBezTo>
                  <a:cubicBezTo>
                    <a:pt x="0" y="2724"/>
                    <a:pt x="792" y="3484"/>
                    <a:pt x="1742" y="3484"/>
                  </a:cubicBezTo>
                  <a:cubicBezTo>
                    <a:pt x="2724" y="3484"/>
                    <a:pt x="3484" y="2724"/>
                    <a:pt x="3484" y="1742"/>
                  </a:cubicBezTo>
                  <a:cubicBezTo>
                    <a:pt x="3484" y="792"/>
                    <a:pt x="2724" y="0"/>
                    <a:pt x="174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2815;p31">
              <a:extLst>
                <a:ext uri="{FF2B5EF4-FFF2-40B4-BE49-F238E27FC236}">
                  <a16:creationId xmlns:a16="http://schemas.microsoft.com/office/drawing/2014/main" id="{9EE78AAB-21C5-4EDC-ECA5-C7AC83E7CBEB}"/>
                </a:ext>
              </a:extLst>
            </p:cNvPr>
            <p:cNvSpPr/>
            <p:nvPr/>
          </p:nvSpPr>
          <p:spPr>
            <a:xfrm>
              <a:off x="5130975" y="3085100"/>
              <a:ext cx="231225" cy="7150"/>
            </a:xfrm>
            <a:custGeom>
              <a:avLst/>
              <a:gdLst/>
              <a:ahLst/>
              <a:cxnLst/>
              <a:rect l="l" t="t" r="r" b="b"/>
              <a:pathLst>
                <a:path w="9249" h="286" extrusionOk="0">
                  <a:moveTo>
                    <a:pt x="1" y="0"/>
                  </a:moveTo>
                  <a:lnTo>
                    <a:pt x="1" y="285"/>
                  </a:lnTo>
                  <a:lnTo>
                    <a:pt x="9248" y="285"/>
                  </a:lnTo>
                  <a:lnTo>
                    <a:pt x="9248"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2816;p31">
              <a:extLst>
                <a:ext uri="{FF2B5EF4-FFF2-40B4-BE49-F238E27FC236}">
                  <a16:creationId xmlns:a16="http://schemas.microsoft.com/office/drawing/2014/main" id="{7F9BE4A4-D93E-E63A-6BE7-EDD9E27C6CCE}"/>
                </a:ext>
              </a:extLst>
            </p:cNvPr>
            <p:cNvSpPr/>
            <p:nvPr/>
          </p:nvSpPr>
          <p:spPr>
            <a:xfrm>
              <a:off x="4447725" y="2936250"/>
              <a:ext cx="338100" cy="305625"/>
            </a:xfrm>
            <a:custGeom>
              <a:avLst/>
              <a:gdLst/>
              <a:ahLst/>
              <a:cxnLst/>
              <a:rect l="l" t="t" r="r" b="b"/>
              <a:pathLst>
                <a:path w="13524" h="12225" extrusionOk="0">
                  <a:moveTo>
                    <a:pt x="11971" y="4656"/>
                  </a:moveTo>
                  <a:lnTo>
                    <a:pt x="13175" y="5068"/>
                  </a:lnTo>
                  <a:lnTo>
                    <a:pt x="13175" y="6398"/>
                  </a:lnTo>
                  <a:lnTo>
                    <a:pt x="13143" y="6398"/>
                  </a:lnTo>
                  <a:lnTo>
                    <a:pt x="11971" y="6778"/>
                  </a:lnTo>
                  <a:lnTo>
                    <a:pt x="11971" y="4656"/>
                  </a:lnTo>
                  <a:close/>
                  <a:moveTo>
                    <a:pt x="3706" y="4054"/>
                  </a:moveTo>
                  <a:lnTo>
                    <a:pt x="3706" y="7379"/>
                  </a:lnTo>
                  <a:lnTo>
                    <a:pt x="2027" y="7379"/>
                  </a:lnTo>
                  <a:cubicBezTo>
                    <a:pt x="1141" y="7379"/>
                    <a:pt x="380" y="6651"/>
                    <a:pt x="380" y="5733"/>
                  </a:cubicBezTo>
                  <a:cubicBezTo>
                    <a:pt x="380" y="4814"/>
                    <a:pt x="1141" y="4054"/>
                    <a:pt x="2027" y="4054"/>
                  </a:cubicBezTo>
                  <a:close/>
                  <a:moveTo>
                    <a:pt x="10008" y="1616"/>
                  </a:moveTo>
                  <a:lnTo>
                    <a:pt x="10008" y="9818"/>
                  </a:lnTo>
                  <a:lnTo>
                    <a:pt x="4054" y="7443"/>
                  </a:lnTo>
                  <a:lnTo>
                    <a:pt x="4054" y="4023"/>
                  </a:lnTo>
                  <a:lnTo>
                    <a:pt x="4086" y="3991"/>
                  </a:lnTo>
                  <a:lnTo>
                    <a:pt x="10008" y="1616"/>
                  </a:lnTo>
                  <a:close/>
                  <a:moveTo>
                    <a:pt x="10990" y="381"/>
                  </a:moveTo>
                  <a:cubicBezTo>
                    <a:pt x="11306" y="381"/>
                    <a:pt x="11591" y="666"/>
                    <a:pt x="11591" y="982"/>
                  </a:cubicBezTo>
                  <a:lnTo>
                    <a:pt x="11591" y="10451"/>
                  </a:lnTo>
                  <a:cubicBezTo>
                    <a:pt x="11591" y="10800"/>
                    <a:pt x="11306" y="11053"/>
                    <a:pt x="10990" y="11053"/>
                  </a:cubicBezTo>
                  <a:cubicBezTo>
                    <a:pt x="10641" y="11053"/>
                    <a:pt x="10388" y="10800"/>
                    <a:pt x="10388" y="10451"/>
                  </a:cubicBezTo>
                  <a:lnTo>
                    <a:pt x="10388" y="982"/>
                  </a:lnTo>
                  <a:cubicBezTo>
                    <a:pt x="10388" y="666"/>
                    <a:pt x="10641" y="381"/>
                    <a:pt x="10990" y="381"/>
                  </a:cubicBezTo>
                  <a:close/>
                  <a:moveTo>
                    <a:pt x="3737" y="7759"/>
                  </a:moveTo>
                  <a:lnTo>
                    <a:pt x="3737" y="7823"/>
                  </a:lnTo>
                  <a:lnTo>
                    <a:pt x="4497" y="10768"/>
                  </a:lnTo>
                  <a:cubicBezTo>
                    <a:pt x="4497" y="10800"/>
                    <a:pt x="4529" y="10831"/>
                    <a:pt x="4529" y="10863"/>
                  </a:cubicBezTo>
                  <a:lnTo>
                    <a:pt x="4846" y="11180"/>
                  </a:lnTo>
                  <a:cubicBezTo>
                    <a:pt x="4877" y="11211"/>
                    <a:pt x="4909" y="11243"/>
                    <a:pt x="4909" y="11306"/>
                  </a:cubicBezTo>
                  <a:cubicBezTo>
                    <a:pt x="4909" y="11338"/>
                    <a:pt x="4909" y="11370"/>
                    <a:pt x="4846" y="11433"/>
                  </a:cubicBezTo>
                  <a:cubicBezTo>
                    <a:pt x="4814" y="11465"/>
                    <a:pt x="4782" y="11465"/>
                    <a:pt x="4751" y="11465"/>
                  </a:cubicBezTo>
                  <a:lnTo>
                    <a:pt x="2946" y="11813"/>
                  </a:lnTo>
                  <a:lnTo>
                    <a:pt x="2946" y="11750"/>
                  </a:lnTo>
                  <a:lnTo>
                    <a:pt x="1996" y="7759"/>
                  </a:lnTo>
                  <a:close/>
                  <a:moveTo>
                    <a:pt x="10990" y="1"/>
                  </a:moveTo>
                  <a:cubicBezTo>
                    <a:pt x="10451" y="1"/>
                    <a:pt x="10008" y="444"/>
                    <a:pt x="10008" y="982"/>
                  </a:cubicBezTo>
                  <a:lnTo>
                    <a:pt x="10008" y="1236"/>
                  </a:lnTo>
                  <a:lnTo>
                    <a:pt x="9976" y="1236"/>
                  </a:lnTo>
                  <a:lnTo>
                    <a:pt x="3832" y="3706"/>
                  </a:lnTo>
                  <a:lnTo>
                    <a:pt x="2027" y="3706"/>
                  </a:lnTo>
                  <a:cubicBezTo>
                    <a:pt x="919" y="3706"/>
                    <a:pt x="0" y="4624"/>
                    <a:pt x="0" y="5733"/>
                  </a:cubicBezTo>
                  <a:cubicBezTo>
                    <a:pt x="0" y="6651"/>
                    <a:pt x="665" y="7474"/>
                    <a:pt x="1584" y="7696"/>
                  </a:cubicBezTo>
                  <a:lnTo>
                    <a:pt x="1616" y="7696"/>
                  </a:lnTo>
                  <a:lnTo>
                    <a:pt x="1616" y="7759"/>
                  </a:lnTo>
                  <a:lnTo>
                    <a:pt x="2661" y="12098"/>
                  </a:lnTo>
                  <a:cubicBezTo>
                    <a:pt x="2661" y="12161"/>
                    <a:pt x="2756" y="12225"/>
                    <a:pt x="2819" y="12225"/>
                  </a:cubicBezTo>
                  <a:lnTo>
                    <a:pt x="2851" y="12225"/>
                  </a:lnTo>
                  <a:lnTo>
                    <a:pt x="4846" y="11845"/>
                  </a:lnTo>
                  <a:cubicBezTo>
                    <a:pt x="4941" y="11813"/>
                    <a:pt x="5036" y="11781"/>
                    <a:pt x="5099" y="11686"/>
                  </a:cubicBezTo>
                  <a:cubicBezTo>
                    <a:pt x="5226" y="11591"/>
                    <a:pt x="5258" y="11465"/>
                    <a:pt x="5258" y="11306"/>
                  </a:cubicBezTo>
                  <a:cubicBezTo>
                    <a:pt x="5258" y="11148"/>
                    <a:pt x="5226" y="11021"/>
                    <a:pt x="5099" y="10926"/>
                  </a:cubicBezTo>
                  <a:lnTo>
                    <a:pt x="4814" y="10641"/>
                  </a:lnTo>
                  <a:lnTo>
                    <a:pt x="4814" y="10610"/>
                  </a:lnTo>
                  <a:lnTo>
                    <a:pt x="4149" y="7886"/>
                  </a:lnTo>
                  <a:lnTo>
                    <a:pt x="10008" y="10230"/>
                  </a:lnTo>
                  <a:lnTo>
                    <a:pt x="10008" y="10483"/>
                  </a:lnTo>
                  <a:cubicBezTo>
                    <a:pt x="10008" y="11021"/>
                    <a:pt x="10451" y="11433"/>
                    <a:pt x="10990" y="11433"/>
                  </a:cubicBezTo>
                  <a:cubicBezTo>
                    <a:pt x="11528" y="11433"/>
                    <a:pt x="11940" y="11021"/>
                    <a:pt x="11940" y="10483"/>
                  </a:cubicBezTo>
                  <a:lnTo>
                    <a:pt x="11940" y="7189"/>
                  </a:lnTo>
                  <a:lnTo>
                    <a:pt x="11971" y="7158"/>
                  </a:lnTo>
                  <a:lnTo>
                    <a:pt x="13396" y="6683"/>
                  </a:lnTo>
                  <a:cubicBezTo>
                    <a:pt x="13491" y="6683"/>
                    <a:pt x="13523" y="6588"/>
                    <a:pt x="13523" y="6524"/>
                  </a:cubicBezTo>
                  <a:lnTo>
                    <a:pt x="13523" y="4941"/>
                  </a:lnTo>
                  <a:cubicBezTo>
                    <a:pt x="13523" y="4846"/>
                    <a:pt x="13491" y="4783"/>
                    <a:pt x="13396" y="4751"/>
                  </a:cubicBezTo>
                  <a:lnTo>
                    <a:pt x="11971" y="4276"/>
                  </a:lnTo>
                  <a:lnTo>
                    <a:pt x="11971" y="982"/>
                  </a:lnTo>
                  <a:cubicBezTo>
                    <a:pt x="11971" y="444"/>
                    <a:pt x="11528" y="1"/>
                    <a:pt x="10990"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2817;p31">
              <a:extLst>
                <a:ext uri="{FF2B5EF4-FFF2-40B4-BE49-F238E27FC236}">
                  <a16:creationId xmlns:a16="http://schemas.microsoft.com/office/drawing/2014/main" id="{DF80FB7C-A9DC-7032-5133-4A087BA0B473}"/>
                </a:ext>
              </a:extLst>
            </p:cNvPr>
            <p:cNvSpPr/>
            <p:nvPr/>
          </p:nvSpPr>
          <p:spPr>
            <a:xfrm>
              <a:off x="4803200" y="3074800"/>
              <a:ext cx="35650" cy="9525"/>
            </a:xfrm>
            <a:custGeom>
              <a:avLst/>
              <a:gdLst/>
              <a:ahLst/>
              <a:cxnLst/>
              <a:rect l="l" t="t" r="r" b="b"/>
              <a:pathLst>
                <a:path w="1426" h="381" extrusionOk="0">
                  <a:moveTo>
                    <a:pt x="1" y="1"/>
                  </a:moveTo>
                  <a:lnTo>
                    <a:pt x="1" y="381"/>
                  </a:lnTo>
                  <a:lnTo>
                    <a:pt x="1426" y="381"/>
                  </a:lnTo>
                  <a:lnTo>
                    <a:pt x="142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2818;p31">
              <a:extLst>
                <a:ext uri="{FF2B5EF4-FFF2-40B4-BE49-F238E27FC236}">
                  <a16:creationId xmlns:a16="http://schemas.microsoft.com/office/drawing/2014/main" id="{02DA9E9B-296A-543E-9E2D-2BFD51F8FCE3}"/>
                </a:ext>
              </a:extLst>
            </p:cNvPr>
            <p:cNvSpPr/>
            <p:nvPr/>
          </p:nvSpPr>
          <p:spPr>
            <a:xfrm>
              <a:off x="4800825" y="2998000"/>
              <a:ext cx="34075" cy="25375"/>
            </a:xfrm>
            <a:custGeom>
              <a:avLst/>
              <a:gdLst/>
              <a:ahLst/>
              <a:cxnLst/>
              <a:rect l="l" t="t" r="r" b="b"/>
              <a:pathLst>
                <a:path w="1363" h="1015" extrusionOk="0">
                  <a:moveTo>
                    <a:pt x="1173" y="1"/>
                  </a:moveTo>
                  <a:lnTo>
                    <a:pt x="1" y="697"/>
                  </a:lnTo>
                  <a:lnTo>
                    <a:pt x="191" y="1014"/>
                  </a:lnTo>
                  <a:lnTo>
                    <a:pt x="1363" y="317"/>
                  </a:lnTo>
                  <a:lnTo>
                    <a:pt x="1173"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2819;p31">
              <a:extLst>
                <a:ext uri="{FF2B5EF4-FFF2-40B4-BE49-F238E27FC236}">
                  <a16:creationId xmlns:a16="http://schemas.microsoft.com/office/drawing/2014/main" id="{9538CC0F-B4ED-3F71-98FF-EBC68BC5EB4E}"/>
                </a:ext>
              </a:extLst>
            </p:cNvPr>
            <p:cNvSpPr/>
            <p:nvPr/>
          </p:nvSpPr>
          <p:spPr>
            <a:xfrm>
              <a:off x="4800825" y="3135775"/>
              <a:ext cx="34075" cy="25350"/>
            </a:xfrm>
            <a:custGeom>
              <a:avLst/>
              <a:gdLst/>
              <a:ahLst/>
              <a:cxnLst/>
              <a:rect l="l" t="t" r="r" b="b"/>
              <a:pathLst>
                <a:path w="1363" h="1014" extrusionOk="0">
                  <a:moveTo>
                    <a:pt x="191" y="0"/>
                  </a:moveTo>
                  <a:lnTo>
                    <a:pt x="1" y="317"/>
                  </a:lnTo>
                  <a:lnTo>
                    <a:pt x="1173" y="1014"/>
                  </a:lnTo>
                  <a:lnTo>
                    <a:pt x="1363" y="697"/>
                  </a:lnTo>
                  <a:lnTo>
                    <a:pt x="19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2820;p31">
              <a:extLst>
                <a:ext uri="{FF2B5EF4-FFF2-40B4-BE49-F238E27FC236}">
                  <a16:creationId xmlns:a16="http://schemas.microsoft.com/office/drawing/2014/main" id="{EA8D4C72-276A-C58B-9D61-80C378386C59}"/>
                </a:ext>
              </a:extLst>
            </p:cNvPr>
            <p:cNvSpPr/>
            <p:nvPr/>
          </p:nvSpPr>
          <p:spPr>
            <a:xfrm>
              <a:off x="4514225" y="3055000"/>
              <a:ext cx="8725" cy="22200"/>
            </a:xfrm>
            <a:custGeom>
              <a:avLst/>
              <a:gdLst/>
              <a:ahLst/>
              <a:cxnLst/>
              <a:rect l="l" t="t" r="r" b="b"/>
              <a:pathLst>
                <a:path w="349" h="888" extrusionOk="0">
                  <a:moveTo>
                    <a:pt x="1" y="1"/>
                  </a:moveTo>
                  <a:lnTo>
                    <a:pt x="1" y="888"/>
                  </a:lnTo>
                  <a:lnTo>
                    <a:pt x="349" y="888"/>
                  </a:lnTo>
                  <a:lnTo>
                    <a:pt x="349"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2821;p31">
              <a:extLst>
                <a:ext uri="{FF2B5EF4-FFF2-40B4-BE49-F238E27FC236}">
                  <a16:creationId xmlns:a16="http://schemas.microsoft.com/office/drawing/2014/main" id="{7964093B-A942-1F10-49A4-2B1973AC5074}"/>
                </a:ext>
              </a:extLst>
            </p:cNvPr>
            <p:cNvSpPr/>
            <p:nvPr/>
          </p:nvSpPr>
          <p:spPr>
            <a:xfrm>
              <a:off x="4487300" y="3055000"/>
              <a:ext cx="9525" cy="22200"/>
            </a:xfrm>
            <a:custGeom>
              <a:avLst/>
              <a:gdLst/>
              <a:ahLst/>
              <a:cxnLst/>
              <a:rect l="l" t="t" r="r" b="b"/>
              <a:pathLst>
                <a:path w="381" h="888" extrusionOk="0">
                  <a:moveTo>
                    <a:pt x="1" y="1"/>
                  </a:moveTo>
                  <a:lnTo>
                    <a:pt x="1" y="888"/>
                  </a:lnTo>
                  <a:lnTo>
                    <a:pt x="381" y="888"/>
                  </a:lnTo>
                  <a:lnTo>
                    <a:pt x="38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0" name="Google Shape;54;p13">
            <a:extLst>
              <a:ext uri="{FF2B5EF4-FFF2-40B4-BE49-F238E27FC236}">
                <a16:creationId xmlns:a16="http://schemas.microsoft.com/office/drawing/2014/main" id="{159D6724-6C47-C7F8-0E9F-313DD8D2EB44}"/>
              </a:ext>
            </a:extLst>
          </p:cNvPr>
          <p:cNvGrpSpPr/>
          <p:nvPr/>
        </p:nvGrpSpPr>
        <p:grpSpPr>
          <a:xfrm>
            <a:off x="5144323" y="1320046"/>
            <a:ext cx="3826222" cy="2867528"/>
            <a:chOff x="2523825" y="1354400"/>
            <a:chExt cx="4476450" cy="3155825"/>
          </a:xfrm>
        </p:grpSpPr>
        <p:sp>
          <p:nvSpPr>
            <p:cNvPr id="5141" name="Google Shape;55;p13">
              <a:extLst>
                <a:ext uri="{FF2B5EF4-FFF2-40B4-BE49-F238E27FC236}">
                  <a16:creationId xmlns:a16="http://schemas.microsoft.com/office/drawing/2014/main" id="{D264AB2F-5ECA-5F88-2188-1A747E9019BA}"/>
                </a:ext>
              </a:extLst>
            </p:cNvPr>
            <p:cNvSpPr/>
            <p:nvPr/>
          </p:nvSpPr>
          <p:spPr>
            <a:xfrm>
              <a:off x="5135725" y="2136600"/>
              <a:ext cx="424400" cy="668250"/>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2" name="Google Shape;56;p13">
              <a:extLst>
                <a:ext uri="{FF2B5EF4-FFF2-40B4-BE49-F238E27FC236}">
                  <a16:creationId xmlns:a16="http://schemas.microsoft.com/office/drawing/2014/main" id="{C41DD40F-B013-76C6-AF27-7C4117F0348B}"/>
                </a:ext>
              </a:extLst>
            </p:cNvPr>
            <p:cNvSpPr/>
            <p:nvPr/>
          </p:nvSpPr>
          <p:spPr>
            <a:xfrm>
              <a:off x="5908450" y="1686925"/>
              <a:ext cx="424400" cy="544725"/>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3" name="Google Shape;57;p13">
              <a:extLst>
                <a:ext uri="{FF2B5EF4-FFF2-40B4-BE49-F238E27FC236}">
                  <a16:creationId xmlns:a16="http://schemas.microsoft.com/office/drawing/2014/main" id="{1D8928C0-AE45-F9DC-52DA-BC7EA195BB59}"/>
                </a:ext>
              </a:extLst>
            </p:cNvPr>
            <p:cNvSpPr/>
            <p:nvPr/>
          </p:nvSpPr>
          <p:spPr>
            <a:xfrm>
              <a:off x="5649575" y="1566175"/>
              <a:ext cx="265250" cy="530875"/>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8;p13">
              <a:extLst>
                <a:ext uri="{FF2B5EF4-FFF2-40B4-BE49-F238E27FC236}">
                  <a16:creationId xmlns:a16="http://schemas.microsoft.com/office/drawing/2014/main" id="{1E48A626-D993-4C0C-B9C6-39FF19C29C54}"/>
                </a:ext>
              </a:extLst>
            </p:cNvPr>
            <p:cNvSpPr/>
            <p:nvPr/>
          </p:nvSpPr>
          <p:spPr>
            <a:xfrm>
              <a:off x="5423925" y="1354400"/>
              <a:ext cx="266825" cy="266825"/>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59;p13">
              <a:extLst>
                <a:ext uri="{FF2B5EF4-FFF2-40B4-BE49-F238E27FC236}">
                  <a16:creationId xmlns:a16="http://schemas.microsoft.com/office/drawing/2014/main" id="{D27DB680-A2A3-126A-40EB-3E1933FD701C}"/>
                </a:ext>
              </a:extLst>
            </p:cNvPr>
            <p:cNvSpPr/>
            <p:nvPr/>
          </p:nvSpPr>
          <p:spPr>
            <a:xfrm>
              <a:off x="5454000" y="1392975"/>
              <a:ext cx="206675" cy="1888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6" name="Google Shape;60;p13">
              <a:extLst>
                <a:ext uri="{FF2B5EF4-FFF2-40B4-BE49-F238E27FC236}">
                  <a16:creationId xmlns:a16="http://schemas.microsoft.com/office/drawing/2014/main" id="{6D4B24FE-4299-C5F3-DBDB-D38A4C5C2DE8}"/>
                </a:ext>
              </a:extLst>
            </p:cNvPr>
            <p:cNvSpPr/>
            <p:nvPr/>
          </p:nvSpPr>
          <p:spPr>
            <a:xfrm>
              <a:off x="2750250" y="4349475"/>
              <a:ext cx="4052875" cy="160750"/>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7" name="Google Shape;61;p13">
              <a:extLst>
                <a:ext uri="{FF2B5EF4-FFF2-40B4-BE49-F238E27FC236}">
                  <a16:creationId xmlns:a16="http://schemas.microsoft.com/office/drawing/2014/main" id="{F782A047-A09D-943E-943B-E847D6839362}"/>
                </a:ext>
              </a:extLst>
            </p:cNvPr>
            <p:cNvSpPr/>
            <p:nvPr/>
          </p:nvSpPr>
          <p:spPr>
            <a:xfrm>
              <a:off x="2523825" y="3132600"/>
              <a:ext cx="443400" cy="21617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62;p13">
              <a:extLst>
                <a:ext uri="{FF2B5EF4-FFF2-40B4-BE49-F238E27FC236}">
                  <a16:creationId xmlns:a16="http://schemas.microsoft.com/office/drawing/2014/main" id="{AE677B1C-0466-37A5-8226-E490F12C0D25}"/>
                </a:ext>
              </a:extLst>
            </p:cNvPr>
            <p:cNvSpPr/>
            <p:nvPr/>
          </p:nvSpPr>
          <p:spPr>
            <a:xfrm>
              <a:off x="2632300" y="3202275"/>
              <a:ext cx="124325" cy="24575"/>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9" name="Google Shape;63;p13">
              <a:extLst>
                <a:ext uri="{FF2B5EF4-FFF2-40B4-BE49-F238E27FC236}">
                  <a16:creationId xmlns:a16="http://schemas.microsoft.com/office/drawing/2014/main" id="{BD84BD19-AB23-530E-9283-BFE03E0E5660}"/>
                </a:ext>
              </a:extLst>
            </p:cNvPr>
            <p:cNvSpPr/>
            <p:nvPr/>
          </p:nvSpPr>
          <p:spPr>
            <a:xfrm>
              <a:off x="2788275" y="3202275"/>
              <a:ext cx="68900" cy="24575"/>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0" name="Google Shape;64;p13">
              <a:extLst>
                <a:ext uri="{FF2B5EF4-FFF2-40B4-BE49-F238E27FC236}">
                  <a16:creationId xmlns:a16="http://schemas.microsoft.com/office/drawing/2014/main" id="{74714AF1-E404-4534-F90F-64F4C876867D}"/>
                </a:ext>
              </a:extLst>
            </p:cNvPr>
            <p:cNvSpPr/>
            <p:nvPr/>
          </p:nvSpPr>
          <p:spPr>
            <a:xfrm>
              <a:off x="2703550" y="3253725"/>
              <a:ext cx="153625" cy="25375"/>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1" name="Google Shape;65;p13">
              <a:extLst>
                <a:ext uri="{FF2B5EF4-FFF2-40B4-BE49-F238E27FC236}">
                  <a16:creationId xmlns:a16="http://schemas.microsoft.com/office/drawing/2014/main" id="{2B8EA2E8-E8C7-82A1-2632-928396A34EF9}"/>
                </a:ext>
              </a:extLst>
            </p:cNvPr>
            <p:cNvSpPr/>
            <p:nvPr/>
          </p:nvSpPr>
          <p:spPr>
            <a:xfrm>
              <a:off x="5697075" y="2062200"/>
              <a:ext cx="443375" cy="215375"/>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2" name="Google Shape;66;p13">
              <a:extLst>
                <a:ext uri="{FF2B5EF4-FFF2-40B4-BE49-F238E27FC236}">
                  <a16:creationId xmlns:a16="http://schemas.microsoft.com/office/drawing/2014/main" id="{2A9F80E6-FF6D-F455-24EF-140AA745592E}"/>
                </a:ext>
              </a:extLst>
            </p:cNvPr>
            <p:cNvSpPr/>
            <p:nvPr/>
          </p:nvSpPr>
          <p:spPr>
            <a:xfrm>
              <a:off x="5754075" y="2127100"/>
              <a:ext cx="99775" cy="25375"/>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3" name="Google Shape;67;p13">
              <a:extLst>
                <a:ext uri="{FF2B5EF4-FFF2-40B4-BE49-F238E27FC236}">
                  <a16:creationId xmlns:a16="http://schemas.microsoft.com/office/drawing/2014/main" id="{7057C6D2-FFCE-5A1A-513E-5E949648360D}"/>
                </a:ext>
              </a:extLst>
            </p:cNvPr>
            <p:cNvSpPr/>
            <p:nvPr/>
          </p:nvSpPr>
          <p:spPr>
            <a:xfrm>
              <a:off x="5879175" y="2127100"/>
              <a:ext cx="63350" cy="25375"/>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4" name="Google Shape;68;p13">
              <a:extLst>
                <a:ext uri="{FF2B5EF4-FFF2-40B4-BE49-F238E27FC236}">
                  <a16:creationId xmlns:a16="http://schemas.microsoft.com/office/drawing/2014/main" id="{10083238-4F4F-C32B-D872-9A27E68BD18B}"/>
                </a:ext>
              </a:extLst>
            </p:cNvPr>
            <p:cNvSpPr/>
            <p:nvPr/>
          </p:nvSpPr>
          <p:spPr>
            <a:xfrm>
              <a:off x="6028800" y="2127100"/>
              <a:ext cx="53875" cy="25375"/>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69;p13">
              <a:extLst>
                <a:ext uri="{FF2B5EF4-FFF2-40B4-BE49-F238E27FC236}">
                  <a16:creationId xmlns:a16="http://schemas.microsoft.com/office/drawing/2014/main" id="{137DD963-7B79-259F-5C45-306B43AC22FD}"/>
                </a:ext>
              </a:extLst>
            </p:cNvPr>
            <p:cNvSpPr/>
            <p:nvPr/>
          </p:nvSpPr>
          <p:spPr>
            <a:xfrm>
              <a:off x="5879175" y="2186500"/>
              <a:ext cx="136200" cy="25350"/>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70;p13">
              <a:extLst>
                <a:ext uri="{FF2B5EF4-FFF2-40B4-BE49-F238E27FC236}">
                  <a16:creationId xmlns:a16="http://schemas.microsoft.com/office/drawing/2014/main" id="{DFCC9F85-32AC-BCCB-124F-EC57A3A0A71B}"/>
                </a:ext>
              </a:extLst>
            </p:cNvPr>
            <p:cNvSpPr/>
            <p:nvPr/>
          </p:nvSpPr>
          <p:spPr>
            <a:xfrm>
              <a:off x="3475475" y="2363050"/>
              <a:ext cx="443400" cy="215375"/>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71;p13">
              <a:extLst>
                <a:ext uri="{FF2B5EF4-FFF2-40B4-BE49-F238E27FC236}">
                  <a16:creationId xmlns:a16="http://schemas.microsoft.com/office/drawing/2014/main" id="{19690CEB-7121-60C3-EA56-612D6B0BE539}"/>
                </a:ext>
              </a:extLst>
            </p:cNvPr>
            <p:cNvSpPr/>
            <p:nvPr/>
          </p:nvSpPr>
          <p:spPr>
            <a:xfrm>
              <a:off x="3568125" y="2419250"/>
              <a:ext cx="64150" cy="25375"/>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72;p13">
              <a:extLst>
                <a:ext uri="{FF2B5EF4-FFF2-40B4-BE49-F238E27FC236}">
                  <a16:creationId xmlns:a16="http://schemas.microsoft.com/office/drawing/2014/main" id="{D33FB73D-770C-75D8-504F-B5D9BA39286E}"/>
                </a:ext>
              </a:extLst>
            </p:cNvPr>
            <p:cNvSpPr/>
            <p:nvPr/>
          </p:nvSpPr>
          <p:spPr>
            <a:xfrm>
              <a:off x="3671050" y="2419250"/>
              <a:ext cx="45925" cy="25375"/>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73;p13">
              <a:extLst>
                <a:ext uri="{FF2B5EF4-FFF2-40B4-BE49-F238E27FC236}">
                  <a16:creationId xmlns:a16="http://schemas.microsoft.com/office/drawing/2014/main" id="{2F334A25-00B0-CA7D-3221-DBC885421D9A}"/>
                </a:ext>
              </a:extLst>
            </p:cNvPr>
            <p:cNvSpPr/>
            <p:nvPr/>
          </p:nvSpPr>
          <p:spPr>
            <a:xfrm>
              <a:off x="3663125" y="2476250"/>
              <a:ext cx="119575" cy="25375"/>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74;p13">
              <a:extLst>
                <a:ext uri="{FF2B5EF4-FFF2-40B4-BE49-F238E27FC236}">
                  <a16:creationId xmlns:a16="http://schemas.microsoft.com/office/drawing/2014/main" id="{DCBF3FDF-0076-F5BF-EFD8-F63C0774AEF5}"/>
                </a:ext>
              </a:extLst>
            </p:cNvPr>
            <p:cNvSpPr/>
            <p:nvPr/>
          </p:nvSpPr>
          <p:spPr>
            <a:xfrm>
              <a:off x="3815925" y="2476250"/>
              <a:ext cx="52275" cy="25375"/>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75;p13">
              <a:extLst>
                <a:ext uri="{FF2B5EF4-FFF2-40B4-BE49-F238E27FC236}">
                  <a16:creationId xmlns:a16="http://schemas.microsoft.com/office/drawing/2014/main" id="{446C19D8-ACF6-2B13-7638-6755E96A99E8}"/>
                </a:ext>
              </a:extLst>
            </p:cNvPr>
            <p:cNvSpPr/>
            <p:nvPr/>
          </p:nvSpPr>
          <p:spPr>
            <a:xfrm>
              <a:off x="5309925" y="2437475"/>
              <a:ext cx="1383150" cy="1963475"/>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76;p13">
              <a:extLst>
                <a:ext uri="{FF2B5EF4-FFF2-40B4-BE49-F238E27FC236}">
                  <a16:creationId xmlns:a16="http://schemas.microsoft.com/office/drawing/2014/main" id="{89A1EC84-C9F3-6896-7E6E-50FBF7693950}"/>
                </a:ext>
              </a:extLst>
            </p:cNvPr>
            <p:cNvSpPr/>
            <p:nvPr/>
          </p:nvSpPr>
          <p:spPr>
            <a:xfrm>
              <a:off x="5408875" y="2618775"/>
              <a:ext cx="1170200" cy="1618300"/>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77;p13">
              <a:extLst>
                <a:ext uri="{FF2B5EF4-FFF2-40B4-BE49-F238E27FC236}">
                  <a16:creationId xmlns:a16="http://schemas.microsoft.com/office/drawing/2014/main" id="{533464C3-ED01-1994-EF1E-D9578F53199A}"/>
                </a:ext>
              </a:extLst>
            </p:cNvPr>
            <p:cNvSpPr/>
            <p:nvPr/>
          </p:nvSpPr>
          <p:spPr>
            <a:xfrm>
              <a:off x="5484100" y="2655975"/>
              <a:ext cx="1052225" cy="15249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78;p13">
              <a:extLst>
                <a:ext uri="{FF2B5EF4-FFF2-40B4-BE49-F238E27FC236}">
                  <a16:creationId xmlns:a16="http://schemas.microsoft.com/office/drawing/2014/main" id="{47575E1B-2ECA-827E-BB10-579F2B88E167}"/>
                </a:ext>
              </a:extLst>
            </p:cNvPr>
            <p:cNvSpPr/>
            <p:nvPr/>
          </p:nvSpPr>
          <p:spPr>
            <a:xfrm>
              <a:off x="5488050" y="3919575"/>
              <a:ext cx="1043525" cy="872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79;p13">
              <a:extLst>
                <a:ext uri="{FF2B5EF4-FFF2-40B4-BE49-F238E27FC236}">
                  <a16:creationId xmlns:a16="http://schemas.microsoft.com/office/drawing/2014/main" id="{6FF591A9-8E9B-B85C-1550-F99E0F132F92}"/>
                </a:ext>
              </a:extLst>
            </p:cNvPr>
            <p:cNvSpPr/>
            <p:nvPr/>
          </p:nvSpPr>
          <p:spPr>
            <a:xfrm>
              <a:off x="5488050" y="3667000"/>
              <a:ext cx="1043525" cy="7950"/>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80;p13">
              <a:extLst>
                <a:ext uri="{FF2B5EF4-FFF2-40B4-BE49-F238E27FC236}">
                  <a16:creationId xmlns:a16="http://schemas.microsoft.com/office/drawing/2014/main" id="{D100AF7D-0EB2-0E64-4D80-EEA5FE18E6CE}"/>
                </a:ext>
              </a:extLst>
            </p:cNvPr>
            <p:cNvSpPr/>
            <p:nvPr/>
          </p:nvSpPr>
          <p:spPr>
            <a:xfrm>
              <a:off x="5488050" y="3413650"/>
              <a:ext cx="1043525" cy="8750"/>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81;p13">
              <a:extLst>
                <a:ext uri="{FF2B5EF4-FFF2-40B4-BE49-F238E27FC236}">
                  <a16:creationId xmlns:a16="http://schemas.microsoft.com/office/drawing/2014/main" id="{1627BB64-DDFB-977F-760E-216713BCE404}"/>
                </a:ext>
              </a:extLst>
            </p:cNvPr>
            <p:cNvSpPr/>
            <p:nvPr/>
          </p:nvSpPr>
          <p:spPr>
            <a:xfrm>
              <a:off x="5488050" y="3161100"/>
              <a:ext cx="1043525" cy="872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82;p13">
              <a:extLst>
                <a:ext uri="{FF2B5EF4-FFF2-40B4-BE49-F238E27FC236}">
                  <a16:creationId xmlns:a16="http://schemas.microsoft.com/office/drawing/2014/main" id="{DC46D79F-5F55-4D7A-1E91-FD8308B9F9AB}"/>
                </a:ext>
              </a:extLst>
            </p:cNvPr>
            <p:cNvSpPr/>
            <p:nvPr/>
          </p:nvSpPr>
          <p:spPr>
            <a:xfrm>
              <a:off x="5488050" y="2908550"/>
              <a:ext cx="1043525" cy="7925"/>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83;p13">
              <a:extLst>
                <a:ext uri="{FF2B5EF4-FFF2-40B4-BE49-F238E27FC236}">
                  <a16:creationId xmlns:a16="http://schemas.microsoft.com/office/drawing/2014/main" id="{4CFF14E8-C4CE-53CE-F6C6-0CB70D8E0B2C}"/>
                </a:ext>
              </a:extLst>
            </p:cNvPr>
            <p:cNvSpPr/>
            <p:nvPr/>
          </p:nvSpPr>
          <p:spPr>
            <a:xfrm>
              <a:off x="635340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84;p13">
              <a:extLst>
                <a:ext uri="{FF2B5EF4-FFF2-40B4-BE49-F238E27FC236}">
                  <a16:creationId xmlns:a16="http://schemas.microsoft.com/office/drawing/2014/main" id="{EC094729-4DF5-38E5-AD64-5BFD3BA9E99B}"/>
                </a:ext>
              </a:extLst>
            </p:cNvPr>
            <p:cNvSpPr/>
            <p:nvPr/>
          </p:nvSpPr>
          <p:spPr>
            <a:xfrm>
              <a:off x="617922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85;p13">
              <a:extLst>
                <a:ext uri="{FF2B5EF4-FFF2-40B4-BE49-F238E27FC236}">
                  <a16:creationId xmlns:a16="http://schemas.microsoft.com/office/drawing/2014/main" id="{7AA3A31E-92AC-8133-71CB-31FC51C08554}"/>
                </a:ext>
              </a:extLst>
            </p:cNvPr>
            <p:cNvSpPr/>
            <p:nvPr/>
          </p:nvSpPr>
          <p:spPr>
            <a:xfrm>
              <a:off x="6005850" y="2659950"/>
              <a:ext cx="8725" cy="1516950"/>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86;p13">
              <a:extLst>
                <a:ext uri="{FF2B5EF4-FFF2-40B4-BE49-F238E27FC236}">
                  <a16:creationId xmlns:a16="http://schemas.microsoft.com/office/drawing/2014/main" id="{5FBD3573-7668-754F-75AF-BF961238AF9C}"/>
                </a:ext>
              </a:extLst>
            </p:cNvPr>
            <p:cNvSpPr/>
            <p:nvPr/>
          </p:nvSpPr>
          <p:spPr>
            <a:xfrm>
              <a:off x="583165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87;p13">
              <a:extLst>
                <a:ext uri="{FF2B5EF4-FFF2-40B4-BE49-F238E27FC236}">
                  <a16:creationId xmlns:a16="http://schemas.microsoft.com/office/drawing/2014/main" id="{BD34E554-124D-9074-40AD-BF2F1837A84F}"/>
                </a:ext>
              </a:extLst>
            </p:cNvPr>
            <p:cNvSpPr/>
            <p:nvPr/>
          </p:nvSpPr>
          <p:spPr>
            <a:xfrm>
              <a:off x="565747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88;p13">
              <a:extLst>
                <a:ext uri="{FF2B5EF4-FFF2-40B4-BE49-F238E27FC236}">
                  <a16:creationId xmlns:a16="http://schemas.microsoft.com/office/drawing/2014/main" id="{0A5555A2-2626-3F60-18C7-5324AB86BD6F}"/>
                </a:ext>
              </a:extLst>
            </p:cNvPr>
            <p:cNvSpPr/>
            <p:nvPr/>
          </p:nvSpPr>
          <p:spPr>
            <a:xfrm>
              <a:off x="5665400" y="3611600"/>
              <a:ext cx="104525" cy="212200"/>
            </a:xfrm>
            <a:custGeom>
              <a:avLst/>
              <a:gdLst/>
              <a:ahLst/>
              <a:cxnLst/>
              <a:rect l="l" t="t" r="r" b="b"/>
              <a:pathLst>
                <a:path w="4181" h="8488" extrusionOk="0">
                  <a:moveTo>
                    <a:pt x="0" y="0"/>
                  </a:moveTo>
                  <a:lnTo>
                    <a:pt x="0" y="8487"/>
                  </a:lnTo>
                  <a:lnTo>
                    <a:pt x="4181" y="8487"/>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89;p13">
              <a:extLst>
                <a:ext uri="{FF2B5EF4-FFF2-40B4-BE49-F238E27FC236}">
                  <a16:creationId xmlns:a16="http://schemas.microsoft.com/office/drawing/2014/main" id="{15007AFD-DDE0-9781-B79C-ED1256EBBD2F}"/>
                </a:ext>
              </a:extLst>
            </p:cNvPr>
            <p:cNvSpPr/>
            <p:nvPr/>
          </p:nvSpPr>
          <p:spPr>
            <a:xfrm>
              <a:off x="5814250" y="3442950"/>
              <a:ext cx="104525" cy="380850"/>
            </a:xfrm>
            <a:custGeom>
              <a:avLst/>
              <a:gdLst/>
              <a:ahLst/>
              <a:cxnLst/>
              <a:rect l="l" t="t" r="r" b="b"/>
              <a:pathLst>
                <a:path w="4181" h="15234" extrusionOk="0">
                  <a:moveTo>
                    <a:pt x="0" y="1"/>
                  </a:moveTo>
                  <a:lnTo>
                    <a:pt x="0" y="15233"/>
                  </a:lnTo>
                  <a:lnTo>
                    <a:pt x="4181" y="15233"/>
                  </a:lnTo>
                  <a:lnTo>
                    <a:pt x="418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90;p13">
              <a:extLst>
                <a:ext uri="{FF2B5EF4-FFF2-40B4-BE49-F238E27FC236}">
                  <a16:creationId xmlns:a16="http://schemas.microsoft.com/office/drawing/2014/main" id="{5CFD1A03-C498-779A-0D1D-F9FD1C2CE8DB}"/>
                </a:ext>
              </a:extLst>
            </p:cNvPr>
            <p:cNvSpPr/>
            <p:nvPr/>
          </p:nvSpPr>
          <p:spPr>
            <a:xfrm>
              <a:off x="5962300" y="3735900"/>
              <a:ext cx="104525" cy="87900"/>
            </a:xfrm>
            <a:custGeom>
              <a:avLst/>
              <a:gdLst/>
              <a:ahLst/>
              <a:cxnLst/>
              <a:rect l="l" t="t" r="r" b="b"/>
              <a:pathLst>
                <a:path w="4181" h="3516" extrusionOk="0">
                  <a:moveTo>
                    <a:pt x="0" y="0"/>
                  </a:moveTo>
                  <a:lnTo>
                    <a:pt x="0" y="3515"/>
                  </a:lnTo>
                  <a:lnTo>
                    <a:pt x="4181" y="3515"/>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91;p13">
              <a:extLst>
                <a:ext uri="{FF2B5EF4-FFF2-40B4-BE49-F238E27FC236}">
                  <a16:creationId xmlns:a16="http://schemas.microsoft.com/office/drawing/2014/main" id="{EDD7DDB3-E870-61DE-8B3F-C4D8F7F4B0AB}"/>
                </a:ext>
              </a:extLst>
            </p:cNvPr>
            <p:cNvSpPr/>
            <p:nvPr/>
          </p:nvSpPr>
          <p:spPr>
            <a:xfrm>
              <a:off x="6110350" y="3544300"/>
              <a:ext cx="104525" cy="279500"/>
            </a:xfrm>
            <a:custGeom>
              <a:avLst/>
              <a:gdLst/>
              <a:ahLst/>
              <a:cxnLst/>
              <a:rect l="l" t="t" r="r" b="b"/>
              <a:pathLst>
                <a:path w="4181" h="11180" extrusionOk="0">
                  <a:moveTo>
                    <a:pt x="0" y="0"/>
                  </a:moveTo>
                  <a:lnTo>
                    <a:pt x="0" y="11179"/>
                  </a:lnTo>
                  <a:lnTo>
                    <a:pt x="4181" y="11179"/>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92;p13">
              <a:extLst>
                <a:ext uri="{FF2B5EF4-FFF2-40B4-BE49-F238E27FC236}">
                  <a16:creationId xmlns:a16="http://schemas.microsoft.com/office/drawing/2014/main" id="{98C50F03-0076-6F99-8E68-D78F909968DD}"/>
                </a:ext>
              </a:extLst>
            </p:cNvPr>
            <p:cNvSpPr/>
            <p:nvPr/>
          </p:nvSpPr>
          <p:spPr>
            <a:xfrm>
              <a:off x="6259200" y="3648800"/>
              <a:ext cx="104525" cy="175000"/>
            </a:xfrm>
            <a:custGeom>
              <a:avLst/>
              <a:gdLst/>
              <a:ahLst/>
              <a:cxnLst/>
              <a:rect l="l" t="t" r="r" b="b"/>
              <a:pathLst>
                <a:path w="4181" h="7000" extrusionOk="0">
                  <a:moveTo>
                    <a:pt x="0" y="1"/>
                  </a:moveTo>
                  <a:lnTo>
                    <a:pt x="0" y="6999"/>
                  </a:lnTo>
                  <a:lnTo>
                    <a:pt x="4181" y="6999"/>
                  </a:lnTo>
                  <a:lnTo>
                    <a:pt x="418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93;p13">
              <a:extLst>
                <a:ext uri="{FF2B5EF4-FFF2-40B4-BE49-F238E27FC236}">
                  <a16:creationId xmlns:a16="http://schemas.microsoft.com/office/drawing/2014/main" id="{2E392E1D-9598-3E2D-C96C-1DBBC0720F5D}"/>
                </a:ext>
              </a:extLst>
            </p:cNvPr>
            <p:cNvSpPr/>
            <p:nvPr/>
          </p:nvSpPr>
          <p:spPr>
            <a:xfrm>
              <a:off x="6089775" y="3891850"/>
              <a:ext cx="138575" cy="24575"/>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94;p13">
              <a:extLst>
                <a:ext uri="{FF2B5EF4-FFF2-40B4-BE49-F238E27FC236}">
                  <a16:creationId xmlns:a16="http://schemas.microsoft.com/office/drawing/2014/main" id="{6751A60B-2CEB-8867-1934-F96D53AE9128}"/>
                </a:ext>
              </a:extLst>
            </p:cNvPr>
            <p:cNvSpPr/>
            <p:nvPr/>
          </p:nvSpPr>
          <p:spPr>
            <a:xfrm>
              <a:off x="6324125" y="3891850"/>
              <a:ext cx="53050" cy="24575"/>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95;p13">
              <a:extLst>
                <a:ext uri="{FF2B5EF4-FFF2-40B4-BE49-F238E27FC236}">
                  <a16:creationId xmlns:a16="http://schemas.microsoft.com/office/drawing/2014/main" id="{D949F4B2-9898-92BC-E7FC-760389D48931}"/>
                </a:ext>
              </a:extLst>
            </p:cNvPr>
            <p:cNvSpPr/>
            <p:nvPr/>
          </p:nvSpPr>
          <p:spPr>
            <a:xfrm>
              <a:off x="6146775" y="3936200"/>
              <a:ext cx="60200" cy="25350"/>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96;p13">
              <a:extLst>
                <a:ext uri="{FF2B5EF4-FFF2-40B4-BE49-F238E27FC236}">
                  <a16:creationId xmlns:a16="http://schemas.microsoft.com/office/drawing/2014/main" id="{9AC32443-5F36-9302-61E6-79F805FA002F}"/>
                </a:ext>
              </a:extLst>
            </p:cNvPr>
            <p:cNvSpPr/>
            <p:nvPr/>
          </p:nvSpPr>
          <p:spPr>
            <a:xfrm>
              <a:off x="6243350" y="3936200"/>
              <a:ext cx="106125" cy="25350"/>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5" name="Google Shape;97;p13">
              <a:extLst>
                <a:ext uri="{FF2B5EF4-FFF2-40B4-BE49-F238E27FC236}">
                  <a16:creationId xmlns:a16="http://schemas.microsoft.com/office/drawing/2014/main" id="{596DA4E4-8675-86C9-9C72-99AE61C2FB49}"/>
                </a:ext>
              </a:extLst>
            </p:cNvPr>
            <p:cNvSpPr/>
            <p:nvPr/>
          </p:nvSpPr>
          <p:spPr>
            <a:xfrm>
              <a:off x="6271850" y="3225225"/>
              <a:ext cx="137800" cy="25375"/>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6" name="Google Shape;98;p13">
              <a:extLst>
                <a:ext uri="{FF2B5EF4-FFF2-40B4-BE49-F238E27FC236}">
                  <a16:creationId xmlns:a16="http://schemas.microsoft.com/office/drawing/2014/main" id="{CCE25F90-79F5-03BC-2665-2FCB3B644CEC}"/>
                </a:ext>
              </a:extLst>
            </p:cNvPr>
            <p:cNvSpPr/>
            <p:nvPr/>
          </p:nvSpPr>
          <p:spPr>
            <a:xfrm>
              <a:off x="6328075" y="3270350"/>
              <a:ext cx="60975" cy="25375"/>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7" name="Google Shape;99;p13">
              <a:extLst>
                <a:ext uri="{FF2B5EF4-FFF2-40B4-BE49-F238E27FC236}">
                  <a16:creationId xmlns:a16="http://schemas.microsoft.com/office/drawing/2014/main" id="{4BB89CF3-B476-EABD-3B14-D2448AA3634F}"/>
                </a:ext>
              </a:extLst>
            </p:cNvPr>
            <p:cNvSpPr/>
            <p:nvPr/>
          </p:nvSpPr>
          <p:spPr>
            <a:xfrm>
              <a:off x="5649575" y="3891850"/>
              <a:ext cx="113225" cy="24575"/>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8" name="Google Shape;100;p13">
              <a:extLst>
                <a:ext uri="{FF2B5EF4-FFF2-40B4-BE49-F238E27FC236}">
                  <a16:creationId xmlns:a16="http://schemas.microsoft.com/office/drawing/2014/main" id="{B1814834-898C-FCF8-5ED7-EE764177F481}"/>
                </a:ext>
              </a:extLst>
            </p:cNvPr>
            <p:cNvSpPr/>
            <p:nvPr/>
          </p:nvSpPr>
          <p:spPr>
            <a:xfrm>
              <a:off x="5794450" y="3891850"/>
              <a:ext cx="58625" cy="24575"/>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9" name="Google Shape;101;p13">
              <a:extLst>
                <a:ext uri="{FF2B5EF4-FFF2-40B4-BE49-F238E27FC236}">
                  <a16:creationId xmlns:a16="http://schemas.microsoft.com/office/drawing/2014/main" id="{BD8629B6-7964-3599-8E64-4D99BA79E67A}"/>
                </a:ext>
              </a:extLst>
            </p:cNvPr>
            <p:cNvSpPr/>
            <p:nvPr/>
          </p:nvSpPr>
          <p:spPr>
            <a:xfrm>
              <a:off x="5746150" y="3936200"/>
              <a:ext cx="121950" cy="25350"/>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0" name="Google Shape;102;p13">
              <a:extLst>
                <a:ext uri="{FF2B5EF4-FFF2-40B4-BE49-F238E27FC236}">
                  <a16:creationId xmlns:a16="http://schemas.microsoft.com/office/drawing/2014/main" id="{CB240A02-21E4-1DFC-DCB5-7A25A06C65A0}"/>
                </a:ext>
              </a:extLst>
            </p:cNvPr>
            <p:cNvSpPr/>
            <p:nvPr/>
          </p:nvSpPr>
          <p:spPr>
            <a:xfrm>
              <a:off x="5552175" y="2762075"/>
              <a:ext cx="113250" cy="24575"/>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1" name="Google Shape;103;p13">
              <a:extLst>
                <a:ext uri="{FF2B5EF4-FFF2-40B4-BE49-F238E27FC236}">
                  <a16:creationId xmlns:a16="http://schemas.microsoft.com/office/drawing/2014/main" id="{16062C6D-B550-C94C-D920-9A9B84B9DD2F}"/>
                </a:ext>
              </a:extLst>
            </p:cNvPr>
            <p:cNvSpPr/>
            <p:nvPr/>
          </p:nvSpPr>
          <p:spPr>
            <a:xfrm>
              <a:off x="5697075" y="2762075"/>
              <a:ext cx="58600" cy="24575"/>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2" name="Google Shape;104;p13">
              <a:extLst>
                <a:ext uri="{FF2B5EF4-FFF2-40B4-BE49-F238E27FC236}">
                  <a16:creationId xmlns:a16="http://schemas.microsoft.com/office/drawing/2014/main" id="{10E783C7-543F-6BAF-FAA9-E134A0BA5B8A}"/>
                </a:ext>
              </a:extLst>
            </p:cNvPr>
            <p:cNvSpPr/>
            <p:nvPr/>
          </p:nvSpPr>
          <p:spPr>
            <a:xfrm>
              <a:off x="5647975" y="2806400"/>
              <a:ext cx="122750" cy="25375"/>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3" name="Google Shape;105;p13">
              <a:extLst>
                <a:ext uri="{FF2B5EF4-FFF2-40B4-BE49-F238E27FC236}">
                  <a16:creationId xmlns:a16="http://schemas.microsoft.com/office/drawing/2014/main" id="{04AA238E-C08F-1A3C-30BD-A4470380CF1D}"/>
                </a:ext>
              </a:extLst>
            </p:cNvPr>
            <p:cNvSpPr/>
            <p:nvPr/>
          </p:nvSpPr>
          <p:spPr>
            <a:xfrm>
              <a:off x="5753275" y="2773150"/>
              <a:ext cx="547125" cy="547100"/>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106;p13">
              <a:extLst>
                <a:ext uri="{FF2B5EF4-FFF2-40B4-BE49-F238E27FC236}">
                  <a16:creationId xmlns:a16="http://schemas.microsoft.com/office/drawing/2014/main" id="{E4FD03B9-4F93-E0BF-9002-AAB03E329EA0}"/>
                </a:ext>
              </a:extLst>
            </p:cNvPr>
            <p:cNvSpPr/>
            <p:nvPr/>
          </p:nvSpPr>
          <p:spPr>
            <a:xfrm>
              <a:off x="6012975" y="2804200"/>
              <a:ext cx="202700" cy="448775"/>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5" name="Google Shape;107;p13">
              <a:extLst>
                <a:ext uri="{FF2B5EF4-FFF2-40B4-BE49-F238E27FC236}">
                  <a16:creationId xmlns:a16="http://schemas.microsoft.com/office/drawing/2014/main" id="{00F4DE1D-A266-905E-35A9-A63019C03336}"/>
                </a:ext>
              </a:extLst>
            </p:cNvPr>
            <p:cNvSpPr/>
            <p:nvPr/>
          </p:nvSpPr>
          <p:spPr>
            <a:xfrm>
              <a:off x="5752500" y="3033625"/>
              <a:ext cx="287400" cy="38025"/>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6" name="Google Shape;108;p13">
              <a:extLst>
                <a:ext uri="{FF2B5EF4-FFF2-40B4-BE49-F238E27FC236}">
                  <a16:creationId xmlns:a16="http://schemas.microsoft.com/office/drawing/2014/main" id="{FF7AFB0D-A136-25E2-D5B3-F547BF2F0A31}"/>
                </a:ext>
              </a:extLst>
            </p:cNvPr>
            <p:cNvSpPr/>
            <p:nvPr/>
          </p:nvSpPr>
          <p:spPr>
            <a:xfrm>
              <a:off x="5476175" y="4097700"/>
              <a:ext cx="1068075" cy="25375"/>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7" name="Google Shape;109;p13">
              <a:extLst>
                <a:ext uri="{FF2B5EF4-FFF2-40B4-BE49-F238E27FC236}">
                  <a16:creationId xmlns:a16="http://schemas.microsoft.com/office/drawing/2014/main" id="{C020812D-B485-D027-FAA7-8FB4525EC871}"/>
                </a:ext>
              </a:extLst>
            </p:cNvPr>
            <p:cNvSpPr/>
            <p:nvPr/>
          </p:nvSpPr>
          <p:spPr>
            <a:xfrm>
              <a:off x="6432575" y="2697950"/>
              <a:ext cx="70500" cy="69700"/>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8" name="Google Shape;110;p13">
              <a:extLst>
                <a:ext uri="{FF2B5EF4-FFF2-40B4-BE49-F238E27FC236}">
                  <a16:creationId xmlns:a16="http://schemas.microsoft.com/office/drawing/2014/main" id="{58AE8F65-D516-F7A1-8F5E-D2FC6A06CAF5}"/>
                </a:ext>
              </a:extLst>
            </p:cNvPr>
            <p:cNvSpPr/>
            <p:nvPr/>
          </p:nvSpPr>
          <p:spPr>
            <a:xfrm>
              <a:off x="5565650" y="3215725"/>
              <a:ext cx="68100" cy="68125"/>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9" name="Google Shape;111;p13">
              <a:extLst>
                <a:ext uri="{FF2B5EF4-FFF2-40B4-BE49-F238E27FC236}">
                  <a16:creationId xmlns:a16="http://schemas.microsoft.com/office/drawing/2014/main" id="{96567FB5-AC89-0308-BFFB-6B535F6DEAEA}"/>
                </a:ext>
              </a:extLst>
            </p:cNvPr>
            <p:cNvSpPr/>
            <p:nvPr/>
          </p:nvSpPr>
          <p:spPr>
            <a:xfrm>
              <a:off x="6265525" y="3410500"/>
              <a:ext cx="182125" cy="75225"/>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0" name="Google Shape;112;p13">
              <a:extLst>
                <a:ext uri="{FF2B5EF4-FFF2-40B4-BE49-F238E27FC236}">
                  <a16:creationId xmlns:a16="http://schemas.microsoft.com/office/drawing/2014/main" id="{1117678B-F6E4-1AC5-8C44-1021DB2877C2}"/>
                </a:ext>
              </a:extLst>
            </p:cNvPr>
            <p:cNvSpPr/>
            <p:nvPr/>
          </p:nvSpPr>
          <p:spPr>
            <a:xfrm>
              <a:off x="5517350" y="4004275"/>
              <a:ext cx="148875" cy="74450"/>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1" name="Google Shape;113;p13">
              <a:extLst>
                <a:ext uri="{FF2B5EF4-FFF2-40B4-BE49-F238E27FC236}">
                  <a16:creationId xmlns:a16="http://schemas.microsoft.com/office/drawing/2014/main" id="{A3FA09B7-1CAB-56E8-5AC9-26FFC3F0A61C}"/>
                </a:ext>
              </a:extLst>
            </p:cNvPr>
            <p:cNvSpPr/>
            <p:nvPr/>
          </p:nvSpPr>
          <p:spPr>
            <a:xfrm>
              <a:off x="5697850" y="4004275"/>
              <a:ext cx="87125" cy="74450"/>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2" name="Google Shape;114;p13">
              <a:extLst>
                <a:ext uri="{FF2B5EF4-FFF2-40B4-BE49-F238E27FC236}">
                  <a16:creationId xmlns:a16="http://schemas.microsoft.com/office/drawing/2014/main" id="{7F047B96-A442-DE53-9A2D-FE482AD2F48D}"/>
                </a:ext>
              </a:extLst>
            </p:cNvPr>
            <p:cNvSpPr/>
            <p:nvPr/>
          </p:nvSpPr>
          <p:spPr>
            <a:xfrm>
              <a:off x="6430200" y="4004275"/>
              <a:ext cx="57825" cy="57050"/>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3" name="Google Shape;115;p13">
              <a:extLst>
                <a:ext uri="{FF2B5EF4-FFF2-40B4-BE49-F238E27FC236}">
                  <a16:creationId xmlns:a16="http://schemas.microsoft.com/office/drawing/2014/main" id="{03A57ADF-49AA-B9FA-F3AB-674BAA27C8BA}"/>
                </a:ext>
              </a:extLst>
            </p:cNvPr>
            <p:cNvSpPr/>
            <p:nvPr/>
          </p:nvSpPr>
          <p:spPr>
            <a:xfrm>
              <a:off x="3492900" y="3838025"/>
              <a:ext cx="2062475" cy="228050"/>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4" name="Google Shape;116;p13">
              <a:extLst>
                <a:ext uri="{FF2B5EF4-FFF2-40B4-BE49-F238E27FC236}">
                  <a16:creationId xmlns:a16="http://schemas.microsoft.com/office/drawing/2014/main" id="{F0755FE8-0E44-B718-8217-824AA95805BC}"/>
                </a:ext>
              </a:extLst>
            </p:cNvPr>
            <p:cNvSpPr/>
            <p:nvPr/>
          </p:nvSpPr>
          <p:spPr>
            <a:xfrm>
              <a:off x="3492900" y="2784250"/>
              <a:ext cx="2061675" cy="1053800"/>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5" name="Google Shape;117;p13">
              <a:extLst>
                <a:ext uri="{FF2B5EF4-FFF2-40B4-BE49-F238E27FC236}">
                  <a16:creationId xmlns:a16="http://schemas.microsoft.com/office/drawing/2014/main" id="{DD637574-184A-214A-60E1-2B9F611289B7}"/>
                </a:ext>
              </a:extLst>
            </p:cNvPr>
            <p:cNvSpPr/>
            <p:nvPr/>
          </p:nvSpPr>
          <p:spPr>
            <a:xfrm>
              <a:off x="4313125" y="4066050"/>
              <a:ext cx="437850" cy="106900"/>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6" name="Google Shape;118;p13">
              <a:extLst>
                <a:ext uri="{FF2B5EF4-FFF2-40B4-BE49-F238E27FC236}">
                  <a16:creationId xmlns:a16="http://schemas.microsoft.com/office/drawing/2014/main" id="{3D1E1325-1A15-AAB4-B64B-7DB6FACE5C3C}"/>
                </a:ext>
              </a:extLst>
            </p:cNvPr>
            <p:cNvSpPr/>
            <p:nvPr/>
          </p:nvSpPr>
          <p:spPr>
            <a:xfrm>
              <a:off x="4103325" y="4066050"/>
              <a:ext cx="841625" cy="291375"/>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7" name="Google Shape;119;p13">
              <a:extLst>
                <a:ext uri="{FF2B5EF4-FFF2-40B4-BE49-F238E27FC236}">
                  <a16:creationId xmlns:a16="http://schemas.microsoft.com/office/drawing/2014/main" id="{342C6E3A-0BBD-97E7-46F9-FBAF2327B3D6}"/>
                </a:ext>
              </a:extLst>
            </p:cNvPr>
            <p:cNvSpPr/>
            <p:nvPr/>
          </p:nvSpPr>
          <p:spPr>
            <a:xfrm>
              <a:off x="4098575" y="4344725"/>
              <a:ext cx="850325" cy="71275"/>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8" name="Google Shape;120;p13">
              <a:extLst>
                <a:ext uri="{FF2B5EF4-FFF2-40B4-BE49-F238E27FC236}">
                  <a16:creationId xmlns:a16="http://schemas.microsoft.com/office/drawing/2014/main" id="{6593D93F-8BE5-AAC5-C965-A44376740D59}"/>
                </a:ext>
              </a:extLst>
            </p:cNvPr>
            <p:cNvSpPr/>
            <p:nvPr/>
          </p:nvSpPr>
          <p:spPr>
            <a:xfrm>
              <a:off x="2780350" y="3284150"/>
              <a:ext cx="666650" cy="397925"/>
            </a:xfrm>
            <a:custGeom>
              <a:avLst/>
              <a:gdLst/>
              <a:ahLst/>
              <a:cxnLst/>
              <a:rect l="l" t="t" r="r" b="b"/>
              <a:pathLst>
                <a:path w="26666" h="15917" extrusionOk="0">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9" name="Google Shape;121;p13">
              <a:extLst>
                <a:ext uri="{FF2B5EF4-FFF2-40B4-BE49-F238E27FC236}">
                  <a16:creationId xmlns:a16="http://schemas.microsoft.com/office/drawing/2014/main" id="{E48F3F3D-6850-5053-C670-8DF53A04EAE9}"/>
                </a:ext>
              </a:extLst>
            </p:cNvPr>
            <p:cNvSpPr/>
            <p:nvPr/>
          </p:nvSpPr>
          <p:spPr>
            <a:xfrm>
              <a:off x="2823100" y="3373275"/>
              <a:ext cx="950100" cy="969100"/>
            </a:xfrm>
            <a:custGeom>
              <a:avLst/>
              <a:gdLst/>
              <a:ahLst/>
              <a:cxnLst/>
              <a:rect l="l" t="t" r="r" b="b"/>
              <a:pathLst>
                <a:path w="38004" h="38764" extrusionOk="0">
                  <a:moveTo>
                    <a:pt x="24956" y="1"/>
                  </a:moveTo>
                  <a:lnTo>
                    <a:pt x="1" y="12352"/>
                  </a:lnTo>
                  <a:lnTo>
                    <a:pt x="13048" y="38764"/>
                  </a:lnTo>
                  <a:lnTo>
                    <a:pt x="38003" y="26413"/>
                  </a:lnTo>
                  <a:lnTo>
                    <a:pt x="2495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0" name="Google Shape;122;p13">
              <a:extLst>
                <a:ext uri="{FF2B5EF4-FFF2-40B4-BE49-F238E27FC236}">
                  <a16:creationId xmlns:a16="http://schemas.microsoft.com/office/drawing/2014/main" id="{3431DC90-4CA6-66F3-29A5-40324C880346}"/>
                </a:ext>
              </a:extLst>
            </p:cNvPr>
            <p:cNvSpPr/>
            <p:nvPr/>
          </p:nvSpPr>
          <p:spPr>
            <a:xfrm>
              <a:off x="3149300" y="4032775"/>
              <a:ext cx="674575" cy="414925"/>
            </a:xfrm>
            <a:custGeom>
              <a:avLst/>
              <a:gdLst/>
              <a:ahLst/>
              <a:cxnLst/>
              <a:rect l="l" t="t" r="r" b="b"/>
              <a:pathLst>
                <a:path w="26983" h="16597" extrusionOk="0">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1" name="Google Shape;123;p13">
              <a:extLst>
                <a:ext uri="{FF2B5EF4-FFF2-40B4-BE49-F238E27FC236}">
                  <a16:creationId xmlns:a16="http://schemas.microsoft.com/office/drawing/2014/main" id="{6301CF6B-C9FD-4969-A34B-FA8FD04FCC79}"/>
                </a:ext>
              </a:extLst>
            </p:cNvPr>
            <p:cNvSpPr/>
            <p:nvPr/>
          </p:nvSpPr>
          <p:spPr>
            <a:xfrm>
              <a:off x="3043200" y="3436475"/>
              <a:ext cx="129075" cy="73150"/>
            </a:xfrm>
            <a:custGeom>
              <a:avLst/>
              <a:gdLst/>
              <a:ahLst/>
              <a:cxnLst/>
              <a:rect l="l" t="t" r="r" b="b"/>
              <a:pathLst>
                <a:path w="5163" h="2926" extrusionOk="0">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124;p13">
              <a:extLst>
                <a:ext uri="{FF2B5EF4-FFF2-40B4-BE49-F238E27FC236}">
                  <a16:creationId xmlns:a16="http://schemas.microsoft.com/office/drawing/2014/main" id="{8C8BD683-B0A3-901B-1557-E7D115D509ED}"/>
                </a:ext>
              </a:extLst>
            </p:cNvPr>
            <p:cNvSpPr/>
            <p:nvPr/>
          </p:nvSpPr>
          <p:spPr>
            <a:xfrm>
              <a:off x="3424825" y="4200850"/>
              <a:ext cx="148075" cy="97975"/>
            </a:xfrm>
            <a:custGeom>
              <a:avLst/>
              <a:gdLst/>
              <a:ahLst/>
              <a:cxnLst/>
              <a:rect l="l" t="t" r="r" b="b"/>
              <a:pathLst>
                <a:path w="5923" h="3919" extrusionOk="0">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3" name="Google Shape;125;p13">
              <a:extLst>
                <a:ext uri="{FF2B5EF4-FFF2-40B4-BE49-F238E27FC236}">
                  <a16:creationId xmlns:a16="http://schemas.microsoft.com/office/drawing/2014/main" id="{E1D27867-D505-0A69-205F-3BA5AAE5649F}"/>
                </a:ext>
              </a:extLst>
            </p:cNvPr>
            <p:cNvSpPr/>
            <p:nvPr/>
          </p:nvSpPr>
          <p:spPr>
            <a:xfrm>
              <a:off x="3085150" y="3823775"/>
              <a:ext cx="149675" cy="126700"/>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126;p13">
              <a:extLst>
                <a:ext uri="{FF2B5EF4-FFF2-40B4-BE49-F238E27FC236}">
                  <a16:creationId xmlns:a16="http://schemas.microsoft.com/office/drawing/2014/main" id="{341A3722-3E13-7872-2424-190DC4679916}"/>
                </a:ext>
              </a:extLst>
            </p:cNvPr>
            <p:cNvSpPr/>
            <p:nvPr/>
          </p:nvSpPr>
          <p:spPr>
            <a:xfrm>
              <a:off x="3259350" y="3683625"/>
              <a:ext cx="58600" cy="311975"/>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5" name="Google Shape;127;p13">
              <a:extLst>
                <a:ext uri="{FF2B5EF4-FFF2-40B4-BE49-F238E27FC236}">
                  <a16:creationId xmlns:a16="http://schemas.microsoft.com/office/drawing/2014/main" id="{DF5417D6-129A-6BB5-E671-74ED95CD490A}"/>
                </a:ext>
              </a:extLst>
            </p:cNvPr>
            <p:cNvSpPr/>
            <p:nvPr/>
          </p:nvSpPr>
          <p:spPr>
            <a:xfrm>
              <a:off x="3342475" y="3728775"/>
              <a:ext cx="149650" cy="126700"/>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6" name="Google Shape;128;p13">
              <a:extLst>
                <a:ext uri="{FF2B5EF4-FFF2-40B4-BE49-F238E27FC236}">
                  <a16:creationId xmlns:a16="http://schemas.microsoft.com/office/drawing/2014/main" id="{56E40AFB-5B0B-2497-4BD4-FAB6EC5CE258}"/>
                </a:ext>
              </a:extLst>
            </p:cNvPr>
            <p:cNvSpPr/>
            <p:nvPr/>
          </p:nvSpPr>
          <p:spPr>
            <a:xfrm>
              <a:off x="3644925" y="3248200"/>
              <a:ext cx="1771100" cy="341250"/>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7" name="Google Shape;129;p13">
              <a:extLst>
                <a:ext uri="{FF2B5EF4-FFF2-40B4-BE49-F238E27FC236}">
                  <a16:creationId xmlns:a16="http://schemas.microsoft.com/office/drawing/2014/main" id="{78B93C46-A9E6-7445-4D45-252A8E1CF421}"/>
                </a:ext>
              </a:extLst>
            </p:cNvPr>
            <p:cNvSpPr/>
            <p:nvPr/>
          </p:nvSpPr>
          <p:spPr>
            <a:xfrm>
              <a:off x="4161125" y="3203850"/>
              <a:ext cx="114025" cy="114025"/>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8" name="Google Shape;130;p13">
              <a:extLst>
                <a:ext uri="{FF2B5EF4-FFF2-40B4-BE49-F238E27FC236}">
                  <a16:creationId xmlns:a16="http://schemas.microsoft.com/office/drawing/2014/main" id="{D1E0F440-D723-7E3A-E944-5BBF5DE9A262}"/>
                </a:ext>
              </a:extLst>
            </p:cNvPr>
            <p:cNvSpPr/>
            <p:nvPr/>
          </p:nvSpPr>
          <p:spPr>
            <a:xfrm>
              <a:off x="4571225" y="3445325"/>
              <a:ext cx="75250" cy="76025"/>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9" name="Google Shape;131;p13">
              <a:extLst>
                <a:ext uri="{FF2B5EF4-FFF2-40B4-BE49-F238E27FC236}">
                  <a16:creationId xmlns:a16="http://schemas.microsoft.com/office/drawing/2014/main" id="{FCAE6AE0-BAED-8213-99A7-603BECC56B30}"/>
                </a:ext>
              </a:extLst>
            </p:cNvPr>
            <p:cNvSpPr/>
            <p:nvPr/>
          </p:nvSpPr>
          <p:spPr>
            <a:xfrm>
              <a:off x="5119100" y="3445325"/>
              <a:ext cx="105325" cy="105325"/>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0" name="Google Shape;132;p13">
              <a:extLst>
                <a:ext uri="{FF2B5EF4-FFF2-40B4-BE49-F238E27FC236}">
                  <a16:creationId xmlns:a16="http://schemas.microsoft.com/office/drawing/2014/main" id="{CB7F9947-71AA-3613-F90D-F90EFED0C8A4}"/>
                </a:ext>
              </a:extLst>
            </p:cNvPr>
            <p:cNvSpPr/>
            <p:nvPr/>
          </p:nvSpPr>
          <p:spPr>
            <a:xfrm>
              <a:off x="5355050" y="3305975"/>
              <a:ext cx="105325" cy="105325"/>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1" name="Google Shape;133;p13">
              <a:extLst>
                <a:ext uri="{FF2B5EF4-FFF2-40B4-BE49-F238E27FC236}">
                  <a16:creationId xmlns:a16="http://schemas.microsoft.com/office/drawing/2014/main" id="{EAF71829-C016-BCAC-1D5C-2A0390D1A0AC}"/>
                </a:ext>
              </a:extLst>
            </p:cNvPr>
            <p:cNvSpPr/>
            <p:nvPr/>
          </p:nvSpPr>
          <p:spPr>
            <a:xfrm>
              <a:off x="5377200" y="3328150"/>
              <a:ext cx="61000" cy="6100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2" name="Google Shape;134;p13">
              <a:extLst>
                <a:ext uri="{FF2B5EF4-FFF2-40B4-BE49-F238E27FC236}">
                  <a16:creationId xmlns:a16="http://schemas.microsoft.com/office/drawing/2014/main" id="{51411E33-EBBA-5EBD-2DCB-A4E1929EDAEB}"/>
                </a:ext>
              </a:extLst>
            </p:cNvPr>
            <p:cNvSpPr/>
            <p:nvPr/>
          </p:nvSpPr>
          <p:spPr>
            <a:xfrm>
              <a:off x="3592650" y="3524500"/>
              <a:ext cx="104550" cy="105325"/>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3" name="Google Shape;135;p13">
              <a:extLst>
                <a:ext uri="{FF2B5EF4-FFF2-40B4-BE49-F238E27FC236}">
                  <a16:creationId xmlns:a16="http://schemas.microsoft.com/office/drawing/2014/main" id="{CE84E56A-0785-E4EF-DD1C-3755AFB4AF02}"/>
                </a:ext>
              </a:extLst>
            </p:cNvPr>
            <p:cNvSpPr/>
            <p:nvPr/>
          </p:nvSpPr>
          <p:spPr>
            <a:xfrm>
              <a:off x="3614825" y="3546675"/>
              <a:ext cx="61000" cy="60975"/>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4" name="Google Shape;136;p13">
              <a:extLst>
                <a:ext uri="{FF2B5EF4-FFF2-40B4-BE49-F238E27FC236}">
                  <a16:creationId xmlns:a16="http://schemas.microsoft.com/office/drawing/2014/main" id="{9F50BB7A-7D1E-6463-5949-162246BBC897}"/>
                </a:ext>
              </a:extLst>
            </p:cNvPr>
            <p:cNvSpPr/>
            <p:nvPr/>
          </p:nvSpPr>
          <p:spPr>
            <a:xfrm>
              <a:off x="4880000" y="2948925"/>
              <a:ext cx="173425" cy="24550"/>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5" name="Google Shape;137;p13">
              <a:extLst>
                <a:ext uri="{FF2B5EF4-FFF2-40B4-BE49-F238E27FC236}">
                  <a16:creationId xmlns:a16="http://schemas.microsoft.com/office/drawing/2014/main" id="{845FA2D7-B230-5E82-2012-C81066CBACFC}"/>
                </a:ext>
              </a:extLst>
            </p:cNvPr>
            <p:cNvSpPr/>
            <p:nvPr/>
          </p:nvSpPr>
          <p:spPr>
            <a:xfrm>
              <a:off x="5108025" y="2948925"/>
              <a:ext cx="81575" cy="24550"/>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6" name="Google Shape;138;p13">
              <a:extLst>
                <a:ext uri="{FF2B5EF4-FFF2-40B4-BE49-F238E27FC236}">
                  <a16:creationId xmlns:a16="http://schemas.microsoft.com/office/drawing/2014/main" id="{A10DAA7B-C8AB-FF79-E0CD-DA6341618C92}"/>
                </a:ext>
              </a:extLst>
            </p:cNvPr>
            <p:cNvSpPr/>
            <p:nvPr/>
          </p:nvSpPr>
          <p:spPr>
            <a:xfrm>
              <a:off x="5300425" y="2948925"/>
              <a:ext cx="58600" cy="24550"/>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7" name="Google Shape;139;p13">
              <a:extLst>
                <a:ext uri="{FF2B5EF4-FFF2-40B4-BE49-F238E27FC236}">
                  <a16:creationId xmlns:a16="http://schemas.microsoft.com/office/drawing/2014/main" id="{45F25671-C24C-EAD0-0F0B-8EC5937FBAC1}"/>
                </a:ext>
              </a:extLst>
            </p:cNvPr>
            <p:cNvSpPr/>
            <p:nvPr/>
          </p:nvSpPr>
          <p:spPr>
            <a:xfrm>
              <a:off x="5127025" y="3021750"/>
              <a:ext cx="197950" cy="25375"/>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8" name="Google Shape;140;p13">
              <a:extLst>
                <a:ext uri="{FF2B5EF4-FFF2-40B4-BE49-F238E27FC236}">
                  <a16:creationId xmlns:a16="http://schemas.microsoft.com/office/drawing/2014/main" id="{E281D44B-6AE5-D3F2-8040-14D64103A1C2}"/>
                </a:ext>
              </a:extLst>
            </p:cNvPr>
            <p:cNvSpPr/>
            <p:nvPr/>
          </p:nvSpPr>
          <p:spPr>
            <a:xfrm>
              <a:off x="3979025" y="3617125"/>
              <a:ext cx="119575" cy="24575"/>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9" name="Google Shape;141;p13">
              <a:extLst>
                <a:ext uri="{FF2B5EF4-FFF2-40B4-BE49-F238E27FC236}">
                  <a16:creationId xmlns:a16="http://schemas.microsoft.com/office/drawing/2014/main" id="{FD3839DA-709E-8070-8513-D90254D904D6}"/>
                </a:ext>
              </a:extLst>
            </p:cNvPr>
            <p:cNvSpPr/>
            <p:nvPr/>
          </p:nvSpPr>
          <p:spPr>
            <a:xfrm>
              <a:off x="4148450" y="3617125"/>
              <a:ext cx="50700" cy="24575"/>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0" name="Google Shape;142;p13">
              <a:extLst>
                <a:ext uri="{FF2B5EF4-FFF2-40B4-BE49-F238E27FC236}">
                  <a16:creationId xmlns:a16="http://schemas.microsoft.com/office/drawing/2014/main" id="{C7C61038-2E8C-8B15-4CD0-909C94718085}"/>
                </a:ext>
              </a:extLst>
            </p:cNvPr>
            <p:cNvSpPr/>
            <p:nvPr/>
          </p:nvSpPr>
          <p:spPr>
            <a:xfrm>
              <a:off x="4750175" y="3617125"/>
              <a:ext cx="136975" cy="24575"/>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1" name="Google Shape;143;p13">
              <a:extLst>
                <a:ext uri="{FF2B5EF4-FFF2-40B4-BE49-F238E27FC236}">
                  <a16:creationId xmlns:a16="http://schemas.microsoft.com/office/drawing/2014/main" id="{4ED11C51-28B1-DC8C-BC91-930EA514044C}"/>
                </a:ext>
              </a:extLst>
            </p:cNvPr>
            <p:cNvSpPr/>
            <p:nvPr/>
          </p:nvSpPr>
          <p:spPr>
            <a:xfrm>
              <a:off x="4933850" y="3617125"/>
              <a:ext cx="58600" cy="24575"/>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2" name="Google Shape;144;p13">
              <a:extLst>
                <a:ext uri="{FF2B5EF4-FFF2-40B4-BE49-F238E27FC236}">
                  <a16:creationId xmlns:a16="http://schemas.microsoft.com/office/drawing/2014/main" id="{4F0CCAB7-D602-9726-E28D-D9A662F82C54}"/>
                </a:ext>
              </a:extLst>
            </p:cNvPr>
            <p:cNvSpPr/>
            <p:nvPr/>
          </p:nvSpPr>
          <p:spPr>
            <a:xfrm>
              <a:off x="5163450" y="3617125"/>
              <a:ext cx="73650" cy="24575"/>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3" name="Google Shape;145;p13">
              <a:extLst>
                <a:ext uri="{FF2B5EF4-FFF2-40B4-BE49-F238E27FC236}">
                  <a16:creationId xmlns:a16="http://schemas.microsoft.com/office/drawing/2014/main" id="{3B9D28B6-9C0E-C19E-AC64-CC00C243C6FF}"/>
                </a:ext>
              </a:extLst>
            </p:cNvPr>
            <p:cNvSpPr/>
            <p:nvPr/>
          </p:nvSpPr>
          <p:spPr>
            <a:xfrm>
              <a:off x="3676575" y="2937825"/>
              <a:ext cx="139375" cy="25375"/>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4" name="Google Shape;146;p13">
              <a:extLst>
                <a:ext uri="{FF2B5EF4-FFF2-40B4-BE49-F238E27FC236}">
                  <a16:creationId xmlns:a16="http://schemas.microsoft.com/office/drawing/2014/main" id="{1EB3B739-92BF-5BB4-6703-010488A6DEE7}"/>
                </a:ext>
              </a:extLst>
            </p:cNvPr>
            <p:cNvSpPr/>
            <p:nvPr/>
          </p:nvSpPr>
          <p:spPr>
            <a:xfrm>
              <a:off x="3852350" y="2937825"/>
              <a:ext cx="68100" cy="25375"/>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5" name="Google Shape;147;p13">
              <a:extLst>
                <a:ext uri="{FF2B5EF4-FFF2-40B4-BE49-F238E27FC236}">
                  <a16:creationId xmlns:a16="http://schemas.microsoft.com/office/drawing/2014/main" id="{0C576CAB-11A0-F016-20AB-0A25CED0C0B8}"/>
                </a:ext>
              </a:extLst>
            </p:cNvPr>
            <p:cNvSpPr/>
            <p:nvPr/>
          </p:nvSpPr>
          <p:spPr>
            <a:xfrm>
              <a:off x="2966400" y="2846400"/>
              <a:ext cx="266050" cy="531650"/>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6" name="Google Shape;148;p13">
              <a:extLst>
                <a:ext uri="{FF2B5EF4-FFF2-40B4-BE49-F238E27FC236}">
                  <a16:creationId xmlns:a16="http://schemas.microsoft.com/office/drawing/2014/main" id="{16DFC657-205B-1F55-8685-946DF8415B1F}"/>
                </a:ext>
              </a:extLst>
            </p:cNvPr>
            <p:cNvSpPr/>
            <p:nvPr/>
          </p:nvSpPr>
          <p:spPr>
            <a:xfrm>
              <a:off x="2741550" y="2634600"/>
              <a:ext cx="266850" cy="266850"/>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7" name="Google Shape;149;p13">
              <a:extLst>
                <a:ext uri="{FF2B5EF4-FFF2-40B4-BE49-F238E27FC236}">
                  <a16:creationId xmlns:a16="http://schemas.microsoft.com/office/drawing/2014/main" id="{285AA15B-6BB0-71F0-8D98-AD546052CB7D}"/>
                </a:ext>
              </a:extLst>
            </p:cNvPr>
            <p:cNvSpPr/>
            <p:nvPr/>
          </p:nvSpPr>
          <p:spPr>
            <a:xfrm>
              <a:off x="2770850" y="2673800"/>
              <a:ext cx="207450" cy="188450"/>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8" name="Google Shape;150;p13">
              <a:extLst>
                <a:ext uri="{FF2B5EF4-FFF2-40B4-BE49-F238E27FC236}">
                  <a16:creationId xmlns:a16="http://schemas.microsoft.com/office/drawing/2014/main" id="{5E110996-42AC-D455-D371-70F3427E2E4B}"/>
                </a:ext>
              </a:extLst>
            </p:cNvPr>
            <p:cNvSpPr/>
            <p:nvPr/>
          </p:nvSpPr>
          <p:spPr>
            <a:xfrm>
              <a:off x="3700325" y="2547525"/>
              <a:ext cx="8750" cy="292150"/>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9" name="Google Shape;151;p13">
              <a:extLst>
                <a:ext uri="{FF2B5EF4-FFF2-40B4-BE49-F238E27FC236}">
                  <a16:creationId xmlns:a16="http://schemas.microsoft.com/office/drawing/2014/main" id="{198A42E4-0FB8-8D17-134C-41436E9A0AC6}"/>
                </a:ext>
              </a:extLst>
            </p:cNvPr>
            <p:cNvSpPr/>
            <p:nvPr/>
          </p:nvSpPr>
          <p:spPr>
            <a:xfrm>
              <a:off x="2598250" y="3306775"/>
              <a:ext cx="424400" cy="669025"/>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0" name="Google Shape;152;p13">
              <a:extLst>
                <a:ext uri="{FF2B5EF4-FFF2-40B4-BE49-F238E27FC236}">
                  <a16:creationId xmlns:a16="http://schemas.microsoft.com/office/drawing/2014/main" id="{D0181537-D999-48BC-2926-5F7C5B23D1CC}"/>
                </a:ext>
              </a:extLst>
            </p:cNvPr>
            <p:cNvSpPr/>
            <p:nvPr/>
          </p:nvSpPr>
          <p:spPr>
            <a:xfrm>
              <a:off x="5914000" y="2241900"/>
              <a:ext cx="8725" cy="249425"/>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1" name="Google Shape;153;p13">
              <a:extLst>
                <a:ext uri="{FF2B5EF4-FFF2-40B4-BE49-F238E27FC236}">
                  <a16:creationId xmlns:a16="http://schemas.microsoft.com/office/drawing/2014/main" id="{DEBA5C22-A670-E385-71DB-16DA2EE0795E}"/>
                </a:ext>
              </a:extLst>
            </p:cNvPr>
            <p:cNvSpPr/>
            <p:nvPr/>
          </p:nvSpPr>
          <p:spPr>
            <a:xfrm>
              <a:off x="4192800" y="2458050"/>
              <a:ext cx="240700" cy="240700"/>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2" name="Google Shape;154;p13">
              <a:extLst>
                <a:ext uri="{FF2B5EF4-FFF2-40B4-BE49-F238E27FC236}">
                  <a16:creationId xmlns:a16="http://schemas.microsoft.com/office/drawing/2014/main" id="{E9A8C579-2946-85A5-FF3D-446FC089054E}"/>
                </a:ext>
              </a:extLst>
            </p:cNvPr>
            <p:cNvSpPr/>
            <p:nvPr/>
          </p:nvSpPr>
          <p:spPr>
            <a:xfrm>
              <a:off x="4135000" y="1664750"/>
              <a:ext cx="438625" cy="438625"/>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3" name="Google Shape;155;p13">
              <a:extLst>
                <a:ext uri="{FF2B5EF4-FFF2-40B4-BE49-F238E27FC236}">
                  <a16:creationId xmlns:a16="http://schemas.microsoft.com/office/drawing/2014/main" id="{4DCC08AD-B4F1-FAD1-1A64-AF4AEC34E9D9}"/>
                </a:ext>
              </a:extLst>
            </p:cNvPr>
            <p:cNvSpPr/>
            <p:nvPr/>
          </p:nvSpPr>
          <p:spPr>
            <a:xfrm>
              <a:off x="3285475" y="2764450"/>
              <a:ext cx="172625" cy="17262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4" name="Google Shape;156;p13">
              <a:extLst>
                <a:ext uri="{FF2B5EF4-FFF2-40B4-BE49-F238E27FC236}">
                  <a16:creationId xmlns:a16="http://schemas.microsoft.com/office/drawing/2014/main" id="{EF0577FE-EE51-36FA-E2D9-E1A47F72978E}"/>
                </a:ext>
              </a:extLst>
            </p:cNvPr>
            <p:cNvSpPr/>
            <p:nvPr/>
          </p:nvSpPr>
          <p:spPr>
            <a:xfrm>
              <a:off x="5016975" y="1886425"/>
              <a:ext cx="254950" cy="254950"/>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5" name="Google Shape;157;p13">
              <a:extLst>
                <a:ext uri="{FF2B5EF4-FFF2-40B4-BE49-F238E27FC236}">
                  <a16:creationId xmlns:a16="http://schemas.microsoft.com/office/drawing/2014/main" id="{79F130FE-9873-35EE-974E-36CD16E55874}"/>
                </a:ext>
              </a:extLst>
            </p:cNvPr>
            <p:cNvSpPr/>
            <p:nvPr/>
          </p:nvSpPr>
          <p:spPr>
            <a:xfrm>
              <a:off x="6183975" y="1449400"/>
              <a:ext cx="254975" cy="254950"/>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6" name="Google Shape;158;p13">
              <a:extLst>
                <a:ext uri="{FF2B5EF4-FFF2-40B4-BE49-F238E27FC236}">
                  <a16:creationId xmlns:a16="http://schemas.microsoft.com/office/drawing/2014/main" id="{4A16633A-42A7-BA99-99E6-9DB430EA4B12}"/>
                </a:ext>
              </a:extLst>
            </p:cNvPr>
            <p:cNvSpPr/>
            <p:nvPr/>
          </p:nvSpPr>
          <p:spPr>
            <a:xfrm>
              <a:off x="6605975" y="3315475"/>
              <a:ext cx="394300" cy="394325"/>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7" name="Google Shape;159;p13">
              <a:extLst>
                <a:ext uri="{FF2B5EF4-FFF2-40B4-BE49-F238E27FC236}">
                  <a16:creationId xmlns:a16="http://schemas.microsoft.com/office/drawing/2014/main" id="{1A0F154F-5A96-250F-6793-8A9AD8EAC59D}"/>
                </a:ext>
              </a:extLst>
            </p:cNvPr>
            <p:cNvSpPr/>
            <p:nvPr/>
          </p:nvSpPr>
          <p:spPr>
            <a:xfrm>
              <a:off x="6647150" y="2157200"/>
              <a:ext cx="178150" cy="178150"/>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8" name="Google Shape;160;p13">
              <a:extLst>
                <a:ext uri="{FF2B5EF4-FFF2-40B4-BE49-F238E27FC236}">
                  <a16:creationId xmlns:a16="http://schemas.microsoft.com/office/drawing/2014/main" id="{F3104ED5-769C-74E0-0005-1C06846DB25B}"/>
                </a:ext>
              </a:extLst>
            </p:cNvPr>
            <p:cNvSpPr/>
            <p:nvPr/>
          </p:nvSpPr>
          <p:spPr>
            <a:xfrm>
              <a:off x="4713750" y="2228450"/>
              <a:ext cx="91850" cy="91075"/>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9" name="Google Shape;161;p13">
              <a:extLst>
                <a:ext uri="{FF2B5EF4-FFF2-40B4-BE49-F238E27FC236}">
                  <a16:creationId xmlns:a16="http://schemas.microsoft.com/office/drawing/2014/main" id="{D5978B12-8105-4F0F-C4D0-AEE1478D3B40}"/>
                </a:ext>
              </a:extLst>
            </p:cNvPr>
            <p:cNvSpPr/>
            <p:nvPr/>
          </p:nvSpPr>
          <p:spPr>
            <a:xfrm>
              <a:off x="3606900" y="2093075"/>
              <a:ext cx="152850" cy="153600"/>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0" name="Google Shape;162;p13">
              <a:extLst>
                <a:ext uri="{FF2B5EF4-FFF2-40B4-BE49-F238E27FC236}">
                  <a16:creationId xmlns:a16="http://schemas.microsoft.com/office/drawing/2014/main" id="{CC00E0DD-03DA-F03D-AD23-4FD089BAA37F}"/>
                </a:ext>
              </a:extLst>
            </p:cNvPr>
            <p:cNvSpPr/>
            <p:nvPr/>
          </p:nvSpPr>
          <p:spPr>
            <a:xfrm>
              <a:off x="4774700" y="1416150"/>
              <a:ext cx="152825" cy="15282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1" name="Google Shape;163;p13">
              <a:extLst>
                <a:ext uri="{FF2B5EF4-FFF2-40B4-BE49-F238E27FC236}">
                  <a16:creationId xmlns:a16="http://schemas.microsoft.com/office/drawing/2014/main" id="{24434E00-FF00-ED47-9C99-17ED927998AC}"/>
                </a:ext>
              </a:extLst>
            </p:cNvPr>
            <p:cNvSpPr/>
            <p:nvPr/>
          </p:nvSpPr>
          <p:spPr>
            <a:xfrm>
              <a:off x="2681375" y="4073950"/>
              <a:ext cx="197975" cy="197175"/>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47"/>
                                        </p:tgtEl>
                                        <p:attrNameLst>
                                          <p:attrName>style.visibility</p:attrName>
                                        </p:attrNameLst>
                                      </p:cBhvr>
                                      <p:to>
                                        <p:strVal val="visible"/>
                                      </p:to>
                                    </p:set>
                                    <p:animEffect transition="in" filter="fade">
                                      <p:cBhvr>
                                        <p:cTn id="7" dur="500"/>
                                        <p:tgtEl>
                                          <p:spTgt spid="28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41"/>
                                        </p:tgtEl>
                                        <p:attrNameLst>
                                          <p:attrName>style.visibility</p:attrName>
                                        </p:attrNameLst>
                                      </p:cBhvr>
                                      <p:to>
                                        <p:strVal val="visible"/>
                                      </p:to>
                                    </p:set>
                                    <p:animEffect transition="in" filter="fade">
                                      <p:cBhvr>
                                        <p:cTn id="10" dur="500"/>
                                        <p:tgtEl>
                                          <p:spTgt spid="1541"/>
                                        </p:tgtEl>
                                      </p:cBhvr>
                                    </p:animEffect>
                                  </p:childTnLst>
                                </p:cTn>
                              </p:par>
                              <p:par>
                                <p:cTn id="11" presetID="10" presetClass="entr" presetSubtype="0" fill="hold" nodeType="withEffect">
                                  <p:stCondLst>
                                    <p:cond delay="0"/>
                                  </p:stCondLst>
                                  <p:childTnLst>
                                    <p:set>
                                      <p:cBhvr>
                                        <p:cTn id="12" dur="1" fill="hold">
                                          <p:stCondLst>
                                            <p:cond delay="0"/>
                                          </p:stCondLst>
                                        </p:cTn>
                                        <p:tgtEl>
                                          <p:spTgt spid="5140"/>
                                        </p:tgtEl>
                                        <p:attrNameLst>
                                          <p:attrName>style.visibility</p:attrName>
                                        </p:attrNameLst>
                                      </p:cBhvr>
                                      <p:to>
                                        <p:strVal val="visible"/>
                                      </p:to>
                                    </p:set>
                                    <p:animEffect transition="in" filter="fade">
                                      <p:cBhvr>
                                        <p:cTn id="13" dur="500"/>
                                        <p:tgtEl>
                                          <p:spTgt spid="5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33"/>
        <p:cNvGrpSpPr/>
        <p:nvPr/>
      </p:nvGrpSpPr>
      <p:grpSpPr>
        <a:xfrm>
          <a:off x="0" y="0"/>
          <a:ext cx="0" cy="0"/>
          <a:chOff x="0" y="0"/>
          <a:chExt cx="0" cy="0"/>
        </a:xfrm>
      </p:grpSpPr>
      <p:grpSp>
        <p:nvGrpSpPr>
          <p:cNvPr id="2434" name="Google Shape;2434;p29"/>
          <p:cNvGrpSpPr/>
          <p:nvPr/>
        </p:nvGrpSpPr>
        <p:grpSpPr>
          <a:xfrm>
            <a:off x="3014163" y="1647553"/>
            <a:ext cx="4543327" cy="2034720"/>
            <a:chOff x="2693250" y="2047950"/>
            <a:chExt cx="3406050" cy="2074325"/>
          </a:xfrm>
        </p:grpSpPr>
        <p:sp>
          <p:nvSpPr>
            <p:cNvPr id="2436" name="Google Shape;2436;p29"/>
            <p:cNvSpPr/>
            <p:nvPr/>
          </p:nvSpPr>
          <p:spPr>
            <a:xfrm>
              <a:off x="5001925" y="4115925"/>
              <a:ext cx="1097375" cy="6350"/>
            </a:xfrm>
            <a:custGeom>
              <a:avLst/>
              <a:gdLst/>
              <a:ahLst/>
              <a:cxnLst/>
              <a:rect l="l" t="t" r="r" b="b"/>
              <a:pathLst>
                <a:path w="43895" h="254" extrusionOk="0">
                  <a:moveTo>
                    <a:pt x="127" y="0"/>
                  </a:moveTo>
                  <a:cubicBezTo>
                    <a:pt x="64" y="0"/>
                    <a:pt x="1" y="64"/>
                    <a:pt x="1" y="127"/>
                  </a:cubicBezTo>
                  <a:cubicBezTo>
                    <a:pt x="1" y="190"/>
                    <a:pt x="64" y="254"/>
                    <a:pt x="127" y="254"/>
                  </a:cubicBezTo>
                  <a:lnTo>
                    <a:pt x="666" y="254"/>
                  </a:lnTo>
                  <a:cubicBezTo>
                    <a:pt x="729" y="254"/>
                    <a:pt x="793" y="190"/>
                    <a:pt x="793" y="127"/>
                  </a:cubicBezTo>
                  <a:cubicBezTo>
                    <a:pt x="793" y="64"/>
                    <a:pt x="729" y="0"/>
                    <a:pt x="666" y="0"/>
                  </a:cubicBezTo>
                  <a:close/>
                  <a:moveTo>
                    <a:pt x="1743" y="0"/>
                  </a:moveTo>
                  <a:cubicBezTo>
                    <a:pt x="1648" y="0"/>
                    <a:pt x="1584" y="64"/>
                    <a:pt x="1584" y="127"/>
                  </a:cubicBezTo>
                  <a:cubicBezTo>
                    <a:pt x="1584" y="190"/>
                    <a:pt x="1648" y="254"/>
                    <a:pt x="1743" y="254"/>
                  </a:cubicBezTo>
                  <a:lnTo>
                    <a:pt x="2249" y="254"/>
                  </a:lnTo>
                  <a:cubicBezTo>
                    <a:pt x="2344" y="254"/>
                    <a:pt x="2376" y="190"/>
                    <a:pt x="2408" y="127"/>
                  </a:cubicBezTo>
                  <a:cubicBezTo>
                    <a:pt x="2408" y="64"/>
                    <a:pt x="2344" y="0"/>
                    <a:pt x="2249" y="0"/>
                  </a:cubicBezTo>
                  <a:close/>
                  <a:moveTo>
                    <a:pt x="3326" y="0"/>
                  </a:moveTo>
                  <a:cubicBezTo>
                    <a:pt x="3263" y="0"/>
                    <a:pt x="3199" y="64"/>
                    <a:pt x="3199" y="127"/>
                  </a:cubicBezTo>
                  <a:cubicBezTo>
                    <a:pt x="3199" y="190"/>
                    <a:pt x="3263" y="254"/>
                    <a:pt x="3326" y="254"/>
                  </a:cubicBezTo>
                  <a:lnTo>
                    <a:pt x="3864" y="254"/>
                  </a:lnTo>
                  <a:cubicBezTo>
                    <a:pt x="3928" y="254"/>
                    <a:pt x="3991" y="190"/>
                    <a:pt x="3991" y="127"/>
                  </a:cubicBezTo>
                  <a:cubicBezTo>
                    <a:pt x="3991" y="64"/>
                    <a:pt x="3928" y="0"/>
                    <a:pt x="3864" y="0"/>
                  </a:cubicBezTo>
                  <a:close/>
                  <a:moveTo>
                    <a:pt x="4909" y="0"/>
                  </a:moveTo>
                  <a:cubicBezTo>
                    <a:pt x="4846" y="0"/>
                    <a:pt x="4783" y="64"/>
                    <a:pt x="4783" y="127"/>
                  </a:cubicBezTo>
                  <a:cubicBezTo>
                    <a:pt x="4783" y="190"/>
                    <a:pt x="4846" y="254"/>
                    <a:pt x="4909" y="254"/>
                  </a:cubicBezTo>
                  <a:lnTo>
                    <a:pt x="5448" y="254"/>
                  </a:lnTo>
                  <a:cubicBezTo>
                    <a:pt x="5511" y="254"/>
                    <a:pt x="5575" y="190"/>
                    <a:pt x="5575" y="127"/>
                  </a:cubicBezTo>
                  <a:cubicBezTo>
                    <a:pt x="5575" y="64"/>
                    <a:pt x="5511" y="0"/>
                    <a:pt x="5448" y="0"/>
                  </a:cubicBezTo>
                  <a:close/>
                  <a:moveTo>
                    <a:pt x="6525" y="0"/>
                  </a:moveTo>
                  <a:cubicBezTo>
                    <a:pt x="6430" y="0"/>
                    <a:pt x="6398" y="64"/>
                    <a:pt x="6398" y="127"/>
                  </a:cubicBezTo>
                  <a:cubicBezTo>
                    <a:pt x="6398" y="190"/>
                    <a:pt x="6430" y="254"/>
                    <a:pt x="6525" y="254"/>
                  </a:cubicBezTo>
                  <a:lnTo>
                    <a:pt x="7063" y="254"/>
                  </a:lnTo>
                  <a:cubicBezTo>
                    <a:pt x="7126" y="254"/>
                    <a:pt x="7190" y="190"/>
                    <a:pt x="7190" y="127"/>
                  </a:cubicBezTo>
                  <a:cubicBezTo>
                    <a:pt x="7190" y="64"/>
                    <a:pt x="7126" y="0"/>
                    <a:pt x="7063" y="0"/>
                  </a:cubicBezTo>
                  <a:close/>
                  <a:moveTo>
                    <a:pt x="8108" y="0"/>
                  </a:moveTo>
                  <a:cubicBezTo>
                    <a:pt x="8045" y="0"/>
                    <a:pt x="7981" y="64"/>
                    <a:pt x="7981" y="127"/>
                  </a:cubicBezTo>
                  <a:cubicBezTo>
                    <a:pt x="7981" y="190"/>
                    <a:pt x="8045" y="254"/>
                    <a:pt x="8108" y="254"/>
                  </a:cubicBezTo>
                  <a:lnTo>
                    <a:pt x="8646" y="254"/>
                  </a:lnTo>
                  <a:cubicBezTo>
                    <a:pt x="8710" y="254"/>
                    <a:pt x="8773" y="190"/>
                    <a:pt x="8773" y="127"/>
                  </a:cubicBezTo>
                  <a:cubicBezTo>
                    <a:pt x="8773" y="64"/>
                    <a:pt x="8710" y="0"/>
                    <a:pt x="8646" y="0"/>
                  </a:cubicBezTo>
                  <a:close/>
                  <a:moveTo>
                    <a:pt x="9723" y="0"/>
                  </a:moveTo>
                  <a:cubicBezTo>
                    <a:pt x="9628" y="0"/>
                    <a:pt x="9565" y="64"/>
                    <a:pt x="9565" y="127"/>
                  </a:cubicBezTo>
                  <a:cubicBezTo>
                    <a:pt x="9565" y="190"/>
                    <a:pt x="9628" y="254"/>
                    <a:pt x="9723" y="254"/>
                  </a:cubicBezTo>
                  <a:lnTo>
                    <a:pt x="10230" y="254"/>
                  </a:lnTo>
                  <a:cubicBezTo>
                    <a:pt x="10325" y="254"/>
                    <a:pt x="10388" y="190"/>
                    <a:pt x="10388" y="127"/>
                  </a:cubicBezTo>
                  <a:cubicBezTo>
                    <a:pt x="10388" y="64"/>
                    <a:pt x="10325" y="0"/>
                    <a:pt x="10230" y="0"/>
                  </a:cubicBezTo>
                  <a:close/>
                  <a:moveTo>
                    <a:pt x="11307" y="0"/>
                  </a:moveTo>
                  <a:cubicBezTo>
                    <a:pt x="11243" y="0"/>
                    <a:pt x="11180" y="64"/>
                    <a:pt x="11180" y="127"/>
                  </a:cubicBezTo>
                  <a:cubicBezTo>
                    <a:pt x="11180" y="190"/>
                    <a:pt x="11243" y="254"/>
                    <a:pt x="11307" y="254"/>
                  </a:cubicBezTo>
                  <a:lnTo>
                    <a:pt x="11845" y="254"/>
                  </a:lnTo>
                  <a:cubicBezTo>
                    <a:pt x="11908" y="254"/>
                    <a:pt x="11972" y="190"/>
                    <a:pt x="11972" y="127"/>
                  </a:cubicBezTo>
                  <a:cubicBezTo>
                    <a:pt x="11972" y="64"/>
                    <a:pt x="11908" y="0"/>
                    <a:pt x="11845" y="0"/>
                  </a:cubicBezTo>
                  <a:close/>
                  <a:moveTo>
                    <a:pt x="12890" y="0"/>
                  </a:moveTo>
                  <a:cubicBezTo>
                    <a:pt x="12827" y="0"/>
                    <a:pt x="12763" y="64"/>
                    <a:pt x="12763" y="127"/>
                  </a:cubicBezTo>
                  <a:cubicBezTo>
                    <a:pt x="12763" y="190"/>
                    <a:pt x="12827" y="254"/>
                    <a:pt x="12890" y="254"/>
                  </a:cubicBezTo>
                  <a:lnTo>
                    <a:pt x="13428" y="254"/>
                  </a:lnTo>
                  <a:cubicBezTo>
                    <a:pt x="13492" y="254"/>
                    <a:pt x="13555" y="190"/>
                    <a:pt x="13555" y="127"/>
                  </a:cubicBezTo>
                  <a:cubicBezTo>
                    <a:pt x="13555" y="64"/>
                    <a:pt x="13523" y="0"/>
                    <a:pt x="13428" y="0"/>
                  </a:cubicBezTo>
                  <a:close/>
                  <a:moveTo>
                    <a:pt x="14505" y="0"/>
                  </a:moveTo>
                  <a:cubicBezTo>
                    <a:pt x="14410" y="0"/>
                    <a:pt x="14379" y="64"/>
                    <a:pt x="14379" y="127"/>
                  </a:cubicBezTo>
                  <a:cubicBezTo>
                    <a:pt x="14379" y="190"/>
                    <a:pt x="14410" y="254"/>
                    <a:pt x="14505" y="254"/>
                  </a:cubicBezTo>
                  <a:lnTo>
                    <a:pt x="15044" y="254"/>
                  </a:lnTo>
                  <a:cubicBezTo>
                    <a:pt x="15107" y="254"/>
                    <a:pt x="15170" y="190"/>
                    <a:pt x="15170" y="127"/>
                  </a:cubicBezTo>
                  <a:cubicBezTo>
                    <a:pt x="15170" y="64"/>
                    <a:pt x="15107" y="0"/>
                    <a:pt x="15044" y="0"/>
                  </a:cubicBezTo>
                  <a:close/>
                  <a:moveTo>
                    <a:pt x="16089" y="0"/>
                  </a:moveTo>
                  <a:cubicBezTo>
                    <a:pt x="16025" y="0"/>
                    <a:pt x="15962" y="64"/>
                    <a:pt x="15962" y="127"/>
                  </a:cubicBezTo>
                  <a:cubicBezTo>
                    <a:pt x="15962" y="190"/>
                    <a:pt x="16025" y="254"/>
                    <a:pt x="16089" y="254"/>
                  </a:cubicBezTo>
                  <a:lnTo>
                    <a:pt x="16627" y="254"/>
                  </a:lnTo>
                  <a:cubicBezTo>
                    <a:pt x="16690" y="254"/>
                    <a:pt x="16754" y="190"/>
                    <a:pt x="16754" y="127"/>
                  </a:cubicBezTo>
                  <a:cubicBezTo>
                    <a:pt x="16754" y="64"/>
                    <a:pt x="16690" y="0"/>
                    <a:pt x="16627" y="0"/>
                  </a:cubicBezTo>
                  <a:close/>
                  <a:moveTo>
                    <a:pt x="17704" y="0"/>
                  </a:moveTo>
                  <a:cubicBezTo>
                    <a:pt x="17609" y="0"/>
                    <a:pt x="17545" y="64"/>
                    <a:pt x="17545" y="127"/>
                  </a:cubicBezTo>
                  <a:cubicBezTo>
                    <a:pt x="17545" y="190"/>
                    <a:pt x="17609" y="254"/>
                    <a:pt x="17704" y="254"/>
                  </a:cubicBezTo>
                  <a:lnTo>
                    <a:pt x="18211" y="254"/>
                  </a:lnTo>
                  <a:cubicBezTo>
                    <a:pt x="18306" y="254"/>
                    <a:pt x="18369" y="190"/>
                    <a:pt x="18369" y="127"/>
                  </a:cubicBezTo>
                  <a:cubicBezTo>
                    <a:pt x="18369" y="64"/>
                    <a:pt x="18306" y="0"/>
                    <a:pt x="18211" y="0"/>
                  </a:cubicBezTo>
                  <a:close/>
                  <a:moveTo>
                    <a:pt x="19287" y="0"/>
                  </a:moveTo>
                  <a:cubicBezTo>
                    <a:pt x="19224" y="0"/>
                    <a:pt x="19161" y="64"/>
                    <a:pt x="19161" y="127"/>
                  </a:cubicBezTo>
                  <a:cubicBezTo>
                    <a:pt x="19161" y="190"/>
                    <a:pt x="19224" y="254"/>
                    <a:pt x="19287" y="254"/>
                  </a:cubicBezTo>
                  <a:lnTo>
                    <a:pt x="19826" y="254"/>
                  </a:lnTo>
                  <a:cubicBezTo>
                    <a:pt x="19889" y="254"/>
                    <a:pt x="19952" y="190"/>
                    <a:pt x="19952" y="127"/>
                  </a:cubicBezTo>
                  <a:cubicBezTo>
                    <a:pt x="19952" y="64"/>
                    <a:pt x="19889" y="0"/>
                    <a:pt x="19826" y="0"/>
                  </a:cubicBezTo>
                  <a:close/>
                  <a:moveTo>
                    <a:pt x="20902" y="0"/>
                  </a:moveTo>
                  <a:cubicBezTo>
                    <a:pt x="20807" y="0"/>
                    <a:pt x="20744" y="64"/>
                    <a:pt x="20744" y="127"/>
                  </a:cubicBezTo>
                  <a:cubicBezTo>
                    <a:pt x="20744" y="190"/>
                    <a:pt x="20807" y="254"/>
                    <a:pt x="20902" y="254"/>
                  </a:cubicBezTo>
                  <a:lnTo>
                    <a:pt x="21409" y="254"/>
                  </a:lnTo>
                  <a:cubicBezTo>
                    <a:pt x="21504" y="254"/>
                    <a:pt x="21536" y="190"/>
                    <a:pt x="21567" y="127"/>
                  </a:cubicBezTo>
                  <a:cubicBezTo>
                    <a:pt x="21567" y="64"/>
                    <a:pt x="21504" y="0"/>
                    <a:pt x="21409" y="0"/>
                  </a:cubicBezTo>
                  <a:close/>
                  <a:moveTo>
                    <a:pt x="22486" y="0"/>
                  </a:moveTo>
                  <a:cubicBezTo>
                    <a:pt x="22391" y="0"/>
                    <a:pt x="22359" y="64"/>
                    <a:pt x="22359" y="127"/>
                  </a:cubicBezTo>
                  <a:cubicBezTo>
                    <a:pt x="22359" y="190"/>
                    <a:pt x="22391" y="254"/>
                    <a:pt x="22486" y="254"/>
                  </a:cubicBezTo>
                  <a:lnTo>
                    <a:pt x="23024" y="254"/>
                  </a:lnTo>
                  <a:cubicBezTo>
                    <a:pt x="23088" y="254"/>
                    <a:pt x="23151" y="190"/>
                    <a:pt x="23151" y="127"/>
                  </a:cubicBezTo>
                  <a:cubicBezTo>
                    <a:pt x="23151" y="64"/>
                    <a:pt x="23088" y="0"/>
                    <a:pt x="23024" y="0"/>
                  </a:cubicBezTo>
                  <a:close/>
                  <a:moveTo>
                    <a:pt x="24069" y="0"/>
                  </a:moveTo>
                  <a:cubicBezTo>
                    <a:pt x="24006" y="0"/>
                    <a:pt x="23943" y="64"/>
                    <a:pt x="23943" y="127"/>
                  </a:cubicBezTo>
                  <a:cubicBezTo>
                    <a:pt x="23943" y="190"/>
                    <a:pt x="24006" y="254"/>
                    <a:pt x="24069" y="254"/>
                  </a:cubicBezTo>
                  <a:lnTo>
                    <a:pt x="24608" y="254"/>
                  </a:lnTo>
                  <a:cubicBezTo>
                    <a:pt x="24671" y="254"/>
                    <a:pt x="24734" y="190"/>
                    <a:pt x="24734" y="127"/>
                  </a:cubicBezTo>
                  <a:cubicBezTo>
                    <a:pt x="24734" y="64"/>
                    <a:pt x="24671" y="0"/>
                    <a:pt x="24608" y="0"/>
                  </a:cubicBezTo>
                  <a:close/>
                  <a:moveTo>
                    <a:pt x="25684" y="0"/>
                  </a:moveTo>
                  <a:cubicBezTo>
                    <a:pt x="25589" y="0"/>
                    <a:pt x="25526" y="64"/>
                    <a:pt x="25526" y="127"/>
                  </a:cubicBezTo>
                  <a:cubicBezTo>
                    <a:pt x="25526" y="190"/>
                    <a:pt x="25589" y="254"/>
                    <a:pt x="25684" y="254"/>
                  </a:cubicBezTo>
                  <a:lnTo>
                    <a:pt x="26191" y="254"/>
                  </a:lnTo>
                  <a:cubicBezTo>
                    <a:pt x="26286" y="254"/>
                    <a:pt x="26349" y="190"/>
                    <a:pt x="26349" y="127"/>
                  </a:cubicBezTo>
                  <a:cubicBezTo>
                    <a:pt x="26349" y="64"/>
                    <a:pt x="26286" y="0"/>
                    <a:pt x="26191" y="0"/>
                  </a:cubicBezTo>
                  <a:close/>
                  <a:moveTo>
                    <a:pt x="27268" y="0"/>
                  </a:moveTo>
                  <a:cubicBezTo>
                    <a:pt x="27205" y="0"/>
                    <a:pt x="27141" y="64"/>
                    <a:pt x="27141" y="127"/>
                  </a:cubicBezTo>
                  <a:cubicBezTo>
                    <a:pt x="27141" y="190"/>
                    <a:pt x="27205" y="254"/>
                    <a:pt x="27268" y="254"/>
                  </a:cubicBezTo>
                  <a:lnTo>
                    <a:pt x="27806" y="254"/>
                  </a:lnTo>
                  <a:cubicBezTo>
                    <a:pt x="27870" y="254"/>
                    <a:pt x="27933" y="190"/>
                    <a:pt x="27933" y="127"/>
                  </a:cubicBezTo>
                  <a:cubicBezTo>
                    <a:pt x="27933" y="64"/>
                    <a:pt x="27870" y="0"/>
                    <a:pt x="27806" y="0"/>
                  </a:cubicBezTo>
                  <a:close/>
                  <a:moveTo>
                    <a:pt x="28883" y="0"/>
                  </a:moveTo>
                  <a:cubicBezTo>
                    <a:pt x="28788" y="0"/>
                    <a:pt x="28725" y="64"/>
                    <a:pt x="28725" y="127"/>
                  </a:cubicBezTo>
                  <a:cubicBezTo>
                    <a:pt x="28725" y="190"/>
                    <a:pt x="28788" y="254"/>
                    <a:pt x="28883" y="254"/>
                  </a:cubicBezTo>
                  <a:lnTo>
                    <a:pt x="29390" y="254"/>
                  </a:lnTo>
                  <a:cubicBezTo>
                    <a:pt x="29485" y="254"/>
                    <a:pt x="29548" y="190"/>
                    <a:pt x="29548" y="127"/>
                  </a:cubicBezTo>
                  <a:cubicBezTo>
                    <a:pt x="29548" y="64"/>
                    <a:pt x="29485" y="0"/>
                    <a:pt x="29390" y="0"/>
                  </a:cubicBezTo>
                  <a:close/>
                  <a:moveTo>
                    <a:pt x="30466" y="0"/>
                  </a:moveTo>
                  <a:cubicBezTo>
                    <a:pt x="30403" y="0"/>
                    <a:pt x="30340" y="64"/>
                    <a:pt x="30340" y="127"/>
                  </a:cubicBezTo>
                  <a:cubicBezTo>
                    <a:pt x="30340" y="190"/>
                    <a:pt x="30403" y="254"/>
                    <a:pt x="30466" y="254"/>
                  </a:cubicBezTo>
                  <a:lnTo>
                    <a:pt x="31005" y="254"/>
                  </a:lnTo>
                  <a:cubicBezTo>
                    <a:pt x="31068" y="254"/>
                    <a:pt x="31131" y="190"/>
                    <a:pt x="31131" y="127"/>
                  </a:cubicBezTo>
                  <a:cubicBezTo>
                    <a:pt x="31131" y="64"/>
                    <a:pt x="31068" y="0"/>
                    <a:pt x="31005" y="0"/>
                  </a:cubicBezTo>
                  <a:close/>
                  <a:moveTo>
                    <a:pt x="32050" y="0"/>
                  </a:moveTo>
                  <a:cubicBezTo>
                    <a:pt x="31987" y="0"/>
                    <a:pt x="31923" y="64"/>
                    <a:pt x="31923" y="127"/>
                  </a:cubicBezTo>
                  <a:cubicBezTo>
                    <a:pt x="31923" y="190"/>
                    <a:pt x="31987" y="254"/>
                    <a:pt x="32050" y="254"/>
                  </a:cubicBezTo>
                  <a:lnTo>
                    <a:pt x="32588" y="254"/>
                  </a:lnTo>
                  <a:cubicBezTo>
                    <a:pt x="32652" y="254"/>
                    <a:pt x="32715" y="190"/>
                    <a:pt x="32715" y="127"/>
                  </a:cubicBezTo>
                  <a:cubicBezTo>
                    <a:pt x="32715" y="64"/>
                    <a:pt x="32683" y="0"/>
                    <a:pt x="32588" y="0"/>
                  </a:cubicBezTo>
                  <a:close/>
                  <a:moveTo>
                    <a:pt x="33665" y="0"/>
                  </a:moveTo>
                  <a:cubicBezTo>
                    <a:pt x="33570" y="0"/>
                    <a:pt x="33538" y="64"/>
                    <a:pt x="33538" y="127"/>
                  </a:cubicBezTo>
                  <a:cubicBezTo>
                    <a:pt x="33538" y="190"/>
                    <a:pt x="33570" y="254"/>
                    <a:pt x="33665" y="254"/>
                  </a:cubicBezTo>
                  <a:lnTo>
                    <a:pt x="34203" y="254"/>
                  </a:lnTo>
                  <a:cubicBezTo>
                    <a:pt x="34267" y="254"/>
                    <a:pt x="34330" y="190"/>
                    <a:pt x="34330" y="127"/>
                  </a:cubicBezTo>
                  <a:cubicBezTo>
                    <a:pt x="34330" y="64"/>
                    <a:pt x="34267" y="0"/>
                    <a:pt x="34203" y="0"/>
                  </a:cubicBezTo>
                  <a:close/>
                  <a:moveTo>
                    <a:pt x="35248" y="0"/>
                  </a:moveTo>
                  <a:cubicBezTo>
                    <a:pt x="35185" y="0"/>
                    <a:pt x="35122" y="64"/>
                    <a:pt x="35122" y="127"/>
                  </a:cubicBezTo>
                  <a:cubicBezTo>
                    <a:pt x="35122" y="190"/>
                    <a:pt x="35185" y="254"/>
                    <a:pt x="35248" y="254"/>
                  </a:cubicBezTo>
                  <a:lnTo>
                    <a:pt x="35787" y="254"/>
                  </a:lnTo>
                  <a:cubicBezTo>
                    <a:pt x="35850" y="254"/>
                    <a:pt x="35914" y="190"/>
                    <a:pt x="35914" y="127"/>
                  </a:cubicBezTo>
                  <a:cubicBezTo>
                    <a:pt x="35914" y="64"/>
                    <a:pt x="35850" y="0"/>
                    <a:pt x="35787" y="0"/>
                  </a:cubicBezTo>
                  <a:close/>
                  <a:moveTo>
                    <a:pt x="36864" y="0"/>
                  </a:moveTo>
                  <a:cubicBezTo>
                    <a:pt x="36769" y="0"/>
                    <a:pt x="36705" y="64"/>
                    <a:pt x="36705" y="127"/>
                  </a:cubicBezTo>
                  <a:cubicBezTo>
                    <a:pt x="36705" y="190"/>
                    <a:pt x="36769" y="254"/>
                    <a:pt x="36864" y="254"/>
                  </a:cubicBezTo>
                  <a:lnTo>
                    <a:pt x="37370" y="254"/>
                  </a:lnTo>
                  <a:cubicBezTo>
                    <a:pt x="37465" y="254"/>
                    <a:pt x="37529" y="190"/>
                    <a:pt x="37529" y="127"/>
                  </a:cubicBezTo>
                  <a:cubicBezTo>
                    <a:pt x="37529" y="64"/>
                    <a:pt x="37465" y="0"/>
                    <a:pt x="37370" y="0"/>
                  </a:cubicBezTo>
                  <a:close/>
                  <a:moveTo>
                    <a:pt x="38447" y="0"/>
                  </a:moveTo>
                  <a:cubicBezTo>
                    <a:pt x="38384" y="0"/>
                    <a:pt x="38320" y="64"/>
                    <a:pt x="38320" y="127"/>
                  </a:cubicBezTo>
                  <a:cubicBezTo>
                    <a:pt x="38320" y="190"/>
                    <a:pt x="38384" y="254"/>
                    <a:pt x="38447" y="254"/>
                  </a:cubicBezTo>
                  <a:lnTo>
                    <a:pt x="38985" y="254"/>
                  </a:lnTo>
                  <a:cubicBezTo>
                    <a:pt x="39049" y="254"/>
                    <a:pt x="39112" y="190"/>
                    <a:pt x="39112" y="127"/>
                  </a:cubicBezTo>
                  <a:cubicBezTo>
                    <a:pt x="39112" y="64"/>
                    <a:pt x="39049" y="0"/>
                    <a:pt x="38985" y="0"/>
                  </a:cubicBezTo>
                  <a:close/>
                  <a:moveTo>
                    <a:pt x="40062" y="0"/>
                  </a:moveTo>
                  <a:cubicBezTo>
                    <a:pt x="39967" y="0"/>
                    <a:pt x="39904" y="64"/>
                    <a:pt x="39904" y="127"/>
                  </a:cubicBezTo>
                  <a:cubicBezTo>
                    <a:pt x="39904" y="190"/>
                    <a:pt x="39967" y="254"/>
                    <a:pt x="40062" y="254"/>
                  </a:cubicBezTo>
                  <a:lnTo>
                    <a:pt x="40569" y="254"/>
                  </a:lnTo>
                  <a:cubicBezTo>
                    <a:pt x="40664" y="254"/>
                    <a:pt x="40696" y="190"/>
                    <a:pt x="40727" y="127"/>
                  </a:cubicBezTo>
                  <a:cubicBezTo>
                    <a:pt x="40727" y="64"/>
                    <a:pt x="40664" y="0"/>
                    <a:pt x="40569" y="0"/>
                  </a:cubicBezTo>
                  <a:close/>
                  <a:moveTo>
                    <a:pt x="41646" y="0"/>
                  </a:moveTo>
                  <a:cubicBezTo>
                    <a:pt x="41551" y="0"/>
                    <a:pt x="41519" y="64"/>
                    <a:pt x="41519" y="127"/>
                  </a:cubicBezTo>
                  <a:cubicBezTo>
                    <a:pt x="41519" y="190"/>
                    <a:pt x="41551" y="254"/>
                    <a:pt x="41646" y="254"/>
                  </a:cubicBezTo>
                  <a:lnTo>
                    <a:pt x="42184" y="254"/>
                  </a:lnTo>
                  <a:cubicBezTo>
                    <a:pt x="42247" y="254"/>
                    <a:pt x="42311" y="190"/>
                    <a:pt x="42311" y="127"/>
                  </a:cubicBezTo>
                  <a:cubicBezTo>
                    <a:pt x="42311" y="64"/>
                    <a:pt x="42247" y="0"/>
                    <a:pt x="42184" y="0"/>
                  </a:cubicBezTo>
                  <a:close/>
                  <a:moveTo>
                    <a:pt x="43229" y="0"/>
                  </a:moveTo>
                  <a:cubicBezTo>
                    <a:pt x="43166" y="0"/>
                    <a:pt x="43102" y="64"/>
                    <a:pt x="43102" y="127"/>
                  </a:cubicBezTo>
                  <a:cubicBezTo>
                    <a:pt x="43102" y="190"/>
                    <a:pt x="43166" y="254"/>
                    <a:pt x="43229" y="254"/>
                  </a:cubicBezTo>
                  <a:lnTo>
                    <a:pt x="43767" y="254"/>
                  </a:lnTo>
                  <a:cubicBezTo>
                    <a:pt x="43831" y="254"/>
                    <a:pt x="43894" y="190"/>
                    <a:pt x="43894" y="127"/>
                  </a:cubicBezTo>
                  <a:cubicBezTo>
                    <a:pt x="43894" y="64"/>
                    <a:pt x="43831" y="0"/>
                    <a:pt x="4376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29"/>
            <p:cNvSpPr/>
            <p:nvPr/>
          </p:nvSpPr>
          <p:spPr>
            <a:xfrm>
              <a:off x="5001925" y="2047950"/>
              <a:ext cx="1097375" cy="6350"/>
            </a:xfrm>
            <a:custGeom>
              <a:avLst/>
              <a:gdLst/>
              <a:ahLst/>
              <a:cxnLst/>
              <a:rect l="l" t="t" r="r" b="b"/>
              <a:pathLst>
                <a:path w="43895" h="254" extrusionOk="0">
                  <a:moveTo>
                    <a:pt x="127" y="0"/>
                  </a:moveTo>
                  <a:cubicBezTo>
                    <a:pt x="64" y="0"/>
                    <a:pt x="1" y="63"/>
                    <a:pt x="1" y="127"/>
                  </a:cubicBezTo>
                  <a:cubicBezTo>
                    <a:pt x="1" y="190"/>
                    <a:pt x="64" y="253"/>
                    <a:pt x="127" y="253"/>
                  </a:cubicBezTo>
                  <a:lnTo>
                    <a:pt x="666" y="253"/>
                  </a:lnTo>
                  <a:cubicBezTo>
                    <a:pt x="729" y="253"/>
                    <a:pt x="793" y="190"/>
                    <a:pt x="793" y="127"/>
                  </a:cubicBezTo>
                  <a:cubicBezTo>
                    <a:pt x="793" y="63"/>
                    <a:pt x="729" y="0"/>
                    <a:pt x="666" y="0"/>
                  </a:cubicBezTo>
                  <a:close/>
                  <a:moveTo>
                    <a:pt x="1743" y="0"/>
                  </a:moveTo>
                  <a:cubicBezTo>
                    <a:pt x="1648" y="0"/>
                    <a:pt x="1584" y="63"/>
                    <a:pt x="1584" y="127"/>
                  </a:cubicBezTo>
                  <a:cubicBezTo>
                    <a:pt x="1584" y="190"/>
                    <a:pt x="1648" y="253"/>
                    <a:pt x="1743" y="253"/>
                  </a:cubicBezTo>
                  <a:lnTo>
                    <a:pt x="2249" y="253"/>
                  </a:lnTo>
                  <a:cubicBezTo>
                    <a:pt x="2344" y="253"/>
                    <a:pt x="2376" y="190"/>
                    <a:pt x="2408" y="127"/>
                  </a:cubicBezTo>
                  <a:cubicBezTo>
                    <a:pt x="2408" y="63"/>
                    <a:pt x="2344" y="0"/>
                    <a:pt x="2249" y="0"/>
                  </a:cubicBezTo>
                  <a:close/>
                  <a:moveTo>
                    <a:pt x="3326" y="0"/>
                  </a:moveTo>
                  <a:cubicBezTo>
                    <a:pt x="3263" y="0"/>
                    <a:pt x="3199" y="63"/>
                    <a:pt x="3199" y="127"/>
                  </a:cubicBezTo>
                  <a:cubicBezTo>
                    <a:pt x="3199" y="190"/>
                    <a:pt x="3263" y="253"/>
                    <a:pt x="3326" y="253"/>
                  </a:cubicBezTo>
                  <a:lnTo>
                    <a:pt x="3864" y="253"/>
                  </a:lnTo>
                  <a:cubicBezTo>
                    <a:pt x="3928" y="253"/>
                    <a:pt x="3991" y="190"/>
                    <a:pt x="3991" y="127"/>
                  </a:cubicBezTo>
                  <a:cubicBezTo>
                    <a:pt x="3991" y="63"/>
                    <a:pt x="3928" y="0"/>
                    <a:pt x="3864" y="0"/>
                  </a:cubicBezTo>
                  <a:close/>
                  <a:moveTo>
                    <a:pt x="4909" y="0"/>
                  </a:moveTo>
                  <a:cubicBezTo>
                    <a:pt x="4846" y="0"/>
                    <a:pt x="4783" y="63"/>
                    <a:pt x="4783" y="127"/>
                  </a:cubicBezTo>
                  <a:cubicBezTo>
                    <a:pt x="4783" y="190"/>
                    <a:pt x="4846" y="253"/>
                    <a:pt x="4909" y="253"/>
                  </a:cubicBezTo>
                  <a:lnTo>
                    <a:pt x="5448" y="253"/>
                  </a:lnTo>
                  <a:cubicBezTo>
                    <a:pt x="5511" y="253"/>
                    <a:pt x="5575" y="190"/>
                    <a:pt x="5575" y="127"/>
                  </a:cubicBezTo>
                  <a:cubicBezTo>
                    <a:pt x="5575" y="63"/>
                    <a:pt x="5511" y="0"/>
                    <a:pt x="5448" y="0"/>
                  </a:cubicBezTo>
                  <a:close/>
                  <a:moveTo>
                    <a:pt x="6525" y="0"/>
                  </a:moveTo>
                  <a:cubicBezTo>
                    <a:pt x="6430" y="0"/>
                    <a:pt x="6398" y="63"/>
                    <a:pt x="6398" y="127"/>
                  </a:cubicBezTo>
                  <a:cubicBezTo>
                    <a:pt x="6398" y="190"/>
                    <a:pt x="6430" y="253"/>
                    <a:pt x="6525" y="253"/>
                  </a:cubicBezTo>
                  <a:lnTo>
                    <a:pt x="7063" y="253"/>
                  </a:lnTo>
                  <a:cubicBezTo>
                    <a:pt x="7126" y="253"/>
                    <a:pt x="7190" y="190"/>
                    <a:pt x="7190" y="127"/>
                  </a:cubicBezTo>
                  <a:cubicBezTo>
                    <a:pt x="7190" y="63"/>
                    <a:pt x="7126" y="0"/>
                    <a:pt x="7063" y="0"/>
                  </a:cubicBezTo>
                  <a:close/>
                  <a:moveTo>
                    <a:pt x="8108" y="0"/>
                  </a:moveTo>
                  <a:cubicBezTo>
                    <a:pt x="8045" y="0"/>
                    <a:pt x="7981" y="63"/>
                    <a:pt x="7981" y="127"/>
                  </a:cubicBezTo>
                  <a:cubicBezTo>
                    <a:pt x="7981" y="190"/>
                    <a:pt x="8045" y="253"/>
                    <a:pt x="8108" y="253"/>
                  </a:cubicBezTo>
                  <a:lnTo>
                    <a:pt x="8646" y="253"/>
                  </a:lnTo>
                  <a:cubicBezTo>
                    <a:pt x="8710" y="253"/>
                    <a:pt x="8773" y="190"/>
                    <a:pt x="8773" y="127"/>
                  </a:cubicBezTo>
                  <a:cubicBezTo>
                    <a:pt x="8773" y="63"/>
                    <a:pt x="8710" y="0"/>
                    <a:pt x="8646" y="0"/>
                  </a:cubicBezTo>
                  <a:close/>
                  <a:moveTo>
                    <a:pt x="9723" y="0"/>
                  </a:moveTo>
                  <a:cubicBezTo>
                    <a:pt x="9628" y="0"/>
                    <a:pt x="9565" y="63"/>
                    <a:pt x="9565" y="127"/>
                  </a:cubicBezTo>
                  <a:cubicBezTo>
                    <a:pt x="9565" y="190"/>
                    <a:pt x="9628" y="253"/>
                    <a:pt x="9723" y="253"/>
                  </a:cubicBezTo>
                  <a:lnTo>
                    <a:pt x="10230" y="253"/>
                  </a:lnTo>
                  <a:cubicBezTo>
                    <a:pt x="10325" y="253"/>
                    <a:pt x="10388" y="190"/>
                    <a:pt x="10388" y="127"/>
                  </a:cubicBezTo>
                  <a:cubicBezTo>
                    <a:pt x="10388" y="63"/>
                    <a:pt x="10325" y="0"/>
                    <a:pt x="10230" y="0"/>
                  </a:cubicBezTo>
                  <a:close/>
                  <a:moveTo>
                    <a:pt x="11307" y="0"/>
                  </a:moveTo>
                  <a:cubicBezTo>
                    <a:pt x="11243" y="0"/>
                    <a:pt x="11180" y="63"/>
                    <a:pt x="11180" y="127"/>
                  </a:cubicBezTo>
                  <a:cubicBezTo>
                    <a:pt x="11180" y="190"/>
                    <a:pt x="11243" y="253"/>
                    <a:pt x="11307" y="253"/>
                  </a:cubicBezTo>
                  <a:lnTo>
                    <a:pt x="11845" y="253"/>
                  </a:lnTo>
                  <a:cubicBezTo>
                    <a:pt x="11908" y="253"/>
                    <a:pt x="11972" y="190"/>
                    <a:pt x="11972" y="127"/>
                  </a:cubicBezTo>
                  <a:cubicBezTo>
                    <a:pt x="11972" y="63"/>
                    <a:pt x="11908" y="0"/>
                    <a:pt x="11845" y="0"/>
                  </a:cubicBezTo>
                  <a:close/>
                  <a:moveTo>
                    <a:pt x="12890" y="0"/>
                  </a:moveTo>
                  <a:cubicBezTo>
                    <a:pt x="12827" y="0"/>
                    <a:pt x="12763" y="63"/>
                    <a:pt x="12763" y="127"/>
                  </a:cubicBezTo>
                  <a:cubicBezTo>
                    <a:pt x="12763" y="190"/>
                    <a:pt x="12827" y="253"/>
                    <a:pt x="12890" y="253"/>
                  </a:cubicBezTo>
                  <a:lnTo>
                    <a:pt x="13428" y="253"/>
                  </a:lnTo>
                  <a:cubicBezTo>
                    <a:pt x="13492" y="253"/>
                    <a:pt x="13555" y="190"/>
                    <a:pt x="13555" y="127"/>
                  </a:cubicBezTo>
                  <a:cubicBezTo>
                    <a:pt x="13555" y="63"/>
                    <a:pt x="13523" y="0"/>
                    <a:pt x="13428" y="0"/>
                  </a:cubicBezTo>
                  <a:close/>
                  <a:moveTo>
                    <a:pt x="14505" y="0"/>
                  </a:moveTo>
                  <a:cubicBezTo>
                    <a:pt x="14410" y="0"/>
                    <a:pt x="14379" y="63"/>
                    <a:pt x="14379" y="127"/>
                  </a:cubicBezTo>
                  <a:cubicBezTo>
                    <a:pt x="14379" y="190"/>
                    <a:pt x="14410" y="253"/>
                    <a:pt x="14505" y="253"/>
                  </a:cubicBezTo>
                  <a:lnTo>
                    <a:pt x="15044" y="253"/>
                  </a:lnTo>
                  <a:cubicBezTo>
                    <a:pt x="15107" y="253"/>
                    <a:pt x="15170" y="190"/>
                    <a:pt x="15170" y="127"/>
                  </a:cubicBezTo>
                  <a:cubicBezTo>
                    <a:pt x="15170" y="63"/>
                    <a:pt x="15107" y="0"/>
                    <a:pt x="15044" y="0"/>
                  </a:cubicBezTo>
                  <a:close/>
                  <a:moveTo>
                    <a:pt x="16089" y="0"/>
                  </a:moveTo>
                  <a:cubicBezTo>
                    <a:pt x="16025" y="0"/>
                    <a:pt x="15962" y="63"/>
                    <a:pt x="15962" y="127"/>
                  </a:cubicBezTo>
                  <a:cubicBezTo>
                    <a:pt x="15962" y="190"/>
                    <a:pt x="16025" y="253"/>
                    <a:pt x="16089" y="253"/>
                  </a:cubicBezTo>
                  <a:lnTo>
                    <a:pt x="16627" y="253"/>
                  </a:lnTo>
                  <a:cubicBezTo>
                    <a:pt x="16690" y="253"/>
                    <a:pt x="16754" y="190"/>
                    <a:pt x="16754" y="127"/>
                  </a:cubicBezTo>
                  <a:cubicBezTo>
                    <a:pt x="16754" y="63"/>
                    <a:pt x="16690" y="0"/>
                    <a:pt x="16627" y="0"/>
                  </a:cubicBezTo>
                  <a:close/>
                  <a:moveTo>
                    <a:pt x="17704" y="0"/>
                  </a:moveTo>
                  <a:cubicBezTo>
                    <a:pt x="17609" y="0"/>
                    <a:pt x="17545" y="63"/>
                    <a:pt x="17545" y="127"/>
                  </a:cubicBezTo>
                  <a:cubicBezTo>
                    <a:pt x="17545" y="190"/>
                    <a:pt x="17609" y="253"/>
                    <a:pt x="17704" y="253"/>
                  </a:cubicBezTo>
                  <a:lnTo>
                    <a:pt x="18211" y="253"/>
                  </a:lnTo>
                  <a:cubicBezTo>
                    <a:pt x="18306" y="253"/>
                    <a:pt x="18369" y="190"/>
                    <a:pt x="18369" y="127"/>
                  </a:cubicBezTo>
                  <a:cubicBezTo>
                    <a:pt x="18369" y="63"/>
                    <a:pt x="18306" y="0"/>
                    <a:pt x="18211" y="0"/>
                  </a:cubicBezTo>
                  <a:close/>
                  <a:moveTo>
                    <a:pt x="19287" y="0"/>
                  </a:moveTo>
                  <a:cubicBezTo>
                    <a:pt x="19224" y="0"/>
                    <a:pt x="19161" y="63"/>
                    <a:pt x="19161" y="127"/>
                  </a:cubicBezTo>
                  <a:cubicBezTo>
                    <a:pt x="19161" y="190"/>
                    <a:pt x="19224" y="253"/>
                    <a:pt x="19287" y="253"/>
                  </a:cubicBezTo>
                  <a:lnTo>
                    <a:pt x="19826" y="253"/>
                  </a:lnTo>
                  <a:cubicBezTo>
                    <a:pt x="19889" y="253"/>
                    <a:pt x="19952" y="190"/>
                    <a:pt x="19952" y="127"/>
                  </a:cubicBezTo>
                  <a:cubicBezTo>
                    <a:pt x="19952" y="63"/>
                    <a:pt x="19889" y="0"/>
                    <a:pt x="19826" y="0"/>
                  </a:cubicBezTo>
                  <a:close/>
                  <a:moveTo>
                    <a:pt x="20902" y="0"/>
                  </a:moveTo>
                  <a:cubicBezTo>
                    <a:pt x="20807" y="0"/>
                    <a:pt x="20744" y="63"/>
                    <a:pt x="20744" y="127"/>
                  </a:cubicBezTo>
                  <a:cubicBezTo>
                    <a:pt x="20744" y="190"/>
                    <a:pt x="20807" y="253"/>
                    <a:pt x="20902" y="253"/>
                  </a:cubicBezTo>
                  <a:lnTo>
                    <a:pt x="21409" y="253"/>
                  </a:lnTo>
                  <a:cubicBezTo>
                    <a:pt x="21504" y="253"/>
                    <a:pt x="21536" y="190"/>
                    <a:pt x="21567" y="127"/>
                  </a:cubicBezTo>
                  <a:cubicBezTo>
                    <a:pt x="21567" y="63"/>
                    <a:pt x="21504" y="0"/>
                    <a:pt x="21409" y="0"/>
                  </a:cubicBezTo>
                  <a:close/>
                  <a:moveTo>
                    <a:pt x="22486" y="0"/>
                  </a:moveTo>
                  <a:cubicBezTo>
                    <a:pt x="22391" y="0"/>
                    <a:pt x="22359" y="63"/>
                    <a:pt x="22359" y="127"/>
                  </a:cubicBezTo>
                  <a:cubicBezTo>
                    <a:pt x="22359" y="190"/>
                    <a:pt x="22391" y="253"/>
                    <a:pt x="22486" y="253"/>
                  </a:cubicBezTo>
                  <a:lnTo>
                    <a:pt x="23024" y="253"/>
                  </a:lnTo>
                  <a:cubicBezTo>
                    <a:pt x="23088" y="253"/>
                    <a:pt x="23151" y="190"/>
                    <a:pt x="23151" y="127"/>
                  </a:cubicBezTo>
                  <a:cubicBezTo>
                    <a:pt x="23151" y="63"/>
                    <a:pt x="23088" y="0"/>
                    <a:pt x="23024" y="0"/>
                  </a:cubicBezTo>
                  <a:close/>
                  <a:moveTo>
                    <a:pt x="24069" y="0"/>
                  </a:moveTo>
                  <a:cubicBezTo>
                    <a:pt x="24006" y="0"/>
                    <a:pt x="23943" y="63"/>
                    <a:pt x="23943" y="127"/>
                  </a:cubicBezTo>
                  <a:cubicBezTo>
                    <a:pt x="23943" y="190"/>
                    <a:pt x="24006" y="253"/>
                    <a:pt x="24069" y="253"/>
                  </a:cubicBezTo>
                  <a:lnTo>
                    <a:pt x="24608" y="253"/>
                  </a:lnTo>
                  <a:cubicBezTo>
                    <a:pt x="24671" y="253"/>
                    <a:pt x="24734" y="190"/>
                    <a:pt x="24734" y="127"/>
                  </a:cubicBezTo>
                  <a:cubicBezTo>
                    <a:pt x="24734" y="63"/>
                    <a:pt x="24671" y="0"/>
                    <a:pt x="24608" y="0"/>
                  </a:cubicBezTo>
                  <a:close/>
                  <a:moveTo>
                    <a:pt x="25684" y="0"/>
                  </a:moveTo>
                  <a:cubicBezTo>
                    <a:pt x="25589" y="0"/>
                    <a:pt x="25526" y="63"/>
                    <a:pt x="25526" y="127"/>
                  </a:cubicBezTo>
                  <a:cubicBezTo>
                    <a:pt x="25526" y="190"/>
                    <a:pt x="25589" y="253"/>
                    <a:pt x="25684" y="253"/>
                  </a:cubicBezTo>
                  <a:lnTo>
                    <a:pt x="26191" y="253"/>
                  </a:lnTo>
                  <a:cubicBezTo>
                    <a:pt x="26286" y="253"/>
                    <a:pt x="26349" y="190"/>
                    <a:pt x="26349" y="127"/>
                  </a:cubicBezTo>
                  <a:cubicBezTo>
                    <a:pt x="26349" y="63"/>
                    <a:pt x="26286" y="0"/>
                    <a:pt x="26191" y="0"/>
                  </a:cubicBezTo>
                  <a:close/>
                  <a:moveTo>
                    <a:pt x="27268" y="0"/>
                  </a:moveTo>
                  <a:cubicBezTo>
                    <a:pt x="27205" y="0"/>
                    <a:pt x="27141" y="63"/>
                    <a:pt x="27141" y="127"/>
                  </a:cubicBezTo>
                  <a:cubicBezTo>
                    <a:pt x="27141" y="190"/>
                    <a:pt x="27205" y="253"/>
                    <a:pt x="27268" y="253"/>
                  </a:cubicBezTo>
                  <a:lnTo>
                    <a:pt x="27806" y="253"/>
                  </a:lnTo>
                  <a:cubicBezTo>
                    <a:pt x="27870" y="253"/>
                    <a:pt x="27933" y="190"/>
                    <a:pt x="27933" y="127"/>
                  </a:cubicBezTo>
                  <a:cubicBezTo>
                    <a:pt x="27933" y="63"/>
                    <a:pt x="27870" y="0"/>
                    <a:pt x="27806" y="0"/>
                  </a:cubicBezTo>
                  <a:close/>
                  <a:moveTo>
                    <a:pt x="28883" y="0"/>
                  </a:moveTo>
                  <a:cubicBezTo>
                    <a:pt x="28788" y="0"/>
                    <a:pt x="28725" y="63"/>
                    <a:pt x="28725" y="127"/>
                  </a:cubicBezTo>
                  <a:cubicBezTo>
                    <a:pt x="28725" y="190"/>
                    <a:pt x="28788" y="253"/>
                    <a:pt x="28883" y="253"/>
                  </a:cubicBezTo>
                  <a:lnTo>
                    <a:pt x="29390" y="253"/>
                  </a:lnTo>
                  <a:cubicBezTo>
                    <a:pt x="29485" y="253"/>
                    <a:pt x="29548" y="190"/>
                    <a:pt x="29548" y="127"/>
                  </a:cubicBezTo>
                  <a:cubicBezTo>
                    <a:pt x="29548" y="63"/>
                    <a:pt x="29485" y="0"/>
                    <a:pt x="29390" y="0"/>
                  </a:cubicBezTo>
                  <a:close/>
                  <a:moveTo>
                    <a:pt x="30466" y="0"/>
                  </a:moveTo>
                  <a:cubicBezTo>
                    <a:pt x="30403" y="0"/>
                    <a:pt x="30340" y="63"/>
                    <a:pt x="30340" y="127"/>
                  </a:cubicBezTo>
                  <a:cubicBezTo>
                    <a:pt x="30340" y="190"/>
                    <a:pt x="30403" y="253"/>
                    <a:pt x="30466" y="253"/>
                  </a:cubicBezTo>
                  <a:lnTo>
                    <a:pt x="31005" y="253"/>
                  </a:lnTo>
                  <a:cubicBezTo>
                    <a:pt x="31068" y="253"/>
                    <a:pt x="31131" y="190"/>
                    <a:pt x="31131" y="127"/>
                  </a:cubicBezTo>
                  <a:cubicBezTo>
                    <a:pt x="31131" y="63"/>
                    <a:pt x="31068" y="0"/>
                    <a:pt x="31005" y="0"/>
                  </a:cubicBezTo>
                  <a:close/>
                  <a:moveTo>
                    <a:pt x="32050" y="0"/>
                  </a:moveTo>
                  <a:cubicBezTo>
                    <a:pt x="31987" y="0"/>
                    <a:pt x="31923" y="63"/>
                    <a:pt x="31923" y="127"/>
                  </a:cubicBezTo>
                  <a:cubicBezTo>
                    <a:pt x="31923" y="190"/>
                    <a:pt x="31987" y="253"/>
                    <a:pt x="32050" y="253"/>
                  </a:cubicBezTo>
                  <a:lnTo>
                    <a:pt x="32588" y="253"/>
                  </a:lnTo>
                  <a:cubicBezTo>
                    <a:pt x="32652" y="253"/>
                    <a:pt x="32715" y="190"/>
                    <a:pt x="32715" y="127"/>
                  </a:cubicBezTo>
                  <a:cubicBezTo>
                    <a:pt x="32715" y="63"/>
                    <a:pt x="32683" y="0"/>
                    <a:pt x="32588" y="0"/>
                  </a:cubicBezTo>
                  <a:close/>
                  <a:moveTo>
                    <a:pt x="33665" y="0"/>
                  </a:moveTo>
                  <a:cubicBezTo>
                    <a:pt x="33570" y="0"/>
                    <a:pt x="33538" y="63"/>
                    <a:pt x="33538" y="127"/>
                  </a:cubicBezTo>
                  <a:cubicBezTo>
                    <a:pt x="33538" y="190"/>
                    <a:pt x="33570" y="253"/>
                    <a:pt x="33665" y="253"/>
                  </a:cubicBezTo>
                  <a:lnTo>
                    <a:pt x="34203" y="253"/>
                  </a:lnTo>
                  <a:cubicBezTo>
                    <a:pt x="34267" y="253"/>
                    <a:pt x="34330" y="190"/>
                    <a:pt x="34330" y="127"/>
                  </a:cubicBezTo>
                  <a:cubicBezTo>
                    <a:pt x="34330" y="63"/>
                    <a:pt x="34267" y="0"/>
                    <a:pt x="34203" y="0"/>
                  </a:cubicBezTo>
                  <a:close/>
                  <a:moveTo>
                    <a:pt x="35248" y="0"/>
                  </a:moveTo>
                  <a:cubicBezTo>
                    <a:pt x="35185" y="0"/>
                    <a:pt x="35122" y="63"/>
                    <a:pt x="35122" y="127"/>
                  </a:cubicBezTo>
                  <a:cubicBezTo>
                    <a:pt x="35122" y="190"/>
                    <a:pt x="35185" y="253"/>
                    <a:pt x="35248" y="253"/>
                  </a:cubicBezTo>
                  <a:lnTo>
                    <a:pt x="35787" y="253"/>
                  </a:lnTo>
                  <a:cubicBezTo>
                    <a:pt x="35850" y="253"/>
                    <a:pt x="35914" y="190"/>
                    <a:pt x="35914" y="127"/>
                  </a:cubicBezTo>
                  <a:cubicBezTo>
                    <a:pt x="35914" y="63"/>
                    <a:pt x="35850" y="0"/>
                    <a:pt x="35787" y="0"/>
                  </a:cubicBezTo>
                  <a:close/>
                  <a:moveTo>
                    <a:pt x="36864" y="0"/>
                  </a:moveTo>
                  <a:cubicBezTo>
                    <a:pt x="36769" y="0"/>
                    <a:pt x="36705" y="63"/>
                    <a:pt x="36705" y="127"/>
                  </a:cubicBezTo>
                  <a:cubicBezTo>
                    <a:pt x="36705" y="190"/>
                    <a:pt x="36769" y="253"/>
                    <a:pt x="36864" y="253"/>
                  </a:cubicBezTo>
                  <a:lnTo>
                    <a:pt x="37370" y="253"/>
                  </a:lnTo>
                  <a:cubicBezTo>
                    <a:pt x="37465" y="253"/>
                    <a:pt x="37529" y="190"/>
                    <a:pt x="37529" y="127"/>
                  </a:cubicBezTo>
                  <a:cubicBezTo>
                    <a:pt x="37529" y="63"/>
                    <a:pt x="37465" y="0"/>
                    <a:pt x="37370" y="0"/>
                  </a:cubicBezTo>
                  <a:close/>
                  <a:moveTo>
                    <a:pt x="38447" y="0"/>
                  </a:moveTo>
                  <a:cubicBezTo>
                    <a:pt x="38384" y="0"/>
                    <a:pt x="38320" y="63"/>
                    <a:pt x="38320" y="127"/>
                  </a:cubicBezTo>
                  <a:cubicBezTo>
                    <a:pt x="38320" y="190"/>
                    <a:pt x="38384" y="253"/>
                    <a:pt x="38447" y="253"/>
                  </a:cubicBezTo>
                  <a:lnTo>
                    <a:pt x="38985" y="253"/>
                  </a:lnTo>
                  <a:cubicBezTo>
                    <a:pt x="39049" y="253"/>
                    <a:pt x="39112" y="190"/>
                    <a:pt x="39112" y="127"/>
                  </a:cubicBezTo>
                  <a:cubicBezTo>
                    <a:pt x="39112" y="63"/>
                    <a:pt x="39049" y="0"/>
                    <a:pt x="38985" y="0"/>
                  </a:cubicBezTo>
                  <a:close/>
                  <a:moveTo>
                    <a:pt x="40062" y="0"/>
                  </a:moveTo>
                  <a:cubicBezTo>
                    <a:pt x="39967" y="0"/>
                    <a:pt x="39904" y="63"/>
                    <a:pt x="39904" y="127"/>
                  </a:cubicBezTo>
                  <a:cubicBezTo>
                    <a:pt x="39904" y="190"/>
                    <a:pt x="39967" y="253"/>
                    <a:pt x="40062" y="253"/>
                  </a:cubicBezTo>
                  <a:lnTo>
                    <a:pt x="40569" y="253"/>
                  </a:lnTo>
                  <a:cubicBezTo>
                    <a:pt x="40664" y="253"/>
                    <a:pt x="40696" y="190"/>
                    <a:pt x="40727" y="127"/>
                  </a:cubicBezTo>
                  <a:cubicBezTo>
                    <a:pt x="40727" y="63"/>
                    <a:pt x="40664" y="0"/>
                    <a:pt x="40569" y="0"/>
                  </a:cubicBezTo>
                  <a:close/>
                  <a:moveTo>
                    <a:pt x="41646" y="0"/>
                  </a:moveTo>
                  <a:cubicBezTo>
                    <a:pt x="41551" y="0"/>
                    <a:pt x="41519" y="63"/>
                    <a:pt x="41519" y="127"/>
                  </a:cubicBezTo>
                  <a:cubicBezTo>
                    <a:pt x="41519" y="190"/>
                    <a:pt x="41551" y="253"/>
                    <a:pt x="41646" y="253"/>
                  </a:cubicBezTo>
                  <a:lnTo>
                    <a:pt x="42184" y="253"/>
                  </a:lnTo>
                  <a:cubicBezTo>
                    <a:pt x="42247" y="253"/>
                    <a:pt x="42311" y="190"/>
                    <a:pt x="42311" y="127"/>
                  </a:cubicBezTo>
                  <a:cubicBezTo>
                    <a:pt x="42311" y="63"/>
                    <a:pt x="42247" y="0"/>
                    <a:pt x="42184" y="0"/>
                  </a:cubicBezTo>
                  <a:close/>
                  <a:moveTo>
                    <a:pt x="43229" y="0"/>
                  </a:moveTo>
                  <a:cubicBezTo>
                    <a:pt x="43166" y="0"/>
                    <a:pt x="43102" y="63"/>
                    <a:pt x="43102" y="127"/>
                  </a:cubicBezTo>
                  <a:cubicBezTo>
                    <a:pt x="43102" y="190"/>
                    <a:pt x="43166" y="253"/>
                    <a:pt x="43229" y="253"/>
                  </a:cubicBezTo>
                  <a:lnTo>
                    <a:pt x="43767" y="253"/>
                  </a:lnTo>
                  <a:cubicBezTo>
                    <a:pt x="43831" y="253"/>
                    <a:pt x="43894" y="190"/>
                    <a:pt x="43894" y="127"/>
                  </a:cubicBezTo>
                  <a:cubicBezTo>
                    <a:pt x="43894" y="63"/>
                    <a:pt x="43831" y="0"/>
                    <a:pt x="4376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29"/>
            <p:cNvSpPr/>
            <p:nvPr/>
          </p:nvSpPr>
          <p:spPr>
            <a:xfrm>
              <a:off x="2693250" y="2047950"/>
              <a:ext cx="2288925" cy="2074325"/>
            </a:xfrm>
            <a:custGeom>
              <a:avLst/>
              <a:gdLst/>
              <a:ahLst/>
              <a:cxnLst/>
              <a:rect l="l" t="t" r="r" b="b"/>
              <a:pathLst>
                <a:path w="91557" h="82973" extrusionOk="0">
                  <a:moveTo>
                    <a:pt x="12320" y="0"/>
                  </a:moveTo>
                  <a:cubicBezTo>
                    <a:pt x="12257" y="0"/>
                    <a:pt x="12193" y="63"/>
                    <a:pt x="12193" y="127"/>
                  </a:cubicBezTo>
                  <a:cubicBezTo>
                    <a:pt x="12225" y="190"/>
                    <a:pt x="12257" y="253"/>
                    <a:pt x="12352" y="253"/>
                  </a:cubicBezTo>
                  <a:lnTo>
                    <a:pt x="12858" y="253"/>
                  </a:lnTo>
                  <a:cubicBezTo>
                    <a:pt x="12953" y="253"/>
                    <a:pt x="13017" y="190"/>
                    <a:pt x="13017" y="127"/>
                  </a:cubicBezTo>
                  <a:cubicBezTo>
                    <a:pt x="13017" y="63"/>
                    <a:pt x="12953" y="0"/>
                    <a:pt x="12858" y="0"/>
                  </a:cubicBezTo>
                  <a:close/>
                  <a:moveTo>
                    <a:pt x="13935" y="0"/>
                  </a:moveTo>
                  <a:cubicBezTo>
                    <a:pt x="13872" y="0"/>
                    <a:pt x="13808" y="63"/>
                    <a:pt x="13808" y="127"/>
                  </a:cubicBezTo>
                  <a:cubicBezTo>
                    <a:pt x="13808" y="190"/>
                    <a:pt x="13872" y="253"/>
                    <a:pt x="13935" y="253"/>
                  </a:cubicBezTo>
                  <a:lnTo>
                    <a:pt x="14474" y="253"/>
                  </a:lnTo>
                  <a:cubicBezTo>
                    <a:pt x="14537" y="253"/>
                    <a:pt x="14600" y="190"/>
                    <a:pt x="14600" y="127"/>
                  </a:cubicBezTo>
                  <a:cubicBezTo>
                    <a:pt x="14600" y="63"/>
                    <a:pt x="14537" y="0"/>
                    <a:pt x="14474" y="0"/>
                  </a:cubicBezTo>
                  <a:close/>
                  <a:moveTo>
                    <a:pt x="15550" y="0"/>
                  </a:moveTo>
                  <a:cubicBezTo>
                    <a:pt x="15455" y="0"/>
                    <a:pt x="15392" y="63"/>
                    <a:pt x="15392" y="127"/>
                  </a:cubicBezTo>
                  <a:cubicBezTo>
                    <a:pt x="15392" y="190"/>
                    <a:pt x="15455" y="253"/>
                    <a:pt x="15550" y="253"/>
                  </a:cubicBezTo>
                  <a:lnTo>
                    <a:pt x="16057" y="253"/>
                  </a:lnTo>
                  <a:cubicBezTo>
                    <a:pt x="16120" y="253"/>
                    <a:pt x="16184" y="190"/>
                    <a:pt x="16215" y="127"/>
                  </a:cubicBezTo>
                  <a:cubicBezTo>
                    <a:pt x="16215" y="63"/>
                    <a:pt x="16152" y="0"/>
                    <a:pt x="16057" y="0"/>
                  </a:cubicBezTo>
                  <a:close/>
                  <a:moveTo>
                    <a:pt x="17134" y="0"/>
                  </a:moveTo>
                  <a:cubicBezTo>
                    <a:pt x="17070" y="0"/>
                    <a:pt x="17007" y="63"/>
                    <a:pt x="17007" y="127"/>
                  </a:cubicBezTo>
                  <a:cubicBezTo>
                    <a:pt x="17007" y="190"/>
                    <a:pt x="17070" y="253"/>
                    <a:pt x="17134" y="253"/>
                  </a:cubicBezTo>
                  <a:lnTo>
                    <a:pt x="17672" y="253"/>
                  </a:lnTo>
                  <a:cubicBezTo>
                    <a:pt x="17735" y="253"/>
                    <a:pt x="17799" y="190"/>
                    <a:pt x="17799" y="127"/>
                  </a:cubicBezTo>
                  <a:cubicBezTo>
                    <a:pt x="17799" y="63"/>
                    <a:pt x="17735" y="0"/>
                    <a:pt x="17672" y="0"/>
                  </a:cubicBezTo>
                  <a:close/>
                  <a:moveTo>
                    <a:pt x="18717" y="0"/>
                  </a:moveTo>
                  <a:cubicBezTo>
                    <a:pt x="18654" y="0"/>
                    <a:pt x="18591" y="63"/>
                    <a:pt x="18591" y="127"/>
                  </a:cubicBezTo>
                  <a:cubicBezTo>
                    <a:pt x="18591" y="190"/>
                    <a:pt x="18654" y="253"/>
                    <a:pt x="18717" y="253"/>
                  </a:cubicBezTo>
                  <a:lnTo>
                    <a:pt x="19256" y="253"/>
                  </a:lnTo>
                  <a:cubicBezTo>
                    <a:pt x="19319" y="253"/>
                    <a:pt x="19382" y="190"/>
                    <a:pt x="19382" y="127"/>
                  </a:cubicBezTo>
                  <a:cubicBezTo>
                    <a:pt x="19382" y="63"/>
                    <a:pt x="19319" y="0"/>
                    <a:pt x="19256" y="0"/>
                  </a:cubicBezTo>
                  <a:close/>
                  <a:moveTo>
                    <a:pt x="20332" y="0"/>
                  </a:moveTo>
                  <a:cubicBezTo>
                    <a:pt x="20237" y="0"/>
                    <a:pt x="20206" y="63"/>
                    <a:pt x="20206" y="127"/>
                  </a:cubicBezTo>
                  <a:cubicBezTo>
                    <a:pt x="20206" y="190"/>
                    <a:pt x="20237" y="253"/>
                    <a:pt x="20332" y="253"/>
                  </a:cubicBezTo>
                  <a:lnTo>
                    <a:pt x="20871" y="253"/>
                  </a:lnTo>
                  <a:cubicBezTo>
                    <a:pt x="20934" y="253"/>
                    <a:pt x="20997" y="190"/>
                    <a:pt x="20997" y="127"/>
                  </a:cubicBezTo>
                  <a:cubicBezTo>
                    <a:pt x="20997" y="63"/>
                    <a:pt x="20934" y="0"/>
                    <a:pt x="20871" y="0"/>
                  </a:cubicBezTo>
                  <a:close/>
                  <a:moveTo>
                    <a:pt x="21916" y="0"/>
                  </a:moveTo>
                  <a:cubicBezTo>
                    <a:pt x="21852" y="0"/>
                    <a:pt x="21789" y="63"/>
                    <a:pt x="21789" y="127"/>
                  </a:cubicBezTo>
                  <a:cubicBezTo>
                    <a:pt x="21789" y="190"/>
                    <a:pt x="21852" y="253"/>
                    <a:pt x="21916" y="253"/>
                  </a:cubicBezTo>
                  <a:lnTo>
                    <a:pt x="22454" y="253"/>
                  </a:lnTo>
                  <a:cubicBezTo>
                    <a:pt x="22517" y="253"/>
                    <a:pt x="22581" y="190"/>
                    <a:pt x="22581" y="127"/>
                  </a:cubicBezTo>
                  <a:cubicBezTo>
                    <a:pt x="22581" y="63"/>
                    <a:pt x="22517" y="0"/>
                    <a:pt x="22454" y="0"/>
                  </a:cubicBezTo>
                  <a:close/>
                  <a:moveTo>
                    <a:pt x="23531" y="0"/>
                  </a:moveTo>
                  <a:cubicBezTo>
                    <a:pt x="23436" y="0"/>
                    <a:pt x="23373" y="63"/>
                    <a:pt x="23373" y="127"/>
                  </a:cubicBezTo>
                  <a:cubicBezTo>
                    <a:pt x="23373" y="190"/>
                    <a:pt x="23436" y="253"/>
                    <a:pt x="23531" y="253"/>
                  </a:cubicBezTo>
                  <a:lnTo>
                    <a:pt x="24038" y="253"/>
                  </a:lnTo>
                  <a:cubicBezTo>
                    <a:pt x="24133" y="253"/>
                    <a:pt x="24196" y="190"/>
                    <a:pt x="24164" y="127"/>
                  </a:cubicBezTo>
                  <a:cubicBezTo>
                    <a:pt x="24164" y="63"/>
                    <a:pt x="24133" y="0"/>
                    <a:pt x="24038" y="0"/>
                  </a:cubicBezTo>
                  <a:close/>
                  <a:moveTo>
                    <a:pt x="25114" y="0"/>
                  </a:moveTo>
                  <a:cubicBezTo>
                    <a:pt x="25051" y="0"/>
                    <a:pt x="24988" y="63"/>
                    <a:pt x="24988" y="127"/>
                  </a:cubicBezTo>
                  <a:cubicBezTo>
                    <a:pt x="24988" y="190"/>
                    <a:pt x="25051" y="253"/>
                    <a:pt x="25114" y="253"/>
                  </a:cubicBezTo>
                  <a:lnTo>
                    <a:pt x="25653" y="253"/>
                  </a:lnTo>
                  <a:cubicBezTo>
                    <a:pt x="25716" y="253"/>
                    <a:pt x="25779" y="190"/>
                    <a:pt x="25779" y="127"/>
                  </a:cubicBezTo>
                  <a:cubicBezTo>
                    <a:pt x="25779" y="63"/>
                    <a:pt x="25716" y="0"/>
                    <a:pt x="25653" y="0"/>
                  </a:cubicBezTo>
                  <a:close/>
                  <a:moveTo>
                    <a:pt x="26698" y="0"/>
                  </a:moveTo>
                  <a:cubicBezTo>
                    <a:pt x="26634" y="0"/>
                    <a:pt x="26571" y="63"/>
                    <a:pt x="26571" y="127"/>
                  </a:cubicBezTo>
                  <a:cubicBezTo>
                    <a:pt x="26571" y="190"/>
                    <a:pt x="26634" y="253"/>
                    <a:pt x="26698" y="253"/>
                  </a:cubicBezTo>
                  <a:lnTo>
                    <a:pt x="27236" y="253"/>
                  </a:lnTo>
                  <a:cubicBezTo>
                    <a:pt x="27331" y="253"/>
                    <a:pt x="27363" y="190"/>
                    <a:pt x="27363" y="127"/>
                  </a:cubicBezTo>
                  <a:cubicBezTo>
                    <a:pt x="27363" y="63"/>
                    <a:pt x="27331" y="0"/>
                    <a:pt x="27236" y="0"/>
                  </a:cubicBezTo>
                  <a:close/>
                  <a:moveTo>
                    <a:pt x="28313" y="0"/>
                  </a:moveTo>
                  <a:cubicBezTo>
                    <a:pt x="28218" y="0"/>
                    <a:pt x="28186" y="63"/>
                    <a:pt x="28186" y="127"/>
                  </a:cubicBezTo>
                  <a:cubicBezTo>
                    <a:pt x="28186" y="190"/>
                    <a:pt x="28218" y="253"/>
                    <a:pt x="28313" y="253"/>
                  </a:cubicBezTo>
                  <a:lnTo>
                    <a:pt x="28851" y="253"/>
                  </a:lnTo>
                  <a:cubicBezTo>
                    <a:pt x="28915" y="253"/>
                    <a:pt x="28978" y="190"/>
                    <a:pt x="28978" y="127"/>
                  </a:cubicBezTo>
                  <a:cubicBezTo>
                    <a:pt x="28978" y="63"/>
                    <a:pt x="28915" y="0"/>
                    <a:pt x="28851" y="0"/>
                  </a:cubicBezTo>
                  <a:close/>
                  <a:moveTo>
                    <a:pt x="29896" y="0"/>
                  </a:moveTo>
                  <a:cubicBezTo>
                    <a:pt x="29833" y="0"/>
                    <a:pt x="29770" y="63"/>
                    <a:pt x="29770" y="127"/>
                  </a:cubicBezTo>
                  <a:cubicBezTo>
                    <a:pt x="29770" y="190"/>
                    <a:pt x="29833" y="253"/>
                    <a:pt x="29896" y="253"/>
                  </a:cubicBezTo>
                  <a:lnTo>
                    <a:pt x="30435" y="253"/>
                  </a:lnTo>
                  <a:cubicBezTo>
                    <a:pt x="30498" y="253"/>
                    <a:pt x="30561" y="190"/>
                    <a:pt x="30561" y="127"/>
                  </a:cubicBezTo>
                  <a:cubicBezTo>
                    <a:pt x="30561" y="63"/>
                    <a:pt x="30498" y="0"/>
                    <a:pt x="30435" y="0"/>
                  </a:cubicBezTo>
                  <a:close/>
                  <a:moveTo>
                    <a:pt x="31512" y="0"/>
                  </a:moveTo>
                  <a:cubicBezTo>
                    <a:pt x="31417" y="0"/>
                    <a:pt x="31353" y="63"/>
                    <a:pt x="31353" y="127"/>
                  </a:cubicBezTo>
                  <a:cubicBezTo>
                    <a:pt x="31353" y="190"/>
                    <a:pt x="31417" y="253"/>
                    <a:pt x="31512" y="253"/>
                  </a:cubicBezTo>
                  <a:lnTo>
                    <a:pt x="32018" y="253"/>
                  </a:lnTo>
                  <a:cubicBezTo>
                    <a:pt x="32113" y="253"/>
                    <a:pt x="32177" y="190"/>
                    <a:pt x="32177" y="127"/>
                  </a:cubicBezTo>
                  <a:cubicBezTo>
                    <a:pt x="32177" y="63"/>
                    <a:pt x="32113" y="0"/>
                    <a:pt x="32018" y="0"/>
                  </a:cubicBezTo>
                  <a:close/>
                  <a:moveTo>
                    <a:pt x="33095" y="0"/>
                  </a:moveTo>
                  <a:cubicBezTo>
                    <a:pt x="33032" y="0"/>
                    <a:pt x="32968" y="63"/>
                    <a:pt x="32968" y="127"/>
                  </a:cubicBezTo>
                  <a:cubicBezTo>
                    <a:pt x="32968" y="190"/>
                    <a:pt x="33032" y="253"/>
                    <a:pt x="33095" y="253"/>
                  </a:cubicBezTo>
                  <a:lnTo>
                    <a:pt x="33633" y="253"/>
                  </a:lnTo>
                  <a:cubicBezTo>
                    <a:pt x="33697" y="253"/>
                    <a:pt x="33760" y="190"/>
                    <a:pt x="33760" y="127"/>
                  </a:cubicBezTo>
                  <a:cubicBezTo>
                    <a:pt x="33760" y="63"/>
                    <a:pt x="33697" y="0"/>
                    <a:pt x="33633" y="0"/>
                  </a:cubicBezTo>
                  <a:close/>
                  <a:moveTo>
                    <a:pt x="34710" y="0"/>
                  </a:moveTo>
                  <a:cubicBezTo>
                    <a:pt x="34615" y="0"/>
                    <a:pt x="34552" y="63"/>
                    <a:pt x="34552" y="127"/>
                  </a:cubicBezTo>
                  <a:cubicBezTo>
                    <a:pt x="34552" y="190"/>
                    <a:pt x="34615" y="253"/>
                    <a:pt x="34710" y="253"/>
                  </a:cubicBezTo>
                  <a:lnTo>
                    <a:pt x="35217" y="253"/>
                  </a:lnTo>
                  <a:cubicBezTo>
                    <a:pt x="35312" y="253"/>
                    <a:pt x="35343" y="190"/>
                    <a:pt x="35375" y="127"/>
                  </a:cubicBezTo>
                  <a:cubicBezTo>
                    <a:pt x="35375" y="63"/>
                    <a:pt x="35312" y="0"/>
                    <a:pt x="35217" y="0"/>
                  </a:cubicBezTo>
                  <a:close/>
                  <a:moveTo>
                    <a:pt x="36294" y="0"/>
                  </a:moveTo>
                  <a:cubicBezTo>
                    <a:pt x="36230" y="0"/>
                    <a:pt x="36167" y="63"/>
                    <a:pt x="36167" y="127"/>
                  </a:cubicBezTo>
                  <a:cubicBezTo>
                    <a:pt x="36167" y="190"/>
                    <a:pt x="36230" y="253"/>
                    <a:pt x="36294" y="253"/>
                  </a:cubicBezTo>
                  <a:lnTo>
                    <a:pt x="36832" y="253"/>
                  </a:lnTo>
                  <a:cubicBezTo>
                    <a:pt x="36895" y="253"/>
                    <a:pt x="36959" y="190"/>
                    <a:pt x="36959" y="127"/>
                  </a:cubicBezTo>
                  <a:cubicBezTo>
                    <a:pt x="36959" y="63"/>
                    <a:pt x="36895" y="0"/>
                    <a:pt x="36832" y="0"/>
                  </a:cubicBezTo>
                  <a:close/>
                  <a:moveTo>
                    <a:pt x="37877" y="0"/>
                  </a:moveTo>
                  <a:cubicBezTo>
                    <a:pt x="37814" y="0"/>
                    <a:pt x="37750" y="63"/>
                    <a:pt x="37750" y="127"/>
                  </a:cubicBezTo>
                  <a:cubicBezTo>
                    <a:pt x="37750" y="190"/>
                    <a:pt x="37814" y="253"/>
                    <a:pt x="37877" y="253"/>
                  </a:cubicBezTo>
                  <a:lnTo>
                    <a:pt x="38415" y="253"/>
                  </a:lnTo>
                  <a:cubicBezTo>
                    <a:pt x="38479" y="253"/>
                    <a:pt x="38542" y="190"/>
                    <a:pt x="38542" y="127"/>
                  </a:cubicBezTo>
                  <a:cubicBezTo>
                    <a:pt x="38542" y="63"/>
                    <a:pt x="38479" y="0"/>
                    <a:pt x="38415" y="0"/>
                  </a:cubicBezTo>
                  <a:close/>
                  <a:moveTo>
                    <a:pt x="39492" y="0"/>
                  </a:moveTo>
                  <a:cubicBezTo>
                    <a:pt x="39397" y="0"/>
                    <a:pt x="39365" y="63"/>
                    <a:pt x="39365" y="127"/>
                  </a:cubicBezTo>
                  <a:cubicBezTo>
                    <a:pt x="39365" y="190"/>
                    <a:pt x="39397" y="253"/>
                    <a:pt x="39492" y="253"/>
                  </a:cubicBezTo>
                  <a:lnTo>
                    <a:pt x="40030" y="253"/>
                  </a:lnTo>
                  <a:cubicBezTo>
                    <a:pt x="40094" y="253"/>
                    <a:pt x="40157" y="190"/>
                    <a:pt x="40157" y="127"/>
                  </a:cubicBezTo>
                  <a:cubicBezTo>
                    <a:pt x="40157" y="63"/>
                    <a:pt x="40094" y="0"/>
                    <a:pt x="40030" y="0"/>
                  </a:cubicBezTo>
                  <a:close/>
                  <a:moveTo>
                    <a:pt x="41076" y="0"/>
                  </a:moveTo>
                  <a:cubicBezTo>
                    <a:pt x="41012" y="0"/>
                    <a:pt x="40949" y="63"/>
                    <a:pt x="40949" y="127"/>
                  </a:cubicBezTo>
                  <a:cubicBezTo>
                    <a:pt x="40949" y="190"/>
                    <a:pt x="41012" y="253"/>
                    <a:pt x="41076" y="253"/>
                  </a:cubicBezTo>
                  <a:lnTo>
                    <a:pt x="41614" y="253"/>
                  </a:lnTo>
                  <a:cubicBezTo>
                    <a:pt x="41677" y="253"/>
                    <a:pt x="41741" y="190"/>
                    <a:pt x="41741" y="127"/>
                  </a:cubicBezTo>
                  <a:cubicBezTo>
                    <a:pt x="41741" y="63"/>
                    <a:pt x="41677" y="0"/>
                    <a:pt x="41614" y="0"/>
                  </a:cubicBezTo>
                  <a:close/>
                  <a:moveTo>
                    <a:pt x="42691" y="0"/>
                  </a:moveTo>
                  <a:cubicBezTo>
                    <a:pt x="42596" y="0"/>
                    <a:pt x="42532" y="63"/>
                    <a:pt x="42532" y="127"/>
                  </a:cubicBezTo>
                  <a:cubicBezTo>
                    <a:pt x="42532" y="190"/>
                    <a:pt x="42596" y="253"/>
                    <a:pt x="42691" y="253"/>
                  </a:cubicBezTo>
                  <a:lnTo>
                    <a:pt x="43197" y="253"/>
                  </a:lnTo>
                  <a:cubicBezTo>
                    <a:pt x="43292" y="253"/>
                    <a:pt x="43356" y="190"/>
                    <a:pt x="43356" y="127"/>
                  </a:cubicBezTo>
                  <a:cubicBezTo>
                    <a:pt x="43356" y="63"/>
                    <a:pt x="43292" y="0"/>
                    <a:pt x="43197" y="0"/>
                  </a:cubicBezTo>
                  <a:close/>
                  <a:moveTo>
                    <a:pt x="44274" y="0"/>
                  </a:moveTo>
                  <a:cubicBezTo>
                    <a:pt x="44211" y="0"/>
                    <a:pt x="44147" y="63"/>
                    <a:pt x="44147" y="127"/>
                  </a:cubicBezTo>
                  <a:cubicBezTo>
                    <a:pt x="44147" y="190"/>
                    <a:pt x="44211" y="253"/>
                    <a:pt x="44274" y="253"/>
                  </a:cubicBezTo>
                  <a:lnTo>
                    <a:pt x="44813" y="253"/>
                  </a:lnTo>
                  <a:cubicBezTo>
                    <a:pt x="44876" y="253"/>
                    <a:pt x="44939" y="190"/>
                    <a:pt x="44939" y="127"/>
                  </a:cubicBezTo>
                  <a:cubicBezTo>
                    <a:pt x="44939" y="63"/>
                    <a:pt x="44876" y="0"/>
                    <a:pt x="44813" y="0"/>
                  </a:cubicBezTo>
                  <a:close/>
                  <a:moveTo>
                    <a:pt x="45858" y="0"/>
                  </a:moveTo>
                  <a:cubicBezTo>
                    <a:pt x="45794" y="0"/>
                    <a:pt x="45731" y="63"/>
                    <a:pt x="45731" y="127"/>
                  </a:cubicBezTo>
                  <a:cubicBezTo>
                    <a:pt x="45731" y="190"/>
                    <a:pt x="45794" y="253"/>
                    <a:pt x="45858" y="253"/>
                  </a:cubicBezTo>
                  <a:lnTo>
                    <a:pt x="46396" y="253"/>
                  </a:lnTo>
                  <a:cubicBezTo>
                    <a:pt x="46459" y="253"/>
                    <a:pt x="46523" y="190"/>
                    <a:pt x="46523" y="127"/>
                  </a:cubicBezTo>
                  <a:cubicBezTo>
                    <a:pt x="46523" y="63"/>
                    <a:pt x="46491" y="0"/>
                    <a:pt x="46396" y="0"/>
                  </a:cubicBezTo>
                  <a:close/>
                  <a:moveTo>
                    <a:pt x="47473" y="0"/>
                  </a:moveTo>
                  <a:cubicBezTo>
                    <a:pt x="47378" y="0"/>
                    <a:pt x="47346" y="63"/>
                    <a:pt x="47346" y="127"/>
                  </a:cubicBezTo>
                  <a:cubicBezTo>
                    <a:pt x="47346" y="190"/>
                    <a:pt x="47378" y="253"/>
                    <a:pt x="47473" y="253"/>
                  </a:cubicBezTo>
                  <a:lnTo>
                    <a:pt x="48011" y="253"/>
                  </a:lnTo>
                  <a:cubicBezTo>
                    <a:pt x="48074" y="253"/>
                    <a:pt x="48138" y="190"/>
                    <a:pt x="48138" y="127"/>
                  </a:cubicBezTo>
                  <a:cubicBezTo>
                    <a:pt x="48138" y="63"/>
                    <a:pt x="48074" y="0"/>
                    <a:pt x="48011" y="0"/>
                  </a:cubicBezTo>
                  <a:close/>
                  <a:moveTo>
                    <a:pt x="49056" y="0"/>
                  </a:moveTo>
                  <a:cubicBezTo>
                    <a:pt x="48993" y="0"/>
                    <a:pt x="48929" y="63"/>
                    <a:pt x="48929" y="127"/>
                  </a:cubicBezTo>
                  <a:cubicBezTo>
                    <a:pt x="48929" y="190"/>
                    <a:pt x="48993" y="253"/>
                    <a:pt x="49056" y="253"/>
                  </a:cubicBezTo>
                  <a:lnTo>
                    <a:pt x="49595" y="253"/>
                  </a:lnTo>
                  <a:cubicBezTo>
                    <a:pt x="49658" y="253"/>
                    <a:pt x="49721" y="190"/>
                    <a:pt x="49721" y="127"/>
                  </a:cubicBezTo>
                  <a:cubicBezTo>
                    <a:pt x="49721" y="63"/>
                    <a:pt x="49658" y="0"/>
                    <a:pt x="49595" y="0"/>
                  </a:cubicBezTo>
                  <a:close/>
                  <a:moveTo>
                    <a:pt x="50671" y="0"/>
                  </a:moveTo>
                  <a:cubicBezTo>
                    <a:pt x="50576" y="0"/>
                    <a:pt x="50513" y="63"/>
                    <a:pt x="50513" y="127"/>
                  </a:cubicBezTo>
                  <a:cubicBezTo>
                    <a:pt x="50513" y="190"/>
                    <a:pt x="50576" y="253"/>
                    <a:pt x="50671" y="253"/>
                  </a:cubicBezTo>
                  <a:lnTo>
                    <a:pt x="51178" y="253"/>
                  </a:lnTo>
                  <a:cubicBezTo>
                    <a:pt x="51273" y="253"/>
                    <a:pt x="51336" y="190"/>
                    <a:pt x="51336" y="127"/>
                  </a:cubicBezTo>
                  <a:cubicBezTo>
                    <a:pt x="51336" y="63"/>
                    <a:pt x="51273" y="0"/>
                    <a:pt x="51178" y="0"/>
                  </a:cubicBezTo>
                  <a:close/>
                  <a:moveTo>
                    <a:pt x="52255" y="0"/>
                  </a:moveTo>
                  <a:cubicBezTo>
                    <a:pt x="52191" y="0"/>
                    <a:pt x="52128" y="63"/>
                    <a:pt x="52128" y="127"/>
                  </a:cubicBezTo>
                  <a:cubicBezTo>
                    <a:pt x="52128" y="190"/>
                    <a:pt x="52191" y="253"/>
                    <a:pt x="52255" y="253"/>
                  </a:cubicBezTo>
                  <a:lnTo>
                    <a:pt x="52793" y="253"/>
                  </a:lnTo>
                  <a:cubicBezTo>
                    <a:pt x="52856" y="253"/>
                    <a:pt x="52920" y="190"/>
                    <a:pt x="52920" y="127"/>
                  </a:cubicBezTo>
                  <a:cubicBezTo>
                    <a:pt x="52920" y="63"/>
                    <a:pt x="52856" y="0"/>
                    <a:pt x="52793" y="0"/>
                  </a:cubicBezTo>
                  <a:close/>
                  <a:moveTo>
                    <a:pt x="53870" y="0"/>
                  </a:moveTo>
                  <a:cubicBezTo>
                    <a:pt x="53775" y="0"/>
                    <a:pt x="53712" y="63"/>
                    <a:pt x="53712" y="127"/>
                  </a:cubicBezTo>
                  <a:cubicBezTo>
                    <a:pt x="53712" y="190"/>
                    <a:pt x="53775" y="253"/>
                    <a:pt x="53870" y="253"/>
                  </a:cubicBezTo>
                  <a:lnTo>
                    <a:pt x="54377" y="253"/>
                  </a:lnTo>
                  <a:cubicBezTo>
                    <a:pt x="54472" y="253"/>
                    <a:pt x="54503" y="190"/>
                    <a:pt x="54503" y="127"/>
                  </a:cubicBezTo>
                  <a:cubicBezTo>
                    <a:pt x="54503" y="63"/>
                    <a:pt x="54472" y="0"/>
                    <a:pt x="54377" y="0"/>
                  </a:cubicBezTo>
                  <a:close/>
                  <a:moveTo>
                    <a:pt x="55453" y="0"/>
                  </a:moveTo>
                  <a:cubicBezTo>
                    <a:pt x="55390" y="0"/>
                    <a:pt x="55327" y="63"/>
                    <a:pt x="55327" y="127"/>
                  </a:cubicBezTo>
                  <a:cubicBezTo>
                    <a:pt x="55327" y="190"/>
                    <a:pt x="55390" y="253"/>
                    <a:pt x="55453" y="253"/>
                  </a:cubicBezTo>
                  <a:lnTo>
                    <a:pt x="55992" y="253"/>
                  </a:lnTo>
                  <a:cubicBezTo>
                    <a:pt x="56055" y="253"/>
                    <a:pt x="56118" y="190"/>
                    <a:pt x="56118" y="127"/>
                  </a:cubicBezTo>
                  <a:cubicBezTo>
                    <a:pt x="56118" y="63"/>
                    <a:pt x="56055" y="0"/>
                    <a:pt x="55992" y="0"/>
                  </a:cubicBezTo>
                  <a:close/>
                  <a:moveTo>
                    <a:pt x="57037" y="0"/>
                  </a:moveTo>
                  <a:cubicBezTo>
                    <a:pt x="56973" y="0"/>
                    <a:pt x="56910" y="63"/>
                    <a:pt x="56910" y="127"/>
                  </a:cubicBezTo>
                  <a:cubicBezTo>
                    <a:pt x="56910" y="190"/>
                    <a:pt x="56973" y="253"/>
                    <a:pt x="57037" y="253"/>
                  </a:cubicBezTo>
                  <a:lnTo>
                    <a:pt x="57575" y="253"/>
                  </a:lnTo>
                  <a:cubicBezTo>
                    <a:pt x="57638" y="253"/>
                    <a:pt x="57702" y="190"/>
                    <a:pt x="57702" y="127"/>
                  </a:cubicBezTo>
                  <a:cubicBezTo>
                    <a:pt x="57702" y="63"/>
                    <a:pt x="57638" y="0"/>
                    <a:pt x="57575" y="0"/>
                  </a:cubicBezTo>
                  <a:close/>
                  <a:moveTo>
                    <a:pt x="58652" y="0"/>
                  </a:moveTo>
                  <a:cubicBezTo>
                    <a:pt x="58557" y="0"/>
                    <a:pt x="58525" y="63"/>
                    <a:pt x="58525" y="127"/>
                  </a:cubicBezTo>
                  <a:cubicBezTo>
                    <a:pt x="58525" y="190"/>
                    <a:pt x="58557" y="253"/>
                    <a:pt x="58652" y="253"/>
                  </a:cubicBezTo>
                  <a:lnTo>
                    <a:pt x="59190" y="253"/>
                  </a:lnTo>
                  <a:cubicBezTo>
                    <a:pt x="59254" y="253"/>
                    <a:pt x="59317" y="190"/>
                    <a:pt x="59317" y="127"/>
                  </a:cubicBezTo>
                  <a:cubicBezTo>
                    <a:pt x="59317" y="63"/>
                    <a:pt x="59254" y="0"/>
                    <a:pt x="59190" y="0"/>
                  </a:cubicBezTo>
                  <a:close/>
                  <a:moveTo>
                    <a:pt x="60235" y="0"/>
                  </a:moveTo>
                  <a:cubicBezTo>
                    <a:pt x="60172" y="0"/>
                    <a:pt x="60109" y="63"/>
                    <a:pt x="60109" y="127"/>
                  </a:cubicBezTo>
                  <a:cubicBezTo>
                    <a:pt x="60109" y="190"/>
                    <a:pt x="60172" y="253"/>
                    <a:pt x="60235" y="253"/>
                  </a:cubicBezTo>
                  <a:lnTo>
                    <a:pt x="60774" y="253"/>
                  </a:lnTo>
                  <a:cubicBezTo>
                    <a:pt x="60837" y="253"/>
                    <a:pt x="60900" y="190"/>
                    <a:pt x="60900" y="127"/>
                  </a:cubicBezTo>
                  <a:cubicBezTo>
                    <a:pt x="60900" y="63"/>
                    <a:pt x="60837" y="0"/>
                    <a:pt x="60774" y="0"/>
                  </a:cubicBezTo>
                  <a:close/>
                  <a:moveTo>
                    <a:pt x="61850" y="0"/>
                  </a:moveTo>
                  <a:cubicBezTo>
                    <a:pt x="61755" y="0"/>
                    <a:pt x="61692" y="63"/>
                    <a:pt x="61692" y="127"/>
                  </a:cubicBezTo>
                  <a:cubicBezTo>
                    <a:pt x="61692" y="190"/>
                    <a:pt x="61755" y="253"/>
                    <a:pt x="61850" y="253"/>
                  </a:cubicBezTo>
                  <a:lnTo>
                    <a:pt x="62357" y="253"/>
                  </a:lnTo>
                  <a:cubicBezTo>
                    <a:pt x="62452" y="253"/>
                    <a:pt x="62516" y="190"/>
                    <a:pt x="62516" y="127"/>
                  </a:cubicBezTo>
                  <a:cubicBezTo>
                    <a:pt x="62516" y="63"/>
                    <a:pt x="62452" y="0"/>
                    <a:pt x="62357" y="0"/>
                  </a:cubicBezTo>
                  <a:close/>
                  <a:moveTo>
                    <a:pt x="63434" y="0"/>
                  </a:moveTo>
                  <a:cubicBezTo>
                    <a:pt x="63371" y="0"/>
                    <a:pt x="63307" y="63"/>
                    <a:pt x="63307" y="127"/>
                  </a:cubicBezTo>
                  <a:cubicBezTo>
                    <a:pt x="63307" y="190"/>
                    <a:pt x="63371" y="253"/>
                    <a:pt x="63434" y="253"/>
                  </a:cubicBezTo>
                  <a:lnTo>
                    <a:pt x="63972" y="253"/>
                  </a:lnTo>
                  <a:cubicBezTo>
                    <a:pt x="64036" y="253"/>
                    <a:pt x="64099" y="190"/>
                    <a:pt x="64099" y="127"/>
                  </a:cubicBezTo>
                  <a:cubicBezTo>
                    <a:pt x="64099" y="63"/>
                    <a:pt x="64036" y="0"/>
                    <a:pt x="63972" y="0"/>
                  </a:cubicBezTo>
                  <a:close/>
                  <a:moveTo>
                    <a:pt x="65017" y="0"/>
                  </a:moveTo>
                  <a:cubicBezTo>
                    <a:pt x="64954" y="0"/>
                    <a:pt x="64891" y="63"/>
                    <a:pt x="64891" y="127"/>
                  </a:cubicBezTo>
                  <a:cubicBezTo>
                    <a:pt x="64891" y="190"/>
                    <a:pt x="64954" y="253"/>
                    <a:pt x="65017" y="253"/>
                  </a:cubicBezTo>
                  <a:lnTo>
                    <a:pt x="65556" y="253"/>
                  </a:lnTo>
                  <a:cubicBezTo>
                    <a:pt x="65619" y="253"/>
                    <a:pt x="65682" y="190"/>
                    <a:pt x="65682" y="127"/>
                  </a:cubicBezTo>
                  <a:cubicBezTo>
                    <a:pt x="65682" y="63"/>
                    <a:pt x="65651" y="0"/>
                    <a:pt x="65556" y="0"/>
                  </a:cubicBezTo>
                  <a:close/>
                  <a:moveTo>
                    <a:pt x="66633" y="0"/>
                  </a:moveTo>
                  <a:cubicBezTo>
                    <a:pt x="66537" y="0"/>
                    <a:pt x="66506" y="63"/>
                    <a:pt x="66506" y="127"/>
                  </a:cubicBezTo>
                  <a:cubicBezTo>
                    <a:pt x="66506" y="190"/>
                    <a:pt x="66537" y="253"/>
                    <a:pt x="66633" y="253"/>
                  </a:cubicBezTo>
                  <a:lnTo>
                    <a:pt x="67171" y="253"/>
                  </a:lnTo>
                  <a:cubicBezTo>
                    <a:pt x="67234" y="253"/>
                    <a:pt x="67298" y="190"/>
                    <a:pt x="67298" y="127"/>
                  </a:cubicBezTo>
                  <a:cubicBezTo>
                    <a:pt x="67298" y="63"/>
                    <a:pt x="67234" y="0"/>
                    <a:pt x="67171" y="0"/>
                  </a:cubicBezTo>
                  <a:close/>
                  <a:moveTo>
                    <a:pt x="68216" y="0"/>
                  </a:moveTo>
                  <a:cubicBezTo>
                    <a:pt x="68153" y="0"/>
                    <a:pt x="68089" y="63"/>
                    <a:pt x="68089" y="127"/>
                  </a:cubicBezTo>
                  <a:cubicBezTo>
                    <a:pt x="68089" y="190"/>
                    <a:pt x="68153" y="253"/>
                    <a:pt x="68216" y="253"/>
                  </a:cubicBezTo>
                  <a:lnTo>
                    <a:pt x="68754" y="253"/>
                  </a:lnTo>
                  <a:cubicBezTo>
                    <a:pt x="68818" y="253"/>
                    <a:pt x="68881" y="190"/>
                    <a:pt x="68881" y="127"/>
                  </a:cubicBezTo>
                  <a:cubicBezTo>
                    <a:pt x="68881" y="63"/>
                    <a:pt x="68818" y="0"/>
                    <a:pt x="68754" y="0"/>
                  </a:cubicBezTo>
                  <a:close/>
                  <a:moveTo>
                    <a:pt x="69831" y="0"/>
                  </a:moveTo>
                  <a:cubicBezTo>
                    <a:pt x="69736" y="0"/>
                    <a:pt x="69673" y="63"/>
                    <a:pt x="69673" y="127"/>
                  </a:cubicBezTo>
                  <a:cubicBezTo>
                    <a:pt x="69673" y="190"/>
                    <a:pt x="69736" y="253"/>
                    <a:pt x="69831" y="253"/>
                  </a:cubicBezTo>
                  <a:lnTo>
                    <a:pt x="70338" y="253"/>
                  </a:lnTo>
                  <a:cubicBezTo>
                    <a:pt x="70433" y="253"/>
                    <a:pt x="70496" y="190"/>
                    <a:pt x="70496" y="127"/>
                  </a:cubicBezTo>
                  <a:cubicBezTo>
                    <a:pt x="70496" y="63"/>
                    <a:pt x="70433" y="0"/>
                    <a:pt x="70338" y="0"/>
                  </a:cubicBezTo>
                  <a:close/>
                  <a:moveTo>
                    <a:pt x="71415" y="0"/>
                  </a:moveTo>
                  <a:cubicBezTo>
                    <a:pt x="71351" y="0"/>
                    <a:pt x="71288" y="63"/>
                    <a:pt x="71288" y="127"/>
                  </a:cubicBezTo>
                  <a:cubicBezTo>
                    <a:pt x="71288" y="190"/>
                    <a:pt x="71351" y="253"/>
                    <a:pt x="71415" y="253"/>
                  </a:cubicBezTo>
                  <a:lnTo>
                    <a:pt x="71953" y="253"/>
                  </a:lnTo>
                  <a:cubicBezTo>
                    <a:pt x="72016" y="253"/>
                    <a:pt x="72080" y="190"/>
                    <a:pt x="72080" y="127"/>
                  </a:cubicBezTo>
                  <a:cubicBezTo>
                    <a:pt x="72080" y="63"/>
                    <a:pt x="72016" y="0"/>
                    <a:pt x="71953" y="0"/>
                  </a:cubicBezTo>
                  <a:close/>
                  <a:moveTo>
                    <a:pt x="73030" y="0"/>
                  </a:moveTo>
                  <a:cubicBezTo>
                    <a:pt x="72935" y="0"/>
                    <a:pt x="72871" y="63"/>
                    <a:pt x="72871" y="127"/>
                  </a:cubicBezTo>
                  <a:cubicBezTo>
                    <a:pt x="72871" y="190"/>
                    <a:pt x="72935" y="253"/>
                    <a:pt x="73030" y="253"/>
                  </a:cubicBezTo>
                  <a:lnTo>
                    <a:pt x="73536" y="253"/>
                  </a:lnTo>
                  <a:cubicBezTo>
                    <a:pt x="73631" y="253"/>
                    <a:pt x="73663" y="190"/>
                    <a:pt x="73695" y="127"/>
                  </a:cubicBezTo>
                  <a:cubicBezTo>
                    <a:pt x="73695" y="63"/>
                    <a:pt x="73631" y="0"/>
                    <a:pt x="73536" y="0"/>
                  </a:cubicBezTo>
                  <a:close/>
                  <a:moveTo>
                    <a:pt x="74613" y="0"/>
                  </a:moveTo>
                  <a:cubicBezTo>
                    <a:pt x="74550" y="0"/>
                    <a:pt x="74486" y="63"/>
                    <a:pt x="74486" y="127"/>
                  </a:cubicBezTo>
                  <a:cubicBezTo>
                    <a:pt x="74486" y="190"/>
                    <a:pt x="74550" y="253"/>
                    <a:pt x="74613" y="253"/>
                  </a:cubicBezTo>
                  <a:lnTo>
                    <a:pt x="75151" y="253"/>
                  </a:lnTo>
                  <a:cubicBezTo>
                    <a:pt x="75215" y="253"/>
                    <a:pt x="75278" y="190"/>
                    <a:pt x="75278" y="127"/>
                  </a:cubicBezTo>
                  <a:cubicBezTo>
                    <a:pt x="75278" y="63"/>
                    <a:pt x="75215" y="0"/>
                    <a:pt x="75151" y="0"/>
                  </a:cubicBezTo>
                  <a:close/>
                  <a:moveTo>
                    <a:pt x="76197" y="0"/>
                  </a:moveTo>
                  <a:cubicBezTo>
                    <a:pt x="76133" y="0"/>
                    <a:pt x="76070" y="63"/>
                    <a:pt x="76070" y="127"/>
                  </a:cubicBezTo>
                  <a:cubicBezTo>
                    <a:pt x="76070" y="190"/>
                    <a:pt x="76133" y="253"/>
                    <a:pt x="76197" y="253"/>
                  </a:cubicBezTo>
                  <a:lnTo>
                    <a:pt x="76735" y="253"/>
                  </a:lnTo>
                  <a:cubicBezTo>
                    <a:pt x="76798" y="253"/>
                    <a:pt x="76862" y="190"/>
                    <a:pt x="76862" y="127"/>
                  </a:cubicBezTo>
                  <a:cubicBezTo>
                    <a:pt x="76862" y="63"/>
                    <a:pt x="76798" y="0"/>
                    <a:pt x="76735" y="0"/>
                  </a:cubicBezTo>
                  <a:close/>
                  <a:moveTo>
                    <a:pt x="77812" y="0"/>
                  </a:moveTo>
                  <a:cubicBezTo>
                    <a:pt x="77717" y="0"/>
                    <a:pt x="77685" y="63"/>
                    <a:pt x="77685" y="127"/>
                  </a:cubicBezTo>
                  <a:cubicBezTo>
                    <a:pt x="77685" y="190"/>
                    <a:pt x="77717" y="253"/>
                    <a:pt x="77812" y="253"/>
                  </a:cubicBezTo>
                  <a:lnTo>
                    <a:pt x="78350" y="253"/>
                  </a:lnTo>
                  <a:cubicBezTo>
                    <a:pt x="78413" y="253"/>
                    <a:pt x="78477" y="190"/>
                    <a:pt x="78477" y="127"/>
                  </a:cubicBezTo>
                  <a:cubicBezTo>
                    <a:pt x="78477" y="63"/>
                    <a:pt x="78413" y="0"/>
                    <a:pt x="78350" y="0"/>
                  </a:cubicBezTo>
                  <a:close/>
                  <a:moveTo>
                    <a:pt x="79395" y="0"/>
                  </a:moveTo>
                  <a:cubicBezTo>
                    <a:pt x="79332" y="0"/>
                    <a:pt x="79268" y="63"/>
                    <a:pt x="79268" y="127"/>
                  </a:cubicBezTo>
                  <a:cubicBezTo>
                    <a:pt x="79268" y="190"/>
                    <a:pt x="79332" y="253"/>
                    <a:pt x="79395" y="253"/>
                  </a:cubicBezTo>
                  <a:lnTo>
                    <a:pt x="79934" y="253"/>
                  </a:lnTo>
                  <a:cubicBezTo>
                    <a:pt x="79997" y="253"/>
                    <a:pt x="80060" y="190"/>
                    <a:pt x="80060" y="127"/>
                  </a:cubicBezTo>
                  <a:cubicBezTo>
                    <a:pt x="80060" y="63"/>
                    <a:pt x="79997" y="0"/>
                    <a:pt x="79934" y="0"/>
                  </a:cubicBezTo>
                  <a:close/>
                  <a:moveTo>
                    <a:pt x="81010" y="0"/>
                  </a:moveTo>
                  <a:cubicBezTo>
                    <a:pt x="80915" y="0"/>
                    <a:pt x="80852" y="63"/>
                    <a:pt x="80852" y="127"/>
                  </a:cubicBezTo>
                  <a:cubicBezTo>
                    <a:pt x="80852" y="190"/>
                    <a:pt x="80915" y="253"/>
                    <a:pt x="81010" y="253"/>
                  </a:cubicBezTo>
                  <a:lnTo>
                    <a:pt x="81517" y="253"/>
                  </a:lnTo>
                  <a:cubicBezTo>
                    <a:pt x="81612" y="253"/>
                    <a:pt x="81675" y="190"/>
                    <a:pt x="81644" y="127"/>
                  </a:cubicBezTo>
                  <a:cubicBezTo>
                    <a:pt x="81644" y="63"/>
                    <a:pt x="81612" y="0"/>
                    <a:pt x="81517" y="0"/>
                  </a:cubicBezTo>
                  <a:close/>
                  <a:moveTo>
                    <a:pt x="82594" y="0"/>
                  </a:moveTo>
                  <a:cubicBezTo>
                    <a:pt x="82530" y="0"/>
                    <a:pt x="82467" y="63"/>
                    <a:pt x="82467" y="127"/>
                  </a:cubicBezTo>
                  <a:cubicBezTo>
                    <a:pt x="82467" y="190"/>
                    <a:pt x="82530" y="253"/>
                    <a:pt x="82594" y="253"/>
                  </a:cubicBezTo>
                  <a:lnTo>
                    <a:pt x="83132" y="253"/>
                  </a:lnTo>
                  <a:cubicBezTo>
                    <a:pt x="83195" y="253"/>
                    <a:pt x="83259" y="190"/>
                    <a:pt x="83259" y="127"/>
                  </a:cubicBezTo>
                  <a:cubicBezTo>
                    <a:pt x="83259" y="63"/>
                    <a:pt x="83195" y="0"/>
                    <a:pt x="83132" y="0"/>
                  </a:cubicBezTo>
                  <a:close/>
                  <a:moveTo>
                    <a:pt x="84177" y="0"/>
                  </a:moveTo>
                  <a:cubicBezTo>
                    <a:pt x="84114" y="0"/>
                    <a:pt x="84050" y="63"/>
                    <a:pt x="84050" y="127"/>
                  </a:cubicBezTo>
                  <a:cubicBezTo>
                    <a:pt x="84050" y="190"/>
                    <a:pt x="84114" y="253"/>
                    <a:pt x="84177" y="253"/>
                  </a:cubicBezTo>
                  <a:lnTo>
                    <a:pt x="84716" y="253"/>
                  </a:lnTo>
                  <a:cubicBezTo>
                    <a:pt x="84779" y="253"/>
                    <a:pt x="84842" y="190"/>
                    <a:pt x="84842" y="127"/>
                  </a:cubicBezTo>
                  <a:cubicBezTo>
                    <a:pt x="84842" y="63"/>
                    <a:pt x="84811" y="0"/>
                    <a:pt x="84716" y="0"/>
                  </a:cubicBezTo>
                  <a:close/>
                  <a:moveTo>
                    <a:pt x="85792" y="0"/>
                  </a:moveTo>
                  <a:cubicBezTo>
                    <a:pt x="85697" y="0"/>
                    <a:pt x="85666" y="63"/>
                    <a:pt x="85666" y="127"/>
                  </a:cubicBezTo>
                  <a:cubicBezTo>
                    <a:pt x="85666" y="190"/>
                    <a:pt x="85697" y="253"/>
                    <a:pt x="85792" y="253"/>
                  </a:cubicBezTo>
                  <a:lnTo>
                    <a:pt x="86331" y="253"/>
                  </a:lnTo>
                  <a:cubicBezTo>
                    <a:pt x="86394" y="253"/>
                    <a:pt x="86457" y="190"/>
                    <a:pt x="86457" y="127"/>
                  </a:cubicBezTo>
                  <a:cubicBezTo>
                    <a:pt x="86457" y="63"/>
                    <a:pt x="86394" y="0"/>
                    <a:pt x="86331" y="0"/>
                  </a:cubicBezTo>
                  <a:close/>
                  <a:moveTo>
                    <a:pt x="87376" y="0"/>
                  </a:moveTo>
                  <a:cubicBezTo>
                    <a:pt x="87312" y="0"/>
                    <a:pt x="87249" y="63"/>
                    <a:pt x="87249" y="127"/>
                  </a:cubicBezTo>
                  <a:cubicBezTo>
                    <a:pt x="87249" y="190"/>
                    <a:pt x="87312" y="253"/>
                    <a:pt x="87376" y="253"/>
                  </a:cubicBezTo>
                  <a:lnTo>
                    <a:pt x="87914" y="253"/>
                  </a:lnTo>
                  <a:cubicBezTo>
                    <a:pt x="87977" y="253"/>
                    <a:pt x="88041" y="190"/>
                    <a:pt x="88041" y="127"/>
                  </a:cubicBezTo>
                  <a:cubicBezTo>
                    <a:pt x="88041" y="63"/>
                    <a:pt x="87977" y="0"/>
                    <a:pt x="87914" y="0"/>
                  </a:cubicBezTo>
                  <a:close/>
                  <a:moveTo>
                    <a:pt x="88991" y="0"/>
                  </a:moveTo>
                  <a:cubicBezTo>
                    <a:pt x="88896" y="0"/>
                    <a:pt x="88833" y="63"/>
                    <a:pt x="88833" y="127"/>
                  </a:cubicBezTo>
                  <a:cubicBezTo>
                    <a:pt x="88833" y="190"/>
                    <a:pt x="88896" y="253"/>
                    <a:pt x="88991" y="253"/>
                  </a:cubicBezTo>
                  <a:lnTo>
                    <a:pt x="89498" y="253"/>
                  </a:lnTo>
                  <a:cubicBezTo>
                    <a:pt x="89593" y="253"/>
                    <a:pt x="89656" y="190"/>
                    <a:pt x="89656" y="127"/>
                  </a:cubicBezTo>
                  <a:cubicBezTo>
                    <a:pt x="89656" y="63"/>
                    <a:pt x="89593" y="0"/>
                    <a:pt x="89498" y="0"/>
                  </a:cubicBezTo>
                  <a:close/>
                  <a:moveTo>
                    <a:pt x="90574" y="0"/>
                  </a:moveTo>
                  <a:cubicBezTo>
                    <a:pt x="90511" y="0"/>
                    <a:pt x="90448" y="63"/>
                    <a:pt x="90448" y="127"/>
                  </a:cubicBezTo>
                  <a:cubicBezTo>
                    <a:pt x="90448" y="190"/>
                    <a:pt x="90511" y="253"/>
                    <a:pt x="90574" y="253"/>
                  </a:cubicBezTo>
                  <a:lnTo>
                    <a:pt x="91113" y="253"/>
                  </a:lnTo>
                  <a:cubicBezTo>
                    <a:pt x="91176" y="253"/>
                    <a:pt x="91239" y="190"/>
                    <a:pt x="91239" y="127"/>
                  </a:cubicBezTo>
                  <a:cubicBezTo>
                    <a:pt x="91239" y="63"/>
                    <a:pt x="91176" y="0"/>
                    <a:pt x="91113" y="0"/>
                  </a:cubicBezTo>
                  <a:close/>
                  <a:moveTo>
                    <a:pt x="11275" y="95"/>
                  </a:moveTo>
                  <a:cubicBezTo>
                    <a:pt x="11085" y="127"/>
                    <a:pt x="10895" y="127"/>
                    <a:pt x="10737" y="158"/>
                  </a:cubicBezTo>
                  <a:cubicBezTo>
                    <a:pt x="10673" y="158"/>
                    <a:pt x="10610" y="222"/>
                    <a:pt x="10610" y="285"/>
                  </a:cubicBezTo>
                  <a:cubicBezTo>
                    <a:pt x="10642" y="348"/>
                    <a:pt x="10705" y="412"/>
                    <a:pt x="10768" y="412"/>
                  </a:cubicBezTo>
                  <a:cubicBezTo>
                    <a:pt x="10958" y="380"/>
                    <a:pt x="11117" y="348"/>
                    <a:pt x="11307" y="348"/>
                  </a:cubicBezTo>
                  <a:cubicBezTo>
                    <a:pt x="11370" y="317"/>
                    <a:pt x="11402" y="253"/>
                    <a:pt x="11402" y="190"/>
                  </a:cubicBezTo>
                  <a:cubicBezTo>
                    <a:pt x="11402" y="127"/>
                    <a:pt x="11338" y="95"/>
                    <a:pt x="11275" y="95"/>
                  </a:cubicBezTo>
                  <a:close/>
                  <a:moveTo>
                    <a:pt x="9692" y="348"/>
                  </a:moveTo>
                  <a:cubicBezTo>
                    <a:pt x="9502" y="412"/>
                    <a:pt x="9343" y="443"/>
                    <a:pt x="9153" y="475"/>
                  </a:cubicBezTo>
                  <a:cubicBezTo>
                    <a:pt x="9090" y="507"/>
                    <a:pt x="9058" y="570"/>
                    <a:pt x="9058" y="633"/>
                  </a:cubicBezTo>
                  <a:cubicBezTo>
                    <a:pt x="9090" y="697"/>
                    <a:pt x="9153" y="728"/>
                    <a:pt x="9185" y="728"/>
                  </a:cubicBezTo>
                  <a:lnTo>
                    <a:pt x="9248" y="728"/>
                  </a:lnTo>
                  <a:cubicBezTo>
                    <a:pt x="9406" y="665"/>
                    <a:pt x="9565" y="633"/>
                    <a:pt x="9755" y="602"/>
                  </a:cubicBezTo>
                  <a:cubicBezTo>
                    <a:pt x="9818" y="570"/>
                    <a:pt x="9850" y="507"/>
                    <a:pt x="9850" y="443"/>
                  </a:cubicBezTo>
                  <a:cubicBezTo>
                    <a:pt x="9818" y="380"/>
                    <a:pt x="9755" y="348"/>
                    <a:pt x="9692" y="348"/>
                  </a:cubicBezTo>
                  <a:close/>
                  <a:moveTo>
                    <a:pt x="8140" y="792"/>
                  </a:moveTo>
                  <a:cubicBezTo>
                    <a:pt x="7981" y="855"/>
                    <a:pt x="7823" y="918"/>
                    <a:pt x="7633" y="982"/>
                  </a:cubicBezTo>
                  <a:cubicBezTo>
                    <a:pt x="7570" y="1013"/>
                    <a:pt x="7538" y="1077"/>
                    <a:pt x="7570" y="1140"/>
                  </a:cubicBezTo>
                  <a:cubicBezTo>
                    <a:pt x="7601" y="1203"/>
                    <a:pt x="7633" y="1235"/>
                    <a:pt x="7696" y="1235"/>
                  </a:cubicBezTo>
                  <a:cubicBezTo>
                    <a:pt x="7728" y="1235"/>
                    <a:pt x="7728" y="1235"/>
                    <a:pt x="7760" y="1203"/>
                  </a:cubicBezTo>
                  <a:cubicBezTo>
                    <a:pt x="7918" y="1140"/>
                    <a:pt x="8076" y="1108"/>
                    <a:pt x="8235" y="1045"/>
                  </a:cubicBezTo>
                  <a:cubicBezTo>
                    <a:pt x="8298" y="1013"/>
                    <a:pt x="8330" y="950"/>
                    <a:pt x="8330" y="887"/>
                  </a:cubicBezTo>
                  <a:cubicBezTo>
                    <a:pt x="8298" y="823"/>
                    <a:pt x="8203" y="792"/>
                    <a:pt x="8140" y="792"/>
                  </a:cubicBezTo>
                  <a:close/>
                  <a:moveTo>
                    <a:pt x="6739" y="1413"/>
                  </a:moveTo>
                  <a:cubicBezTo>
                    <a:pt x="6719" y="1413"/>
                    <a:pt x="6700" y="1417"/>
                    <a:pt x="6683" y="1425"/>
                  </a:cubicBezTo>
                  <a:cubicBezTo>
                    <a:pt x="6525" y="1489"/>
                    <a:pt x="6366" y="1584"/>
                    <a:pt x="6208" y="1679"/>
                  </a:cubicBezTo>
                  <a:cubicBezTo>
                    <a:pt x="6145" y="1710"/>
                    <a:pt x="6145" y="1774"/>
                    <a:pt x="6176" y="1837"/>
                  </a:cubicBezTo>
                  <a:cubicBezTo>
                    <a:pt x="6208" y="1869"/>
                    <a:pt x="6240" y="1900"/>
                    <a:pt x="6271" y="1900"/>
                  </a:cubicBezTo>
                  <a:cubicBezTo>
                    <a:pt x="6303" y="1900"/>
                    <a:pt x="6335" y="1900"/>
                    <a:pt x="6366" y="1869"/>
                  </a:cubicBezTo>
                  <a:cubicBezTo>
                    <a:pt x="6525" y="1805"/>
                    <a:pt x="6651" y="1710"/>
                    <a:pt x="6810" y="1647"/>
                  </a:cubicBezTo>
                  <a:cubicBezTo>
                    <a:pt x="6873" y="1615"/>
                    <a:pt x="6905" y="1520"/>
                    <a:pt x="6873" y="1489"/>
                  </a:cubicBezTo>
                  <a:cubicBezTo>
                    <a:pt x="6850" y="1442"/>
                    <a:pt x="6793" y="1413"/>
                    <a:pt x="6739" y="1413"/>
                  </a:cubicBezTo>
                  <a:close/>
                  <a:moveTo>
                    <a:pt x="5411" y="2180"/>
                  </a:moveTo>
                  <a:cubicBezTo>
                    <a:pt x="5380" y="2180"/>
                    <a:pt x="5348" y="2190"/>
                    <a:pt x="5321" y="2217"/>
                  </a:cubicBezTo>
                  <a:cubicBezTo>
                    <a:pt x="5195" y="2312"/>
                    <a:pt x="5036" y="2407"/>
                    <a:pt x="4909" y="2502"/>
                  </a:cubicBezTo>
                  <a:cubicBezTo>
                    <a:pt x="4846" y="2534"/>
                    <a:pt x="4814" y="2629"/>
                    <a:pt x="4878" y="2660"/>
                  </a:cubicBezTo>
                  <a:cubicBezTo>
                    <a:pt x="4909" y="2692"/>
                    <a:pt x="4941" y="2724"/>
                    <a:pt x="4973" y="2724"/>
                  </a:cubicBezTo>
                  <a:cubicBezTo>
                    <a:pt x="5004" y="2724"/>
                    <a:pt x="5036" y="2724"/>
                    <a:pt x="5068" y="2692"/>
                  </a:cubicBezTo>
                  <a:cubicBezTo>
                    <a:pt x="5195" y="2597"/>
                    <a:pt x="5353" y="2502"/>
                    <a:pt x="5480" y="2407"/>
                  </a:cubicBezTo>
                  <a:cubicBezTo>
                    <a:pt x="5543" y="2375"/>
                    <a:pt x="5543" y="2280"/>
                    <a:pt x="5511" y="2217"/>
                  </a:cubicBezTo>
                  <a:cubicBezTo>
                    <a:pt x="5493" y="2199"/>
                    <a:pt x="5454" y="2180"/>
                    <a:pt x="5411" y="2180"/>
                  </a:cubicBezTo>
                  <a:close/>
                  <a:moveTo>
                    <a:pt x="4181" y="3112"/>
                  </a:moveTo>
                  <a:cubicBezTo>
                    <a:pt x="4149" y="3112"/>
                    <a:pt x="4118" y="3119"/>
                    <a:pt x="4086" y="3135"/>
                  </a:cubicBezTo>
                  <a:cubicBezTo>
                    <a:pt x="3959" y="3230"/>
                    <a:pt x="3833" y="3357"/>
                    <a:pt x="3706" y="3484"/>
                  </a:cubicBezTo>
                  <a:cubicBezTo>
                    <a:pt x="3643" y="3515"/>
                    <a:pt x="3643" y="3610"/>
                    <a:pt x="3706" y="3642"/>
                  </a:cubicBezTo>
                  <a:cubicBezTo>
                    <a:pt x="3706" y="3674"/>
                    <a:pt x="3769" y="3674"/>
                    <a:pt x="3801" y="3674"/>
                  </a:cubicBezTo>
                  <a:cubicBezTo>
                    <a:pt x="3833" y="3674"/>
                    <a:pt x="3864" y="3674"/>
                    <a:pt x="3896" y="3642"/>
                  </a:cubicBezTo>
                  <a:cubicBezTo>
                    <a:pt x="4023" y="3515"/>
                    <a:pt x="4149" y="3420"/>
                    <a:pt x="4276" y="3294"/>
                  </a:cubicBezTo>
                  <a:cubicBezTo>
                    <a:pt x="4308" y="3262"/>
                    <a:pt x="4308" y="3199"/>
                    <a:pt x="4276" y="3135"/>
                  </a:cubicBezTo>
                  <a:cubicBezTo>
                    <a:pt x="4244" y="3119"/>
                    <a:pt x="4213" y="3112"/>
                    <a:pt x="4181" y="3112"/>
                  </a:cubicBezTo>
                  <a:close/>
                  <a:moveTo>
                    <a:pt x="3079" y="4160"/>
                  </a:moveTo>
                  <a:cubicBezTo>
                    <a:pt x="3037" y="4160"/>
                    <a:pt x="2996" y="4175"/>
                    <a:pt x="2978" y="4212"/>
                  </a:cubicBezTo>
                  <a:cubicBezTo>
                    <a:pt x="2851" y="4339"/>
                    <a:pt x="2756" y="4465"/>
                    <a:pt x="2629" y="4592"/>
                  </a:cubicBezTo>
                  <a:cubicBezTo>
                    <a:pt x="2598" y="4655"/>
                    <a:pt x="2598" y="4719"/>
                    <a:pt x="2661" y="4750"/>
                  </a:cubicBezTo>
                  <a:cubicBezTo>
                    <a:pt x="2693" y="4782"/>
                    <a:pt x="2724" y="4782"/>
                    <a:pt x="2756" y="4782"/>
                  </a:cubicBezTo>
                  <a:cubicBezTo>
                    <a:pt x="2788" y="4782"/>
                    <a:pt x="2819" y="4750"/>
                    <a:pt x="2851" y="4719"/>
                  </a:cubicBezTo>
                  <a:cubicBezTo>
                    <a:pt x="2946" y="4592"/>
                    <a:pt x="3073" y="4465"/>
                    <a:pt x="3168" y="4370"/>
                  </a:cubicBezTo>
                  <a:cubicBezTo>
                    <a:pt x="3231" y="4307"/>
                    <a:pt x="3231" y="4244"/>
                    <a:pt x="3168" y="4180"/>
                  </a:cubicBezTo>
                  <a:cubicBezTo>
                    <a:pt x="3141" y="4167"/>
                    <a:pt x="3110" y="4160"/>
                    <a:pt x="3079" y="4160"/>
                  </a:cubicBezTo>
                  <a:close/>
                  <a:moveTo>
                    <a:pt x="2129" y="5331"/>
                  </a:moveTo>
                  <a:cubicBezTo>
                    <a:pt x="2086" y="5331"/>
                    <a:pt x="2046" y="5347"/>
                    <a:pt x="2028" y="5384"/>
                  </a:cubicBezTo>
                  <a:cubicBezTo>
                    <a:pt x="1933" y="5510"/>
                    <a:pt x="1838" y="5669"/>
                    <a:pt x="1743" y="5795"/>
                  </a:cubicBezTo>
                  <a:cubicBezTo>
                    <a:pt x="1711" y="5859"/>
                    <a:pt x="1711" y="5954"/>
                    <a:pt x="1774" y="5985"/>
                  </a:cubicBezTo>
                  <a:lnTo>
                    <a:pt x="1869" y="5985"/>
                  </a:lnTo>
                  <a:cubicBezTo>
                    <a:pt x="1901" y="5985"/>
                    <a:pt x="1933" y="5954"/>
                    <a:pt x="1964" y="5922"/>
                  </a:cubicBezTo>
                  <a:cubicBezTo>
                    <a:pt x="2059" y="5795"/>
                    <a:pt x="2154" y="5669"/>
                    <a:pt x="2249" y="5510"/>
                  </a:cubicBezTo>
                  <a:cubicBezTo>
                    <a:pt x="2281" y="5479"/>
                    <a:pt x="2281" y="5384"/>
                    <a:pt x="2218" y="5352"/>
                  </a:cubicBezTo>
                  <a:cubicBezTo>
                    <a:pt x="2191" y="5339"/>
                    <a:pt x="2160" y="5331"/>
                    <a:pt x="2129" y="5331"/>
                  </a:cubicBezTo>
                  <a:close/>
                  <a:moveTo>
                    <a:pt x="1370" y="6606"/>
                  </a:moveTo>
                  <a:cubicBezTo>
                    <a:pt x="1316" y="6606"/>
                    <a:pt x="1259" y="6636"/>
                    <a:pt x="1236" y="6682"/>
                  </a:cubicBezTo>
                  <a:cubicBezTo>
                    <a:pt x="1173" y="6809"/>
                    <a:pt x="1078" y="6967"/>
                    <a:pt x="1014" y="7126"/>
                  </a:cubicBezTo>
                  <a:cubicBezTo>
                    <a:pt x="983" y="7189"/>
                    <a:pt x="1014" y="7252"/>
                    <a:pt x="1078" y="7284"/>
                  </a:cubicBezTo>
                  <a:lnTo>
                    <a:pt x="1141" y="7284"/>
                  </a:lnTo>
                  <a:cubicBezTo>
                    <a:pt x="1204" y="7284"/>
                    <a:pt x="1236" y="7252"/>
                    <a:pt x="1268" y="7221"/>
                  </a:cubicBezTo>
                  <a:cubicBezTo>
                    <a:pt x="1331" y="7062"/>
                    <a:pt x="1394" y="6904"/>
                    <a:pt x="1489" y="6777"/>
                  </a:cubicBezTo>
                  <a:cubicBezTo>
                    <a:pt x="1521" y="6714"/>
                    <a:pt x="1489" y="6651"/>
                    <a:pt x="1426" y="6619"/>
                  </a:cubicBezTo>
                  <a:cubicBezTo>
                    <a:pt x="1409" y="6610"/>
                    <a:pt x="1390" y="6606"/>
                    <a:pt x="1370" y="6606"/>
                  </a:cubicBezTo>
                  <a:close/>
                  <a:moveTo>
                    <a:pt x="793" y="7949"/>
                  </a:moveTo>
                  <a:cubicBezTo>
                    <a:pt x="729" y="7949"/>
                    <a:pt x="666" y="7981"/>
                    <a:pt x="634" y="8044"/>
                  </a:cubicBezTo>
                  <a:cubicBezTo>
                    <a:pt x="602" y="8202"/>
                    <a:pt x="539" y="8329"/>
                    <a:pt x="476" y="8487"/>
                  </a:cubicBezTo>
                  <a:cubicBezTo>
                    <a:pt x="476" y="8582"/>
                    <a:pt x="507" y="8646"/>
                    <a:pt x="571" y="8646"/>
                  </a:cubicBezTo>
                  <a:lnTo>
                    <a:pt x="602" y="8646"/>
                  </a:lnTo>
                  <a:cubicBezTo>
                    <a:pt x="666" y="8646"/>
                    <a:pt x="729" y="8614"/>
                    <a:pt x="729" y="8551"/>
                  </a:cubicBezTo>
                  <a:cubicBezTo>
                    <a:pt x="793" y="8424"/>
                    <a:pt x="856" y="8266"/>
                    <a:pt x="888" y="8107"/>
                  </a:cubicBezTo>
                  <a:cubicBezTo>
                    <a:pt x="919" y="8044"/>
                    <a:pt x="888" y="7981"/>
                    <a:pt x="793" y="7949"/>
                  </a:cubicBezTo>
                  <a:close/>
                  <a:moveTo>
                    <a:pt x="381" y="9342"/>
                  </a:moveTo>
                  <a:cubicBezTo>
                    <a:pt x="317" y="9342"/>
                    <a:pt x="254" y="9374"/>
                    <a:pt x="254" y="9437"/>
                  </a:cubicBezTo>
                  <a:cubicBezTo>
                    <a:pt x="191" y="9627"/>
                    <a:pt x="191" y="9786"/>
                    <a:pt x="159" y="9944"/>
                  </a:cubicBezTo>
                  <a:cubicBezTo>
                    <a:pt x="127" y="10007"/>
                    <a:pt x="191" y="10071"/>
                    <a:pt x="254" y="10071"/>
                  </a:cubicBezTo>
                  <a:lnTo>
                    <a:pt x="286" y="10071"/>
                  </a:lnTo>
                  <a:cubicBezTo>
                    <a:pt x="349" y="10071"/>
                    <a:pt x="412" y="10039"/>
                    <a:pt x="412" y="9976"/>
                  </a:cubicBezTo>
                  <a:cubicBezTo>
                    <a:pt x="444" y="9817"/>
                    <a:pt x="476" y="9659"/>
                    <a:pt x="507" y="9501"/>
                  </a:cubicBezTo>
                  <a:cubicBezTo>
                    <a:pt x="507" y="9437"/>
                    <a:pt x="476" y="9374"/>
                    <a:pt x="381" y="9342"/>
                  </a:cubicBezTo>
                  <a:close/>
                  <a:moveTo>
                    <a:pt x="191" y="10799"/>
                  </a:moveTo>
                  <a:cubicBezTo>
                    <a:pt x="96" y="10799"/>
                    <a:pt x="32" y="10831"/>
                    <a:pt x="32" y="10894"/>
                  </a:cubicBezTo>
                  <a:cubicBezTo>
                    <a:pt x="32" y="11084"/>
                    <a:pt x="1" y="11243"/>
                    <a:pt x="1" y="11401"/>
                  </a:cubicBezTo>
                  <a:cubicBezTo>
                    <a:pt x="1" y="11464"/>
                    <a:pt x="64" y="11528"/>
                    <a:pt x="159" y="11528"/>
                  </a:cubicBezTo>
                  <a:cubicBezTo>
                    <a:pt x="222" y="11528"/>
                    <a:pt x="286" y="11464"/>
                    <a:pt x="286" y="11401"/>
                  </a:cubicBezTo>
                  <a:cubicBezTo>
                    <a:pt x="286" y="11243"/>
                    <a:pt x="286" y="11084"/>
                    <a:pt x="317" y="10926"/>
                  </a:cubicBezTo>
                  <a:cubicBezTo>
                    <a:pt x="317" y="10862"/>
                    <a:pt x="254" y="10799"/>
                    <a:pt x="191" y="10799"/>
                  </a:cubicBezTo>
                  <a:close/>
                  <a:moveTo>
                    <a:pt x="159" y="12224"/>
                  </a:moveTo>
                  <a:cubicBezTo>
                    <a:pt x="64" y="12224"/>
                    <a:pt x="1" y="12288"/>
                    <a:pt x="1" y="12351"/>
                  </a:cubicBezTo>
                  <a:lnTo>
                    <a:pt x="1" y="12858"/>
                  </a:lnTo>
                  <a:cubicBezTo>
                    <a:pt x="1" y="12921"/>
                    <a:pt x="64" y="12953"/>
                    <a:pt x="159" y="12953"/>
                  </a:cubicBezTo>
                  <a:cubicBezTo>
                    <a:pt x="222" y="12953"/>
                    <a:pt x="286" y="12921"/>
                    <a:pt x="286" y="12858"/>
                  </a:cubicBezTo>
                  <a:lnTo>
                    <a:pt x="286" y="12351"/>
                  </a:lnTo>
                  <a:cubicBezTo>
                    <a:pt x="286" y="12288"/>
                    <a:pt x="222" y="12224"/>
                    <a:pt x="159" y="12224"/>
                  </a:cubicBezTo>
                  <a:close/>
                  <a:moveTo>
                    <a:pt x="159" y="13681"/>
                  </a:moveTo>
                  <a:cubicBezTo>
                    <a:pt x="64" y="13681"/>
                    <a:pt x="1" y="13744"/>
                    <a:pt x="1" y="13808"/>
                  </a:cubicBezTo>
                  <a:lnTo>
                    <a:pt x="1" y="14283"/>
                  </a:lnTo>
                  <a:cubicBezTo>
                    <a:pt x="1" y="14378"/>
                    <a:pt x="64" y="14409"/>
                    <a:pt x="159" y="14409"/>
                  </a:cubicBezTo>
                  <a:cubicBezTo>
                    <a:pt x="222" y="14409"/>
                    <a:pt x="286" y="14378"/>
                    <a:pt x="286" y="14283"/>
                  </a:cubicBezTo>
                  <a:lnTo>
                    <a:pt x="286" y="13808"/>
                  </a:lnTo>
                  <a:cubicBezTo>
                    <a:pt x="286" y="13744"/>
                    <a:pt x="222" y="13681"/>
                    <a:pt x="159" y="13681"/>
                  </a:cubicBezTo>
                  <a:close/>
                  <a:moveTo>
                    <a:pt x="159" y="15138"/>
                  </a:moveTo>
                  <a:cubicBezTo>
                    <a:pt x="64" y="15138"/>
                    <a:pt x="1" y="15201"/>
                    <a:pt x="1" y="15264"/>
                  </a:cubicBezTo>
                  <a:lnTo>
                    <a:pt x="1" y="15740"/>
                  </a:lnTo>
                  <a:cubicBezTo>
                    <a:pt x="1" y="15803"/>
                    <a:pt x="64" y="15866"/>
                    <a:pt x="159" y="15866"/>
                  </a:cubicBezTo>
                  <a:cubicBezTo>
                    <a:pt x="222" y="15866"/>
                    <a:pt x="286" y="15803"/>
                    <a:pt x="286" y="15740"/>
                  </a:cubicBezTo>
                  <a:lnTo>
                    <a:pt x="286" y="15264"/>
                  </a:lnTo>
                  <a:cubicBezTo>
                    <a:pt x="286" y="15201"/>
                    <a:pt x="222" y="15138"/>
                    <a:pt x="159" y="15138"/>
                  </a:cubicBezTo>
                  <a:close/>
                  <a:moveTo>
                    <a:pt x="159" y="16595"/>
                  </a:moveTo>
                  <a:cubicBezTo>
                    <a:pt x="64" y="16595"/>
                    <a:pt x="1" y="16658"/>
                    <a:pt x="1" y="16721"/>
                  </a:cubicBezTo>
                  <a:lnTo>
                    <a:pt x="1" y="17196"/>
                  </a:lnTo>
                  <a:cubicBezTo>
                    <a:pt x="1" y="17260"/>
                    <a:pt x="64" y="17323"/>
                    <a:pt x="159" y="17323"/>
                  </a:cubicBezTo>
                  <a:cubicBezTo>
                    <a:pt x="222" y="17323"/>
                    <a:pt x="286" y="17260"/>
                    <a:pt x="286" y="17196"/>
                  </a:cubicBezTo>
                  <a:lnTo>
                    <a:pt x="286" y="16721"/>
                  </a:lnTo>
                  <a:cubicBezTo>
                    <a:pt x="286" y="16658"/>
                    <a:pt x="222" y="16595"/>
                    <a:pt x="159" y="16595"/>
                  </a:cubicBezTo>
                  <a:close/>
                  <a:moveTo>
                    <a:pt x="159" y="18051"/>
                  </a:moveTo>
                  <a:cubicBezTo>
                    <a:pt x="64" y="18051"/>
                    <a:pt x="1" y="18115"/>
                    <a:pt x="1" y="18178"/>
                  </a:cubicBezTo>
                  <a:lnTo>
                    <a:pt x="1" y="18653"/>
                  </a:lnTo>
                  <a:cubicBezTo>
                    <a:pt x="1" y="18716"/>
                    <a:pt x="64" y="18780"/>
                    <a:pt x="159" y="18780"/>
                  </a:cubicBezTo>
                  <a:cubicBezTo>
                    <a:pt x="222" y="18780"/>
                    <a:pt x="286" y="18716"/>
                    <a:pt x="286" y="18653"/>
                  </a:cubicBezTo>
                  <a:lnTo>
                    <a:pt x="286" y="18178"/>
                  </a:lnTo>
                  <a:cubicBezTo>
                    <a:pt x="286" y="18083"/>
                    <a:pt x="222" y="18051"/>
                    <a:pt x="159" y="18051"/>
                  </a:cubicBezTo>
                  <a:close/>
                  <a:moveTo>
                    <a:pt x="159" y="19508"/>
                  </a:moveTo>
                  <a:cubicBezTo>
                    <a:pt x="64" y="19508"/>
                    <a:pt x="1" y="19540"/>
                    <a:pt x="1" y="19603"/>
                  </a:cubicBezTo>
                  <a:lnTo>
                    <a:pt x="1" y="20110"/>
                  </a:lnTo>
                  <a:cubicBezTo>
                    <a:pt x="1" y="20173"/>
                    <a:pt x="64" y="20236"/>
                    <a:pt x="159" y="20236"/>
                  </a:cubicBezTo>
                  <a:cubicBezTo>
                    <a:pt x="222" y="20236"/>
                    <a:pt x="286" y="20173"/>
                    <a:pt x="286" y="20110"/>
                  </a:cubicBezTo>
                  <a:lnTo>
                    <a:pt x="286" y="19603"/>
                  </a:lnTo>
                  <a:cubicBezTo>
                    <a:pt x="286" y="19540"/>
                    <a:pt x="222" y="19508"/>
                    <a:pt x="159" y="19508"/>
                  </a:cubicBezTo>
                  <a:close/>
                  <a:moveTo>
                    <a:pt x="159" y="20933"/>
                  </a:moveTo>
                  <a:cubicBezTo>
                    <a:pt x="64" y="20933"/>
                    <a:pt x="1" y="20997"/>
                    <a:pt x="1" y="21060"/>
                  </a:cubicBezTo>
                  <a:lnTo>
                    <a:pt x="1" y="21567"/>
                  </a:lnTo>
                  <a:cubicBezTo>
                    <a:pt x="1" y="21630"/>
                    <a:pt x="64" y="21662"/>
                    <a:pt x="159" y="21662"/>
                  </a:cubicBezTo>
                  <a:cubicBezTo>
                    <a:pt x="222" y="21662"/>
                    <a:pt x="286" y="21630"/>
                    <a:pt x="286" y="21567"/>
                  </a:cubicBezTo>
                  <a:lnTo>
                    <a:pt x="286" y="21060"/>
                  </a:lnTo>
                  <a:cubicBezTo>
                    <a:pt x="286" y="20997"/>
                    <a:pt x="222" y="20933"/>
                    <a:pt x="159" y="20933"/>
                  </a:cubicBezTo>
                  <a:close/>
                  <a:moveTo>
                    <a:pt x="159" y="22390"/>
                  </a:moveTo>
                  <a:cubicBezTo>
                    <a:pt x="64" y="22390"/>
                    <a:pt x="1" y="22453"/>
                    <a:pt x="1" y="22517"/>
                  </a:cubicBezTo>
                  <a:lnTo>
                    <a:pt x="1" y="22992"/>
                  </a:lnTo>
                  <a:cubicBezTo>
                    <a:pt x="1" y="23087"/>
                    <a:pt x="64" y="23118"/>
                    <a:pt x="159" y="23118"/>
                  </a:cubicBezTo>
                  <a:cubicBezTo>
                    <a:pt x="222" y="23118"/>
                    <a:pt x="286" y="23087"/>
                    <a:pt x="286" y="22992"/>
                  </a:cubicBezTo>
                  <a:lnTo>
                    <a:pt x="286" y="22517"/>
                  </a:lnTo>
                  <a:cubicBezTo>
                    <a:pt x="286" y="22453"/>
                    <a:pt x="222" y="22390"/>
                    <a:pt x="159" y="22390"/>
                  </a:cubicBezTo>
                  <a:close/>
                  <a:moveTo>
                    <a:pt x="159" y="23847"/>
                  </a:moveTo>
                  <a:cubicBezTo>
                    <a:pt x="64" y="23847"/>
                    <a:pt x="1" y="23910"/>
                    <a:pt x="1" y="23973"/>
                  </a:cubicBezTo>
                  <a:lnTo>
                    <a:pt x="1" y="24448"/>
                  </a:lnTo>
                  <a:cubicBezTo>
                    <a:pt x="1" y="24512"/>
                    <a:pt x="64" y="24575"/>
                    <a:pt x="159" y="24575"/>
                  </a:cubicBezTo>
                  <a:cubicBezTo>
                    <a:pt x="222" y="24575"/>
                    <a:pt x="286" y="24512"/>
                    <a:pt x="286" y="24448"/>
                  </a:cubicBezTo>
                  <a:lnTo>
                    <a:pt x="286" y="23973"/>
                  </a:lnTo>
                  <a:cubicBezTo>
                    <a:pt x="286" y="23910"/>
                    <a:pt x="222" y="23847"/>
                    <a:pt x="159" y="23847"/>
                  </a:cubicBezTo>
                  <a:close/>
                  <a:moveTo>
                    <a:pt x="159" y="25304"/>
                  </a:moveTo>
                  <a:cubicBezTo>
                    <a:pt x="64" y="25304"/>
                    <a:pt x="1" y="25367"/>
                    <a:pt x="1" y="25430"/>
                  </a:cubicBezTo>
                  <a:lnTo>
                    <a:pt x="1" y="25905"/>
                  </a:lnTo>
                  <a:cubicBezTo>
                    <a:pt x="1" y="25969"/>
                    <a:pt x="64" y="26032"/>
                    <a:pt x="159" y="26032"/>
                  </a:cubicBezTo>
                  <a:cubicBezTo>
                    <a:pt x="222" y="26032"/>
                    <a:pt x="286" y="25969"/>
                    <a:pt x="286" y="25905"/>
                  </a:cubicBezTo>
                  <a:lnTo>
                    <a:pt x="286" y="25430"/>
                  </a:lnTo>
                  <a:cubicBezTo>
                    <a:pt x="286" y="25367"/>
                    <a:pt x="222" y="25304"/>
                    <a:pt x="159" y="25304"/>
                  </a:cubicBezTo>
                  <a:close/>
                  <a:moveTo>
                    <a:pt x="159" y="26760"/>
                  </a:moveTo>
                  <a:cubicBezTo>
                    <a:pt x="64" y="26760"/>
                    <a:pt x="1" y="26792"/>
                    <a:pt x="1" y="26887"/>
                  </a:cubicBezTo>
                  <a:lnTo>
                    <a:pt x="1" y="27362"/>
                  </a:lnTo>
                  <a:cubicBezTo>
                    <a:pt x="1" y="27425"/>
                    <a:pt x="64" y="27489"/>
                    <a:pt x="159" y="27489"/>
                  </a:cubicBezTo>
                  <a:cubicBezTo>
                    <a:pt x="222" y="27489"/>
                    <a:pt x="286" y="27425"/>
                    <a:pt x="286" y="27362"/>
                  </a:cubicBezTo>
                  <a:lnTo>
                    <a:pt x="286" y="26887"/>
                  </a:lnTo>
                  <a:cubicBezTo>
                    <a:pt x="286" y="26792"/>
                    <a:pt x="222" y="26760"/>
                    <a:pt x="159" y="26760"/>
                  </a:cubicBezTo>
                  <a:close/>
                  <a:moveTo>
                    <a:pt x="159" y="28217"/>
                  </a:moveTo>
                  <a:cubicBezTo>
                    <a:pt x="64" y="28217"/>
                    <a:pt x="1" y="28249"/>
                    <a:pt x="1" y="28312"/>
                  </a:cubicBezTo>
                  <a:lnTo>
                    <a:pt x="1" y="28819"/>
                  </a:lnTo>
                  <a:cubicBezTo>
                    <a:pt x="1" y="28882"/>
                    <a:pt x="64" y="28945"/>
                    <a:pt x="159" y="28945"/>
                  </a:cubicBezTo>
                  <a:cubicBezTo>
                    <a:pt x="222" y="28945"/>
                    <a:pt x="286" y="28882"/>
                    <a:pt x="286" y="28819"/>
                  </a:cubicBezTo>
                  <a:lnTo>
                    <a:pt x="286" y="28312"/>
                  </a:lnTo>
                  <a:cubicBezTo>
                    <a:pt x="286" y="28249"/>
                    <a:pt x="222" y="28217"/>
                    <a:pt x="159" y="28217"/>
                  </a:cubicBezTo>
                  <a:close/>
                  <a:moveTo>
                    <a:pt x="159" y="29642"/>
                  </a:moveTo>
                  <a:cubicBezTo>
                    <a:pt x="64" y="29642"/>
                    <a:pt x="1" y="29705"/>
                    <a:pt x="1" y="29769"/>
                  </a:cubicBezTo>
                  <a:lnTo>
                    <a:pt x="1" y="30276"/>
                  </a:lnTo>
                  <a:cubicBezTo>
                    <a:pt x="1" y="30339"/>
                    <a:pt x="64" y="30371"/>
                    <a:pt x="159" y="30371"/>
                  </a:cubicBezTo>
                  <a:cubicBezTo>
                    <a:pt x="222" y="30371"/>
                    <a:pt x="286" y="30339"/>
                    <a:pt x="286" y="30276"/>
                  </a:cubicBezTo>
                  <a:lnTo>
                    <a:pt x="286" y="29769"/>
                  </a:lnTo>
                  <a:cubicBezTo>
                    <a:pt x="286" y="29705"/>
                    <a:pt x="222" y="29642"/>
                    <a:pt x="159" y="29642"/>
                  </a:cubicBezTo>
                  <a:close/>
                  <a:moveTo>
                    <a:pt x="159" y="31099"/>
                  </a:moveTo>
                  <a:cubicBezTo>
                    <a:pt x="64" y="31099"/>
                    <a:pt x="1" y="31162"/>
                    <a:pt x="1" y="31226"/>
                  </a:cubicBezTo>
                  <a:lnTo>
                    <a:pt x="1" y="31701"/>
                  </a:lnTo>
                  <a:cubicBezTo>
                    <a:pt x="1" y="31764"/>
                    <a:pt x="64" y="31827"/>
                    <a:pt x="159" y="31827"/>
                  </a:cubicBezTo>
                  <a:cubicBezTo>
                    <a:pt x="222" y="31827"/>
                    <a:pt x="286" y="31764"/>
                    <a:pt x="286" y="31701"/>
                  </a:cubicBezTo>
                  <a:lnTo>
                    <a:pt x="286" y="31226"/>
                  </a:lnTo>
                  <a:cubicBezTo>
                    <a:pt x="286" y="31162"/>
                    <a:pt x="222" y="31099"/>
                    <a:pt x="159" y="31099"/>
                  </a:cubicBezTo>
                  <a:close/>
                  <a:moveTo>
                    <a:pt x="159" y="32556"/>
                  </a:moveTo>
                  <a:cubicBezTo>
                    <a:pt x="64" y="32556"/>
                    <a:pt x="1" y="32619"/>
                    <a:pt x="1" y="32682"/>
                  </a:cubicBezTo>
                  <a:lnTo>
                    <a:pt x="1" y="33157"/>
                  </a:lnTo>
                  <a:cubicBezTo>
                    <a:pt x="1" y="33221"/>
                    <a:pt x="64" y="33284"/>
                    <a:pt x="159" y="33284"/>
                  </a:cubicBezTo>
                  <a:cubicBezTo>
                    <a:pt x="222" y="33284"/>
                    <a:pt x="286" y="33221"/>
                    <a:pt x="286" y="33157"/>
                  </a:cubicBezTo>
                  <a:lnTo>
                    <a:pt x="286" y="32682"/>
                  </a:lnTo>
                  <a:cubicBezTo>
                    <a:pt x="286" y="32619"/>
                    <a:pt x="222" y="32556"/>
                    <a:pt x="159" y="32556"/>
                  </a:cubicBezTo>
                  <a:close/>
                  <a:moveTo>
                    <a:pt x="159" y="34012"/>
                  </a:moveTo>
                  <a:cubicBezTo>
                    <a:pt x="64" y="34012"/>
                    <a:pt x="1" y="34076"/>
                    <a:pt x="1" y="34139"/>
                  </a:cubicBezTo>
                  <a:lnTo>
                    <a:pt x="1" y="34614"/>
                  </a:lnTo>
                  <a:cubicBezTo>
                    <a:pt x="1" y="34677"/>
                    <a:pt x="64" y="34741"/>
                    <a:pt x="159" y="34741"/>
                  </a:cubicBezTo>
                  <a:cubicBezTo>
                    <a:pt x="222" y="34741"/>
                    <a:pt x="286" y="34677"/>
                    <a:pt x="286" y="34614"/>
                  </a:cubicBezTo>
                  <a:lnTo>
                    <a:pt x="286" y="34139"/>
                  </a:lnTo>
                  <a:cubicBezTo>
                    <a:pt x="286" y="34044"/>
                    <a:pt x="222" y="34012"/>
                    <a:pt x="159" y="34012"/>
                  </a:cubicBezTo>
                  <a:close/>
                  <a:moveTo>
                    <a:pt x="159" y="35469"/>
                  </a:moveTo>
                  <a:cubicBezTo>
                    <a:pt x="64" y="35469"/>
                    <a:pt x="1" y="35501"/>
                    <a:pt x="1" y="35596"/>
                  </a:cubicBezTo>
                  <a:lnTo>
                    <a:pt x="1" y="36071"/>
                  </a:lnTo>
                  <a:cubicBezTo>
                    <a:pt x="1" y="36134"/>
                    <a:pt x="64" y="36198"/>
                    <a:pt x="159" y="36198"/>
                  </a:cubicBezTo>
                  <a:cubicBezTo>
                    <a:pt x="222" y="36198"/>
                    <a:pt x="286" y="36134"/>
                    <a:pt x="286" y="36071"/>
                  </a:cubicBezTo>
                  <a:lnTo>
                    <a:pt x="286" y="35596"/>
                  </a:lnTo>
                  <a:cubicBezTo>
                    <a:pt x="286" y="35501"/>
                    <a:pt x="222" y="35469"/>
                    <a:pt x="159" y="35469"/>
                  </a:cubicBezTo>
                  <a:close/>
                  <a:moveTo>
                    <a:pt x="159" y="36926"/>
                  </a:moveTo>
                  <a:cubicBezTo>
                    <a:pt x="64" y="36926"/>
                    <a:pt x="1" y="36958"/>
                    <a:pt x="1" y="37021"/>
                  </a:cubicBezTo>
                  <a:lnTo>
                    <a:pt x="1" y="37528"/>
                  </a:lnTo>
                  <a:cubicBezTo>
                    <a:pt x="1" y="37591"/>
                    <a:pt x="64" y="37654"/>
                    <a:pt x="159" y="37654"/>
                  </a:cubicBezTo>
                  <a:cubicBezTo>
                    <a:pt x="222" y="37654"/>
                    <a:pt x="286" y="37591"/>
                    <a:pt x="286" y="37528"/>
                  </a:cubicBezTo>
                  <a:lnTo>
                    <a:pt x="286" y="37021"/>
                  </a:lnTo>
                  <a:cubicBezTo>
                    <a:pt x="286" y="36958"/>
                    <a:pt x="222" y="36926"/>
                    <a:pt x="159" y="36926"/>
                  </a:cubicBezTo>
                  <a:close/>
                  <a:moveTo>
                    <a:pt x="159" y="38351"/>
                  </a:moveTo>
                  <a:cubicBezTo>
                    <a:pt x="64" y="38351"/>
                    <a:pt x="1" y="38414"/>
                    <a:pt x="1" y="38478"/>
                  </a:cubicBezTo>
                  <a:lnTo>
                    <a:pt x="1" y="38953"/>
                  </a:lnTo>
                  <a:cubicBezTo>
                    <a:pt x="1" y="39048"/>
                    <a:pt x="64" y="39079"/>
                    <a:pt x="159" y="39079"/>
                  </a:cubicBezTo>
                  <a:cubicBezTo>
                    <a:pt x="222" y="39079"/>
                    <a:pt x="286" y="39048"/>
                    <a:pt x="286" y="38953"/>
                  </a:cubicBezTo>
                  <a:lnTo>
                    <a:pt x="286" y="38478"/>
                  </a:lnTo>
                  <a:cubicBezTo>
                    <a:pt x="286" y="38414"/>
                    <a:pt x="222" y="38351"/>
                    <a:pt x="159" y="38351"/>
                  </a:cubicBezTo>
                  <a:close/>
                  <a:moveTo>
                    <a:pt x="159" y="39808"/>
                  </a:moveTo>
                  <a:cubicBezTo>
                    <a:pt x="64" y="39808"/>
                    <a:pt x="1" y="39871"/>
                    <a:pt x="1" y="39935"/>
                  </a:cubicBezTo>
                  <a:lnTo>
                    <a:pt x="1" y="40410"/>
                  </a:lnTo>
                  <a:cubicBezTo>
                    <a:pt x="1" y="40473"/>
                    <a:pt x="64" y="40536"/>
                    <a:pt x="159" y="40536"/>
                  </a:cubicBezTo>
                  <a:cubicBezTo>
                    <a:pt x="222" y="40536"/>
                    <a:pt x="286" y="40473"/>
                    <a:pt x="286" y="40410"/>
                  </a:cubicBezTo>
                  <a:lnTo>
                    <a:pt x="286" y="39935"/>
                  </a:lnTo>
                  <a:cubicBezTo>
                    <a:pt x="286" y="39871"/>
                    <a:pt x="222" y="39808"/>
                    <a:pt x="159" y="39808"/>
                  </a:cubicBezTo>
                  <a:close/>
                  <a:moveTo>
                    <a:pt x="159" y="41265"/>
                  </a:moveTo>
                  <a:cubicBezTo>
                    <a:pt x="64" y="41265"/>
                    <a:pt x="1" y="41328"/>
                    <a:pt x="1" y="41391"/>
                  </a:cubicBezTo>
                  <a:lnTo>
                    <a:pt x="1" y="41866"/>
                  </a:lnTo>
                  <a:cubicBezTo>
                    <a:pt x="1" y="41930"/>
                    <a:pt x="64" y="41993"/>
                    <a:pt x="159" y="41993"/>
                  </a:cubicBezTo>
                  <a:cubicBezTo>
                    <a:pt x="222" y="41993"/>
                    <a:pt x="286" y="41930"/>
                    <a:pt x="286" y="41866"/>
                  </a:cubicBezTo>
                  <a:lnTo>
                    <a:pt x="286" y="41391"/>
                  </a:lnTo>
                  <a:cubicBezTo>
                    <a:pt x="286" y="41328"/>
                    <a:pt x="222" y="41265"/>
                    <a:pt x="159" y="41265"/>
                  </a:cubicBezTo>
                  <a:close/>
                  <a:moveTo>
                    <a:pt x="159" y="42721"/>
                  </a:moveTo>
                  <a:cubicBezTo>
                    <a:pt x="64" y="42721"/>
                    <a:pt x="1" y="42785"/>
                    <a:pt x="1" y="42848"/>
                  </a:cubicBezTo>
                  <a:lnTo>
                    <a:pt x="1" y="43323"/>
                  </a:lnTo>
                  <a:cubicBezTo>
                    <a:pt x="1" y="43386"/>
                    <a:pt x="64" y="43450"/>
                    <a:pt x="159" y="43450"/>
                  </a:cubicBezTo>
                  <a:cubicBezTo>
                    <a:pt x="222" y="43450"/>
                    <a:pt x="286" y="43386"/>
                    <a:pt x="286" y="43323"/>
                  </a:cubicBezTo>
                  <a:lnTo>
                    <a:pt x="286" y="42848"/>
                  </a:lnTo>
                  <a:cubicBezTo>
                    <a:pt x="286" y="42753"/>
                    <a:pt x="222" y="42721"/>
                    <a:pt x="159" y="42721"/>
                  </a:cubicBezTo>
                  <a:close/>
                  <a:moveTo>
                    <a:pt x="159" y="44178"/>
                  </a:moveTo>
                  <a:cubicBezTo>
                    <a:pt x="64" y="44178"/>
                    <a:pt x="1" y="44210"/>
                    <a:pt x="1" y="44305"/>
                  </a:cubicBezTo>
                  <a:lnTo>
                    <a:pt x="1" y="44780"/>
                  </a:lnTo>
                  <a:cubicBezTo>
                    <a:pt x="1" y="44843"/>
                    <a:pt x="64" y="44907"/>
                    <a:pt x="159" y="44907"/>
                  </a:cubicBezTo>
                  <a:cubicBezTo>
                    <a:pt x="222" y="44907"/>
                    <a:pt x="286" y="44843"/>
                    <a:pt x="286" y="44780"/>
                  </a:cubicBezTo>
                  <a:lnTo>
                    <a:pt x="286" y="44305"/>
                  </a:lnTo>
                  <a:cubicBezTo>
                    <a:pt x="286" y="44210"/>
                    <a:pt x="222" y="44178"/>
                    <a:pt x="159" y="44178"/>
                  </a:cubicBezTo>
                  <a:close/>
                  <a:moveTo>
                    <a:pt x="159" y="45603"/>
                  </a:moveTo>
                  <a:cubicBezTo>
                    <a:pt x="64" y="45603"/>
                    <a:pt x="1" y="45667"/>
                    <a:pt x="1" y="45730"/>
                  </a:cubicBezTo>
                  <a:lnTo>
                    <a:pt x="1" y="46237"/>
                  </a:lnTo>
                  <a:cubicBezTo>
                    <a:pt x="1" y="46300"/>
                    <a:pt x="64" y="46332"/>
                    <a:pt x="159" y="46332"/>
                  </a:cubicBezTo>
                  <a:cubicBezTo>
                    <a:pt x="222" y="46332"/>
                    <a:pt x="286" y="46300"/>
                    <a:pt x="286" y="46237"/>
                  </a:cubicBezTo>
                  <a:lnTo>
                    <a:pt x="286" y="45730"/>
                  </a:lnTo>
                  <a:cubicBezTo>
                    <a:pt x="286" y="45667"/>
                    <a:pt x="222" y="45603"/>
                    <a:pt x="159" y="45603"/>
                  </a:cubicBezTo>
                  <a:close/>
                  <a:moveTo>
                    <a:pt x="159" y="47060"/>
                  </a:moveTo>
                  <a:cubicBezTo>
                    <a:pt x="64" y="47060"/>
                    <a:pt x="1" y="47123"/>
                    <a:pt x="1" y="47187"/>
                  </a:cubicBezTo>
                  <a:lnTo>
                    <a:pt x="1" y="47662"/>
                  </a:lnTo>
                  <a:cubicBezTo>
                    <a:pt x="1" y="47757"/>
                    <a:pt x="64" y="47788"/>
                    <a:pt x="159" y="47788"/>
                  </a:cubicBezTo>
                  <a:cubicBezTo>
                    <a:pt x="222" y="47788"/>
                    <a:pt x="286" y="47757"/>
                    <a:pt x="286" y="47662"/>
                  </a:cubicBezTo>
                  <a:lnTo>
                    <a:pt x="286" y="47187"/>
                  </a:lnTo>
                  <a:cubicBezTo>
                    <a:pt x="286" y="47123"/>
                    <a:pt x="222" y="47060"/>
                    <a:pt x="159" y="47060"/>
                  </a:cubicBezTo>
                  <a:close/>
                  <a:moveTo>
                    <a:pt x="159" y="48517"/>
                  </a:moveTo>
                  <a:cubicBezTo>
                    <a:pt x="64" y="48517"/>
                    <a:pt x="1" y="48580"/>
                    <a:pt x="1" y="48643"/>
                  </a:cubicBezTo>
                  <a:lnTo>
                    <a:pt x="1" y="49119"/>
                  </a:lnTo>
                  <a:cubicBezTo>
                    <a:pt x="1" y="49182"/>
                    <a:pt x="64" y="49245"/>
                    <a:pt x="159" y="49245"/>
                  </a:cubicBezTo>
                  <a:cubicBezTo>
                    <a:pt x="222" y="49245"/>
                    <a:pt x="286" y="49182"/>
                    <a:pt x="286" y="49119"/>
                  </a:cubicBezTo>
                  <a:lnTo>
                    <a:pt x="286" y="48643"/>
                  </a:lnTo>
                  <a:cubicBezTo>
                    <a:pt x="286" y="48580"/>
                    <a:pt x="222" y="48517"/>
                    <a:pt x="159" y="48517"/>
                  </a:cubicBezTo>
                  <a:close/>
                  <a:moveTo>
                    <a:pt x="159" y="49974"/>
                  </a:moveTo>
                  <a:cubicBezTo>
                    <a:pt x="64" y="49974"/>
                    <a:pt x="1" y="50037"/>
                    <a:pt x="1" y="50100"/>
                  </a:cubicBezTo>
                  <a:lnTo>
                    <a:pt x="1" y="50575"/>
                  </a:lnTo>
                  <a:cubicBezTo>
                    <a:pt x="1" y="50639"/>
                    <a:pt x="64" y="50702"/>
                    <a:pt x="159" y="50702"/>
                  </a:cubicBezTo>
                  <a:cubicBezTo>
                    <a:pt x="222" y="50702"/>
                    <a:pt x="286" y="50639"/>
                    <a:pt x="286" y="50575"/>
                  </a:cubicBezTo>
                  <a:lnTo>
                    <a:pt x="286" y="50100"/>
                  </a:lnTo>
                  <a:cubicBezTo>
                    <a:pt x="286" y="50037"/>
                    <a:pt x="222" y="49974"/>
                    <a:pt x="159" y="49974"/>
                  </a:cubicBezTo>
                  <a:close/>
                  <a:moveTo>
                    <a:pt x="159" y="51430"/>
                  </a:moveTo>
                  <a:cubicBezTo>
                    <a:pt x="64" y="51430"/>
                    <a:pt x="1" y="51494"/>
                    <a:pt x="1" y="51557"/>
                  </a:cubicBezTo>
                  <a:lnTo>
                    <a:pt x="1" y="52032"/>
                  </a:lnTo>
                  <a:cubicBezTo>
                    <a:pt x="1" y="52095"/>
                    <a:pt x="64" y="52159"/>
                    <a:pt x="159" y="52159"/>
                  </a:cubicBezTo>
                  <a:cubicBezTo>
                    <a:pt x="222" y="52159"/>
                    <a:pt x="286" y="52095"/>
                    <a:pt x="286" y="52032"/>
                  </a:cubicBezTo>
                  <a:lnTo>
                    <a:pt x="286" y="51557"/>
                  </a:lnTo>
                  <a:cubicBezTo>
                    <a:pt x="286" y="51462"/>
                    <a:pt x="222" y="51430"/>
                    <a:pt x="159" y="51430"/>
                  </a:cubicBezTo>
                  <a:close/>
                  <a:moveTo>
                    <a:pt x="159" y="52855"/>
                  </a:moveTo>
                  <a:cubicBezTo>
                    <a:pt x="64" y="52855"/>
                    <a:pt x="1" y="52919"/>
                    <a:pt x="1" y="52982"/>
                  </a:cubicBezTo>
                  <a:lnTo>
                    <a:pt x="1" y="53489"/>
                  </a:lnTo>
                  <a:cubicBezTo>
                    <a:pt x="1" y="53552"/>
                    <a:pt x="64" y="53615"/>
                    <a:pt x="159" y="53615"/>
                  </a:cubicBezTo>
                  <a:cubicBezTo>
                    <a:pt x="222" y="53615"/>
                    <a:pt x="286" y="53552"/>
                    <a:pt x="286" y="53489"/>
                  </a:cubicBezTo>
                  <a:lnTo>
                    <a:pt x="286" y="52982"/>
                  </a:lnTo>
                  <a:cubicBezTo>
                    <a:pt x="286" y="52919"/>
                    <a:pt x="222" y="52855"/>
                    <a:pt x="159" y="52855"/>
                  </a:cubicBezTo>
                  <a:close/>
                  <a:moveTo>
                    <a:pt x="159" y="54312"/>
                  </a:moveTo>
                  <a:cubicBezTo>
                    <a:pt x="64" y="54312"/>
                    <a:pt x="1" y="54376"/>
                    <a:pt x="1" y="54439"/>
                  </a:cubicBezTo>
                  <a:lnTo>
                    <a:pt x="1" y="54946"/>
                  </a:lnTo>
                  <a:cubicBezTo>
                    <a:pt x="1" y="55009"/>
                    <a:pt x="64" y="55041"/>
                    <a:pt x="159" y="55041"/>
                  </a:cubicBezTo>
                  <a:cubicBezTo>
                    <a:pt x="222" y="55041"/>
                    <a:pt x="286" y="55009"/>
                    <a:pt x="286" y="54946"/>
                  </a:cubicBezTo>
                  <a:lnTo>
                    <a:pt x="286" y="54439"/>
                  </a:lnTo>
                  <a:cubicBezTo>
                    <a:pt x="286" y="54376"/>
                    <a:pt x="222" y="54312"/>
                    <a:pt x="159" y="54312"/>
                  </a:cubicBezTo>
                  <a:close/>
                  <a:moveTo>
                    <a:pt x="159" y="55769"/>
                  </a:moveTo>
                  <a:cubicBezTo>
                    <a:pt x="64" y="55769"/>
                    <a:pt x="1" y="55832"/>
                    <a:pt x="1" y="55896"/>
                  </a:cubicBezTo>
                  <a:lnTo>
                    <a:pt x="1" y="56371"/>
                  </a:lnTo>
                  <a:cubicBezTo>
                    <a:pt x="1" y="56434"/>
                    <a:pt x="64" y="56497"/>
                    <a:pt x="159" y="56497"/>
                  </a:cubicBezTo>
                  <a:cubicBezTo>
                    <a:pt x="222" y="56497"/>
                    <a:pt x="286" y="56434"/>
                    <a:pt x="286" y="56371"/>
                  </a:cubicBezTo>
                  <a:lnTo>
                    <a:pt x="286" y="55896"/>
                  </a:lnTo>
                  <a:cubicBezTo>
                    <a:pt x="286" y="55832"/>
                    <a:pt x="222" y="55769"/>
                    <a:pt x="159" y="55769"/>
                  </a:cubicBezTo>
                  <a:close/>
                  <a:moveTo>
                    <a:pt x="159" y="57226"/>
                  </a:moveTo>
                  <a:cubicBezTo>
                    <a:pt x="64" y="57226"/>
                    <a:pt x="1" y="57289"/>
                    <a:pt x="1" y="57352"/>
                  </a:cubicBezTo>
                  <a:lnTo>
                    <a:pt x="1" y="57827"/>
                  </a:lnTo>
                  <a:cubicBezTo>
                    <a:pt x="1" y="57891"/>
                    <a:pt x="64" y="57954"/>
                    <a:pt x="159" y="57954"/>
                  </a:cubicBezTo>
                  <a:cubicBezTo>
                    <a:pt x="222" y="57954"/>
                    <a:pt x="286" y="57891"/>
                    <a:pt x="286" y="57827"/>
                  </a:cubicBezTo>
                  <a:lnTo>
                    <a:pt x="286" y="57352"/>
                  </a:lnTo>
                  <a:cubicBezTo>
                    <a:pt x="286" y="57289"/>
                    <a:pt x="222" y="57226"/>
                    <a:pt x="159" y="57226"/>
                  </a:cubicBezTo>
                  <a:close/>
                  <a:moveTo>
                    <a:pt x="159" y="58683"/>
                  </a:moveTo>
                  <a:cubicBezTo>
                    <a:pt x="64" y="58683"/>
                    <a:pt x="1" y="58746"/>
                    <a:pt x="1" y="58809"/>
                  </a:cubicBezTo>
                  <a:lnTo>
                    <a:pt x="1" y="59284"/>
                  </a:lnTo>
                  <a:cubicBezTo>
                    <a:pt x="1" y="59348"/>
                    <a:pt x="64" y="59411"/>
                    <a:pt x="159" y="59411"/>
                  </a:cubicBezTo>
                  <a:cubicBezTo>
                    <a:pt x="222" y="59411"/>
                    <a:pt x="286" y="59348"/>
                    <a:pt x="286" y="59284"/>
                  </a:cubicBezTo>
                  <a:lnTo>
                    <a:pt x="286" y="58809"/>
                  </a:lnTo>
                  <a:cubicBezTo>
                    <a:pt x="286" y="58746"/>
                    <a:pt x="222" y="58683"/>
                    <a:pt x="159" y="58683"/>
                  </a:cubicBezTo>
                  <a:close/>
                  <a:moveTo>
                    <a:pt x="159" y="60139"/>
                  </a:moveTo>
                  <a:cubicBezTo>
                    <a:pt x="64" y="60139"/>
                    <a:pt x="1" y="60171"/>
                    <a:pt x="1" y="60266"/>
                  </a:cubicBezTo>
                  <a:lnTo>
                    <a:pt x="1" y="60741"/>
                  </a:lnTo>
                  <a:cubicBezTo>
                    <a:pt x="1" y="60804"/>
                    <a:pt x="64" y="60868"/>
                    <a:pt x="159" y="60868"/>
                  </a:cubicBezTo>
                  <a:cubicBezTo>
                    <a:pt x="222" y="60868"/>
                    <a:pt x="286" y="60804"/>
                    <a:pt x="286" y="60741"/>
                  </a:cubicBezTo>
                  <a:lnTo>
                    <a:pt x="286" y="60266"/>
                  </a:lnTo>
                  <a:cubicBezTo>
                    <a:pt x="286" y="60171"/>
                    <a:pt x="222" y="60139"/>
                    <a:pt x="159" y="60139"/>
                  </a:cubicBezTo>
                  <a:close/>
                  <a:moveTo>
                    <a:pt x="159" y="61564"/>
                  </a:moveTo>
                  <a:cubicBezTo>
                    <a:pt x="64" y="61564"/>
                    <a:pt x="1" y="61628"/>
                    <a:pt x="1" y="61691"/>
                  </a:cubicBezTo>
                  <a:lnTo>
                    <a:pt x="1" y="62198"/>
                  </a:lnTo>
                  <a:cubicBezTo>
                    <a:pt x="1" y="62261"/>
                    <a:pt x="64" y="62324"/>
                    <a:pt x="159" y="62324"/>
                  </a:cubicBezTo>
                  <a:cubicBezTo>
                    <a:pt x="222" y="62324"/>
                    <a:pt x="286" y="62261"/>
                    <a:pt x="286" y="62198"/>
                  </a:cubicBezTo>
                  <a:lnTo>
                    <a:pt x="286" y="61691"/>
                  </a:lnTo>
                  <a:cubicBezTo>
                    <a:pt x="286" y="61628"/>
                    <a:pt x="222" y="61564"/>
                    <a:pt x="159" y="61564"/>
                  </a:cubicBezTo>
                  <a:close/>
                  <a:moveTo>
                    <a:pt x="159" y="63021"/>
                  </a:moveTo>
                  <a:cubicBezTo>
                    <a:pt x="64" y="63021"/>
                    <a:pt x="1" y="63084"/>
                    <a:pt x="1" y="63148"/>
                  </a:cubicBezTo>
                  <a:lnTo>
                    <a:pt x="1" y="63623"/>
                  </a:lnTo>
                  <a:cubicBezTo>
                    <a:pt x="1" y="63718"/>
                    <a:pt x="64" y="63750"/>
                    <a:pt x="159" y="63750"/>
                  </a:cubicBezTo>
                  <a:cubicBezTo>
                    <a:pt x="222" y="63750"/>
                    <a:pt x="286" y="63718"/>
                    <a:pt x="286" y="63655"/>
                  </a:cubicBezTo>
                  <a:lnTo>
                    <a:pt x="286" y="63148"/>
                  </a:lnTo>
                  <a:cubicBezTo>
                    <a:pt x="286" y="63084"/>
                    <a:pt x="222" y="63021"/>
                    <a:pt x="159" y="63021"/>
                  </a:cubicBezTo>
                  <a:close/>
                  <a:moveTo>
                    <a:pt x="159" y="64478"/>
                  </a:moveTo>
                  <a:cubicBezTo>
                    <a:pt x="64" y="64478"/>
                    <a:pt x="1" y="64541"/>
                    <a:pt x="1" y="64605"/>
                  </a:cubicBezTo>
                  <a:lnTo>
                    <a:pt x="1" y="65080"/>
                  </a:lnTo>
                  <a:cubicBezTo>
                    <a:pt x="1" y="65143"/>
                    <a:pt x="64" y="65206"/>
                    <a:pt x="159" y="65206"/>
                  </a:cubicBezTo>
                  <a:cubicBezTo>
                    <a:pt x="222" y="65206"/>
                    <a:pt x="286" y="65143"/>
                    <a:pt x="286" y="65080"/>
                  </a:cubicBezTo>
                  <a:lnTo>
                    <a:pt x="286" y="64605"/>
                  </a:lnTo>
                  <a:cubicBezTo>
                    <a:pt x="286" y="64541"/>
                    <a:pt x="222" y="64478"/>
                    <a:pt x="159" y="64478"/>
                  </a:cubicBezTo>
                  <a:close/>
                  <a:moveTo>
                    <a:pt x="159" y="65935"/>
                  </a:moveTo>
                  <a:cubicBezTo>
                    <a:pt x="64" y="65935"/>
                    <a:pt x="1" y="65998"/>
                    <a:pt x="1" y="66061"/>
                  </a:cubicBezTo>
                  <a:lnTo>
                    <a:pt x="1" y="66536"/>
                  </a:lnTo>
                  <a:cubicBezTo>
                    <a:pt x="1" y="66600"/>
                    <a:pt x="64" y="66663"/>
                    <a:pt x="159" y="66663"/>
                  </a:cubicBezTo>
                  <a:cubicBezTo>
                    <a:pt x="222" y="66663"/>
                    <a:pt x="286" y="66600"/>
                    <a:pt x="286" y="66536"/>
                  </a:cubicBezTo>
                  <a:lnTo>
                    <a:pt x="286" y="66061"/>
                  </a:lnTo>
                  <a:cubicBezTo>
                    <a:pt x="286" y="65998"/>
                    <a:pt x="222" y="65935"/>
                    <a:pt x="159" y="65935"/>
                  </a:cubicBezTo>
                  <a:close/>
                  <a:moveTo>
                    <a:pt x="159" y="67391"/>
                  </a:moveTo>
                  <a:cubicBezTo>
                    <a:pt x="64" y="67391"/>
                    <a:pt x="1" y="67423"/>
                    <a:pt x="1" y="67518"/>
                  </a:cubicBezTo>
                  <a:lnTo>
                    <a:pt x="1" y="67993"/>
                  </a:lnTo>
                  <a:cubicBezTo>
                    <a:pt x="1" y="68057"/>
                    <a:pt x="64" y="68120"/>
                    <a:pt x="159" y="68120"/>
                  </a:cubicBezTo>
                  <a:cubicBezTo>
                    <a:pt x="222" y="68120"/>
                    <a:pt x="286" y="68057"/>
                    <a:pt x="286" y="67993"/>
                  </a:cubicBezTo>
                  <a:lnTo>
                    <a:pt x="286" y="67518"/>
                  </a:lnTo>
                  <a:cubicBezTo>
                    <a:pt x="286" y="67423"/>
                    <a:pt x="222" y="67391"/>
                    <a:pt x="159" y="67391"/>
                  </a:cubicBezTo>
                  <a:close/>
                  <a:moveTo>
                    <a:pt x="159" y="68848"/>
                  </a:moveTo>
                  <a:cubicBezTo>
                    <a:pt x="64" y="68848"/>
                    <a:pt x="1" y="68880"/>
                    <a:pt x="1" y="68975"/>
                  </a:cubicBezTo>
                  <a:lnTo>
                    <a:pt x="1" y="69450"/>
                  </a:lnTo>
                  <a:cubicBezTo>
                    <a:pt x="1" y="69513"/>
                    <a:pt x="64" y="69577"/>
                    <a:pt x="159" y="69577"/>
                  </a:cubicBezTo>
                  <a:cubicBezTo>
                    <a:pt x="222" y="69577"/>
                    <a:pt x="286" y="69513"/>
                    <a:pt x="286" y="69450"/>
                  </a:cubicBezTo>
                  <a:lnTo>
                    <a:pt x="286" y="68975"/>
                  </a:lnTo>
                  <a:cubicBezTo>
                    <a:pt x="286" y="68880"/>
                    <a:pt x="222" y="68848"/>
                    <a:pt x="159" y="68848"/>
                  </a:cubicBezTo>
                  <a:close/>
                  <a:moveTo>
                    <a:pt x="159" y="70273"/>
                  </a:moveTo>
                  <a:cubicBezTo>
                    <a:pt x="64" y="70273"/>
                    <a:pt x="1" y="70337"/>
                    <a:pt x="1" y="70400"/>
                  </a:cubicBezTo>
                  <a:lnTo>
                    <a:pt x="1" y="70907"/>
                  </a:lnTo>
                  <a:cubicBezTo>
                    <a:pt x="1" y="70970"/>
                    <a:pt x="64" y="71002"/>
                    <a:pt x="159" y="71002"/>
                  </a:cubicBezTo>
                  <a:cubicBezTo>
                    <a:pt x="222" y="71002"/>
                    <a:pt x="286" y="70970"/>
                    <a:pt x="286" y="70907"/>
                  </a:cubicBezTo>
                  <a:lnTo>
                    <a:pt x="286" y="70400"/>
                  </a:lnTo>
                  <a:cubicBezTo>
                    <a:pt x="286" y="70337"/>
                    <a:pt x="222" y="70273"/>
                    <a:pt x="159" y="70273"/>
                  </a:cubicBezTo>
                  <a:close/>
                  <a:moveTo>
                    <a:pt x="159" y="71730"/>
                  </a:moveTo>
                  <a:cubicBezTo>
                    <a:pt x="64" y="71762"/>
                    <a:pt x="32" y="71793"/>
                    <a:pt x="32" y="71857"/>
                  </a:cubicBezTo>
                  <a:cubicBezTo>
                    <a:pt x="32" y="72047"/>
                    <a:pt x="64" y="72205"/>
                    <a:pt x="64" y="72363"/>
                  </a:cubicBezTo>
                  <a:cubicBezTo>
                    <a:pt x="64" y="72427"/>
                    <a:pt x="127" y="72458"/>
                    <a:pt x="191" y="72458"/>
                  </a:cubicBezTo>
                  <a:cubicBezTo>
                    <a:pt x="286" y="72458"/>
                    <a:pt x="349" y="72395"/>
                    <a:pt x="317" y="72332"/>
                  </a:cubicBezTo>
                  <a:cubicBezTo>
                    <a:pt x="317" y="72173"/>
                    <a:pt x="286" y="72015"/>
                    <a:pt x="286" y="71857"/>
                  </a:cubicBezTo>
                  <a:cubicBezTo>
                    <a:pt x="286" y="71793"/>
                    <a:pt x="222" y="71730"/>
                    <a:pt x="159" y="71730"/>
                  </a:cubicBezTo>
                  <a:close/>
                  <a:moveTo>
                    <a:pt x="317" y="73187"/>
                  </a:moveTo>
                  <a:cubicBezTo>
                    <a:pt x="222" y="73187"/>
                    <a:pt x="191" y="73250"/>
                    <a:pt x="191" y="73314"/>
                  </a:cubicBezTo>
                  <a:cubicBezTo>
                    <a:pt x="222" y="73504"/>
                    <a:pt x="254" y="73662"/>
                    <a:pt x="286" y="73820"/>
                  </a:cubicBezTo>
                  <a:cubicBezTo>
                    <a:pt x="317" y="73852"/>
                    <a:pt x="381" y="73915"/>
                    <a:pt x="444" y="73915"/>
                  </a:cubicBezTo>
                  <a:cubicBezTo>
                    <a:pt x="539" y="73884"/>
                    <a:pt x="571" y="73820"/>
                    <a:pt x="571" y="73757"/>
                  </a:cubicBezTo>
                  <a:cubicBezTo>
                    <a:pt x="507" y="73599"/>
                    <a:pt x="507" y="73440"/>
                    <a:pt x="444" y="73282"/>
                  </a:cubicBezTo>
                  <a:cubicBezTo>
                    <a:pt x="444" y="73219"/>
                    <a:pt x="381" y="73187"/>
                    <a:pt x="317" y="73187"/>
                  </a:cubicBezTo>
                  <a:close/>
                  <a:moveTo>
                    <a:pt x="716" y="74600"/>
                  </a:moveTo>
                  <a:cubicBezTo>
                    <a:pt x="700" y="74600"/>
                    <a:pt x="683" y="74603"/>
                    <a:pt x="666" y="74612"/>
                  </a:cubicBezTo>
                  <a:cubicBezTo>
                    <a:pt x="602" y="74612"/>
                    <a:pt x="539" y="74675"/>
                    <a:pt x="571" y="74739"/>
                  </a:cubicBezTo>
                  <a:cubicBezTo>
                    <a:pt x="634" y="74897"/>
                    <a:pt x="698" y="75055"/>
                    <a:pt x="729" y="75214"/>
                  </a:cubicBezTo>
                  <a:cubicBezTo>
                    <a:pt x="761" y="75277"/>
                    <a:pt x="824" y="75309"/>
                    <a:pt x="856" y="75309"/>
                  </a:cubicBezTo>
                  <a:cubicBezTo>
                    <a:pt x="888" y="75309"/>
                    <a:pt x="888" y="75277"/>
                    <a:pt x="919" y="75277"/>
                  </a:cubicBezTo>
                  <a:cubicBezTo>
                    <a:pt x="983" y="75277"/>
                    <a:pt x="1014" y="75214"/>
                    <a:pt x="983" y="75119"/>
                  </a:cubicBezTo>
                  <a:cubicBezTo>
                    <a:pt x="919" y="74992"/>
                    <a:pt x="888" y="74834"/>
                    <a:pt x="824" y="74675"/>
                  </a:cubicBezTo>
                  <a:cubicBezTo>
                    <a:pt x="801" y="74629"/>
                    <a:pt x="761" y="74600"/>
                    <a:pt x="716" y="74600"/>
                  </a:cubicBezTo>
                  <a:close/>
                  <a:moveTo>
                    <a:pt x="1266" y="75961"/>
                  </a:moveTo>
                  <a:cubicBezTo>
                    <a:pt x="1244" y="75961"/>
                    <a:pt x="1223" y="75964"/>
                    <a:pt x="1204" y="75974"/>
                  </a:cubicBezTo>
                  <a:cubicBezTo>
                    <a:pt x="1141" y="75974"/>
                    <a:pt x="1109" y="76069"/>
                    <a:pt x="1141" y="76132"/>
                  </a:cubicBezTo>
                  <a:cubicBezTo>
                    <a:pt x="1204" y="76259"/>
                    <a:pt x="1299" y="76417"/>
                    <a:pt x="1363" y="76544"/>
                  </a:cubicBezTo>
                  <a:cubicBezTo>
                    <a:pt x="1394" y="76607"/>
                    <a:pt x="1458" y="76639"/>
                    <a:pt x="1489" y="76639"/>
                  </a:cubicBezTo>
                  <a:cubicBezTo>
                    <a:pt x="1521" y="76639"/>
                    <a:pt x="1553" y="76607"/>
                    <a:pt x="1553" y="76607"/>
                  </a:cubicBezTo>
                  <a:cubicBezTo>
                    <a:pt x="1616" y="76575"/>
                    <a:pt x="1648" y="76512"/>
                    <a:pt x="1616" y="76449"/>
                  </a:cubicBezTo>
                  <a:cubicBezTo>
                    <a:pt x="1521" y="76322"/>
                    <a:pt x="1458" y="76164"/>
                    <a:pt x="1394" y="76005"/>
                  </a:cubicBezTo>
                  <a:cubicBezTo>
                    <a:pt x="1372" y="75983"/>
                    <a:pt x="1318" y="75961"/>
                    <a:pt x="1266" y="75961"/>
                  </a:cubicBezTo>
                  <a:close/>
                  <a:moveTo>
                    <a:pt x="2021" y="77220"/>
                  </a:moveTo>
                  <a:cubicBezTo>
                    <a:pt x="1991" y="77220"/>
                    <a:pt x="1959" y="77227"/>
                    <a:pt x="1933" y="77240"/>
                  </a:cubicBezTo>
                  <a:cubicBezTo>
                    <a:pt x="1869" y="77272"/>
                    <a:pt x="1869" y="77367"/>
                    <a:pt x="1901" y="77399"/>
                  </a:cubicBezTo>
                  <a:cubicBezTo>
                    <a:pt x="1996" y="77557"/>
                    <a:pt x="2091" y="77684"/>
                    <a:pt x="2186" y="77811"/>
                  </a:cubicBezTo>
                  <a:cubicBezTo>
                    <a:pt x="2218" y="77842"/>
                    <a:pt x="2249" y="77874"/>
                    <a:pt x="2313" y="77874"/>
                  </a:cubicBezTo>
                  <a:cubicBezTo>
                    <a:pt x="2313" y="77874"/>
                    <a:pt x="2344" y="77874"/>
                    <a:pt x="2376" y="77842"/>
                  </a:cubicBezTo>
                  <a:cubicBezTo>
                    <a:pt x="2439" y="77811"/>
                    <a:pt x="2439" y="77747"/>
                    <a:pt x="2408" y="77684"/>
                  </a:cubicBezTo>
                  <a:cubicBezTo>
                    <a:pt x="2313" y="77557"/>
                    <a:pt x="2218" y="77399"/>
                    <a:pt x="2123" y="77272"/>
                  </a:cubicBezTo>
                  <a:cubicBezTo>
                    <a:pt x="2104" y="77235"/>
                    <a:pt x="2064" y="77220"/>
                    <a:pt x="2021" y="77220"/>
                  </a:cubicBezTo>
                  <a:close/>
                  <a:moveTo>
                    <a:pt x="2924" y="78409"/>
                  </a:moveTo>
                  <a:cubicBezTo>
                    <a:pt x="2899" y="78409"/>
                    <a:pt x="2875" y="78420"/>
                    <a:pt x="2851" y="78444"/>
                  </a:cubicBezTo>
                  <a:cubicBezTo>
                    <a:pt x="2788" y="78476"/>
                    <a:pt x="2788" y="78571"/>
                    <a:pt x="2819" y="78602"/>
                  </a:cubicBezTo>
                  <a:cubicBezTo>
                    <a:pt x="2946" y="78729"/>
                    <a:pt x="3041" y="78856"/>
                    <a:pt x="3168" y="78982"/>
                  </a:cubicBezTo>
                  <a:cubicBezTo>
                    <a:pt x="3199" y="79014"/>
                    <a:pt x="3231" y="79014"/>
                    <a:pt x="3263" y="79014"/>
                  </a:cubicBezTo>
                  <a:lnTo>
                    <a:pt x="3358" y="79014"/>
                  </a:lnTo>
                  <a:cubicBezTo>
                    <a:pt x="3421" y="78951"/>
                    <a:pt x="3421" y="78887"/>
                    <a:pt x="3358" y="78824"/>
                  </a:cubicBezTo>
                  <a:cubicBezTo>
                    <a:pt x="3263" y="78697"/>
                    <a:pt x="3136" y="78571"/>
                    <a:pt x="3041" y="78476"/>
                  </a:cubicBezTo>
                  <a:cubicBezTo>
                    <a:pt x="3002" y="78436"/>
                    <a:pt x="2963" y="78409"/>
                    <a:pt x="2924" y="78409"/>
                  </a:cubicBezTo>
                  <a:close/>
                  <a:moveTo>
                    <a:pt x="4003" y="79497"/>
                  </a:moveTo>
                  <a:cubicBezTo>
                    <a:pt x="3967" y="79497"/>
                    <a:pt x="3928" y="79505"/>
                    <a:pt x="3896" y="79521"/>
                  </a:cubicBezTo>
                  <a:cubicBezTo>
                    <a:pt x="3864" y="79584"/>
                    <a:pt x="3864" y="79647"/>
                    <a:pt x="3896" y="79679"/>
                  </a:cubicBezTo>
                  <a:cubicBezTo>
                    <a:pt x="4054" y="79806"/>
                    <a:pt x="4181" y="79932"/>
                    <a:pt x="4308" y="80027"/>
                  </a:cubicBezTo>
                  <a:cubicBezTo>
                    <a:pt x="4339" y="80059"/>
                    <a:pt x="4371" y="80059"/>
                    <a:pt x="4403" y="80059"/>
                  </a:cubicBezTo>
                  <a:cubicBezTo>
                    <a:pt x="4434" y="80059"/>
                    <a:pt x="4466" y="80027"/>
                    <a:pt x="4498" y="80027"/>
                  </a:cubicBezTo>
                  <a:cubicBezTo>
                    <a:pt x="4529" y="79964"/>
                    <a:pt x="4529" y="79901"/>
                    <a:pt x="4498" y="79837"/>
                  </a:cubicBezTo>
                  <a:cubicBezTo>
                    <a:pt x="4339" y="79742"/>
                    <a:pt x="4213" y="79616"/>
                    <a:pt x="4086" y="79521"/>
                  </a:cubicBezTo>
                  <a:cubicBezTo>
                    <a:pt x="4070" y="79505"/>
                    <a:pt x="4039" y="79497"/>
                    <a:pt x="4003" y="79497"/>
                  </a:cubicBezTo>
                  <a:close/>
                  <a:moveTo>
                    <a:pt x="5211" y="80418"/>
                  </a:moveTo>
                  <a:cubicBezTo>
                    <a:pt x="5174" y="80418"/>
                    <a:pt x="5137" y="80434"/>
                    <a:pt x="5100" y="80471"/>
                  </a:cubicBezTo>
                  <a:cubicBezTo>
                    <a:pt x="5068" y="80534"/>
                    <a:pt x="5068" y="80597"/>
                    <a:pt x="5131" y="80629"/>
                  </a:cubicBezTo>
                  <a:cubicBezTo>
                    <a:pt x="5290" y="80756"/>
                    <a:pt x="5416" y="80851"/>
                    <a:pt x="5575" y="80946"/>
                  </a:cubicBezTo>
                  <a:lnTo>
                    <a:pt x="5638" y="80946"/>
                  </a:lnTo>
                  <a:cubicBezTo>
                    <a:pt x="5701" y="80946"/>
                    <a:pt x="5733" y="80946"/>
                    <a:pt x="5765" y="80882"/>
                  </a:cubicBezTo>
                  <a:cubicBezTo>
                    <a:pt x="5796" y="80851"/>
                    <a:pt x="5796" y="80756"/>
                    <a:pt x="5733" y="80724"/>
                  </a:cubicBezTo>
                  <a:cubicBezTo>
                    <a:pt x="5575" y="80629"/>
                    <a:pt x="5448" y="80534"/>
                    <a:pt x="5290" y="80439"/>
                  </a:cubicBezTo>
                  <a:cubicBezTo>
                    <a:pt x="5263" y="80426"/>
                    <a:pt x="5237" y="80418"/>
                    <a:pt x="5211" y="80418"/>
                  </a:cubicBezTo>
                  <a:close/>
                  <a:moveTo>
                    <a:pt x="6564" y="81218"/>
                  </a:moveTo>
                  <a:cubicBezTo>
                    <a:pt x="6510" y="81218"/>
                    <a:pt x="6453" y="81248"/>
                    <a:pt x="6430" y="81294"/>
                  </a:cubicBezTo>
                  <a:cubicBezTo>
                    <a:pt x="6398" y="81357"/>
                    <a:pt x="6430" y="81421"/>
                    <a:pt x="6493" y="81452"/>
                  </a:cubicBezTo>
                  <a:cubicBezTo>
                    <a:pt x="6651" y="81516"/>
                    <a:pt x="6810" y="81611"/>
                    <a:pt x="6968" y="81674"/>
                  </a:cubicBezTo>
                  <a:cubicBezTo>
                    <a:pt x="6968" y="81706"/>
                    <a:pt x="7000" y="81706"/>
                    <a:pt x="7031" y="81706"/>
                  </a:cubicBezTo>
                  <a:cubicBezTo>
                    <a:pt x="7063" y="81706"/>
                    <a:pt x="7126" y="81674"/>
                    <a:pt x="7126" y="81642"/>
                  </a:cubicBezTo>
                  <a:cubicBezTo>
                    <a:pt x="7190" y="81579"/>
                    <a:pt x="7158" y="81516"/>
                    <a:pt x="7095" y="81484"/>
                  </a:cubicBezTo>
                  <a:cubicBezTo>
                    <a:pt x="6936" y="81389"/>
                    <a:pt x="6778" y="81326"/>
                    <a:pt x="6620" y="81231"/>
                  </a:cubicBezTo>
                  <a:cubicBezTo>
                    <a:pt x="6603" y="81222"/>
                    <a:pt x="6583" y="81218"/>
                    <a:pt x="6564" y="81218"/>
                  </a:cubicBezTo>
                  <a:close/>
                  <a:moveTo>
                    <a:pt x="7989" y="81852"/>
                  </a:moveTo>
                  <a:cubicBezTo>
                    <a:pt x="7935" y="81852"/>
                    <a:pt x="7878" y="81881"/>
                    <a:pt x="7855" y="81927"/>
                  </a:cubicBezTo>
                  <a:cubicBezTo>
                    <a:pt x="7823" y="81991"/>
                    <a:pt x="7855" y="82054"/>
                    <a:pt x="7950" y="82086"/>
                  </a:cubicBezTo>
                  <a:cubicBezTo>
                    <a:pt x="8108" y="82149"/>
                    <a:pt x="8266" y="82213"/>
                    <a:pt x="8425" y="82276"/>
                  </a:cubicBezTo>
                  <a:lnTo>
                    <a:pt x="8488" y="82276"/>
                  </a:lnTo>
                  <a:cubicBezTo>
                    <a:pt x="8551" y="82276"/>
                    <a:pt x="8583" y="82244"/>
                    <a:pt x="8615" y="82181"/>
                  </a:cubicBezTo>
                  <a:cubicBezTo>
                    <a:pt x="8646" y="82117"/>
                    <a:pt x="8583" y="82054"/>
                    <a:pt x="8520" y="82054"/>
                  </a:cubicBezTo>
                  <a:cubicBezTo>
                    <a:pt x="8361" y="81991"/>
                    <a:pt x="8203" y="81927"/>
                    <a:pt x="8045" y="81864"/>
                  </a:cubicBezTo>
                  <a:cubicBezTo>
                    <a:pt x="8028" y="81856"/>
                    <a:pt x="8009" y="81852"/>
                    <a:pt x="7989" y="81852"/>
                  </a:cubicBezTo>
                  <a:close/>
                  <a:moveTo>
                    <a:pt x="9483" y="82327"/>
                  </a:moveTo>
                  <a:cubicBezTo>
                    <a:pt x="9438" y="82327"/>
                    <a:pt x="9398" y="82356"/>
                    <a:pt x="9375" y="82403"/>
                  </a:cubicBezTo>
                  <a:cubicBezTo>
                    <a:pt x="9343" y="82466"/>
                    <a:pt x="9406" y="82561"/>
                    <a:pt x="9470" y="82561"/>
                  </a:cubicBezTo>
                  <a:cubicBezTo>
                    <a:pt x="9628" y="82593"/>
                    <a:pt x="9818" y="82656"/>
                    <a:pt x="9977" y="82688"/>
                  </a:cubicBezTo>
                  <a:lnTo>
                    <a:pt x="10008" y="82688"/>
                  </a:lnTo>
                  <a:cubicBezTo>
                    <a:pt x="10072" y="82688"/>
                    <a:pt x="10135" y="82656"/>
                    <a:pt x="10135" y="82593"/>
                  </a:cubicBezTo>
                  <a:cubicBezTo>
                    <a:pt x="10167" y="82529"/>
                    <a:pt x="10103" y="82466"/>
                    <a:pt x="10040" y="82434"/>
                  </a:cubicBezTo>
                  <a:cubicBezTo>
                    <a:pt x="9882" y="82403"/>
                    <a:pt x="9692" y="82371"/>
                    <a:pt x="9533" y="82339"/>
                  </a:cubicBezTo>
                  <a:cubicBezTo>
                    <a:pt x="9516" y="82331"/>
                    <a:pt x="9499" y="82327"/>
                    <a:pt x="9483" y="82327"/>
                  </a:cubicBezTo>
                  <a:close/>
                  <a:moveTo>
                    <a:pt x="11085" y="82624"/>
                  </a:moveTo>
                  <a:cubicBezTo>
                    <a:pt x="11022" y="82624"/>
                    <a:pt x="10927" y="82656"/>
                    <a:pt x="10927" y="82719"/>
                  </a:cubicBezTo>
                  <a:cubicBezTo>
                    <a:pt x="10927" y="82783"/>
                    <a:pt x="10990" y="82846"/>
                    <a:pt x="11053" y="82846"/>
                  </a:cubicBezTo>
                  <a:cubicBezTo>
                    <a:pt x="11212" y="82878"/>
                    <a:pt x="11402" y="82909"/>
                    <a:pt x="11592" y="82909"/>
                  </a:cubicBezTo>
                  <a:cubicBezTo>
                    <a:pt x="11655" y="82909"/>
                    <a:pt x="11718" y="82878"/>
                    <a:pt x="11718" y="82814"/>
                  </a:cubicBezTo>
                  <a:cubicBezTo>
                    <a:pt x="11718" y="82751"/>
                    <a:pt x="11687" y="82688"/>
                    <a:pt x="11592" y="82688"/>
                  </a:cubicBezTo>
                  <a:cubicBezTo>
                    <a:pt x="11433" y="82656"/>
                    <a:pt x="11243" y="82656"/>
                    <a:pt x="11085" y="82624"/>
                  </a:cubicBezTo>
                  <a:close/>
                  <a:moveTo>
                    <a:pt x="12637" y="82719"/>
                  </a:moveTo>
                  <a:cubicBezTo>
                    <a:pt x="12573" y="82719"/>
                    <a:pt x="12510" y="82783"/>
                    <a:pt x="12510" y="82846"/>
                  </a:cubicBezTo>
                  <a:cubicBezTo>
                    <a:pt x="12510" y="82909"/>
                    <a:pt x="12573" y="82973"/>
                    <a:pt x="12637" y="82973"/>
                  </a:cubicBezTo>
                  <a:lnTo>
                    <a:pt x="13175" y="82973"/>
                  </a:lnTo>
                  <a:cubicBezTo>
                    <a:pt x="13270" y="82973"/>
                    <a:pt x="13333" y="82909"/>
                    <a:pt x="13333" y="82846"/>
                  </a:cubicBezTo>
                  <a:cubicBezTo>
                    <a:pt x="13333" y="82783"/>
                    <a:pt x="13270" y="82719"/>
                    <a:pt x="13175" y="82719"/>
                  </a:cubicBezTo>
                  <a:close/>
                  <a:moveTo>
                    <a:pt x="14252" y="82719"/>
                  </a:moveTo>
                  <a:cubicBezTo>
                    <a:pt x="14189" y="82719"/>
                    <a:pt x="14125" y="82783"/>
                    <a:pt x="14125" y="82846"/>
                  </a:cubicBezTo>
                  <a:cubicBezTo>
                    <a:pt x="14125" y="82909"/>
                    <a:pt x="14189" y="82973"/>
                    <a:pt x="14252" y="82973"/>
                  </a:cubicBezTo>
                  <a:lnTo>
                    <a:pt x="14790" y="82973"/>
                  </a:lnTo>
                  <a:cubicBezTo>
                    <a:pt x="14854" y="82973"/>
                    <a:pt x="14917" y="82909"/>
                    <a:pt x="14917" y="82846"/>
                  </a:cubicBezTo>
                  <a:cubicBezTo>
                    <a:pt x="14917" y="82783"/>
                    <a:pt x="14854" y="82719"/>
                    <a:pt x="14790" y="82719"/>
                  </a:cubicBezTo>
                  <a:close/>
                  <a:moveTo>
                    <a:pt x="15835" y="82719"/>
                  </a:moveTo>
                  <a:cubicBezTo>
                    <a:pt x="15772" y="82719"/>
                    <a:pt x="15709" y="82783"/>
                    <a:pt x="15709" y="82846"/>
                  </a:cubicBezTo>
                  <a:cubicBezTo>
                    <a:pt x="15709" y="82909"/>
                    <a:pt x="15772" y="82973"/>
                    <a:pt x="15835" y="82973"/>
                  </a:cubicBezTo>
                  <a:lnTo>
                    <a:pt x="16374" y="82973"/>
                  </a:lnTo>
                  <a:cubicBezTo>
                    <a:pt x="16469" y="82973"/>
                    <a:pt x="16500" y="82909"/>
                    <a:pt x="16500" y="82846"/>
                  </a:cubicBezTo>
                  <a:cubicBezTo>
                    <a:pt x="16500" y="82783"/>
                    <a:pt x="16469" y="82719"/>
                    <a:pt x="16374" y="82719"/>
                  </a:cubicBezTo>
                  <a:close/>
                  <a:moveTo>
                    <a:pt x="17450" y="82719"/>
                  </a:moveTo>
                  <a:cubicBezTo>
                    <a:pt x="17355" y="82719"/>
                    <a:pt x="17324" y="82783"/>
                    <a:pt x="17324" y="82846"/>
                  </a:cubicBezTo>
                  <a:cubicBezTo>
                    <a:pt x="17324" y="82909"/>
                    <a:pt x="17355" y="82973"/>
                    <a:pt x="17450" y="82973"/>
                  </a:cubicBezTo>
                  <a:lnTo>
                    <a:pt x="17989" y="82973"/>
                  </a:lnTo>
                  <a:cubicBezTo>
                    <a:pt x="18052" y="82973"/>
                    <a:pt x="18115" y="82909"/>
                    <a:pt x="18115" y="82846"/>
                  </a:cubicBezTo>
                  <a:cubicBezTo>
                    <a:pt x="18115" y="82783"/>
                    <a:pt x="18052" y="82719"/>
                    <a:pt x="17989" y="82719"/>
                  </a:cubicBezTo>
                  <a:close/>
                  <a:moveTo>
                    <a:pt x="19034" y="82719"/>
                  </a:moveTo>
                  <a:cubicBezTo>
                    <a:pt x="18971" y="82719"/>
                    <a:pt x="18907" y="82783"/>
                    <a:pt x="18907" y="82846"/>
                  </a:cubicBezTo>
                  <a:cubicBezTo>
                    <a:pt x="18907" y="82909"/>
                    <a:pt x="18971" y="82973"/>
                    <a:pt x="19034" y="82973"/>
                  </a:cubicBezTo>
                  <a:lnTo>
                    <a:pt x="19572" y="82973"/>
                  </a:lnTo>
                  <a:cubicBezTo>
                    <a:pt x="19636" y="82973"/>
                    <a:pt x="19699" y="82909"/>
                    <a:pt x="19699" y="82846"/>
                  </a:cubicBezTo>
                  <a:cubicBezTo>
                    <a:pt x="19699" y="82783"/>
                    <a:pt x="19636" y="82719"/>
                    <a:pt x="19572" y="82719"/>
                  </a:cubicBezTo>
                  <a:close/>
                  <a:moveTo>
                    <a:pt x="20649" y="82719"/>
                  </a:moveTo>
                  <a:cubicBezTo>
                    <a:pt x="20554" y="82719"/>
                    <a:pt x="20491" y="82783"/>
                    <a:pt x="20491" y="82846"/>
                  </a:cubicBezTo>
                  <a:cubicBezTo>
                    <a:pt x="20491" y="82909"/>
                    <a:pt x="20554" y="82973"/>
                    <a:pt x="20649" y="82973"/>
                  </a:cubicBezTo>
                  <a:lnTo>
                    <a:pt x="21156" y="82973"/>
                  </a:lnTo>
                  <a:cubicBezTo>
                    <a:pt x="21251" y="82973"/>
                    <a:pt x="21314" y="82909"/>
                    <a:pt x="21314" y="82846"/>
                  </a:cubicBezTo>
                  <a:cubicBezTo>
                    <a:pt x="21314" y="82783"/>
                    <a:pt x="21251" y="82719"/>
                    <a:pt x="21156" y="82719"/>
                  </a:cubicBezTo>
                  <a:close/>
                  <a:moveTo>
                    <a:pt x="22232" y="82719"/>
                  </a:moveTo>
                  <a:cubicBezTo>
                    <a:pt x="22169" y="82719"/>
                    <a:pt x="22106" y="82783"/>
                    <a:pt x="22106" y="82846"/>
                  </a:cubicBezTo>
                  <a:cubicBezTo>
                    <a:pt x="22106" y="82909"/>
                    <a:pt x="22169" y="82973"/>
                    <a:pt x="22232" y="82973"/>
                  </a:cubicBezTo>
                  <a:lnTo>
                    <a:pt x="22771" y="82973"/>
                  </a:lnTo>
                  <a:cubicBezTo>
                    <a:pt x="22834" y="82973"/>
                    <a:pt x="22898" y="82909"/>
                    <a:pt x="22898" y="82846"/>
                  </a:cubicBezTo>
                  <a:cubicBezTo>
                    <a:pt x="22898" y="82783"/>
                    <a:pt x="22834" y="82719"/>
                    <a:pt x="22771" y="82719"/>
                  </a:cubicBezTo>
                  <a:close/>
                  <a:moveTo>
                    <a:pt x="23848" y="82719"/>
                  </a:moveTo>
                  <a:cubicBezTo>
                    <a:pt x="23753" y="82719"/>
                    <a:pt x="23689" y="82783"/>
                    <a:pt x="23689" y="82846"/>
                  </a:cubicBezTo>
                  <a:cubicBezTo>
                    <a:pt x="23689" y="82909"/>
                    <a:pt x="23753" y="82973"/>
                    <a:pt x="23848" y="82973"/>
                  </a:cubicBezTo>
                  <a:lnTo>
                    <a:pt x="24354" y="82973"/>
                  </a:lnTo>
                  <a:cubicBezTo>
                    <a:pt x="24449" y="82973"/>
                    <a:pt x="24481" y="82909"/>
                    <a:pt x="24481" y="82846"/>
                  </a:cubicBezTo>
                  <a:cubicBezTo>
                    <a:pt x="24481" y="82783"/>
                    <a:pt x="24449" y="82719"/>
                    <a:pt x="24354" y="82719"/>
                  </a:cubicBezTo>
                  <a:close/>
                  <a:moveTo>
                    <a:pt x="25431" y="82719"/>
                  </a:moveTo>
                  <a:cubicBezTo>
                    <a:pt x="25368" y="82719"/>
                    <a:pt x="25304" y="82783"/>
                    <a:pt x="25304" y="82846"/>
                  </a:cubicBezTo>
                  <a:cubicBezTo>
                    <a:pt x="25304" y="82909"/>
                    <a:pt x="25368" y="82973"/>
                    <a:pt x="25431" y="82973"/>
                  </a:cubicBezTo>
                  <a:lnTo>
                    <a:pt x="25969" y="82973"/>
                  </a:lnTo>
                  <a:cubicBezTo>
                    <a:pt x="26033" y="82973"/>
                    <a:pt x="26096" y="82909"/>
                    <a:pt x="26096" y="82846"/>
                  </a:cubicBezTo>
                  <a:cubicBezTo>
                    <a:pt x="26096" y="82783"/>
                    <a:pt x="26033" y="82719"/>
                    <a:pt x="25969" y="82719"/>
                  </a:cubicBezTo>
                  <a:close/>
                  <a:moveTo>
                    <a:pt x="27015" y="82719"/>
                  </a:moveTo>
                  <a:cubicBezTo>
                    <a:pt x="26951" y="82719"/>
                    <a:pt x="26888" y="82783"/>
                    <a:pt x="26888" y="82846"/>
                  </a:cubicBezTo>
                  <a:cubicBezTo>
                    <a:pt x="26888" y="82909"/>
                    <a:pt x="26951" y="82973"/>
                    <a:pt x="27015" y="82973"/>
                  </a:cubicBezTo>
                  <a:lnTo>
                    <a:pt x="27553" y="82973"/>
                  </a:lnTo>
                  <a:cubicBezTo>
                    <a:pt x="27616" y="82973"/>
                    <a:pt x="27680" y="82909"/>
                    <a:pt x="27680" y="82846"/>
                  </a:cubicBezTo>
                  <a:cubicBezTo>
                    <a:pt x="27680" y="82783"/>
                    <a:pt x="27616" y="82719"/>
                    <a:pt x="27553" y="82719"/>
                  </a:cubicBezTo>
                  <a:close/>
                  <a:moveTo>
                    <a:pt x="28630" y="82719"/>
                  </a:moveTo>
                  <a:cubicBezTo>
                    <a:pt x="28535" y="82719"/>
                    <a:pt x="28503" y="82783"/>
                    <a:pt x="28503" y="82846"/>
                  </a:cubicBezTo>
                  <a:cubicBezTo>
                    <a:pt x="28503" y="82909"/>
                    <a:pt x="28535" y="82973"/>
                    <a:pt x="28630" y="82973"/>
                  </a:cubicBezTo>
                  <a:lnTo>
                    <a:pt x="29168" y="82973"/>
                  </a:lnTo>
                  <a:cubicBezTo>
                    <a:pt x="29231" y="82973"/>
                    <a:pt x="29295" y="82909"/>
                    <a:pt x="29295" y="82846"/>
                  </a:cubicBezTo>
                  <a:cubicBezTo>
                    <a:pt x="29295" y="82783"/>
                    <a:pt x="29231" y="82719"/>
                    <a:pt x="29168" y="82719"/>
                  </a:cubicBezTo>
                  <a:close/>
                  <a:moveTo>
                    <a:pt x="30213" y="82719"/>
                  </a:moveTo>
                  <a:cubicBezTo>
                    <a:pt x="30150" y="82719"/>
                    <a:pt x="30086" y="82783"/>
                    <a:pt x="30086" y="82846"/>
                  </a:cubicBezTo>
                  <a:cubicBezTo>
                    <a:pt x="30086" y="82909"/>
                    <a:pt x="30150" y="82973"/>
                    <a:pt x="30213" y="82973"/>
                  </a:cubicBezTo>
                  <a:lnTo>
                    <a:pt x="30751" y="82973"/>
                  </a:lnTo>
                  <a:cubicBezTo>
                    <a:pt x="30815" y="82973"/>
                    <a:pt x="30878" y="82909"/>
                    <a:pt x="30878" y="82846"/>
                  </a:cubicBezTo>
                  <a:cubicBezTo>
                    <a:pt x="30878" y="82783"/>
                    <a:pt x="30815" y="82719"/>
                    <a:pt x="30751" y="82719"/>
                  </a:cubicBezTo>
                  <a:close/>
                  <a:moveTo>
                    <a:pt x="31828" y="82719"/>
                  </a:moveTo>
                  <a:cubicBezTo>
                    <a:pt x="31733" y="82719"/>
                    <a:pt x="31670" y="82783"/>
                    <a:pt x="31670" y="82846"/>
                  </a:cubicBezTo>
                  <a:cubicBezTo>
                    <a:pt x="31670" y="82909"/>
                    <a:pt x="31733" y="82973"/>
                    <a:pt x="31828" y="82973"/>
                  </a:cubicBezTo>
                  <a:lnTo>
                    <a:pt x="32335" y="82973"/>
                  </a:lnTo>
                  <a:cubicBezTo>
                    <a:pt x="32430" y="82973"/>
                    <a:pt x="32462" y="82909"/>
                    <a:pt x="32462" y="82846"/>
                  </a:cubicBezTo>
                  <a:cubicBezTo>
                    <a:pt x="32462" y="82783"/>
                    <a:pt x="32430" y="82719"/>
                    <a:pt x="32335" y="82719"/>
                  </a:cubicBezTo>
                  <a:close/>
                  <a:moveTo>
                    <a:pt x="33412" y="82719"/>
                  </a:moveTo>
                  <a:cubicBezTo>
                    <a:pt x="33348" y="82719"/>
                    <a:pt x="33285" y="82783"/>
                    <a:pt x="33285" y="82846"/>
                  </a:cubicBezTo>
                  <a:cubicBezTo>
                    <a:pt x="33285" y="82909"/>
                    <a:pt x="33348" y="82973"/>
                    <a:pt x="33412" y="82973"/>
                  </a:cubicBezTo>
                  <a:lnTo>
                    <a:pt x="33950" y="82973"/>
                  </a:lnTo>
                  <a:cubicBezTo>
                    <a:pt x="34013" y="82973"/>
                    <a:pt x="34077" y="82909"/>
                    <a:pt x="34077" y="82846"/>
                  </a:cubicBezTo>
                  <a:cubicBezTo>
                    <a:pt x="34077" y="82783"/>
                    <a:pt x="34013" y="82719"/>
                    <a:pt x="33950" y="82719"/>
                  </a:cubicBezTo>
                  <a:close/>
                  <a:moveTo>
                    <a:pt x="34995" y="82719"/>
                  </a:moveTo>
                  <a:cubicBezTo>
                    <a:pt x="34932" y="82719"/>
                    <a:pt x="34868" y="82783"/>
                    <a:pt x="34868" y="82846"/>
                  </a:cubicBezTo>
                  <a:cubicBezTo>
                    <a:pt x="34868" y="82909"/>
                    <a:pt x="34932" y="82973"/>
                    <a:pt x="34995" y="82973"/>
                  </a:cubicBezTo>
                  <a:lnTo>
                    <a:pt x="35533" y="82973"/>
                  </a:lnTo>
                  <a:cubicBezTo>
                    <a:pt x="35597" y="82973"/>
                    <a:pt x="35660" y="82909"/>
                    <a:pt x="35660" y="82846"/>
                  </a:cubicBezTo>
                  <a:cubicBezTo>
                    <a:pt x="35660" y="82783"/>
                    <a:pt x="35628" y="82719"/>
                    <a:pt x="35533" y="82719"/>
                  </a:cubicBezTo>
                  <a:close/>
                  <a:moveTo>
                    <a:pt x="36610" y="82719"/>
                  </a:moveTo>
                  <a:cubicBezTo>
                    <a:pt x="36515" y="82719"/>
                    <a:pt x="36484" y="82783"/>
                    <a:pt x="36484" y="82846"/>
                  </a:cubicBezTo>
                  <a:cubicBezTo>
                    <a:pt x="36484" y="82909"/>
                    <a:pt x="36515" y="82973"/>
                    <a:pt x="36610" y="82973"/>
                  </a:cubicBezTo>
                  <a:lnTo>
                    <a:pt x="37149" y="82973"/>
                  </a:lnTo>
                  <a:cubicBezTo>
                    <a:pt x="37212" y="82973"/>
                    <a:pt x="37275" y="82909"/>
                    <a:pt x="37275" y="82846"/>
                  </a:cubicBezTo>
                  <a:cubicBezTo>
                    <a:pt x="37275" y="82783"/>
                    <a:pt x="37212" y="82719"/>
                    <a:pt x="37149" y="82719"/>
                  </a:cubicBezTo>
                  <a:close/>
                  <a:moveTo>
                    <a:pt x="38194" y="82719"/>
                  </a:moveTo>
                  <a:cubicBezTo>
                    <a:pt x="38130" y="82719"/>
                    <a:pt x="38067" y="82783"/>
                    <a:pt x="38067" y="82846"/>
                  </a:cubicBezTo>
                  <a:cubicBezTo>
                    <a:pt x="38067" y="82909"/>
                    <a:pt x="38130" y="82973"/>
                    <a:pt x="38194" y="82973"/>
                  </a:cubicBezTo>
                  <a:lnTo>
                    <a:pt x="38732" y="82973"/>
                  </a:lnTo>
                  <a:cubicBezTo>
                    <a:pt x="38795" y="82973"/>
                    <a:pt x="38859" y="82909"/>
                    <a:pt x="38859" y="82846"/>
                  </a:cubicBezTo>
                  <a:cubicBezTo>
                    <a:pt x="38859" y="82783"/>
                    <a:pt x="38795" y="82719"/>
                    <a:pt x="38732" y="82719"/>
                  </a:cubicBezTo>
                  <a:close/>
                  <a:moveTo>
                    <a:pt x="39809" y="82719"/>
                  </a:moveTo>
                  <a:cubicBezTo>
                    <a:pt x="39714" y="82719"/>
                    <a:pt x="39650" y="82783"/>
                    <a:pt x="39650" y="82846"/>
                  </a:cubicBezTo>
                  <a:cubicBezTo>
                    <a:pt x="39650" y="82909"/>
                    <a:pt x="39714" y="82973"/>
                    <a:pt x="39809" y="82973"/>
                  </a:cubicBezTo>
                  <a:lnTo>
                    <a:pt x="40316" y="82973"/>
                  </a:lnTo>
                  <a:cubicBezTo>
                    <a:pt x="40411" y="82973"/>
                    <a:pt x="40474" y="82909"/>
                    <a:pt x="40474" y="82846"/>
                  </a:cubicBezTo>
                  <a:cubicBezTo>
                    <a:pt x="40474" y="82783"/>
                    <a:pt x="40411" y="82719"/>
                    <a:pt x="40316" y="82719"/>
                  </a:cubicBezTo>
                  <a:close/>
                  <a:moveTo>
                    <a:pt x="41392" y="82719"/>
                  </a:moveTo>
                  <a:cubicBezTo>
                    <a:pt x="41329" y="82719"/>
                    <a:pt x="41266" y="82783"/>
                    <a:pt x="41266" y="82846"/>
                  </a:cubicBezTo>
                  <a:cubicBezTo>
                    <a:pt x="41266" y="82909"/>
                    <a:pt x="41329" y="82973"/>
                    <a:pt x="41392" y="82973"/>
                  </a:cubicBezTo>
                  <a:lnTo>
                    <a:pt x="41931" y="82973"/>
                  </a:lnTo>
                  <a:cubicBezTo>
                    <a:pt x="41994" y="82973"/>
                    <a:pt x="42057" y="82909"/>
                    <a:pt x="42057" y="82846"/>
                  </a:cubicBezTo>
                  <a:cubicBezTo>
                    <a:pt x="42057" y="82783"/>
                    <a:pt x="41994" y="82719"/>
                    <a:pt x="41931" y="82719"/>
                  </a:cubicBezTo>
                  <a:close/>
                  <a:moveTo>
                    <a:pt x="43007" y="82719"/>
                  </a:moveTo>
                  <a:cubicBezTo>
                    <a:pt x="42912" y="82719"/>
                    <a:pt x="42849" y="82783"/>
                    <a:pt x="42849" y="82846"/>
                  </a:cubicBezTo>
                  <a:cubicBezTo>
                    <a:pt x="42849" y="82909"/>
                    <a:pt x="42912" y="82973"/>
                    <a:pt x="43007" y="82973"/>
                  </a:cubicBezTo>
                  <a:lnTo>
                    <a:pt x="43514" y="82973"/>
                  </a:lnTo>
                  <a:cubicBezTo>
                    <a:pt x="43609" y="82973"/>
                    <a:pt x="43641" y="82909"/>
                    <a:pt x="43641" y="82846"/>
                  </a:cubicBezTo>
                  <a:cubicBezTo>
                    <a:pt x="43641" y="82783"/>
                    <a:pt x="43609" y="82719"/>
                    <a:pt x="43514" y="82719"/>
                  </a:cubicBezTo>
                  <a:close/>
                  <a:moveTo>
                    <a:pt x="44591" y="82719"/>
                  </a:moveTo>
                  <a:cubicBezTo>
                    <a:pt x="44527" y="82719"/>
                    <a:pt x="44464" y="82783"/>
                    <a:pt x="44464" y="82846"/>
                  </a:cubicBezTo>
                  <a:cubicBezTo>
                    <a:pt x="44464" y="82909"/>
                    <a:pt x="44527" y="82973"/>
                    <a:pt x="44591" y="82973"/>
                  </a:cubicBezTo>
                  <a:lnTo>
                    <a:pt x="45129" y="82973"/>
                  </a:lnTo>
                  <a:cubicBezTo>
                    <a:pt x="45193" y="82973"/>
                    <a:pt x="45256" y="82909"/>
                    <a:pt x="45256" y="82846"/>
                  </a:cubicBezTo>
                  <a:cubicBezTo>
                    <a:pt x="45256" y="82783"/>
                    <a:pt x="45193" y="82719"/>
                    <a:pt x="45129" y="82719"/>
                  </a:cubicBezTo>
                  <a:close/>
                  <a:moveTo>
                    <a:pt x="46174" y="82719"/>
                  </a:moveTo>
                  <a:cubicBezTo>
                    <a:pt x="46111" y="82719"/>
                    <a:pt x="46048" y="82783"/>
                    <a:pt x="46048" y="82846"/>
                  </a:cubicBezTo>
                  <a:cubicBezTo>
                    <a:pt x="46048" y="82909"/>
                    <a:pt x="46111" y="82973"/>
                    <a:pt x="46174" y="82973"/>
                  </a:cubicBezTo>
                  <a:lnTo>
                    <a:pt x="46713" y="82973"/>
                  </a:lnTo>
                  <a:cubicBezTo>
                    <a:pt x="46776" y="82973"/>
                    <a:pt x="46839" y="82909"/>
                    <a:pt x="46839" y="82846"/>
                  </a:cubicBezTo>
                  <a:cubicBezTo>
                    <a:pt x="46839" y="82783"/>
                    <a:pt x="46776" y="82719"/>
                    <a:pt x="46713" y="82719"/>
                  </a:cubicBezTo>
                  <a:close/>
                  <a:moveTo>
                    <a:pt x="47789" y="82719"/>
                  </a:moveTo>
                  <a:cubicBezTo>
                    <a:pt x="47694" y="82719"/>
                    <a:pt x="47663" y="82783"/>
                    <a:pt x="47663" y="82846"/>
                  </a:cubicBezTo>
                  <a:cubicBezTo>
                    <a:pt x="47663" y="82909"/>
                    <a:pt x="47694" y="82973"/>
                    <a:pt x="47789" y="82973"/>
                  </a:cubicBezTo>
                  <a:lnTo>
                    <a:pt x="48328" y="82973"/>
                  </a:lnTo>
                  <a:cubicBezTo>
                    <a:pt x="48391" y="82973"/>
                    <a:pt x="48454" y="82909"/>
                    <a:pt x="48454" y="82846"/>
                  </a:cubicBezTo>
                  <a:cubicBezTo>
                    <a:pt x="48454" y="82783"/>
                    <a:pt x="48391" y="82719"/>
                    <a:pt x="48328" y="82719"/>
                  </a:cubicBezTo>
                  <a:close/>
                  <a:moveTo>
                    <a:pt x="49373" y="82719"/>
                  </a:moveTo>
                  <a:cubicBezTo>
                    <a:pt x="49310" y="82719"/>
                    <a:pt x="49246" y="82783"/>
                    <a:pt x="49246" y="82846"/>
                  </a:cubicBezTo>
                  <a:cubicBezTo>
                    <a:pt x="49246" y="82909"/>
                    <a:pt x="49310" y="82973"/>
                    <a:pt x="49373" y="82973"/>
                  </a:cubicBezTo>
                  <a:lnTo>
                    <a:pt x="49911" y="82973"/>
                  </a:lnTo>
                  <a:cubicBezTo>
                    <a:pt x="49975" y="82973"/>
                    <a:pt x="50038" y="82909"/>
                    <a:pt x="50038" y="82846"/>
                  </a:cubicBezTo>
                  <a:cubicBezTo>
                    <a:pt x="50038" y="82783"/>
                    <a:pt x="49975" y="82719"/>
                    <a:pt x="49911" y="82719"/>
                  </a:cubicBezTo>
                  <a:close/>
                  <a:moveTo>
                    <a:pt x="50988" y="82719"/>
                  </a:moveTo>
                  <a:cubicBezTo>
                    <a:pt x="50893" y="82719"/>
                    <a:pt x="50830" y="82783"/>
                    <a:pt x="50830" y="82846"/>
                  </a:cubicBezTo>
                  <a:cubicBezTo>
                    <a:pt x="50830" y="82909"/>
                    <a:pt x="50893" y="82973"/>
                    <a:pt x="50988" y="82973"/>
                  </a:cubicBezTo>
                  <a:lnTo>
                    <a:pt x="51495" y="82973"/>
                  </a:lnTo>
                  <a:cubicBezTo>
                    <a:pt x="51590" y="82973"/>
                    <a:pt x="51653" y="82909"/>
                    <a:pt x="51653" y="82846"/>
                  </a:cubicBezTo>
                  <a:cubicBezTo>
                    <a:pt x="51653" y="82783"/>
                    <a:pt x="51590" y="82719"/>
                    <a:pt x="51495" y="82719"/>
                  </a:cubicBezTo>
                  <a:close/>
                  <a:moveTo>
                    <a:pt x="52571" y="82719"/>
                  </a:moveTo>
                  <a:cubicBezTo>
                    <a:pt x="52508" y="82719"/>
                    <a:pt x="52445" y="82783"/>
                    <a:pt x="52445" y="82846"/>
                  </a:cubicBezTo>
                  <a:cubicBezTo>
                    <a:pt x="52445" y="82909"/>
                    <a:pt x="52508" y="82973"/>
                    <a:pt x="52571" y="82973"/>
                  </a:cubicBezTo>
                  <a:lnTo>
                    <a:pt x="53110" y="82973"/>
                  </a:lnTo>
                  <a:cubicBezTo>
                    <a:pt x="53173" y="82973"/>
                    <a:pt x="53236" y="82909"/>
                    <a:pt x="53236" y="82846"/>
                  </a:cubicBezTo>
                  <a:cubicBezTo>
                    <a:pt x="53236" y="82783"/>
                    <a:pt x="53173" y="82719"/>
                    <a:pt x="53110" y="82719"/>
                  </a:cubicBezTo>
                  <a:close/>
                  <a:moveTo>
                    <a:pt x="54155" y="82719"/>
                  </a:moveTo>
                  <a:cubicBezTo>
                    <a:pt x="54092" y="82719"/>
                    <a:pt x="54028" y="82783"/>
                    <a:pt x="54028" y="82846"/>
                  </a:cubicBezTo>
                  <a:cubicBezTo>
                    <a:pt x="54028" y="82909"/>
                    <a:pt x="54092" y="82973"/>
                    <a:pt x="54155" y="82973"/>
                  </a:cubicBezTo>
                  <a:lnTo>
                    <a:pt x="54693" y="82973"/>
                  </a:lnTo>
                  <a:cubicBezTo>
                    <a:pt x="54757" y="82973"/>
                    <a:pt x="54820" y="82909"/>
                    <a:pt x="54820" y="82846"/>
                  </a:cubicBezTo>
                  <a:cubicBezTo>
                    <a:pt x="54820" y="82783"/>
                    <a:pt x="54788" y="82719"/>
                    <a:pt x="54693" y="82719"/>
                  </a:cubicBezTo>
                  <a:close/>
                  <a:moveTo>
                    <a:pt x="55770" y="82719"/>
                  </a:moveTo>
                  <a:cubicBezTo>
                    <a:pt x="55675" y="82719"/>
                    <a:pt x="55643" y="82783"/>
                    <a:pt x="55643" y="82846"/>
                  </a:cubicBezTo>
                  <a:cubicBezTo>
                    <a:pt x="55643" y="82909"/>
                    <a:pt x="55675" y="82973"/>
                    <a:pt x="55770" y="82973"/>
                  </a:cubicBezTo>
                  <a:lnTo>
                    <a:pt x="56308" y="82973"/>
                  </a:lnTo>
                  <a:cubicBezTo>
                    <a:pt x="56372" y="82973"/>
                    <a:pt x="56435" y="82909"/>
                    <a:pt x="56435" y="82846"/>
                  </a:cubicBezTo>
                  <a:cubicBezTo>
                    <a:pt x="56435" y="82783"/>
                    <a:pt x="56372" y="82719"/>
                    <a:pt x="56308" y="82719"/>
                  </a:cubicBezTo>
                  <a:close/>
                  <a:moveTo>
                    <a:pt x="57353" y="82719"/>
                  </a:moveTo>
                  <a:cubicBezTo>
                    <a:pt x="57290" y="82719"/>
                    <a:pt x="57227" y="82783"/>
                    <a:pt x="57227" y="82846"/>
                  </a:cubicBezTo>
                  <a:cubicBezTo>
                    <a:pt x="57227" y="82909"/>
                    <a:pt x="57290" y="82973"/>
                    <a:pt x="57353" y="82973"/>
                  </a:cubicBezTo>
                  <a:lnTo>
                    <a:pt x="57892" y="82973"/>
                  </a:lnTo>
                  <a:cubicBezTo>
                    <a:pt x="57955" y="82973"/>
                    <a:pt x="58019" y="82909"/>
                    <a:pt x="58019" y="82846"/>
                  </a:cubicBezTo>
                  <a:cubicBezTo>
                    <a:pt x="58019" y="82783"/>
                    <a:pt x="57955" y="82719"/>
                    <a:pt x="57892" y="82719"/>
                  </a:cubicBezTo>
                  <a:close/>
                  <a:moveTo>
                    <a:pt x="58969" y="82719"/>
                  </a:moveTo>
                  <a:cubicBezTo>
                    <a:pt x="58874" y="82719"/>
                    <a:pt x="58810" y="82783"/>
                    <a:pt x="58810" y="82846"/>
                  </a:cubicBezTo>
                  <a:cubicBezTo>
                    <a:pt x="58810" y="82909"/>
                    <a:pt x="58874" y="82973"/>
                    <a:pt x="58969" y="82973"/>
                  </a:cubicBezTo>
                  <a:lnTo>
                    <a:pt x="59475" y="82973"/>
                  </a:lnTo>
                  <a:cubicBezTo>
                    <a:pt x="59570" y="82973"/>
                    <a:pt x="59602" y="82909"/>
                    <a:pt x="59602" y="82846"/>
                  </a:cubicBezTo>
                  <a:cubicBezTo>
                    <a:pt x="59602" y="82783"/>
                    <a:pt x="59570" y="82719"/>
                    <a:pt x="59475" y="82719"/>
                  </a:cubicBezTo>
                  <a:close/>
                  <a:moveTo>
                    <a:pt x="60552" y="82719"/>
                  </a:moveTo>
                  <a:cubicBezTo>
                    <a:pt x="60489" y="82719"/>
                    <a:pt x="60425" y="82783"/>
                    <a:pt x="60425" y="82846"/>
                  </a:cubicBezTo>
                  <a:cubicBezTo>
                    <a:pt x="60425" y="82909"/>
                    <a:pt x="60489" y="82973"/>
                    <a:pt x="60552" y="82973"/>
                  </a:cubicBezTo>
                  <a:lnTo>
                    <a:pt x="61090" y="82973"/>
                  </a:lnTo>
                  <a:cubicBezTo>
                    <a:pt x="61154" y="82973"/>
                    <a:pt x="61217" y="82909"/>
                    <a:pt x="61217" y="82846"/>
                  </a:cubicBezTo>
                  <a:cubicBezTo>
                    <a:pt x="61217" y="82783"/>
                    <a:pt x="61154" y="82719"/>
                    <a:pt x="61090" y="82719"/>
                  </a:cubicBezTo>
                  <a:close/>
                  <a:moveTo>
                    <a:pt x="62167" y="82719"/>
                  </a:moveTo>
                  <a:cubicBezTo>
                    <a:pt x="62072" y="82719"/>
                    <a:pt x="62009" y="82783"/>
                    <a:pt x="62009" y="82846"/>
                  </a:cubicBezTo>
                  <a:cubicBezTo>
                    <a:pt x="62009" y="82909"/>
                    <a:pt x="62072" y="82973"/>
                    <a:pt x="62167" y="82973"/>
                  </a:cubicBezTo>
                  <a:lnTo>
                    <a:pt x="62674" y="82973"/>
                  </a:lnTo>
                  <a:cubicBezTo>
                    <a:pt x="62769" y="82973"/>
                    <a:pt x="62832" y="82909"/>
                    <a:pt x="62832" y="82846"/>
                  </a:cubicBezTo>
                  <a:cubicBezTo>
                    <a:pt x="62832" y="82783"/>
                    <a:pt x="62769" y="82719"/>
                    <a:pt x="62674" y="82719"/>
                  </a:cubicBezTo>
                  <a:close/>
                  <a:moveTo>
                    <a:pt x="63751" y="82719"/>
                  </a:moveTo>
                  <a:cubicBezTo>
                    <a:pt x="63687" y="82719"/>
                    <a:pt x="63624" y="82783"/>
                    <a:pt x="63624" y="82846"/>
                  </a:cubicBezTo>
                  <a:cubicBezTo>
                    <a:pt x="63624" y="82909"/>
                    <a:pt x="63687" y="82973"/>
                    <a:pt x="63751" y="82973"/>
                  </a:cubicBezTo>
                  <a:lnTo>
                    <a:pt x="64289" y="82973"/>
                  </a:lnTo>
                  <a:cubicBezTo>
                    <a:pt x="64352" y="82973"/>
                    <a:pt x="64416" y="82909"/>
                    <a:pt x="64416" y="82846"/>
                  </a:cubicBezTo>
                  <a:cubicBezTo>
                    <a:pt x="64416" y="82783"/>
                    <a:pt x="64352" y="82719"/>
                    <a:pt x="64289" y="82719"/>
                  </a:cubicBezTo>
                  <a:close/>
                  <a:moveTo>
                    <a:pt x="65334" y="82719"/>
                  </a:moveTo>
                  <a:cubicBezTo>
                    <a:pt x="65271" y="82719"/>
                    <a:pt x="65207" y="82783"/>
                    <a:pt x="65207" y="82846"/>
                  </a:cubicBezTo>
                  <a:cubicBezTo>
                    <a:pt x="65207" y="82909"/>
                    <a:pt x="65271" y="82973"/>
                    <a:pt x="65334" y="82973"/>
                  </a:cubicBezTo>
                  <a:lnTo>
                    <a:pt x="65872" y="82973"/>
                  </a:lnTo>
                  <a:cubicBezTo>
                    <a:pt x="65936" y="82973"/>
                    <a:pt x="65999" y="82909"/>
                    <a:pt x="65999" y="82846"/>
                  </a:cubicBezTo>
                  <a:cubicBezTo>
                    <a:pt x="65999" y="82783"/>
                    <a:pt x="65936" y="82719"/>
                    <a:pt x="65872" y="82719"/>
                  </a:cubicBezTo>
                  <a:close/>
                  <a:moveTo>
                    <a:pt x="66949" y="82719"/>
                  </a:moveTo>
                  <a:cubicBezTo>
                    <a:pt x="66854" y="82719"/>
                    <a:pt x="66823" y="82783"/>
                    <a:pt x="66823" y="82846"/>
                  </a:cubicBezTo>
                  <a:cubicBezTo>
                    <a:pt x="66823" y="82909"/>
                    <a:pt x="66854" y="82973"/>
                    <a:pt x="66949" y="82973"/>
                  </a:cubicBezTo>
                  <a:lnTo>
                    <a:pt x="67488" y="82973"/>
                  </a:lnTo>
                  <a:cubicBezTo>
                    <a:pt x="67551" y="82973"/>
                    <a:pt x="67614" y="82909"/>
                    <a:pt x="67614" y="82846"/>
                  </a:cubicBezTo>
                  <a:cubicBezTo>
                    <a:pt x="67614" y="82783"/>
                    <a:pt x="67551" y="82719"/>
                    <a:pt x="67488" y="82719"/>
                  </a:cubicBezTo>
                  <a:close/>
                  <a:moveTo>
                    <a:pt x="68533" y="82719"/>
                  </a:moveTo>
                  <a:cubicBezTo>
                    <a:pt x="68469" y="82719"/>
                    <a:pt x="68406" y="82783"/>
                    <a:pt x="68406" y="82846"/>
                  </a:cubicBezTo>
                  <a:cubicBezTo>
                    <a:pt x="68406" y="82909"/>
                    <a:pt x="68469" y="82973"/>
                    <a:pt x="68533" y="82973"/>
                  </a:cubicBezTo>
                  <a:lnTo>
                    <a:pt x="69071" y="82973"/>
                  </a:lnTo>
                  <a:cubicBezTo>
                    <a:pt x="69134" y="82973"/>
                    <a:pt x="69198" y="82909"/>
                    <a:pt x="69198" y="82846"/>
                  </a:cubicBezTo>
                  <a:cubicBezTo>
                    <a:pt x="69198" y="82783"/>
                    <a:pt x="69134" y="82719"/>
                    <a:pt x="69071" y="82719"/>
                  </a:cubicBezTo>
                  <a:close/>
                  <a:moveTo>
                    <a:pt x="70148" y="82719"/>
                  </a:moveTo>
                  <a:cubicBezTo>
                    <a:pt x="70053" y="82719"/>
                    <a:pt x="69989" y="82783"/>
                    <a:pt x="69989" y="82846"/>
                  </a:cubicBezTo>
                  <a:cubicBezTo>
                    <a:pt x="69989" y="82909"/>
                    <a:pt x="70053" y="82973"/>
                    <a:pt x="70148" y="82973"/>
                  </a:cubicBezTo>
                  <a:lnTo>
                    <a:pt x="70654" y="82973"/>
                  </a:lnTo>
                  <a:cubicBezTo>
                    <a:pt x="70749" y="82973"/>
                    <a:pt x="70781" y="82909"/>
                    <a:pt x="70781" y="82846"/>
                  </a:cubicBezTo>
                  <a:cubicBezTo>
                    <a:pt x="70781" y="82783"/>
                    <a:pt x="70749" y="82719"/>
                    <a:pt x="70654" y="82719"/>
                  </a:cubicBezTo>
                  <a:close/>
                  <a:moveTo>
                    <a:pt x="71731" y="82719"/>
                  </a:moveTo>
                  <a:cubicBezTo>
                    <a:pt x="71668" y="82719"/>
                    <a:pt x="71605" y="82783"/>
                    <a:pt x="71605" y="82846"/>
                  </a:cubicBezTo>
                  <a:cubicBezTo>
                    <a:pt x="71605" y="82909"/>
                    <a:pt x="71668" y="82973"/>
                    <a:pt x="71731" y="82973"/>
                  </a:cubicBezTo>
                  <a:lnTo>
                    <a:pt x="72270" y="82973"/>
                  </a:lnTo>
                  <a:cubicBezTo>
                    <a:pt x="72333" y="82973"/>
                    <a:pt x="72396" y="82909"/>
                    <a:pt x="72396" y="82846"/>
                  </a:cubicBezTo>
                  <a:cubicBezTo>
                    <a:pt x="72396" y="82783"/>
                    <a:pt x="72333" y="82719"/>
                    <a:pt x="72270" y="82719"/>
                  </a:cubicBezTo>
                  <a:close/>
                  <a:moveTo>
                    <a:pt x="73315" y="82719"/>
                  </a:moveTo>
                  <a:cubicBezTo>
                    <a:pt x="73251" y="82719"/>
                    <a:pt x="73188" y="82783"/>
                    <a:pt x="73188" y="82846"/>
                  </a:cubicBezTo>
                  <a:cubicBezTo>
                    <a:pt x="73188" y="82909"/>
                    <a:pt x="73251" y="82973"/>
                    <a:pt x="73315" y="82973"/>
                  </a:cubicBezTo>
                  <a:lnTo>
                    <a:pt x="73853" y="82973"/>
                  </a:lnTo>
                  <a:cubicBezTo>
                    <a:pt x="73916" y="82973"/>
                    <a:pt x="73980" y="82909"/>
                    <a:pt x="73980" y="82846"/>
                  </a:cubicBezTo>
                  <a:cubicBezTo>
                    <a:pt x="73980" y="82783"/>
                    <a:pt x="73948" y="82719"/>
                    <a:pt x="73853" y="82719"/>
                  </a:cubicBezTo>
                  <a:close/>
                  <a:moveTo>
                    <a:pt x="74930" y="82719"/>
                  </a:moveTo>
                  <a:cubicBezTo>
                    <a:pt x="74835" y="82719"/>
                    <a:pt x="74803" y="82783"/>
                    <a:pt x="74803" y="82846"/>
                  </a:cubicBezTo>
                  <a:cubicBezTo>
                    <a:pt x="74803" y="82909"/>
                    <a:pt x="74835" y="82973"/>
                    <a:pt x="74930" y="82973"/>
                  </a:cubicBezTo>
                  <a:lnTo>
                    <a:pt x="75468" y="82973"/>
                  </a:lnTo>
                  <a:cubicBezTo>
                    <a:pt x="75532" y="82973"/>
                    <a:pt x="75595" y="82909"/>
                    <a:pt x="75595" y="82846"/>
                  </a:cubicBezTo>
                  <a:cubicBezTo>
                    <a:pt x="75595" y="82783"/>
                    <a:pt x="75532" y="82719"/>
                    <a:pt x="75468" y="82719"/>
                  </a:cubicBezTo>
                  <a:close/>
                  <a:moveTo>
                    <a:pt x="76513" y="82719"/>
                  </a:moveTo>
                  <a:cubicBezTo>
                    <a:pt x="76450" y="82719"/>
                    <a:pt x="76387" y="82783"/>
                    <a:pt x="76387" y="82846"/>
                  </a:cubicBezTo>
                  <a:cubicBezTo>
                    <a:pt x="76387" y="82909"/>
                    <a:pt x="76450" y="82973"/>
                    <a:pt x="76513" y="82973"/>
                  </a:cubicBezTo>
                  <a:lnTo>
                    <a:pt x="77052" y="82973"/>
                  </a:lnTo>
                  <a:cubicBezTo>
                    <a:pt x="77115" y="82973"/>
                    <a:pt x="77178" y="82909"/>
                    <a:pt x="77178" y="82846"/>
                  </a:cubicBezTo>
                  <a:cubicBezTo>
                    <a:pt x="77178" y="82783"/>
                    <a:pt x="77115" y="82719"/>
                    <a:pt x="77052" y="82719"/>
                  </a:cubicBezTo>
                  <a:close/>
                  <a:moveTo>
                    <a:pt x="78128" y="82719"/>
                  </a:moveTo>
                  <a:cubicBezTo>
                    <a:pt x="78033" y="82719"/>
                    <a:pt x="77970" y="82783"/>
                    <a:pt x="77970" y="82846"/>
                  </a:cubicBezTo>
                  <a:cubicBezTo>
                    <a:pt x="77970" y="82909"/>
                    <a:pt x="78033" y="82973"/>
                    <a:pt x="78128" y="82973"/>
                  </a:cubicBezTo>
                  <a:lnTo>
                    <a:pt x="78635" y="82973"/>
                  </a:lnTo>
                  <a:cubicBezTo>
                    <a:pt x="78730" y="82973"/>
                    <a:pt x="78793" y="82909"/>
                    <a:pt x="78793" y="82846"/>
                  </a:cubicBezTo>
                  <a:cubicBezTo>
                    <a:pt x="78793" y="82783"/>
                    <a:pt x="78730" y="82719"/>
                    <a:pt x="78635" y="82719"/>
                  </a:cubicBezTo>
                  <a:close/>
                  <a:moveTo>
                    <a:pt x="79712" y="82719"/>
                  </a:moveTo>
                  <a:cubicBezTo>
                    <a:pt x="79648" y="82719"/>
                    <a:pt x="79585" y="82783"/>
                    <a:pt x="79585" y="82846"/>
                  </a:cubicBezTo>
                  <a:cubicBezTo>
                    <a:pt x="79585" y="82909"/>
                    <a:pt x="79648" y="82973"/>
                    <a:pt x="79712" y="82973"/>
                  </a:cubicBezTo>
                  <a:lnTo>
                    <a:pt x="80250" y="82973"/>
                  </a:lnTo>
                  <a:cubicBezTo>
                    <a:pt x="80314" y="82973"/>
                    <a:pt x="80377" y="82909"/>
                    <a:pt x="80377" y="82846"/>
                  </a:cubicBezTo>
                  <a:cubicBezTo>
                    <a:pt x="80377" y="82783"/>
                    <a:pt x="80314" y="82719"/>
                    <a:pt x="80250" y="82719"/>
                  </a:cubicBezTo>
                  <a:close/>
                  <a:moveTo>
                    <a:pt x="81327" y="82719"/>
                  </a:moveTo>
                  <a:cubicBezTo>
                    <a:pt x="81232" y="82719"/>
                    <a:pt x="81169" y="82783"/>
                    <a:pt x="81169" y="82846"/>
                  </a:cubicBezTo>
                  <a:cubicBezTo>
                    <a:pt x="81169" y="82909"/>
                    <a:pt x="81232" y="82973"/>
                    <a:pt x="81327" y="82973"/>
                  </a:cubicBezTo>
                  <a:lnTo>
                    <a:pt x="81834" y="82973"/>
                  </a:lnTo>
                  <a:cubicBezTo>
                    <a:pt x="81929" y="82973"/>
                    <a:pt x="81992" y="82909"/>
                    <a:pt x="81992" y="82846"/>
                  </a:cubicBezTo>
                  <a:cubicBezTo>
                    <a:pt x="81992" y="82783"/>
                    <a:pt x="81929" y="82719"/>
                    <a:pt x="81834" y="82719"/>
                  </a:cubicBezTo>
                  <a:close/>
                  <a:moveTo>
                    <a:pt x="82910" y="82719"/>
                  </a:moveTo>
                  <a:cubicBezTo>
                    <a:pt x="82847" y="82719"/>
                    <a:pt x="82784" y="82783"/>
                    <a:pt x="82784" y="82846"/>
                  </a:cubicBezTo>
                  <a:cubicBezTo>
                    <a:pt x="82784" y="82909"/>
                    <a:pt x="82847" y="82973"/>
                    <a:pt x="82910" y="82973"/>
                  </a:cubicBezTo>
                  <a:lnTo>
                    <a:pt x="83449" y="82973"/>
                  </a:lnTo>
                  <a:cubicBezTo>
                    <a:pt x="83512" y="82973"/>
                    <a:pt x="83575" y="82909"/>
                    <a:pt x="83575" y="82846"/>
                  </a:cubicBezTo>
                  <a:cubicBezTo>
                    <a:pt x="83575" y="82783"/>
                    <a:pt x="83512" y="82719"/>
                    <a:pt x="83449" y="82719"/>
                  </a:cubicBezTo>
                  <a:close/>
                  <a:moveTo>
                    <a:pt x="84494" y="82719"/>
                  </a:moveTo>
                  <a:cubicBezTo>
                    <a:pt x="84431" y="82719"/>
                    <a:pt x="84367" y="82783"/>
                    <a:pt x="84367" y="82846"/>
                  </a:cubicBezTo>
                  <a:cubicBezTo>
                    <a:pt x="84367" y="82909"/>
                    <a:pt x="84431" y="82973"/>
                    <a:pt x="84494" y="82973"/>
                  </a:cubicBezTo>
                  <a:lnTo>
                    <a:pt x="85032" y="82973"/>
                  </a:lnTo>
                  <a:cubicBezTo>
                    <a:pt x="85096" y="82973"/>
                    <a:pt x="85159" y="82909"/>
                    <a:pt x="85159" y="82846"/>
                  </a:cubicBezTo>
                  <a:cubicBezTo>
                    <a:pt x="85159" y="82783"/>
                    <a:pt x="85096" y="82719"/>
                    <a:pt x="85032" y="82719"/>
                  </a:cubicBezTo>
                  <a:close/>
                  <a:moveTo>
                    <a:pt x="86109" y="82719"/>
                  </a:moveTo>
                  <a:cubicBezTo>
                    <a:pt x="86014" y="82719"/>
                    <a:pt x="85982" y="82783"/>
                    <a:pt x="85982" y="82846"/>
                  </a:cubicBezTo>
                  <a:cubicBezTo>
                    <a:pt x="85982" y="82909"/>
                    <a:pt x="86014" y="82973"/>
                    <a:pt x="86109" y="82973"/>
                  </a:cubicBezTo>
                  <a:lnTo>
                    <a:pt x="86647" y="82973"/>
                  </a:lnTo>
                  <a:cubicBezTo>
                    <a:pt x="86711" y="82973"/>
                    <a:pt x="86774" y="82909"/>
                    <a:pt x="86774" y="82846"/>
                  </a:cubicBezTo>
                  <a:cubicBezTo>
                    <a:pt x="86774" y="82783"/>
                    <a:pt x="86711" y="82719"/>
                    <a:pt x="86647" y="82719"/>
                  </a:cubicBezTo>
                  <a:close/>
                  <a:moveTo>
                    <a:pt x="87692" y="82719"/>
                  </a:moveTo>
                  <a:cubicBezTo>
                    <a:pt x="87629" y="82719"/>
                    <a:pt x="87566" y="82783"/>
                    <a:pt x="87566" y="82846"/>
                  </a:cubicBezTo>
                  <a:cubicBezTo>
                    <a:pt x="87566" y="82909"/>
                    <a:pt x="87629" y="82973"/>
                    <a:pt x="87692" y="82973"/>
                  </a:cubicBezTo>
                  <a:lnTo>
                    <a:pt x="88231" y="82973"/>
                  </a:lnTo>
                  <a:cubicBezTo>
                    <a:pt x="88294" y="82973"/>
                    <a:pt x="88357" y="82909"/>
                    <a:pt x="88357" y="82846"/>
                  </a:cubicBezTo>
                  <a:cubicBezTo>
                    <a:pt x="88357" y="82783"/>
                    <a:pt x="88294" y="82719"/>
                    <a:pt x="88231" y="82719"/>
                  </a:cubicBezTo>
                  <a:close/>
                  <a:moveTo>
                    <a:pt x="89308" y="82719"/>
                  </a:moveTo>
                  <a:cubicBezTo>
                    <a:pt x="89213" y="82719"/>
                    <a:pt x="89149" y="82783"/>
                    <a:pt x="89149" y="82846"/>
                  </a:cubicBezTo>
                  <a:cubicBezTo>
                    <a:pt x="89149" y="82909"/>
                    <a:pt x="89213" y="82973"/>
                    <a:pt x="89308" y="82973"/>
                  </a:cubicBezTo>
                  <a:lnTo>
                    <a:pt x="89814" y="82973"/>
                  </a:lnTo>
                  <a:cubicBezTo>
                    <a:pt x="89909" y="82973"/>
                    <a:pt x="89973" y="82909"/>
                    <a:pt x="89973" y="82846"/>
                  </a:cubicBezTo>
                  <a:cubicBezTo>
                    <a:pt x="89973" y="82783"/>
                    <a:pt x="89909" y="82719"/>
                    <a:pt x="89814" y="82719"/>
                  </a:cubicBezTo>
                  <a:close/>
                  <a:moveTo>
                    <a:pt x="90891" y="82719"/>
                  </a:moveTo>
                  <a:cubicBezTo>
                    <a:pt x="90828" y="82719"/>
                    <a:pt x="90764" y="82783"/>
                    <a:pt x="90764" y="82846"/>
                  </a:cubicBezTo>
                  <a:cubicBezTo>
                    <a:pt x="90764" y="82909"/>
                    <a:pt x="90828" y="82973"/>
                    <a:pt x="90891" y="82973"/>
                  </a:cubicBezTo>
                  <a:lnTo>
                    <a:pt x="91429" y="82973"/>
                  </a:lnTo>
                  <a:cubicBezTo>
                    <a:pt x="91493" y="82973"/>
                    <a:pt x="91556" y="82909"/>
                    <a:pt x="91556" y="82846"/>
                  </a:cubicBezTo>
                  <a:cubicBezTo>
                    <a:pt x="91556" y="82783"/>
                    <a:pt x="91493" y="82719"/>
                    <a:pt x="91429" y="82719"/>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440" name="Google Shape;2440;p29"/>
          <p:cNvSpPr/>
          <p:nvPr/>
        </p:nvSpPr>
        <p:spPr>
          <a:xfrm>
            <a:off x="3779090" y="1257861"/>
            <a:ext cx="596265" cy="643456"/>
          </a:xfrm>
          <a:custGeom>
            <a:avLst/>
            <a:gdLst/>
            <a:ahLst/>
            <a:cxnLst/>
            <a:rect l="l" t="t" r="r" b="b"/>
            <a:pathLst>
              <a:path w="30688" h="19478" extrusionOk="0">
                <a:moveTo>
                  <a:pt x="2470" y="1"/>
                </a:moveTo>
                <a:cubicBezTo>
                  <a:pt x="1109" y="1"/>
                  <a:pt x="0" y="1109"/>
                  <a:pt x="0" y="2471"/>
                </a:cubicBezTo>
                <a:lnTo>
                  <a:pt x="0" y="17007"/>
                </a:lnTo>
                <a:cubicBezTo>
                  <a:pt x="0" y="18369"/>
                  <a:pt x="1109" y="19477"/>
                  <a:pt x="2470" y="19477"/>
                </a:cubicBezTo>
                <a:lnTo>
                  <a:pt x="28217" y="19477"/>
                </a:lnTo>
                <a:cubicBezTo>
                  <a:pt x="29579" y="19477"/>
                  <a:pt x="30687" y="18369"/>
                  <a:pt x="30687" y="17007"/>
                </a:cubicBezTo>
                <a:lnTo>
                  <a:pt x="30687" y="2471"/>
                </a:lnTo>
                <a:cubicBezTo>
                  <a:pt x="30687" y="1109"/>
                  <a:pt x="29579" y="1"/>
                  <a:pt x="2821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535" name="Google Shape;2535;p29"/>
          <p:cNvGrpSpPr/>
          <p:nvPr/>
        </p:nvGrpSpPr>
        <p:grpSpPr>
          <a:xfrm>
            <a:off x="686916" y="1087973"/>
            <a:ext cx="2112291" cy="3228610"/>
            <a:chOff x="680166" y="937073"/>
            <a:chExt cx="2112291" cy="3228610"/>
          </a:xfrm>
        </p:grpSpPr>
        <p:sp>
          <p:nvSpPr>
            <p:cNvPr id="2536" name="Google Shape;2536;p29"/>
            <p:cNvSpPr/>
            <p:nvPr/>
          </p:nvSpPr>
          <p:spPr>
            <a:xfrm>
              <a:off x="1065189" y="3325504"/>
              <a:ext cx="579599" cy="579599"/>
            </a:xfrm>
            <a:custGeom>
              <a:avLst/>
              <a:gdLst/>
              <a:ahLst/>
              <a:cxnLst/>
              <a:rect l="l" t="t" r="r" b="b"/>
              <a:pathLst>
                <a:path w="17545" h="17545" extrusionOk="0">
                  <a:moveTo>
                    <a:pt x="8772" y="0"/>
                  </a:moveTo>
                  <a:cubicBezTo>
                    <a:pt x="3927" y="0"/>
                    <a:pt x="0" y="3927"/>
                    <a:pt x="0" y="8773"/>
                  </a:cubicBezTo>
                  <a:cubicBezTo>
                    <a:pt x="0" y="13618"/>
                    <a:pt x="3927" y="17545"/>
                    <a:pt x="8772" y="17545"/>
                  </a:cubicBezTo>
                  <a:cubicBezTo>
                    <a:pt x="13618" y="17545"/>
                    <a:pt x="17545" y="13618"/>
                    <a:pt x="17545" y="8773"/>
                  </a:cubicBezTo>
                  <a:cubicBezTo>
                    <a:pt x="17545" y="3927"/>
                    <a:pt x="13618" y="0"/>
                    <a:pt x="8772"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9"/>
            <p:cNvSpPr/>
            <p:nvPr/>
          </p:nvSpPr>
          <p:spPr>
            <a:xfrm>
              <a:off x="1118540" y="3379912"/>
              <a:ext cx="472896" cy="471839"/>
            </a:xfrm>
            <a:custGeom>
              <a:avLst/>
              <a:gdLst/>
              <a:ahLst/>
              <a:cxnLst/>
              <a:rect l="l" t="t" r="r" b="b"/>
              <a:pathLst>
                <a:path w="14315" h="14283" extrusionOk="0">
                  <a:moveTo>
                    <a:pt x="7157" y="0"/>
                  </a:moveTo>
                  <a:cubicBezTo>
                    <a:pt x="3199" y="0"/>
                    <a:pt x="0" y="3199"/>
                    <a:pt x="0" y="7126"/>
                  </a:cubicBezTo>
                  <a:cubicBezTo>
                    <a:pt x="0" y="11084"/>
                    <a:pt x="3199" y="14283"/>
                    <a:pt x="7157" y="14283"/>
                  </a:cubicBezTo>
                  <a:cubicBezTo>
                    <a:pt x="11116" y="14283"/>
                    <a:pt x="14315" y="11084"/>
                    <a:pt x="14315" y="7126"/>
                  </a:cubicBezTo>
                  <a:cubicBezTo>
                    <a:pt x="14315" y="3199"/>
                    <a:pt x="11116" y="0"/>
                    <a:pt x="7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9"/>
            <p:cNvSpPr/>
            <p:nvPr/>
          </p:nvSpPr>
          <p:spPr>
            <a:xfrm>
              <a:off x="1992085" y="1448653"/>
              <a:ext cx="556607" cy="556607"/>
            </a:xfrm>
            <a:custGeom>
              <a:avLst/>
              <a:gdLst/>
              <a:ahLst/>
              <a:cxnLst/>
              <a:rect l="l" t="t" r="r" b="b"/>
              <a:pathLst>
                <a:path w="16849" h="16849" extrusionOk="0">
                  <a:moveTo>
                    <a:pt x="8425" y="0"/>
                  </a:moveTo>
                  <a:cubicBezTo>
                    <a:pt x="3770" y="0"/>
                    <a:pt x="1" y="3769"/>
                    <a:pt x="1" y="8424"/>
                  </a:cubicBezTo>
                  <a:cubicBezTo>
                    <a:pt x="1" y="13080"/>
                    <a:pt x="3770" y="16848"/>
                    <a:pt x="8425" y="16848"/>
                  </a:cubicBezTo>
                  <a:cubicBezTo>
                    <a:pt x="13080" y="16848"/>
                    <a:pt x="16849" y="13080"/>
                    <a:pt x="16849" y="8424"/>
                  </a:cubicBezTo>
                  <a:cubicBezTo>
                    <a:pt x="16849" y="3769"/>
                    <a:pt x="13080" y="0"/>
                    <a:pt x="842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9"/>
            <p:cNvSpPr/>
            <p:nvPr/>
          </p:nvSpPr>
          <p:spPr>
            <a:xfrm>
              <a:off x="2237964" y="1698497"/>
              <a:ext cx="63824" cy="56093"/>
            </a:xfrm>
            <a:custGeom>
              <a:avLst/>
              <a:gdLst/>
              <a:ahLst/>
              <a:cxnLst/>
              <a:rect l="l" t="t" r="r" b="b"/>
              <a:pathLst>
                <a:path w="1932" h="1698" extrusionOk="0">
                  <a:moveTo>
                    <a:pt x="982" y="1"/>
                  </a:moveTo>
                  <a:cubicBezTo>
                    <a:pt x="700" y="1"/>
                    <a:pt x="417" y="141"/>
                    <a:pt x="254" y="386"/>
                  </a:cubicBezTo>
                  <a:cubicBezTo>
                    <a:pt x="0" y="766"/>
                    <a:pt x="95" y="1305"/>
                    <a:pt x="507" y="1558"/>
                  </a:cubicBezTo>
                  <a:cubicBezTo>
                    <a:pt x="647" y="1652"/>
                    <a:pt x="810" y="1698"/>
                    <a:pt x="971" y="1698"/>
                  </a:cubicBezTo>
                  <a:cubicBezTo>
                    <a:pt x="1246" y="1698"/>
                    <a:pt x="1519" y="1564"/>
                    <a:pt x="1679" y="1305"/>
                  </a:cubicBezTo>
                  <a:cubicBezTo>
                    <a:pt x="1932" y="925"/>
                    <a:pt x="1805" y="386"/>
                    <a:pt x="1425" y="133"/>
                  </a:cubicBezTo>
                  <a:cubicBezTo>
                    <a:pt x="1291" y="43"/>
                    <a:pt x="1136" y="1"/>
                    <a:pt x="98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9"/>
            <p:cNvSpPr/>
            <p:nvPr/>
          </p:nvSpPr>
          <p:spPr>
            <a:xfrm>
              <a:off x="2107179" y="1563714"/>
              <a:ext cx="326452" cy="325692"/>
            </a:xfrm>
            <a:custGeom>
              <a:avLst/>
              <a:gdLst/>
              <a:ahLst/>
              <a:cxnLst/>
              <a:rect l="l" t="t" r="r" b="b"/>
              <a:pathLst>
                <a:path w="9882" h="9859" extrusionOk="0">
                  <a:moveTo>
                    <a:pt x="4933" y="2888"/>
                  </a:moveTo>
                  <a:cubicBezTo>
                    <a:pt x="5192" y="2888"/>
                    <a:pt x="5453" y="2938"/>
                    <a:pt x="5701" y="3041"/>
                  </a:cubicBezTo>
                  <a:cubicBezTo>
                    <a:pt x="7063" y="3611"/>
                    <a:pt x="7411" y="5321"/>
                    <a:pt x="6366" y="6366"/>
                  </a:cubicBezTo>
                  <a:cubicBezTo>
                    <a:pt x="5988" y="6765"/>
                    <a:pt x="5471" y="6969"/>
                    <a:pt x="4944" y="6969"/>
                  </a:cubicBezTo>
                  <a:cubicBezTo>
                    <a:pt x="4676" y="6969"/>
                    <a:pt x="4405" y="6916"/>
                    <a:pt x="4149" y="6810"/>
                  </a:cubicBezTo>
                  <a:cubicBezTo>
                    <a:pt x="2787" y="6271"/>
                    <a:pt x="2439" y="4529"/>
                    <a:pt x="3484" y="3484"/>
                  </a:cubicBezTo>
                  <a:cubicBezTo>
                    <a:pt x="3868" y="3100"/>
                    <a:pt x="4397" y="2888"/>
                    <a:pt x="4933" y="2888"/>
                  </a:cubicBezTo>
                  <a:close/>
                  <a:moveTo>
                    <a:pt x="4529" y="1"/>
                  </a:moveTo>
                  <a:lnTo>
                    <a:pt x="3357" y="254"/>
                  </a:lnTo>
                  <a:cubicBezTo>
                    <a:pt x="3231" y="286"/>
                    <a:pt x="3167" y="381"/>
                    <a:pt x="3167" y="508"/>
                  </a:cubicBezTo>
                  <a:lnTo>
                    <a:pt x="3167" y="1711"/>
                  </a:lnTo>
                  <a:cubicBezTo>
                    <a:pt x="2977" y="1806"/>
                    <a:pt x="2756" y="1964"/>
                    <a:pt x="2566" y="2123"/>
                  </a:cubicBezTo>
                  <a:lnTo>
                    <a:pt x="1457" y="1648"/>
                  </a:lnTo>
                  <a:cubicBezTo>
                    <a:pt x="1431" y="1630"/>
                    <a:pt x="1402" y="1622"/>
                    <a:pt x="1372" y="1622"/>
                  </a:cubicBezTo>
                  <a:cubicBezTo>
                    <a:pt x="1297" y="1622"/>
                    <a:pt x="1218" y="1674"/>
                    <a:pt x="1172" y="1743"/>
                  </a:cubicBezTo>
                  <a:lnTo>
                    <a:pt x="507" y="2724"/>
                  </a:lnTo>
                  <a:cubicBezTo>
                    <a:pt x="444" y="2819"/>
                    <a:pt x="444" y="2946"/>
                    <a:pt x="539" y="3041"/>
                  </a:cubicBezTo>
                  <a:lnTo>
                    <a:pt x="1394" y="3864"/>
                  </a:lnTo>
                  <a:cubicBezTo>
                    <a:pt x="1331" y="4118"/>
                    <a:pt x="1267" y="4371"/>
                    <a:pt x="1267" y="4593"/>
                  </a:cubicBezTo>
                  <a:lnTo>
                    <a:pt x="159" y="5068"/>
                  </a:lnTo>
                  <a:cubicBezTo>
                    <a:pt x="64" y="5100"/>
                    <a:pt x="1" y="5226"/>
                    <a:pt x="1" y="5321"/>
                  </a:cubicBezTo>
                  <a:lnTo>
                    <a:pt x="254" y="6493"/>
                  </a:lnTo>
                  <a:cubicBezTo>
                    <a:pt x="286" y="6620"/>
                    <a:pt x="381" y="6683"/>
                    <a:pt x="507" y="6683"/>
                  </a:cubicBezTo>
                  <a:lnTo>
                    <a:pt x="1679" y="6683"/>
                  </a:lnTo>
                  <a:cubicBezTo>
                    <a:pt x="1806" y="6873"/>
                    <a:pt x="1932" y="7095"/>
                    <a:pt x="2091" y="7285"/>
                  </a:cubicBezTo>
                  <a:lnTo>
                    <a:pt x="1616" y="8393"/>
                  </a:lnTo>
                  <a:cubicBezTo>
                    <a:pt x="1584" y="8488"/>
                    <a:pt x="1616" y="8615"/>
                    <a:pt x="1711" y="8678"/>
                  </a:cubicBezTo>
                  <a:lnTo>
                    <a:pt x="2692" y="9343"/>
                  </a:lnTo>
                  <a:cubicBezTo>
                    <a:pt x="2729" y="9367"/>
                    <a:pt x="2774" y="9378"/>
                    <a:pt x="2820" y="9378"/>
                  </a:cubicBezTo>
                  <a:cubicBezTo>
                    <a:pt x="2895" y="9378"/>
                    <a:pt x="2970" y="9351"/>
                    <a:pt x="3009" y="9311"/>
                  </a:cubicBezTo>
                  <a:lnTo>
                    <a:pt x="3833" y="8456"/>
                  </a:lnTo>
                  <a:cubicBezTo>
                    <a:pt x="4086" y="8520"/>
                    <a:pt x="4339" y="8583"/>
                    <a:pt x="4593" y="8583"/>
                  </a:cubicBezTo>
                  <a:lnTo>
                    <a:pt x="5036" y="9723"/>
                  </a:lnTo>
                  <a:cubicBezTo>
                    <a:pt x="5062" y="9801"/>
                    <a:pt x="5152" y="9858"/>
                    <a:pt x="5254" y="9858"/>
                  </a:cubicBezTo>
                  <a:cubicBezTo>
                    <a:pt x="5276" y="9858"/>
                    <a:pt x="5299" y="9855"/>
                    <a:pt x="5321" y="9850"/>
                  </a:cubicBezTo>
                  <a:lnTo>
                    <a:pt x="6493" y="9628"/>
                  </a:lnTo>
                  <a:cubicBezTo>
                    <a:pt x="6588" y="9597"/>
                    <a:pt x="6683" y="9502"/>
                    <a:pt x="6683" y="9375"/>
                  </a:cubicBezTo>
                  <a:lnTo>
                    <a:pt x="6651" y="8171"/>
                  </a:lnTo>
                  <a:cubicBezTo>
                    <a:pt x="6873" y="8076"/>
                    <a:pt x="7094" y="7918"/>
                    <a:pt x="7284" y="7760"/>
                  </a:cubicBezTo>
                  <a:lnTo>
                    <a:pt x="8393" y="8235"/>
                  </a:lnTo>
                  <a:cubicBezTo>
                    <a:pt x="8417" y="8243"/>
                    <a:pt x="8442" y="8247"/>
                    <a:pt x="8469" y="8247"/>
                  </a:cubicBezTo>
                  <a:cubicBezTo>
                    <a:pt x="8547" y="8247"/>
                    <a:pt x="8630" y="8211"/>
                    <a:pt x="8678" y="8140"/>
                  </a:cubicBezTo>
                  <a:lnTo>
                    <a:pt x="9343" y="7126"/>
                  </a:lnTo>
                  <a:cubicBezTo>
                    <a:pt x="9406" y="7031"/>
                    <a:pt x="9375" y="6905"/>
                    <a:pt x="9311" y="6810"/>
                  </a:cubicBezTo>
                  <a:lnTo>
                    <a:pt x="8456" y="5986"/>
                  </a:lnTo>
                  <a:cubicBezTo>
                    <a:pt x="8520" y="5765"/>
                    <a:pt x="8551" y="5511"/>
                    <a:pt x="8583" y="5258"/>
                  </a:cubicBezTo>
                  <a:lnTo>
                    <a:pt x="9723" y="4815"/>
                  </a:lnTo>
                  <a:cubicBezTo>
                    <a:pt x="9818" y="4751"/>
                    <a:pt x="9881" y="4624"/>
                    <a:pt x="9850" y="4529"/>
                  </a:cubicBezTo>
                  <a:lnTo>
                    <a:pt x="9628" y="3358"/>
                  </a:lnTo>
                  <a:cubicBezTo>
                    <a:pt x="9596" y="3263"/>
                    <a:pt x="9501" y="3168"/>
                    <a:pt x="9375" y="3168"/>
                  </a:cubicBezTo>
                  <a:lnTo>
                    <a:pt x="8171" y="3199"/>
                  </a:lnTo>
                  <a:cubicBezTo>
                    <a:pt x="8045" y="2978"/>
                    <a:pt x="7918" y="2756"/>
                    <a:pt x="7728" y="2566"/>
                  </a:cubicBezTo>
                  <a:lnTo>
                    <a:pt x="8203" y="1458"/>
                  </a:lnTo>
                  <a:cubicBezTo>
                    <a:pt x="8235" y="1363"/>
                    <a:pt x="8203" y="1236"/>
                    <a:pt x="8108" y="1173"/>
                  </a:cubicBezTo>
                  <a:lnTo>
                    <a:pt x="7126" y="508"/>
                  </a:lnTo>
                  <a:cubicBezTo>
                    <a:pt x="7083" y="479"/>
                    <a:pt x="7028" y="463"/>
                    <a:pt x="6974" y="463"/>
                  </a:cubicBezTo>
                  <a:cubicBezTo>
                    <a:pt x="6908" y="463"/>
                    <a:pt x="6844" y="487"/>
                    <a:pt x="6809" y="539"/>
                  </a:cubicBezTo>
                  <a:lnTo>
                    <a:pt x="5954" y="1394"/>
                  </a:lnTo>
                  <a:cubicBezTo>
                    <a:pt x="5733" y="1331"/>
                    <a:pt x="5479" y="1299"/>
                    <a:pt x="5258" y="1268"/>
                  </a:cubicBezTo>
                  <a:lnTo>
                    <a:pt x="4783" y="159"/>
                  </a:lnTo>
                  <a:cubicBezTo>
                    <a:pt x="4751" y="64"/>
                    <a:pt x="4624" y="1"/>
                    <a:pt x="452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9"/>
            <p:cNvSpPr/>
            <p:nvPr/>
          </p:nvSpPr>
          <p:spPr>
            <a:xfrm>
              <a:off x="2447208" y="1159894"/>
              <a:ext cx="330614" cy="327245"/>
            </a:xfrm>
            <a:custGeom>
              <a:avLst/>
              <a:gdLst/>
              <a:ahLst/>
              <a:cxnLst/>
              <a:rect l="l" t="t" r="r" b="b"/>
              <a:pathLst>
                <a:path w="10008" h="9906" extrusionOk="0">
                  <a:moveTo>
                    <a:pt x="1583" y="1"/>
                  </a:moveTo>
                  <a:cubicBezTo>
                    <a:pt x="665" y="1"/>
                    <a:pt x="0" y="634"/>
                    <a:pt x="0" y="1616"/>
                  </a:cubicBezTo>
                  <a:lnTo>
                    <a:pt x="0" y="6081"/>
                  </a:lnTo>
                  <a:cubicBezTo>
                    <a:pt x="0" y="6968"/>
                    <a:pt x="602" y="7696"/>
                    <a:pt x="1583" y="7696"/>
                  </a:cubicBezTo>
                  <a:lnTo>
                    <a:pt x="1995" y="7696"/>
                  </a:lnTo>
                  <a:cubicBezTo>
                    <a:pt x="2185" y="7696"/>
                    <a:pt x="2407" y="7886"/>
                    <a:pt x="2439" y="8140"/>
                  </a:cubicBezTo>
                  <a:lnTo>
                    <a:pt x="2755" y="9691"/>
                  </a:lnTo>
                  <a:cubicBezTo>
                    <a:pt x="2775" y="9829"/>
                    <a:pt x="2856" y="9906"/>
                    <a:pt x="2960" y="9906"/>
                  </a:cubicBezTo>
                  <a:cubicBezTo>
                    <a:pt x="3023" y="9906"/>
                    <a:pt x="3095" y="9878"/>
                    <a:pt x="3167" y="9818"/>
                  </a:cubicBezTo>
                  <a:lnTo>
                    <a:pt x="4909" y="8013"/>
                  </a:lnTo>
                  <a:cubicBezTo>
                    <a:pt x="5099" y="7823"/>
                    <a:pt x="5447" y="7696"/>
                    <a:pt x="5700" y="7696"/>
                  </a:cubicBezTo>
                  <a:lnTo>
                    <a:pt x="8424" y="7696"/>
                  </a:lnTo>
                  <a:cubicBezTo>
                    <a:pt x="9374" y="7696"/>
                    <a:pt x="10007" y="6904"/>
                    <a:pt x="10007" y="6081"/>
                  </a:cubicBezTo>
                  <a:lnTo>
                    <a:pt x="10007" y="1616"/>
                  </a:lnTo>
                  <a:cubicBezTo>
                    <a:pt x="10007" y="666"/>
                    <a:pt x="9342" y="1"/>
                    <a:pt x="842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9"/>
            <p:cNvSpPr/>
            <p:nvPr/>
          </p:nvSpPr>
          <p:spPr>
            <a:xfrm>
              <a:off x="2507860" y="1191443"/>
              <a:ext cx="207196" cy="183840"/>
            </a:xfrm>
            <a:custGeom>
              <a:avLst/>
              <a:gdLst/>
              <a:ahLst/>
              <a:cxnLst/>
              <a:rect l="l" t="t" r="r" b="b"/>
              <a:pathLst>
                <a:path w="6272" h="5565" extrusionOk="0">
                  <a:moveTo>
                    <a:pt x="3152" y="1"/>
                  </a:moveTo>
                  <a:cubicBezTo>
                    <a:pt x="2853" y="1"/>
                    <a:pt x="2549" y="50"/>
                    <a:pt x="2249" y="154"/>
                  </a:cubicBezTo>
                  <a:cubicBezTo>
                    <a:pt x="793" y="629"/>
                    <a:pt x="1" y="2213"/>
                    <a:pt x="508" y="3669"/>
                  </a:cubicBezTo>
                  <a:cubicBezTo>
                    <a:pt x="885" y="4827"/>
                    <a:pt x="1962" y="5564"/>
                    <a:pt x="3120" y="5564"/>
                  </a:cubicBezTo>
                  <a:cubicBezTo>
                    <a:pt x="3419" y="5564"/>
                    <a:pt x="3724" y="5515"/>
                    <a:pt x="4023" y="5411"/>
                  </a:cubicBezTo>
                  <a:cubicBezTo>
                    <a:pt x="5480" y="4936"/>
                    <a:pt x="6271" y="3353"/>
                    <a:pt x="5765" y="1896"/>
                  </a:cubicBezTo>
                  <a:cubicBezTo>
                    <a:pt x="5387" y="738"/>
                    <a:pt x="4310" y="1"/>
                    <a:pt x="315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9"/>
            <p:cNvSpPr/>
            <p:nvPr/>
          </p:nvSpPr>
          <p:spPr>
            <a:xfrm>
              <a:off x="2559131" y="1226856"/>
              <a:ext cx="106736" cy="137095"/>
            </a:xfrm>
            <a:custGeom>
              <a:avLst/>
              <a:gdLst/>
              <a:ahLst/>
              <a:cxnLst/>
              <a:rect l="l" t="t" r="r" b="b"/>
              <a:pathLst>
                <a:path w="3231" h="4150" extrusionOk="0">
                  <a:moveTo>
                    <a:pt x="1616" y="0"/>
                  </a:moveTo>
                  <a:cubicBezTo>
                    <a:pt x="1141" y="0"/>
                    <a:pt x="761" y="380"/>
                    <a:pt x="697" y="856"/>
                  </a:cubicBezTo>
                  <a:cubicBezTo>
                    <a:pt x="634" y="1236"/>
                    <a:pt x="729" y="1616"/>
                    <a:pt x="887" y="1964"/>
                  </a:cubicBezTo>
                  <a:cubicBezTo>
                    <a:pt x="919" y="2059"/>
                    <a:pt x="982" y="2186"/>
                    <a:pt x="1046" y="2281"/>
                  </a:cubicBezTo>
                  <a:lnTo>
                    <a:pt x="1046" y="2502"/>
                  </a:lnTo>
                  <a:cubicBezTo>
                    <a:pt x="1046" y="2597"/>
                    <a:pt x="1014" y="2661"/>
                    <a:pt x="951" y="2692"/>
                  </a:cubicBezTo>
                  <a:lnTo>
                    <a:pt x="349" y="3009"/>
                  </a:lnTo>
                  <a:cubicBezTo>
                    <a:pt x="127" y="3136"/>
                    <a:pt x="1" y="3326"/>
                    <a:pt x="1" y="3547"/>
                  </a:cubicBezTo>
                  <a:cubicBezTo>
                    <a:pt x="444" y="3927"/>
                    <a:pt x="1014" y="4149"/>
                    <a:pt x="1616" y="4149"/>
                  </a:cubicBezTo>
                  <a:cubicBezTo>
                    <a:pt x="2249" y="4149"/>
                    <a:pt x="2787" y="3927"/>
                    <a:pt x="3231" y="3547"/>
                  </a:cubicBezTo>
                  <a:cubicBezTo>
                    <a:pt x="3231" y="3326"/>
                    <a:pt x="3072" y="3136"/>
                    <a:pt x="2882" y="3009"/>
                  </a:cubicBezTo>
                  <a:lnTo>
                    <a:pt x="2217" y="2692"/>
                  </a:lnTo>
                  <a:cubicBezTo>
                    <a:pt x="2154" y="2661"/>
                    <a:pt x="2122" y="2597"/>
                    <a:pt x="2122" y="2534"/>
                  </a:cubicBezTo>
                  <a:cubicBezTo>
                    <a:pt x="2122" y="2407"/>
                    <a:pt x="2091" y="2312"/>
                    <a:pt x="2154" y="2217"/>
                  </a:cubicBezTo>
                  <a:cubicBezTo>
                    <a:pt x="2502" y="1711"/>
                    <a:pt x="2566" y="1299"/>
                    <a:pt x="2471" y="792"/>
                  </a:cubicBezTo>
                  <a:cubicBezTo>
                    <a:pt x="2407" y="317"/>
                    <a:pt x="2091" y="0"/>
                    <a:pt x="16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9"/>
            <p:cNvSpPr/>
            <p:nvPr/>
          </p:nvSpPr>
          <p:spPr>
            <a:xfrm>
              <a:off x="771210" y="3734543"/>
              <a:ext cx="418487" cy="351823"/>
            </a:xfrm>
            <a:custGeom>
              <a:avLst/>
              <a:gdLst/>
              <a:ahLst/>
              <a:cxnLst/>
              <a:rect l="l" t="t" r="r" b="b"/>
              <a:pathLst>
                <a:path w="12668" h="10650" extrusionOk="0">
                  <a:moveTo>
                    <a:pt x="10514" y="1"/>
                  </a:moveTo>
                  <a:lnTo>
                    <a:pt x="887" y="7538"/>
                  </a:lnTo>
                  <a:cubicBezTo>
                    <a:pt x="127" y="8140"/>
                    <a:pt x="0" y="9248"/>
                    <a:pt x="602" y="10008"/>
                  </a:cubicBezTo>
                  <a:cubicBezTo>
                    <a:pt x="932" y="10430"/>
                    <a:pt x="1442" y="10650"/>
                    <a:pt x="1961" y="10650"/>
                  </a:cubicBezTo>
                  <a:cubicBezTo>
                    <a:pt x="2338" y="10650"/>
                    <a:pt x="2720" y="10533"/>
                    <a:pt x="3040" y="10293"/>
                  </a:cubicBezTo>
                  <a:lnTo>
                    <a:pt x="12668" y="2724"/>
                  </a:lnTo>
                  <a:cubicBezTo>
                    <a:pt x="11939" y="1838"/>
                    <a:pt x="11274" y="856"/>
                    <a:pt x="1051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9"/>
            <p:cNvSpPr/>
            <p:nvPr/>
          </p:nvSpPr>
          <p:spPr>
            <a:xfrm>
              <a:off x="680166" y="3780165"/>
              <a:ext cx="397609" cy="346735"/>
            </a:xfrm>
            <a:custGeom>
              <a:avLst/>
              <a:gdLst/>
              <a:ahLst/>
              <a:cxnLst/>
              <a:rect l="l" t="t" r="r" b="b"/>
              <a:pathLst>
                <a:path w="12036" h="10496" extrusionOk="0">
                  <a:moveTo>
                    <a:pt x="10255" y="0"/>
                  </a:moveTo>
                  <a:cubicBezTo>
                    <a:pt x="10056" y="0"/>
                    <a:pt x="9856" y="66"/>
                    <a:pt x="9692" y="203"/>
                  </a:cubicBezTo>
                  <a:lnTo>
                    <a:pt x="1394" y="6885"/>
                  </a:lnTo>
                  <a:cubicBezTo>
                    <a:pt x="318" y="7740"/>
                    <a:pt x="1" y="9292"/>
                    <a:pt x="761" y="10464"/>
                  </a:cubicBezTo>
                  <a:cubicBezTo>
                    <a:pt x="761" y="10464"/>
                    <a:pt x="761" y="10464"/>
                    <a:pt x="761" y="10496"/>
                  </a:cubicBezTo>
                  <a:lnTo>
                    <a:pt x="12035" y="1723"/>
                  </a:lnTo>
                  <a:cubicBezTo>
                    <a:pt x="11655" y="1280"/>
                    <a:pt x="11307" y="805"/>
                    <a:pt x="10958" y="330"/>
                  </a:cubicBezTo>
                  <a:cubicBezTo>
                    <a:pt x="10779" y="114"/>
                    <a:pt x="10517" y="0"/>
                    <a:pt x="1025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9"/>
            <p:cNvSpPr/>
            <p:nvPr/>
          </p:nvSpPr>
          <p:spPr>
            <a:xfrm>
              <a:off x="705306" y="3837084"/>
              <a:ext cx="419544" cy="328599"/>
            </a:xfrm>
            <a:custGeom>
              <a:avLst/>
              <a:gdLst/>
              <a:ahLst/>
              <a:cxnLst/>
              <a:rect l="l" t="t" r="r" b="b"/>
              <a:pathLst>
                <a:path w="12700" h="9947" extrusionOk="0">
                  <a:moveTo>
                    <a:pt x="11243" y="0"/>
                  </a:moveTo>
                  <a:lnTo>
                    <a:pt x="0" y="8773"/>
                  </a:lnTo>
                  <a:cubicBezTo>
                    <a:pt x="527" y="9544"/>
                    <a:pt x="1368" y="9947"/>
                    <a:pt x="2215" y="9947"/>
                  </a:cubicBezTo>
                  <a:cubicBezTo>
                    <a:pt x="2794" y="9947"/>
                    <a:pt x="3376" y="9760"/>
                    <a:pt x="3864" y="9374"/>
                  </a:cubicBezTo>
                  <a:lnTo>
                    <a:pt x="12351" y="2534"/>
                  </a:lnTo>
                  <a:cubicBezTo>
                    <a:pt x="12668" y="2280"/>
                    <a:pt x="12699" y="1869"/>
                    <a:pt x="12478" y="1552"/>
                  </a:cubicBezTo>
                  <a:cubicBezTo>
                    <a:pt x="12066" y="1045"/>
                    <a:pt x="11654" y="539"/>
                    <a:pt x="11243"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9"/>
            <p:cNvSpPr/>
            <p:nvPr/>
          </p:nvSpPr>
          <p:spPr>
            <a:xfrm>
              <a:off x="1227325" y="3473798"/>
              <a:ext cx="255328" cy="296357"/>
            </a:xfrm>
            <a:custGeom>
              <a:avLst/>
              <a:gdLst/>
              <a:ahLst/>
              <a:cxnLst/>
              <a:rect l="l" t="t" r="r" b="b"/>
              <a:pathLst>
                <a:path w="7729" h="8971" extrusionOk="0">
                  <a:moveTo>
                    <a:pt x="3864" y="0"/>
                  </a:moveTo>
                  <a:cubicBezTo>
                    <a:pt x="3785" y="0"/>
                    <a:pt x="3706" y="24"/>
                    <a:pt x="3643" y="72"/>
                  </a:cubicBezTo>
                  <a:cubicBezTo>
                    <a:pt x="2788" y="927"/>
                    <a:pt x="1774" y="1307"/>
                    <a:pt x="444" y="1307"/>
                  </a:cubicBezTo>
                  <a:cubicBezTo>
                    <a:pt x="254" y="1307"/>
                    <a:pt x="128" y="1433"/>
                    <a:pt x="128" y="1623"/>
                  </a:cubicBezTo>
                  <a:cubicBezTo>
                    <a:pt x="128" y="1845"/>
                    <a:pt x="128" y="2067"/>
                    <a:pt x="96" y="2288"/>
                  </a:cubicBezTo>
                  <a:cubicBezTo>
                    <a:pt x="64" y="4569"/>
                    <a:pt x="1" y="7640"/>
                    <a:pt x="3769" y="8939"/>
                  </a:cubicBezTo>
                  <a:lnTo>
                    <a:pt x="3864" y="8971"/>
                  </a:lnTo>
                  <a:lnTo>
                    <a:pt x="3960" y="8939"/>
                  </a:lnTo>
                  <a:cubicBezTo>
                    <a:pt x="7728" y="7640"/>
                    <a:pt x="7665" y="4569"/>
                    <a:pt x="7633" y="2288"/>
                  </a:cubicBezTo>
                  <a:cubicBezTo>
                    <a:pt x="7633" y="2067"/>
                    <a:pt x="7633" y="1845"/>
                    <a:pt x="7633" y="1623"/>
                  </a:cubicBezTo>
                  <a:cubicBezTo>
                    <a:pt x="7633" y="1433"/>
                    <a:pt x="7475" y="1307"/>
                    <a:pt x="7285" y="1307"/>
                  </a:cubicBezTo>
                  <a:cubicBezTo>
                    <a:pt x="5955" y="1307"/>
                    <a:pt x="4941" y="895"/>
                    <a:pt x="4086" y="72"/>
                  </a:cubicBezTo>
                  <a:cubicBezTo>
                    <a:pt x="4023" y="24"/>
                    <a:pt x="3944" y="0"/>
                    <a:pt x="386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9"/>
            <p:cNvSpPr/>
            <p:nvPr/>
          </p:nvSpPr>
          <p:spPr>
            <a:xfrm>
              <a:off x="1290124" y="3557211"/>
              <a:ext cx="129728" cy="118265"/>
            </a:xfrm>
            <a:custGeom>
              <a:avLst/>
              <a:gdLst/>
              <a:ahLst/>
              <a:cxnLst/>
              <a:rect l="l" t="t" r="r" b="b"/>
              <a:pathLst>
                <a:path w="3927" h="3580" extrusionOk="0">
                  <a:moveTo>
                    <a:pt x="1330" y="365"/>
                  </a:moveTo>
                  <a:lnTo>
                    <a:pt x="1330" y="365"/>
                  </a:lnTo>
                  <a:cubicBezTo>
                    <a:pt x="1235" y="492"/>
                    <a:pt x="1172" y="618"/>
                    <a:pt x="1108" y="777"/>
                  </a:cubicBezTo>
                  <a:cubicBezTo>
                    <a:pt x="1045" y="713"/>
                    <a:pt x="982" y="682"/>
                    <a:pt x="950" y="618"/>
                  </a:cubicBezTo>
                  <a:cubicBezTo>
                    <a:pt x="1045" y="523"/>
                    <a:pt x="1203" y="428"/>
                    <a:pt x="1330" y="365"/>
                  </a:cubicBezTo>
                  <a:close/>
                  <a:moveTo>
                    <a:pt x="2597" y="365"/>
                  </a:moveTo>
                  <a:lnTo>
                    <a:pt x="2597" y="365"/>
                  </a:lnTo>
                  <a:cubicBezTo>
                    <a:pt x="2724" y="428"/>
                    <a:pt x="2882" y="523"/>
                    <a:pt x="3009" y="618"/>
                  </a:cubicBezTo>
                  <a:cubicBezTo>
                    <a:pt x="2945" y="682"/>
                    <a:pt x="2882" y="713"/>
                    <a:pt x="2819" y="777"/>
                  </a:cubicBezTo>
                  <a:cubicBezTo>
                    <a:pt x="2755" y="618"/>
                    <a:pt x="2692" y="492"/>
                    <a:pt x="2597" y="365"/>
                  </a:cubicBezTo>
                  <a:close/>
                  <a:moveTo>
                    <a:pt x="1868" y="238"/>
                  </a:moveTo>
                  <a:lnTo>
                    <a:pt x="1868" y="998"/>
                  </a:lnTo>
                  <a:cubicBezTo>
                    <a:pt x="1678" y="998"/>
                    <a:pt x="1488" y="935"/>
                    <a:pt x="1330" y="872"/>
                  </a:cubicBezTo>
                  <a:cubicBezTo>
                    <a:pt x="1425" y="618"/>
                    <a:pt x="1583" y="333"/>
                    <a:pt x="1868" y="238"/>
                  </a:cubicBezTo>
                  <a:close/>
                  <a:moveTo>
                    <a:pt x="2090" y="238"/>
                  </a:moveTo>
                  <a:cubicBezTo>
                    <a:pt x="2344" y="333"/>
                    <a:pt x="2502" y="618"/>
                    <a:pt x="2597" y="872"/>
                  </a:cubicBezTo>
                  <a:cubicBezTo>
                    <a:pt x="2439" y="935"/>
                    <a:pt x="2280" y="998"/>
                    <a:pt x="2090" y="998"/>
                  </a:cubicBezTo>
                  <a:lnTo>
                    <a:pt x="2090" y="238"/>
                  </a:lnTo>
                  <a:close/>
                  <a:moveTo>
                    <a:pt x="2692" y="1093"/>
                  </a:moveTo>
                  <a:cubicBezTo>
                    <a:pt x="2724" y="1252"/>
                    <a:pt x="2755" y="1474"/>
                    <a:pt x="2755" y="1664"/>
                  </a:cubicBezTo>
                  <a:lnTo>
                    <a:pt x="2090" y="1664"/>
                  </a:lnTo>
                  <a:lnTo>
                    <a:pt x="2090" y="1220"/>
                  </a:lnTo>
                  <a:cubicBezTo>
                    <a:pt x="2280" y="1220"/>
                    <a:pt x="2502" y="1157"/>
                    <a:pt x="2692" y="1093"/>
                  </a:cubicBezTo>
                  <a:close/>
                  <a:moveTo>
                    <a:pt x="792" y="777"/>
                  </a:moveTo>
                  <a:cubicBezTo>
                    <a:pt x="855" y="872"/>
                    <a:pt x="950" y="935"/>
                    <a:pt x="1045" y="998"/>
                  </a:cubicBezTo>
                  <a:cubicBezTo>
                    <a:pt x="982" y="1188"/>
                    <a:pt x="950" y="1442"/>
                    <a:pt x="950" y="1695"/>
                  </a:cubicBezTo>
                  <a:lnTo>
                    <a:pt x="412" y="1695"/>
                  </a:lnTo>
                  <a:cubicBezTo>
                    <a:pt x="443" y="1347"/>
                    <a:pt x="570" y="1030"/>
                    <a:pt x="792" y="777"/>
                  </a:cubicBezTo>
                  <a:close/>
                  <a:moveTo>
                    <a:pt x="1267" y="1093"/>
                  </a:moveTo>
                  <a:cubicBezTo>
                    <a:pt x="1425" y="1188"/>
                    <a:pt x="1647" y="1220"/>
                    <a:pt x="1868" y="1252"/>
                  </a:cubicBezTo>
                  <a:lnTo>
                    <a:pt x="1868" y="1695"/>
                  </a:lnTo>
                  <a:lnTo>
                    <a:pt x="1172" y="1695"/>
                  </a:lnTo>
                  <a:cubicBezTo>
                    <a:pt x="1172" y="1474"/>
                    <a:pt x="1203" y="1283"/>
                    <a:pt x="1267" y="1093"/>
                  </a:cubicBezTo>
                  <a:close/>
                  <a:moveTo>
                    <a:pt x="3167" y="777"/>
                  </a:moveTo>
                  <a:cubicBezTo>
                    <a:pt x="3389" y="1030"/>
                    <a:pt x="3515" y="1347"/>
                    <a:pt x="3515" y="1695"/>
                  </a:cubicBezTo>
                  <a:lnTo>
                    <a:pt x="3009" y="1695"/>
                  </a:lnTo>
                  <a:cubicBezTo>
                    <a:pt x="2977" y="1442"/>
                    <a:pt x="2945" y="1188"/>
                    <a:pt x="2882" y="998"/>
                  </a:cubicBezTo>
                  <a:cubicBezTo>
                    <a:pt x="2977" y="935"/>
                    <a:pt x="3072" y="872"/>
                    <a:pt x="3167" y="777"/>
                  </a:cubicBezTo>
                  <a:close/>
                  <a:moveTo>
                    <a:pt x="1868" y="1917"/>
                  </a:moveTo>
                  <a:lnTo>
                    <a:pt x="1868" y="2360"/>
                  </a:lnTo>
                  <a:cubicBezTo>
                    <a:pt x="1647" y="2360"/>
                    <a:pt x="1457" y="2424"/>
                    <a:pt x="1267" y="2487"/>
                  </a:cubicBezTo>
                  <a:cubicBezTo>
                    <a:pt x="1203" y="2329"/>
                    <a:pt x="1172" y="2107"/>
                    <a:pt x="1172" y="1917"/>
                  </a:cubicBezTo>
                  <a:close/>
                  <a:moveTo>
                    <a:pt x="2755" y="1917"/>
                  </a:moveTo>
                  <a:cubicBezTo>
                    <a:pt x="2755" y="2107"/>
                    <a:pt x="2724" y="2297"/>
                    <a:pt x="2692" y="2487"/>
                  </a:cubicBezTo>
                  <a:cubicBezTo>
                    <a:pt x="2502" y="2424"/>
                    <a:pt x="2280" y="2360"/>
                    <a:pt x="2090" y="2360"/>
                  </a:cubicBezTo>
                  <a:lnTo>
                    <a:pt x="2090" y="1917"/>
                  </a:lnTo>
                  <a:close/>
                  <a:moveTo>
                    <a:pt x="950" y="1917"/>
                  </a:moveTo>
                  <a:cubicBezTo>
                    <a:pt x="950" y="2139"/>
                    <a:pt x="982" y="2392"/>
                    <a:pt x="1045" y="2614"/>
                  </a:cubicBezTo>
                  <a:cubicBezTo>
                    <a:pt x="950" y="2645"/>
                    <a:pt x="855" y="2740"/>
                    <a:pt x="760" y="2804"/>
                  </a:cubicBezTo>
                  <a:cubicBezTo>
                    <a:pt x="570" y="2550"/>
                    <a:pt x="443" y="2234"/>
                    <a:pt x="412" y="1917"/>
                  </a:cubicBezTo>
                  <a:close/>
                  <a:moveTo>
                    <a:pt x="3515" y="1917"/>
                  </a:moveTo>
                  <a:cubicBezTo>
                    <a:pt x="3515" y="2234"/>
                    <a:pt x="3357" y="2550"/>
                    <a:pt x="3167" y="2804"/>
                  </a:cubicBezTo>
                  <a:cubicBezTo>
                    <a:pt x="3072" y="2740"/>
                    <a:pt x="2977" y="2677"/>
                    <a:pt x="2882" y="2614"/>
                  </a:cubicBezTo>
                  <a:cubicBezTo>
                    <a:pt x="2945" y="2392"/>
                    <a:pt x="2977" y="2170"/>
                    <a:pt x="3009" y="1917"/>
                  </a:cubicBezTo>
                  <a:close/>
                  <a:moveTo>
                    <a:pt x="1108" y="2835"/>
                  </a:moveTo>
                  <a:cubicBezTo>
                    <a:pt x="1172" y="2962"/>
                    <a:pt x="1235" y="3120"/>
                    <a:pt x="1330" y="3215"/>
                  </a:cubicBezTo>
                  <a:cubicBezTo>
                    <a:pt x="1203" y="3152"/>
                    <a:pt x="1045" y="3089"/>
                    <a:pt x="950" y="2962"/>
                  </a:cubicBezTo>
                  <a:cubicBezTo>
                    <a:pt x="982" y="2930"/>
                    <a:pt x="1045" y="2867"/>
                    <a:pt x="1108" y="2835"/>
                  </a:cubicBezTo>
                  <a:close/>
                  <a:moveTo>
                    <a:pt x="2819" y="2835"/>
                  </a:moveTo>
                  <a:cubicBezTo>
                    <a:pt x="2882" y="2867"/>
                    <a:pt x="2945" y="2930"/>
                    <a:pt x="3009" y="2962"/>
                  </a:cubicBezTo>
                  <a:cubicBezTo>
                    <a:pt x="2882" y="3089"/>
                    <a:pt x="2724" y="3152"/>
                    <a:pt x="2597" y="3215"/>
                  </a:cubicBezTo>
                  <a:cubicBezTo>
                    <a:pt x="2692" y="3120"/>
                    <a:pt x="2755" y="2962"/>
                    <a:pt x="2819" y="2835"/>
                  </a:cubicBezTo>
                  <a:close/>
                  <a:moveTo>
                    <a:pt x="1868" y="2582"/>
                  </a:moveTo>
                  <a:lnTo>
                    <a:pt x="1868" y="3342"/>
                  </a:lnTo>
                  <a:cubicBezTo>
                    <a:pt x="1583" y="3279"/>
                    <a:pt x="1425" y="2962"/>
                    <a:pt x="1330" y="2709"/>
                  </a:cubicBezTo>
                  <a:cubicBezTo>
                    <a:pt x="1488" y="2645"/>
                    <a:pt x="1678" y="2614"/>
                    <a:pt x="1868" y="2582"/>
                  </a:cubicBezTo>
                  <a:close/>
                  <a:moveTo>
                    <a:pt x="2090" y="2582"/>
                  </a:moveTo>
                  <a:cubicBezTo>
                    <a:pt x="2280" y="2582"/>
                    <a:pt x="2439" y="2645"/>
                    <a:pt x="2597" y="2709"/>
                  </a:cubicBezTo>
                  <a:cubicBezTo>
                    <a:pt x="2502" y="2962"/>
                    <a:pt x="2344" y="3279"/>
                    <a:pt x="2090" y="3342"/>
                  </a:cubicBezTo>
                  <a:lnTo>
                    <a:pt x="2090" y="2582"/>
                  </a:lnTo>
                  <a:close/>
                  <a:moveTo>
                    <a:pt x="1963" y="1"/>
                  </a:moveTo>
                  <a:cubicBezTo>
                    <a:pt x="1504" y="1"/>
                    <a:pt x="1045" y="175"/>
                    <a:pt x="697" y="523"/>
                  </a:cubicBezTo>
                  <a:cubicBezTo>
                    <a:pt x="0" y="1220"/>
                    <a:pt x="0" y="2360"/>
                    <a:pt x="697" y="3057"/>
                  </a:cubicBezTo>
                  <a:cubicBezTo>
                    <a:pt x="1045" y="3405"/>
                    <a:pt x="1504" y="3579"/>
                    <a:pt x="1963" y="3579"/>
                  </a:cubicBezTo>
                  <a:cubicBezTo>
                    <a:pt x="2423" y="3579"/>
                    <a:pt x="2882" y="3405"/>
                    <a:pt x="3230" y="3057"/>
                  </a:cubicBezTo>
                  <a:cubicBezTo>
                    <a:pt x="3927" y="2360"/>
                    <a:pt x="3927" y="1220"/>
                    <a:pt x="3230" y="523"/>
                  </a:cubicBezTo>
                  <a:cubicBezTo>
                    <a:pt x="2882" y="175"/>
                    <a:pt x="2423" y="1"/>
                    <a:pt x="19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9"/>
            <p:cNvSpPr/>
            <p:nvPr/>
          </p:nvSpPr>
          <p:spPr>
            <a:xfrm>
              <a:off x="1231520" y="1700776"/>
              <a:ext cx="1161312" cy="1980448"/>
            </a:xfrm>
            <a:custGeom>
              <a:avLst/>
              <a:gdLst/>
              <a:ahLst/>
              <a:cxnLst/>
              <a:rect l="l" t="t" r="r" b="b"/>
              <a:pathLst>
                <a:path w="35154" h="59950" extrusionOk="0">
                  <a:moveTo>
                    <a:pt x="127" y="0"/>
                  </a:moveTo>
                  <a:cubicBezTo>
                    <a:pt x="64" y="0"/>
                    <a:pt x="1" y="64"/>
                    <a:pt x="1" y="159"/>
                  </a:cubicBezTo>
                  <a:cubicBezTo>
                    <a:pt x="1" y="222"/>
                    <a:pt x="64" y="285"/>
                    <a:pt x="127" y="285"/>
                  </a:cubicBezTo>
                  <a:lnTo>
                    <a:pt x="666" y="285"/>
                  </a:lnTo>
                  <a:cubicBezTo>
                    <a:pt x="729" y="285"/>
                    <a:pt x="792" y="222"/>
                    <a:pt x="792" y="159"/>
                  </a:cubicBezTo>
                  <a:cubicBezTo>
                    <a:pt x="792" y="64"/>
                    <a:pt x="761" y="0"/>
                    <a:pt x="666" y="0"/>
                  </a:cubicBezTo>
                  <a:close/>
                  <a:moveTo>
                    <a:pt x="1742" y="0"/>
                  </a:moveTo>
                  <a:cubicBezTo>
                    <a:pt x="1647" y="0"/>
                    <a:pt x="1616" y="64"/>
                    <a:pt x="1616" y="159"/>
                  </a:cubicBezTo>
                  <a:cubicBezTo>
                    <a:pt x="1616" y="222"/>
                    <a:pt x="1647" y="285"/>
                    <a:pt x="1742" y="285"/>
                  </a:cubicBezTo>
                  <a:lnTo>
                    <a:pt x="2281" y="285"/>
                  </a:lnTo>
                  <a:cubicBezTo>
                    <a:pt x="2344" y="285"/>
                    <a:pt x="2407" y="222"/>
                    <a:pt x="2407" y="159"/>
                  </a:cubicBezTo>
                  <a:cubicBezTo>
                    <a:pt x="2407" y="64"/>
                    <a:pt x="2344" y="0"/>
                    <a:pt x="2281" y="0"/>
                  </a:cubicBezTo>
                  <a:close/>
                  <a:moveTo>
                    <a:pt x="3326" y="0"/>
                  </a:moveTo>
                  <a:cubicBezTo>
                    <a:pt x="3262" y="0"/>
                    <a:pt x="3199" y="64"/>
                    <a:pt x="3199" y="159"/>
                  </a:cubicBezTo>
                  <a:cubicBezTo>
                    <a:pt x="3199" y="222"/>
                    <a:pt x="3262" y="285"/>
                    <a:pt x="3326" y="285"/>
                  </a:cubicBezTo>
                  <a:lnTo>
                    <a:pt x="3864" y="285"/>
                  </a:lnTo>
                  <a:cubicBezTo>
                    <a:pt x="3928" y="285"/>
                    <a:pt x="3991" y="222"/>
                    <a:pt x="3991" y="159"/>
                  </a:cubicBezTo>
                  <a:cubicBezTo>
                    <a:pt x="3991" y="64"/>
                    <a:pt x="3928" y="0"/>
                    <a:pt x="3864" y="0"/>
                  </a:cubicBezTo>
                  <a:close/>
                  <a:moveTo>
                    <a:pt x="4941" y="0"/>
                  </a:moveTo>
                  <a:cubicBezTo>
                    <a:pt x="4846" y="0"/>
                    <a:pt x="4783" y="64"/>
                    <a:pt x="4783" y="159"/>
                  </a:cubicBezTo>
                  <a:cubicBezTo>
                    <a:pt x="4783" y="222"/>
                    <a:pt x="4846" y="285"/>
                    <a:pt x="4941" y="285"/>
                  </a:cubicBezTo>
                  <a:lnTo>
                    <a:pt x="5448" y="285"/>
                  </a:lnTo>
                  <a:cubicBezTo>
                    <a:pt x="5543" y="285"/>
                    <a:pt x="5606" y="222"/>
                    <a:pt x="5606" y="159"/>
                  </a:cubicBezTo>
                  <a:cubicBezTo>
                    <a:pt x="5606" y="64"/>
                    <a:pt x="5543" y="0"/>
                    <a:pt x="5448" y="0"/>
                  </a:cubicBezTo>
                  <a:close/>
                  <a:moveTo>
                    <a:pt x="6524" y="0"/>
                  </a:moveTo>
                  <a:cubicBezTo>
                    <a:pt x="6461" y="0"/>
                    <a:pt x="6398" y="64"/>
                    <a:pt x="6398" y="159"/>
                  </a:cubicBezTo>
                  <a:cubicBezTo>
                    <a:pt x="6398" y="222"/>
                    <a:pt x="6461" y="285"/>
                    <a:pt x="6524" y="285"/>
                  </a:cubicBezTo>
                  <a:lnTo>
                    <a:pt x="7063" y="285"/>
                  </a:lnTo>
                  <a:cubicBezTo>
                    <a:pt x="7126" y="285"/>
                    <a:pt x="7189" y="222"/>
                    <a:pt x="7189" y="159"/>
                  </a:cubicBezTo>
                  <a:cubicBezTo>
                    <a:pt x="7189" y="64"/>
                    <a:pt x="7126" y="0"/>
                    <a:pt x="7063" y="0"/>
                  </a:cubicBezTo>
                  <a:close/>
                  <a:moveTo>
                    <a:pt x="8108" y="0"/>
                  </a:moveTo>
                  <a:cubicBezTo>
                    <a:pt x="8044" y="0"/>
                    <a:pt x="7981" y="64"/>
                    <a:pt x="7981" y="159"/>
                  </a:cubicBezTo>
                  <a:cubicBezTo>
                    <a:pt x="7981" y="222"/>
                    <a:pt x="8044" y="285"/>
                    <a:pt x="8108" y="285"/>
                  </a:cubicBezTo>
                  <a:lnTo>
                    <a:pt x="8646" y="285"/>
                  </a:lnTo>
                  <a:cubicBezTo>
                    <a:pt x="8741" y="285"/>
                    <a:pt x="8773" y="222"/>
                    <a:pt x="8773" y="159"/>
                  </a:cubicBezTo>
                  <a:cubicBezTo>
                    <a:pt x="8773" y="64"/>
                    <a:pt x="8741" y="0"/>
                    <a:pt x="8646" y="0"/>
                  </a:cubicBezTo>
                  <a:close/>
                  <a:moveTo>
                    <a:pt x="9723" y="0"/>
                  </a:moveTo>
                  <a:cubicBezTo>
                    <a:pt x="9660" y="0"/>
                    <a:pt x="9596" y="64"/>
                    <a:pt x="9596" y="159"/>
                  </a:cubicBezTo>
                  <a:cubicBezTo>
                    <a:pt x="9596" y="222"/>
                    <a:pt x="9660" y="285"/>
                    <a:pt x="9723" y="285"/>
                  </a:cubicBezTo>
                  <a:lnTo>
                    <a:pt x="10261" y="285"/>
                  </a:lnTo>
                  <a:cubicBezTo>
                    <a:pt x="10325" y="285"/>
                    <a:pt x="10388" y="222"/>
                    <a:pt x="10388" y="159"/>
                  </a:cubicBezTo>
                  <a:cubicBezTo>
                    <a:pt x="10388" y="64"/>
                    <a:pt x="10325" y="0"/>
                    <a:pt x="10261" y="0"/>
                  </a:cubicBezTo>
                  <a:close/>
                  <a:moveTo>
                    <a:pt x="11306" y="0"/>
                  </a:moveTo>
                  <a:cubicBezTo>
                    <a:pt x="11243" y="0"/>
                    <a:pt x="11180" y="64"/>
                    <a:pt x="11180" y="159"/>
                  </a:cubicBezTo>
                  <a:cubicBezTo>
                    <a:pt x="11180" y="222"/>
                    <a:pt x="11243" y="285"/>
                    <a:pt x="11306" y="285"/>
                  </a:cubicBezTo>
                  <a:lnTo>
                    <a:pt x="11845" y="285"/>
                  </a:lnTo>
                  <a:cubicBezTo>
                    <a:pt x="11908" y="285"/>
                    <a:pt x="11971" y="222"/>
                    <a:pt x="11971" y="159"/>
                  </a:cubicBezTo>
                  <a:cubicBezTo>
                    <a:pt x="11971" y="64"/>
                    <a:pt x="11908" y="0"/>
                    <a:pt x="11845" y="0"/>
                  </a:cubicBezTo>
                  <a:close/>
                  <a:moveTo>
                    <a:pt x="12922" y="0"/>
                  </a:moveTo>
                  <a:cubicBezTo>
                    <a:pt x="12827" y="0"/>
                    <a:pt x="12763" y="64"/>
                    <a:pt x="12763" y="159"/>
                  </a:cubicBezTo>
                  <a:cubicBezTo>
                    <a:pt x="12763" y="222"/>
                    <a:pt x="12827" y="285"/>
                    <a:pt x="12922" y="285"/>
                  </a:cubicBezTo>
                  <a:lnTo>
                    <a:pt x="13428" y="285"/>
                  </a:lnTo>
                  <a:cubicBezTo>
                    <a:pt x="13523" y="285"/>
                    <a:pt x="13587" y="222"/>
                    <a:pt x="13587" y="159"/>
                  </a:cubicBezTo>
                  <a:cubicBezTo>
                    <a:pt x="13587" y="64"/>
                    <a:pt x="13523" y="0"/>
                    <a:pt x="13428" y="0"/>
                  </a:cubicBezTo>
                  <a:close/>
                  <a:moveTo>
                    <a:pt x="14505" y="0"/>
                  </a:moveTo>
                  <a:cubicBezTo>
                    <a:pt x="14442" y="0"/>
                    <a:pt x="14378" y="64"/>
                    <a:pt x="14378" y="159"/>
                  </a:cubicBezTo>
                  <a:cubicBezTo>
                    <a:pt x="14378" y="222"/>
                    <a:pt x="14442" y="285"/>
                    <a:pt x="14505" y="285"/>
                  </a:cubicBezTo>
                  <a:lnTo>
                    <a:pt x="15043" y="285"/>
                  </a:lnTo>
                  <a:cubicBezTo>
                    <a:pt x="15107" y="285"/>
                    <a:pt x="15170" y="222"/>
                    <a:pt x="15170" y="159"/>
                  </a:cubicBezTo>
                  <a:cubicBezTo>
                    <a:pt x="15170" y="64"/>
                    <a:pt x="15107" y="0"/>
                    <a:pt x="15043" y="0"/>
                  </a:cubicBezTo>
                  <a:close/>
                  <a:moveTo>
                    <a:pt x="15962" y="159"/>
                  </a:moveTo>
                  <a:cubicBezTo>
                    <a:pt x="15867" y="159"/>
                    <a:pt x="15803" y="222"/>
                    <a:pt x="15803" y="317"/>
                  </a:cubicBezTo>
                  <a:lnTo>
                    <a:pt x="15803" y="824"/>
                  </a:lnTo>
                  <a:cubicBezTo>
                    <a:pt x="15803" y="919"/>
                    <a:pt x="15867" y="982"/>
                    <a:pt x="15962" y="982"/>
                  </a:cubicBezTo>
                  <a:cubicBezTo>
                    <a:pt x="16025" y="982"/>
                    <a:pt x="16088" y="919"/>
                    <a:pt x="16088" y="824"/>
                  </a:cubicBezTo>
                  <a:lnTo>
                    <a:pt x="16088" y="317"/>
                  </a:lnTo>
                  <a:cubicBezTo>
                    <a:pt x="16088" y="222"/>
                    <a:pt x="16025" y="159"/>
                    <a:pt x="15962" y="159"/>
                  </a:cubicBezTo>
                  <a:close/>
                  <a:moveTo>
                    <a:pt x="15962" y="1774"/>
                  </a:moveTo>
                  <a:cubicBezTo>
                    <a:pt x="15867" y="1774"/>
                    <a:pt x="15803" y="1837"/>
                    <a:pt x="15803" y="1901"/>
                  </a:cubicBezTo>
                  <a:lnTo>
                    <a:pt x="15803" y="2439"/>
                  </a:lnTo>
                  <a:cubicBezTo>
                    <a:pt x="15803" y="2502"/>
                    <a:pt x="15867" y="2566"/>
                    <a:pt x="15962" y="2566"/>
                  </a:cubicBezTo>
                  <a:cubicBezTo>
                    <a:pt x="16025" y="2566"/>
                    <a:pt x="16088" y="2502"/>
                    <a:pt x="16088" y="2439"/>
                  </a:cubicBezTo>
                  <a:lnTo>
                    <a:pt x="16088" y="1901"/>
                  </a:lnTo>
                  <a:cubicBezTo>
                    <a:pt x="16088" y="1837"/>
                    <a:pt x="16025" y="1774"/>
                    <a:pt x="15962" y="1774"/>
                  </a:cubicBezTo>
                  <a:close/>
                  <a:moveTo>
                    <a:pt x="15962" y="3357"/>
                  </a:moveTo>
                  <a:cubicBezTo>
                    <a:pt x="15867" y="3357"/>
                    <a:pt x="15803" y="3421"/>
                    <a:pt x="15803" y="3484"/>
                  </a:cubicBezTo>
                  <a:lnTo>
                    <a:pt x="15803" y="4022"/>
                  </a:lnTo>
                  <a:cubicBezTo>
                    <a:pt x="15803" y="4086"/>
                    <a:pt x="15867" y="4149"/>
                    <a:pt x="15962" y="4149"/>
                  </a:cubicBezTo>
                  <a:cubicBezTo>
                    <a:pt x="16025" y="4149"/>
                    <a:pt x="16088" y="4086"/>
                    <a:pt x="16088" y="4022"/>
                  </a:cubicBezTo>
                  <a:lnTo>
                    <a:pt x="16088" y="3484"/>
                  </a:lnTo>
                  <a:cubicBezTo>
                    <a:pt x="16088" y="3421"/>
                    <a:pt x="16025" y="3357"/>
                    <a:pt x="15962" y="3357"/>
                  </a:cubicBezTo>
                  <a:close/>
                  <a:moveTo>
                    <a:pt x="15962" y="4972"/>
                  </a:moveTo>
                  <a:cubicBezTo>
                    <a:pt x="15867" y="4972"/>
                    <a:pt x="15803" y="5004"/>
                    <a:pt x="15803" y="5099"/>
                  </a:cubicBezTo>
                  <a:lnTo>
                    <a:pt x="15803" y="5638"/>
                  </a:lnTo>
                  <a:cubicBezTo>
                    <a:pt x="15803" y="5701"/>
                    <a:pt x="15867" y="5764"/>
                    <a:pt x="15962" y="5764"/>
                  </a:cubicBezTo>
                  <a:cubicBezTo>
                    <a:pt x="16025" y="5764"/>
                    <a:pt x="16088" y="5701"/>
                    <a:pt x="16088" y="5638"/>
                  </a:cubicBezTo>
                  <a:lnTo>
                    <a:pt x="16088" y="5099"/>
                  </a:lnTo>
                  <a:cubicBezTo>
                    <a:pt x="16088" y="5004"/>
                    <a:pt x="16025" y="4972"/>
                    <a:pt x="15962" y="4972"/>
                  </a:cubicBezTo>
                  <a:close/>
                  <a:moveTo>
                    <a:pt x="15962" y="6556"/>
                  </a:moveTo>
                  <a:cubicBezTo>
                    <a:pt x="15867" y="6556"/>
                    <a:pt x="15803" y="6619"/>
                    <a:pt x="15803" y="6683"/>
                  </a:cubicBezTo>
                  <a:lnTo>
                    <a:pt x="15803" y="7221"/>
                  </a:lnTo>
                  <a:cubicBezTo>
                    <a:pt x="15803" y="7284"/>
                    <a:pt x="15867" y="7348"/>
                    <a:pt x="15962" y="7348"/>
                  </a:cubicBezTo>
                  <a:cubicBezTo>
                    <a:pt x="16025" y="7348"/>
                    <a:pt x="16088" y="7284"/>
                    <a:pt x="16088" y="7221"/>
                  </a:cubicBezTo>
                  <a:lnTo>
                    <a:pt x="16088" y="6683"/>
                  </a:lnTo>
                  <a:cubicBezTo>
                    <a:pt x="16088" y="6619"/>
                    <a:pt x="16025" y="6556"/>
                    <a:pt x="15962" y="6556"/>
                  </a:cubicBezTo>
                  <a:close/>
                  <a:moveTo>
                    <a:pt x="15962" y="8139"/>
                  </a:moveTo>
                  <a:cubicBezTo>
                    <a:pt x="15867" y="8139"/>
                    <a:pt x="15803" y="8203"/>
                    <a:pt x="15803" y="8298"/>
                  </a:cubicBezTo>
                  <a:lnTo>
                    <a:pt x="15803" y="8804"/>
                  </a:lnTo>
                  <a:cubicBezTo>
                    <a:pt x="15803" y="8899"/>
                    <a:pt x="15867" y="8963"/>
                    <a:pt x="15962" y="8963"/>
                  </a:cubicBezTo>
                  <a:cubicBezTo>
                    <a:pt x="16025" y="8963"/>
                    <a:pt x="16088" y="8899"/>
                    <a:pt x="16088" y="8804"/>
                  </a:cubicBezTo>
                  <a:lnTo>
                    <a:pt x="16088" y="8298"/>
                  </a:lnTo>
                  <a:cubicBezTo>
                    <a:pt x="16088" y="8203"/>
                    <a:pt x="16025" y="8139"/>
                    <a:pt x="15962" y="8139"/>
                  </a:cubicBezTo>
                  <a:close/>
                  <a:moveTo>
                    <a:pt x="15962" y="9754"/>
                  </a:moveTo>
                  <a:cubicBezTo>
                    <a:pt x="15867" y="9754"/>
                    <a:pt x="15803" y="9818"/>
                    <a:pt x="15803" y="9881"/>
                  </a:cubicBezTo>
                  <a:lnTo>
                    <a:pt x="15803" y="10420"/>
                  </a:lnTo>
                  <a:cubicBezTo>
                    <a:pt x="15803" y="10483"/>
                    <a:pt x="15867" y="10546"/>
                    <a:pt x="15962" y="10546"/>
                  </a:cubicBezTo>
                  <a:cubicBezTo>
                    <a:pt x="16025" y="10546"/>
                    <a:pt x="16088" y="10483"/>
                    <a:pt x="16088" y="10420"/>
                  </a:cubicBezTo>
                  <a:lnTo>
                    <a:pt x="16088" y="9881"/>
                  </a:lnTo>
                  <a:cubicBezTo>
                    <a:pt x="16088" y="9818"/>
                    <a:pt x="16025" y="9754"/>
                    <a:pt x="15962" y="9754"/>
                  </a:cubicBezTo>
                  <a:close/>
                  <a:moveTo>
                    <a:pt x="15962" y="11338"/>
                  </a:moveTo>
                  <a:cubicBezTo>
                    <a:pt x="15867" y="11338"/>
                    <a:pt x="15803" y="11401"/>
                    <a:pt x="15803" y="11465"/>
                  </a:cubicBezTo>
                  <a:lnTo>
                    <a:pt x="15803" y="12003"/>
                  </a:lnTo>
                  <a:cubicBezTo>
                    <a:pt x="15803" y="12098"/>
                    <a:pt x="15867" y="12130"/>
                    <a:pt x="15962" y="12130"/>
                  </a:cubicBezTo>
                  <a:cubicBezTo>
                    <a:pt x="16025" y="12130"/>
                    <a:pt x="16088" y="12098"/>
                    <a:pt x="16088" y="12003"/>
                  </a:cubicBezTo>
                  <a:lnTo>
                    <a:pt x="16088" y="11465"/>
                  </a:lnTo>
                  <a:cubicBezTo>
                    <a:pt x="16088" y="11401"/>
                    <a:pt x="16025" y="11338"/>
                    <a:pt x="15962" y="11338"/>
                  </a:cubicBezTo>
                  <a:close/>
                  <a:moveTo>
                    <a:pt x="15962" y="12921"/>
                  </a:moveTo>
                  <a:cubicBezTo>
                    <a:pt x="15867" y="12921"/>
                    <a:pt x="15803" y="12985"/>
                    <a:pt x="15803" y="13080"/>
                  </a:cubicBezTo>
                  <a:lnTo>
                    <a:pt x="15803" y="13618"/>
                  </a:lnTo>
                  <a:cubicBezTo>
                    <a:pt x="15803" y="13681"/>
                    <a:pt x="15867" y="13745"/>
                    <a:pt x="15962" y="13745"/>
                  </a:cubicBezTo>
                  <a:cubicBezTo>
                    <a:pt x="16025" y="13745"/>
                    <a:pt x="16088" y="13681"/>
                    <a:pt x="16088" y="13618"/>
                  </a:cubicBezTo>
                  <a:lnTo>
                    <a:pt x="16088" y="13080"/>
                  </a:lnTo>
                  <a:cubicBezTo>
                    <a:pt x="16088" y="12985"/>
                    <a:pt x="16025" y="12921"/>
                    <a:pt x="15962" y="12921"/>
                  </a:cubicBezTo>
                  <a:close/>
                  <a:moveTo>
                    <a:pt x="15962" y="14536"/>
                  </a:moveTo>
                  <a:cubicBezTo>
                    <a:pt x="15867" y="14536"/>
                    <a:pt x="15803" y="14600"/>
                    <a:pt x="15803" y="14663"/>
                  </a:cubicBezTo>
                  <a:lnTo>
                    <a:pt x="15803" y="15202"/>
                  </a:lnTo>
                  <a:cubicBezTo>
                    <a:pt x="15803" y="15265"/>
                    <a:pt x="15867" y="15328"/>
                    <a:pt x="15962" y="15328"/>
                  </a:cubicBezTo>
                  <a:cubicBezTo>
                    <a:pt x="16025" y="15328"/>
                    <a:pt x="16088" y="15265"/>
                    <a:pt x="16088" y="15202"/>
                  </a:cubicBezTo>
                  <a:lnTo>
                    <a:pt x="16088" y="14663"/>
                  </a:lnTo>
                  <a:cubicBezTo>
                    <a:pt x="16088" y="14600"/>
                    <a:pt x="16025" y="14536"/>
                    <a:pt x="15962" y="14536"/>
                  </a:cubicBezTo>
                  <a:close/>
                  <a:moveTo>
                    <a:pt x="15962" y="16120"/>
                  </a:moveTo>
                  <a:cubicBezTo>
                    <a:pt x="15867" y="16120"/>
                    <a:pt x="15803" y="16183"/>
                    <a:pt x="15803" y="16278"/>
                  </a:cubicBezTo>
                  <a:lnTo>
                    <a:pt x="15803" y="16785"/>
                  </a:lnTo>
                  <a:cubicBezTo>
                    <a:pt x="15803" y="16880"/>
                    <a:pt x="15867" y="16943"/>
                    <a:pt x="15962" y="16943"/>
                  </a:cubicBezTo>
                  <a:cubicBezTo>
                    <a:pt x="16025" y="16943"/>
                    <a:pt x="16088" y="16880"/>
                    <a:pt x="16088" y="16785"/>
                  </a:cubicBezTo>
                  <a:lnTo>
                    <a:pt x="16088" y="16278"/>
                  </a:lnTo>
                  <a:cubicBezTo>
                    <a:pt x="16088" y="16183"/>
                    <a:pt x="16025" y="16120"/>
                    <a:pt x="15962" y="16120"/>
                  </a:cubicBezTo>
                  <a:close/>
                  <a:moveTo>
                    <a:pt x="15962" y="17735"/>
                  </a:moveTo>
                  <a:cubicBezTo>
                    <a:pt x="15867" y="17735"/>
                    <a:pt x="15803" y="17798"/>
                    <a:pt x="15803" y="17862"/>
                  </a:cubicBezTo>
                  <a:lnTo>
                    <a:pt x="15803" y="18400"/>
                  </a:lnTo>
                  <a:cubicBezTo>
                    <a:pt x="15803" y="18463"/>
                    <a:pt x="15867" y="18527"/>
                    <a:pt x="15962" y="18527"/>
                  </a:cubicBezTo>
                  <a:cubicBezTo>
                    <a:pt x="16025" y="18527"/>
                    <a:pt x="16088" y="18463"/>
                    <a:pt x="16088" y="18400"/>
                  </a:cubicBezTo>
                  <a:lnTo>
                    <a:pt x="16088" y="17862"/>
                  </a:lnTo>
                  <a:cubicBezTo>
                    <a:pt x="16088" y="17798"/>
                    <a:pt x="16025" y="17735"/>
                    <a:pt x="15962" y="17735"/>
                  </a:cubicBezTo>
                  <a:close/>
                  <a:moveTo>
                    <a:pt x="15962" y="19318"/>
                  </a:moveTo>
                  <a:cubicBezTo>
                    <a:pt x="15867" y="19318"/>
                    <a:pt x="15803" y="19382"/>
                    <a:pt x="15803" y="19477"/>
                  </a:cubicBezTo>
                  <a:lnTo>
                    <a:pt x="15803" y="19984"/>
                  </a:lnTo>
                  <a:cubicBezTo>
                    <a:pt x="15803" y="20079"/>
                    <a:pt x="15867" y="20142"/>
                    <a:pt x="15962" y="20142"/>
                  </a:cubicBezTo>
                  <a:cubicBezTo>
                    <a:pt x="16025" y="20142"/>
                    <a:pt x="16088" y="20079"/>
                    <a:pt x="16088" y="19984"/>
                  </a:cubicBezTo>
                  <a:lnTo>
                    <a:pt x="16088" y="19477"/>
                  </a:lnTo>
                  <a:cubicBezTo>
                    <a:pt x="16088" y="19382"/>
                    <a:pt x="16025" y="19318"/>
                    <a:pt x="15962" y="19318"/>
                  </a:cubicBezTo>
                  <a:close/>
                  <a:moveTo>
                    <a:pt x="15962" y="20934"/>
                  </a:moveTo>
                  <a:cubicBezTo>
                    <a:pt x="15867" y="20934"/>
                    <a:pt x="15803" y="20997"/>
                    <a:pt x="15803" y="21060"/>
                  </a:cubicBezTo>
                  <a:lnTo>
                    <a:pt x="15803" y="21599"/>
                  </a:lnTo>
                  <a:cubicBezTo>
                    <a:pt x="15803" y="21662"/>
                    <a:pt x="15867" y="21725"/>
                    <a:pt x="15962" y="21725"/>
                  </a:cubicBezTo>
                  <a:cubicBezTo>
                    <a:pt x="16025" y="21725"/>
                    <a:pt x="16088" y="21662"/>
                    <a:pt x="16088" y="21599"/>
                  </a:cubicBezTo>
                  <a:lnTo>
                    <a:pt x="16088" y="21060"/>
                  </a:lnTo>
                  <a:cubicBezTo>
                    <a:pt x="16088" y="20997"/>
                    <a:pt x="16025" y="20934"/>
                    <a:pt x="15962" y="20934"/>
                  </a:cubicBezTo>
                  <a:close/>
                  <a:moveTo>
                    <a:pt x="15962" y="22517"/>
                  </a:moveTo>
                  <a:cubicBezTo>
                    <a:pt x="15867" y="22517"/>
                    <a:pt x="15803" y="22580"/>
                    <a:pt x="15803" y="22644"/>
                  </a:cubicBezTo>
                  <a:lnTo>
                    <a:pt x="15803" y="23182"/>
                  </a:lnTo>
                  <a:cubicBezTo>
                    <a:pt x="15803" y="23245"/>
                    <a:pt x="15867" y="23309"/>
                    <a:pt x="15962" y="23309"/>
                  </a:cubicBezTo>
                  <a:cubicBezTo>
                    <a:pt x="16025" y="23309"/>
                    <a:pt x="16088" y="23245"/>
                    <a:pt x="16088" y="23182"/>
                  </a:cubicBezTo>
                  <a:lnTo>
                    <a:pt x="16088" y="22644"/>
                  </a:lnTo>
                  <a:cubicBezTo>
                    <a:pt x="16088" y="22580"/>
                    <a:pt x="16025" y="22517"/>
                    <a:pt x="15962" y="22517"/>
                  </a:cubicBezTo>
                  <a:close/>
                  <a:moveTo>
                    <a:pt x="15962" y="24132"/>
                  </a:moveTo>
                  <a:cubicBezTo>
                    <a:pt x="15867" y="24132"/>
                    <a:pt x="15803" y="24164"/>
                    <a:pt x="15803" y="24259"/>
                  </a:cubicBezTo>
                  <a:lnTo>
                    <a:pt x="15803" y="24797"/>
                  </a:lnTo>
                  <a:cubicBezTo>
                    <a:pt x="15803" y="24861"/>
                    <a:pt x="15867" y="24924"/>
                    <a:pt x="15962" y="24924"/>
                  </a:cubicBezTo>
                  <a:cubicBezTo>
                    <a:pt x="16025" y="24924"/>
                    <a:pt x="16088" y="24861"/>
                    <a:pt x="16088" y="24797"/>
                  </a:cubicBezTo>
                  <a:lnTo>
                    <a:pt x="16088" y="24259"/>
                  </a:lnTo>
                  <a:cubicBezTo>
                    <a:pt x="16088" y="24164"/>
                    <a:pt x="16025" y="24132"/>
                    <a:pt x="15962" y="24132"/>
                  </a:cubicBezTo>
                  <a:close/>
                  <a:moveTo>
                    <a:pt x="15962" y="25716"/>
                  </a:moveTo>
                  <a:cubicBezTo>
                    <a:pt x="15867" y="25716"/>
                    <a:pt x="15803" y="25779"/>
                    <a:pt x="15803" y="25842"/>
                  </a:cubicBezTo>
                  <a:lnTo>
                    <a:pt x="15803" y="26381"/>
                  </a:lnTo>
                  <a:cubicBezTo>
                    <a:pt x="15803" y="26444"/>
                    <a:pt x="15867" y="26507"/>
                    <a:pt x="15962" y="26507"/>
                  </a:cubicBezTo>
                  <a:cubicBezTo>
                    <a:pt x="16025" y="26507"/>
                    <a:pt x="16088" y="26444"/>
                    <a:pt x="16088" y="26381"/>
                  </a:cubicBezTo>
                  <a:lnTo>
                    <a:pt x="16088" y="25842"/>
                  </a:lnTo>
                  <a:cubicBezTo>
                    <a:pt x="16088" y="25779"/>
                    <a:pt x="16025" y="25716"/>
                    <a:pt x="15962" y="25716"/>
                  </a:cubicBezTo>
                  <a:close/>
                  <a:moveTo>
                    <a:pt x="15962" y="27299"/>
                  </a:moveTo>
                  <a:cubicBezTo>
                    <a:pt x="15867" y="27299"/>
                    <a:pt x="15803" y="27362"/>
                    <a:pt x="15803" y="27457"/>
                  </a:cubicBezTo>
                  <a:lnTo>
                    <a:pt x="15803" y="27964"/>
                  </a:lnTo>
                  <a:cubicBezTo>
                    <a:pt x="15803" y="28059"/>
                    <a:pt x="15867" y="28122"/>
                    <a:pt x="15962" y="28122"/>
                  </a:cubicBezTo>
                  <a:cubicBezTo>
                    <a:pt x="16025" y="28122"/>
                    <a:pt x="16088" y="28059"/>
                    <a:pt x="16088" y="27964"/>
                  </a:cubicBezTo>
                  <a:lnTo>
                    <a:pt x="16088" y="27457"/>
                  </a:lnTo>
                  <a:cubicBezTo>
                    <a:pt x="16088" y="27362"/>
                    <a:pt x="16025" y="27299"/>
                    <a:pt x="15962" y="27299"/>
                  </a:cubicBezTo>
                  <a:close/>
                  <a:moveTo>
                    <a:pt x="15962" y="28914"/>
                  </a:moveTo>
                  <a:cubicBezTo>
                    <a:pt x="15867" y="28914"/>
                    <a:pt x="15803" y="28977"/>
                    <a:pt x="15803" y="29041"/>
                  </a:cubicBezTo>
                  <a:lnTo>
                    <a:pt x="15803" y="29579"/>
                  </a:lnTo>
                  <a:cubicBezTo>
                    <a:pt x="15803" y="29643"/>
                    <a:pt x="15867" y="29706"/>
                    <a:pt x="15962" y="29706"/>
                  </a:cubicBezTo>
                  <a:cubicBezTo>
                    <a:pt x="16025" y="29706"/>
                    <a:pt x="16088" y="29643"/>
                    <a:pt x="16088" y="29579"/>
                  </a:cubicBezTo>
                  <a:lnTo>
                    <a:pt x="16088" y="29041"/>
                  </a:lnTo>
                  <a:cubicBezTo>
                    <a:pt x="16088" y="28977"/>
                    <a:pt x="16025" y="28914"/>
                    <a:pt x="15962" y="28914"/>
                  </a:cubicBezTo>
                  <a:close/>
                  <a:moveTo>
                    <a:pt x="15962" y="30498"/>
                  </a:moveTo>
                  <a:cubicBezTo>
                    <a:pt x="15867" y="30498"/>
                    <a:pt x="15803" y="30561"/>
                    <a:pt x="15803" y="30624"/>
                  </a:cubicBezTo>
                  <a:lnTo>
                    <a:pt x="15803" y="31163"/>
                  </a:lnTo>
                  <a:cubicBezTo>
                    <a:pt x="15803" y="31258"/>
                    <a:pt x="15867" y="31289"/>
                    <a:pt x="15962" y="31289"/>
                  </a:cubicBezTo>
                  <a:cubicBezTo>
                    <a:pt x="16025" y="31289"/>
                    <a:pt x="16088" y="31258"/>
                    <a:pt x="16088" y="31163"/>
                  </a:cubicBezTo>
                  <a:lnTo>
                    <a:pt x="16088" y="30624"/>
                  </a:lnTo>
                  <a:cubicBezTo>
                    <a:pt x="16088" y="30561"/>
                    <a:pt x="16025" y="30498"/>
                    <a:pt x="15962" y="30498"/>
                  </a:cubicBezTo>
                  <a:close/>
                  <a:moveTo>
                    <a:pt x="15962" y="32113"/>
                  </a:moveTo>
                  <a:cubicBezTo>
                    <a:pt x="15867" y="32113"/>
                    <a:pt x="15803" y="32144"/>
                    <a:pt x="15803" y="32239"/>
                  </a:cubicBezTo>
                  <a:lnTo>
                    <a:pt x="15803" y="32778"/>
                  </a:lnTo>
                  <a:cubicBezTo>
                    <a:pt x="15803" y="32841"/>
                    <a:pt x="15867" y="32904"/>
                    <a:pt x="15962" y="32904"/>
                  </a:cubicBezTo>
                  <a:cubicBezTo>
                    <a:pt x="16025" y="32904"/>
                    <a:pt x="16088" y="32841"/>
                    <a:pt x="16088" y="32778"/>
                  </a:cubicBezTo>
                  <a:lnTo>
                    <a:pt x="16088" y="32239"/>
                  </a:lnTo>
                  <a:cubicBezTo>
                    <a:pt x="16088" y="32144"/>
                    <a:pt x="16025" y="32113"/>
                    <a:pt x="15962" y="32113"/>
                  </a:cubicBezTo>
                  <a:close/>
                  <a:moveTo>
                    <a:pt x="15962" y="33696"/>
                  </a:moveTo>
                  <a:cubicBezTo>
                    <a:pt x="15867" y="33696"/>
                    <a:pt x="15803" y="33759"/>
                    <a:pt x="15803" y="33823"/>
                  </a:cubicBezTo>
                  <a:lnTo>
                    <a:pt x="15803" y="34361"/>
                  </a:lnTo>
                  <a:cubicBezTo>
                    <a:pt x="15803" y="34425"/>
                    <a:pt x="15867" y="34488"/>
                    <a:pt x="15962" y="34488"/>
                  </a:cubicBezTo>
                  <a:cubicBezTo>
                    <a:pt x="16025" y="34488"/>
                    <a:pt x="16088" y="34425"/>
                    <a:pt x="16088" y="34361"/>
                  </a:cubicBezTo>
                  <a:lnTo>
                    <a:pt x="16088" y="33823"/>
                  </a:lnTo>
                  <a:cubicBezTo>
                    <a:pt x="16088" y="33759"/>
                    <a:pt x="16025" y="33696"/>
                    <a:pt x="15962" y="33696"/>
                  </a:cubicBezTo>
                  <a:close/>
                  <a:moveTo>
                    <a:pt x="15962" y="35280"/>
                  </a:moveTo>
                  <a:cubicBezTo>
                    <a:pt x="15867" y="35280"/>
                    <a:pt x="15803" y="35343"/>
                    <a:pt x="15803" y="35438"/>
                  </a:cubicBezTo>
                  <a:lnTo>
                    <a:pt x="15803" y="35945"/>
                  </a:lnTo>
                  <a:cubicBezTo>
                    <a:pt x="15803" y="36040"/>
                    <a:pt x="15867" y="36103"/>
                    <a:pt x="15962" y="36103"/>
                  </a:cubicBezTo>
                  <a:cubicBezTo>
                    <a:pt x="16025" y="36103"/>
                    <a:pt x="16088" y="36040"/>
                    <a:pt x="16088" y="35945"/>
                  </a:cubicBezTo>
                  <a:lnTo>
                    <a:pt x="16088" y="35438"/>
                  </a:lnTo>
                  <a:cubicBezTo>
                    <a:pt x="16088" y="35343"/>
                    <a:pt x="16025" y="35280"/>
                    <a:pt x="15962" y="35280"/>
                  </a:cubicBezTo>
                  <a:close/>
                  <a:moveTo>
                    <a:pt x="15962" y="36895"/>
                  </a:moveTo>
                  <a:cubicBezTo>
                    <a:pt x="15867" y="36895"/>
                    <a:pt x="15803" y="36958"/>
                    <a:pt x="15803" y="37021"/>
                  </a:cubicBezTo>
                  <a:lnTo>
                    <a:pt x="15803" y="37560"/>
                  </a:lnTo>
                  <a:cubicBezTo>
                    <a:pt x="15803" y="37623"/>
                    <a:pt x="15867" y="37686"/>
                    <a:pt x="15962" y="37686"/>
                  </a:cubicBezTo>
                  <a:cubicBezTo>
                    <a:pt x="16025" y="37686"/>
                    <a:pt x="16088" y="37623"/>
                    <a:pt x="16088" y="37560"/>
                  </a:cubicBezTo>
                  <a:lnTo>
                    <a:pt x="16088" y="37021"/>
                  </a:lnTo>
                  <a:cubicBezTo>
                    <a:pt x="16088" y="36958"/>
                    <a:pt x="16025" y="36895"/>
                    <a:pt x="15962" y="36895"/>
                  </a:cubicBezTo>
                  <a:close/>
                  <a:moveTo>
                    <a:pt x="15962" y="38478"/>
                  </a:moveTo>
                  <a:cubicBezTo>
                    <a:pt x="15867" y="38478"/>
                    <a:pt x="15803" y="38542"/>
                    <a:pt x="15803" y="38637"/>
                  </a:cubicBezTo>
                  <a:lnTo>
                    <a:pt x="15803" y="39143"/>
                  </a:lnTo>
                  <a:cubicBezTo>
                    <a:pt x="15803" y="39238"/>
                    <a:pt x="15867" y="39302"/>
                    <a:pt x="15962" y="39302"/>
                  </a:cubicBezTo>
                  <a:cubicBezTo>
                    <a:pt x="16025" y="39302"/>
                    <a:pt x="16088" y="39238"/>
                    <a:pt x="16088" y="39143"/>
                  </a:cubicBezTo>
                  <a:lnTo>
                    <a:pt x="16088" y="38637"/>
                  </a:lnTo>
                  <a:cubicBezTo>
                    <a:pt x="16088" y="38542"/>
                    <a:pt x="16025" y="38478"/>
                    <a:pt x="15962" y="38478"/>
                  </a:cubicBezTo>
                  <a:close/>
                  <a:moveTo>
                    <a:pt x="15962" y="40093"/>
                  </a:moveTo>
                  <a:cubicBezTo>
                    <a:pt x="15867" y="40093"/>
                    <a:pt x="15803" y="40157"/>
                    <a:pt x="15803" y="40220"/>
                  </a:cubicBezTo>
                  <a:lnTo>
                    <a:pt x="15803" y="40758"/>
                  </a:lnTo>
                  <a:cubicBezTo>
                    <a:pt x="15803" y="40822"/>
                    <a:pt x="15867" y="40885"/>
                    <a:pt x="15962" y="40885"/>
                  </a:cubicBezTo>
                  <a:cubicBezTo>
                    <a:pt x="16025" y="40885"/>
                    <a:pt x="16088" y="40822"/>
                    <a:pt x="16088" y="40758"/>
                  </a:cubicBezTo>
                  <a:lnTo>
                    <a:pt x="16088" y="40220"/>
                  </a:lnTo>
                  <a:cubicBezTo>
                    <a:pt x="16088" y="40157"/>
                    <a:pt x="16025" y="40093"/>
                    <a:pt x="15962" y="40093"/>
                  </a:cubicBezTo>
                  <a:close/>
                  <a:moveTo>
                    <a:pt x="15962" y="41677"/>
                  </a:moveTo>
                  <a:cubicBezTo>
                    <a:pt x="15867" y="41677"/>
                    <a:pt x="15803" y="41740"/>
                    <a:pt x="15803" y="41803"/>
                  </a:cubicBezTo>
                  <a:lnTo>
                    <a:pt x="15803" y="42342"/>
                  </a:lnTo>
                  <a:cubicBezTo>
                    <a:pt x="15803" y="42405"/>
                    <a:pt x="15867" y="42468"/>
                    <a:pt x="15962" y="42468"/>
                  </a:cubicBezTo>
                  <a:cubicBezTo>
                    <a:pt x="16025" y="42468"/>
                    <a:pt x="16088" y="42405"/>
                    <a:pt x="16088" y="42342"/>
                  </a:cubicBezTo>
                  <a:lnTo>
                    <a:pt x="16088" y="41803"/>
                  </a:lnTo>
                  <a:cubicBezTo>
                    <a:pt x="16088" y="41740"/>
                    <a:pt x="16025" y="41677"/>
                    <a:pt x="15962" y="41677"/>
                  </a:cubicBezTo>
                  <a:close/>
                  <a:moveTo>
                    <a:pt x="15962" y="43292"/>
                  </a:moveTo>
                  <a:cubicBezTo>
                    <a:pt x="15867" y="43292"/>
                    <a:pt x="15803" y="43324"/>
                    <a:pt x="15803" y="43419"/>
                  </a:cubicBezTo>
                  <a:lnTo>
                    <a:pt x="15803" y="43957"/>
                  </a:lnTo>
                  <a:cubicBezTo>
                    <a:pt x="15803" y="44020"/>
                    <a:pt x="15867" y="44084"/>
                    <a:pt x="15962" y="44084"/>
                  </a:cubicBezTo>
                  <a:cubicBezTo>
                    <a:pt x="16025" y="44084"/>
                    <a:pt x="16088" y="44020"/>
                    <a:pt x="16088" y="43957"/>
                  </a:cubicBezTo>
                  <a:lnTo>
                    <a:pt x="16088" y="43419"/>
                  </a:lnTo>
                  <a:cubicBezTo>
                    <a:pt x="16088" y="43324"/>
                    <a:pt x="16025" y="43292"/>
                    <a:pt x="15962" y="43292"/>
                  </a:cubicBezTo>
                  <a:close/>
                  <a:moveTo>
                    <a:pt x="15962" y="44875"/>
                  </a:moveTo>
                  <a:cubicBezTo>
                    <a:pt x="15867" y="44875"/>
                    <a:pt x="15803" y="44939"/>
                    <a:pt x="15803" y="45002"/>
                  </a:cubicBezTo>
                  <a:lnTo>
                    <a:pt x="15803" y="45540"/>
                  </a:lnTo>
                  <a:cubicBezTo>
                    <a:pt x="15803" y="45604"/>
                    <a:pt x="15867" y="45667"/>
                    <a:pt x="15962" y="45667"/>
                  </a:cubicBezTo>
                  <a:cubicBezTo>
                    <a:pt x="16025" y="45667"/>
                    <a:pt x="16088" y="45604"/>
                    <a:pt x="16088" y="45540"/>
                  </a:cubicBezTo>
                  <a:lnTo>
                    <a:pt x="16088" y="45002"/>
                  </a:lnTo>
                  <a:cubicBezTo>
                    <a:pt x="16088" y="44939"/>
                    <a:pt x="16025" y="44875"/>
                    <a:pt x="15962" y="44875"/>
                  </a:cubicBezTo>
                  <a:close/>
                  <a:moveTo>
                    <a:pt x="15962" y="46459"/>
                  </a:moveTo>
                  <a:cubicBezTo>
                    <a:pt x="15867" y="46459"/>
                    <a:pt x="15803" y="46522"/>
                    <a:pt x="15803" y="46617"/>
                  </a:cubicBezTo>
                  <a:lnTo>
                    <a:pt x="15803" y="47124"/>
                  </a:lnTo>
                  <a:cubicBezTo>
                    <a:pt x="15803" y="47219"/>
                    <a:pt x="15867" y="47250"/>
                    <a:pt x="15962" y="47250"/>
                  </a:cubicBezTo>
                  <a:cubicBezTo>
                    <a:pt x="16025" y="47250"/>
                    <a:pt x="16088" y="47219"/>
                    <a:pt x="16088" y="47124"/>
                  </a:cubicBezTo>
                  <a:lnTo>
                    <a:pt x="16088" y="46617"/>
                  </a:lnTo>
                  <a:cubicBezTo>
                    <a:pt x="16088" y="46522"/>
                    <a:pt x="16025" y="46459"/>
                    <a:pt x="15962" y="46459"/>
                  </a:cubicBezTo>
                  <a:close/>
                  <a:moveTo>
                    <a:pt x="15962" y="48074"/>
                  </a:moveTo>
                  <a:cubicBezTo>
                    <a:pt x="15867" y="48074"/>
                    <a:pt x="15803" y="48137"/>
                    <a:pt x="15803" y="48201"/>
                  </a:cubicBezTo>
                  <a:lnTo>
                    <a:pt x="15803" y="48739"/>
                  </a:lnTo>
                  <a:cubicBezTo>
                    <a:pt x="15803" y="48802"/>
                    <a:pt x="15867" y="48866"/>
                    <a:pt x="15962" y="48866"/>
                  </a:cubicBezTo>
                  <a:cubicBezTo>
                    <a:pt x="16025" y="48866"/>
                    <a:pt x="16088" y="48802"/>
                    <a:pt x="16088" y="48739"/>
                  </a:cubicBezTo>
                  <a:lnTo>
                    <a:pt x="16088" y="48201"/>
                  </a:lnTo>
                  <a:cubicBezTo>
                    <a:pt x="16088" y="48137"/>
                    <a:pt x="16025" y="48074"/>
                    <a:pt x="15962" y="48074"/>
                  </a:cubicBezTo>
                  <a:close/>
                  <a:moveTo>
                    <a:pt x="15962" y="49657"/>
                  </a:moveTo>
                  <a:cubicBezTo>
                    <a:pt x="15867" y="49657"/>
                    <a:pt x="15803" y="49721"/>
                    <a:pt x="15803" y="49784"/>
                  </a:cubicBezTo>
                  <a:lnTo>
                    <a:pt x="15803" y="50322"/>
                  </a:lnTo>
                  <a:cubicBezTo>
                    <a:pt x="15803" y="50417"/>
                    <a:pt x="15867" y="50449"/>
                    <a:pt x="15962" y="50449"/>
                  </a:cubicBezTo>
                  <a:cubicBezTo>
                    <a:pt x="16025" y="50449"/>
                    <a:pt x="16088" y="50417"/>
                    <a:pt x="16088" y="50322"/>
                  </a:cubicBezTo>
                  <a:lnTo>
                    <a:pt x="16088" y="49784"/>
                  </a:lnTo>
                  <a:cubicBezTo>
                    <a:pt x="16088" y="49721"/>
                    <a:pt x="16025" y="49657"/>
                    <a:pt x="15962" y="49657"/>
                  </a:cubicBezTo>
                  <a:close/>
                  <a:moveTo>
                    <a:pt x="15962" y="51272"/>
                  </a:moveTo>
                  <a:cubicBezTo>
                    <a:pt x="15867" y="51272"/>
                    <a:pt x="15803" y="51304"/>
                    <a:pt x="15803" y="51399"/>
                  </a:cubicBezTo>
                  <a:lnTo>
                    <a:pt x="15803" y="51937"/>
                  </a:lnTo>
                  <a:cubicBezTo>
                    <a:pt x="15803" y="52001"/>
                    <a:pt x="15867" y="52064"/>
                    <a:pt x="15962" y="52064"/>
                  </a:cubicBezTo>
                  <a:cubicBezTo>
                    <a:pt x="16025" y="52064"/>
                    <a:pt x="16088" y="52001"/>
                    <a:pt x="16088" y="51937"/>
                  </a:cubicBezTo>
                  <a:lnTo>
                    <a:pt x="16088" y="51399"/>
                  </a:lnTo>
                  <a:cubicBezTo>
                    <a:pt x="16088" y="51304"/>
                    <a:pt x="16025" y="51272"/>
                    <a:pt x="15962" y="51272"/>
                  </a:cubicBezTo>
                  <a:close/>
                  <a:moveTo>
                    <a:pt x="15962" y="52856"/>
                  </a:moveTo>
                  <a:cubicBezTo>
                    <a:pt x="15867" y="52856"/>
                    <a:pt x="15803" y="52919"/>
                    <a:pt x="15803" y="52983"/>
                  </a:cubicBezTo>
                  <a:lnTo>
                    <a:pt x="15803" y="53521"/>
                  </a:lnTo>
                  <a:cubicBezTo>
                    <a:pt x="15803" y="53584"/>
                    <a:pt x="15867" y="53648"/>
                    <a:pt x="15962" y="53648"/>
                  </a:cubicBezTo>
                  <a:cubicBezTo>
                    <a:pt x="16025" y="53648"/>
                    <a:pt x="16088" y="53584"/>
                    <a:pt x="16088" y="53521"/>
                  </a:cubicBezTo>
                  <a:lnTo>
                    <a:pt x="16088" y="52983"/>
                  </a:lnTo>
                  <a:cubicBezTo>
                    <a:pt x="16088" y="52919"/>
                    <a:pt x="16025" y="52856"/>
                    <a:pt x="15962" y="52856"/>
                  </a:cubicBezTo>
                  <a:close/>
                  <a:moveTo>
                    <a:pt x="15962" y="54439"/>
                  </a:moveTo>
                  <a:cubicBezTo>
                    <a:pt x="15867" y="54439"/>
                    <a:pt x="15803" y="54503"/>
                    <a:pt x="15803" y="54598"/>
                  </a:cubicBezTo>
                  <a:lnTo>
                    <a:pt x="15803" y="55104"/>
                  </a:lnTo>
                  <a:cubicBezTo>
                    <a:pt x="15803" y="55199"/>
                    <a:pt x="15867" y="55263"/>
                    <a:pt x="15962" y="55263"/>
                  </a:cubicBezTo>
                  <a:cubicBezTo>
                    <a:pt x="16025" y="55263"/>
                    <a:pt x="16088" y="55199"/>
                    <a:pt x="16088" y="55104"/>
                  </a:cubicBezTo>
                  <a:lnTo>
                    <a:pt x="16088" y="54598"/>
                  </a:lnTo>
                  <a:cubicBezTo>
                    <a:pt x="16088" y="54503"/>
                    <a:pt x="16025" y="54439"/>
                    <a:pt x="15962" y="54439"/>
                  </a:cubicBezTo>
                  <a:close/>
                  <a:moveTo>
                    <a:pt x="15962" y="56054"/>
                  </a:moveTo>
                  <a:cubicBezTo>
                    <a:pt x="15867" y="56054"/>
                    <a:pt x="15803" y="56118"/>
                    <a:pt x="15803" y="56181"/>
                  </a:cubicBezTo>
                  <a:lnTo>
                    <a:pt x="15803" y="56719"/>
                  </a:lnTo>
                  <a:cubicBezTo>
                    <a:pt x="15803" y="56783"/>
                    <a:pt x="15867" y="56846"/>
                    <a:pt x="15962" y="56846"/>
                  </a:cubicBezTo>
                  <a:cubicBezTo>
                    <a:pt x="16025" y="56846"/>
                    <a:pt x="16088" y="56783"/>
                    <a:pt x="16088" y="56719"/>
                  </a:cubicBezTo>
                  <a:lnTo>
                    <a:pt x="16088" y="56181"/>
                  </a:lnTo>
                  <a:cubicBezTo>
                    <a:pt x="16088" y="56118"/>
                    <a:pt x="16025" y="56054"/>
                    <a:pt x="15962" y="56054"/>
                  </a:cubicBezTo>
                  <a:close/>
                  <a:moveTo>
                    <a:pt x="15962" y="57638"/>
                  </a:moveTo>
                  <a:cubicBezTo>
                    <a:pt x="15867" y="57638"/>
                    <a:pt x="15803" y="57701"/>
                    <a:pt x="15803" y="57796"/>
                  </a:cubicBezTo>
                  <a:lnTo>
                    <a:pt x="15803" y="58303"/>
                  </a:lnTo>
                  <a:cubicBezTo>
                    <a:pt x="15803" y="58398"/>
                    <a:pt x="15867" y="58461"/>
                    <a:pt x="15962" y="58461"/>
                  </a:cubicBezTo>
                  <a:cubicBezTo>
                    <a:pt x="16025" y="58461"/>
                    <a:pt x="16088" y="58398"/>
                    <a:pt x="16088" y="58303"/>
                  </a:cubicBezTo>
                  <a:lnTo>
                    <a:pt x="16088" y="57796"/>
                  </a:lnTo>
                  <a:cubicBezTo>
                    <a:pt x="16088" y="57701"/>
                    <a:pt x="16025" y="57638"/>
                    <a:pt x="15962" y="57638"/>
                  </a:cubicBezTo>
                  <a:close/>
                  <a:moveTo>
                    <a:pt x="15962" y="59253"/>
                  </a:moveTo>
                  <a:cubicBezTo>
                    <a:pt x="15867" y="59253"/>
                    <a:pt x="15803" y="59285"/>
                    <a:pt x="15803" y="59380"/>
                  </a:cubicBezTo>
                  <a:lnTo>
                    <a:pt x="15803" y="59823"/>
                  </a:lnTo>
                  <a:cubicBezTo>
                    <a:pt x="15803" y="59886"/>
                    <a:pt x="15867" y="59950"/>
                    <a:pt x="15962" y="59950"/>
                  </a:cubicBezTo>
                  <a:lnTo>
                    <a:pt x="16025" y="59950"/>
                  </a:lnTo>
                  <a:cubicBezTo>
                    <a:pt x="16120" y="59950"/>
                    <a:pt x="16183" y="59886"/>
                    <a:pt x="16183" y="59823"/>
                  </a:cubicBezTo>
                  <a:cubicBezTo>
                    <a:pt x="16183" y="59760"/>
                    <a:pt x="16152" y="59728"/>
                    <a:pt x="16088" y="59696"/>
                  </a:cubicBezTo>
                  <a:lnTo>
                    <a:pt x="16088" y="59380"/>
                  </a:lnTo>
                  <a:cubicBezTo>
                    <a:pt x="16088" y="59285"/>
                    <a:pt x="16025" y="59253"/>
                    <a:pt x="15962" y="59253"/>
                  </a:cubicBezTo>
                  <a:close/>
                  <a:moveTo>
                    <a:pt x="17102" y="59696"/>
                  </a:moveTo>
                  <a:cubicBezTo>
                    <a:pt x="17039" y="59696"/>
                    <a:pt x="16975" y="59760"/>
                    <a:pt x="16975" y="59823"/>
                  </a:cubicBezTo>
                  <a:cubicBezTo>
                    <a:pt x="16975" y="59886"/>
                    <a:pt x="17039" y="59950"/>
                    <a:pt x="17102" y="59950"/>
                  </a:cubicBezTo>
                  <a:lnTo>
                    <a:pt x="17640" y="59950"/>
                  </a:lnTo>
                  <a:cubicBezTo>
                    <a:pt x="17704" y="59950"/>
                    <a:pt x="17767" y="59886"/>
                    <a:pt x="17767" y="59823"/>
                  </a:cubicBezTo>
                  <a:cubicBezTo>
                    <a:pt x="17767" y="59760"/>
                    <a:pt x="17704" y="59696"/>
                    <a:pt x="17640" y="59696"/>
                  </a:cubicBezTo>
                  <a:close/>
                  <a:moveTo>
                    <a:pt x="18685" y="59696"/>
                  </a:moveTo>
                  <a:cubicBezTo>
                    <a:pt x="18622" y="59696"/>
                    <a:pt x="18559" y="59760"/>
                    <a:pt x="18559" y="59823"/>
                  </a:cubicBezTo>
                  <a:cubicBezTo>
                    <a:pt x="18559" y="59886"/>
                    <a:pt x="18622" y="59950"/>
                    <a:pt x="18685" y="59950"/>
                  </a:cubicBezTo>
                  <a:lnTo>
                    <a:pt x="19224" y="59950"/>
                  </a:lnTo>
                  <a:cubicBezTo>
                    <a:pt x="19319" y="59950"/>
                    <a:pt x="19382" y="59886"/>
                    <a:pt x="19382" y="59823"/>
                  </a:cubicBezTo>
                  <a:cubicBezTo>
                    <a:pt x="19382" y="59760"/>
                    <a:pt x="19319" y="59696"/>
                    <a:pt x="19224" y="59696"/>
                  </a:cubicBezTo>
                  <a:close/>
                  <a:moveTo>
                    <a:pt x="20300" y="59696"/>
                  </a:moveTo>
                  <a:cubicBezTo>
                    <a:pt x="20205" y="59696"/>
                    <a:pt x="20174" y="59760"/>
                    <a:pt x="20174" y="59823"/>
                  </a:cubicBezTo>
                  <a:cubicBezTo>
                    <a:pt x="20174" y="59886"/>
                    <a:pt x="20205" y="59950"/>
                    <a:pt x="20300" y="59950"/>
                  </a:cubicBezTo>
                  <a:lnTo>
                    <a:pt x="20839" y="59950"/>
                  </a:lnTo>
                  <a:cubicBezTo>
                    <a:pt x="20902" y="59950"/>
                    <a:pt x="20965" y="59886"/>
                    <a:pt x="20965" y="59823"/>
                  </a:cubicBezTo>
                  <a:cubicBezTo>
                    <a:pt x="20965" y="59760"/>
                    <a:pt x="20902" y="59696"/>
                    <a:pt x="20839" y="59696"/>
                  </a:cubicBezTo>
                  <a:close/>
                  <a:moveTo>
                    <a:pt x="21884" y="59696"/>
                  </a:moveTo>
                  <a:cubicBezTo>
                    <a:pt x="21821" y="59696"/>
                    <a:pt x="21757" y="59760"/>
                    <a:pt x="21757" y="59823"/>
                  </a:cubicBezTo>
                  <a:cubicBezTo>
                    <a:pt x="21757" y="59886"/>
                    <a:pt x="21821" y="59950"/>
                    <a:pt x="21884" y="59950"/>
                  </a:cubicBezTo>
                  <a:lnTo>
                    <a:pt x="22422" y="59950"/>
                  </a:lnTo>
                  <a:cubicBezTo>
                    <a:pt x="22486" y="59950"/>
                    <a:pt x="22549" y="59886"/>
                    <a:pt x="22549" y="59823"/>
                  </a:cubicBezTo>
                  <a:cubicBezTo>
                    <a:pt x="22549" y="59760"/>
                    <a:pt x="22517" y="59696"/>
                    <a:pt x="22422" y="59696"/>
                  </a:cubicBezTo>
                  <a:close/>
                  <a:moveTo>
                    <a:pt x="23499" y="59696"/>
                  </a:moveTo>
                  <a:cubicBezTo>
                    <a:pt x="23404" y="59696"/>
                    <a:pt x="23372" y="59760"/>
                    <a:pt x="23372" y="59823"/>
                  </a:cubicBezTo>
                  <a:cubicBezTo>
                    <a:pt x="23372" y="59886"/>
                    <a:pt x="23404" y="59950"/>
                    <a:pt x="23499" y="59950"/>
                  </a:cubicBezTo>
                  <a:lnTo>
                    <a:pt x="24037" y="59950"/>
                  </a:lnTo>
                  <a:cubicBezTo>
                    <a:pt x="24101" y="59950"/>
                    <a:pt x="24164" y="59886"/>
                    <a:pt x="24164" y="59823"/>
                  </a:cubicBezTo>
                  <a:cubicBezTo>
                    <a:pt x="24164" y="59760"/>
                    <a:pt x="24101" y="59696"/>
                    <a:pt x="24037" y="59696"/>
                  </a:cubicBezTo>
                  <a:close/>
                  <a:moveTo>
                    <a:pt x="25082" y="59696"/>
                  </a:moveTo>
                  <a:cubicBezTo>
                    <a:pt x="25019" y="59696"/>
                    <a:pt x="24956" y="59760"/>
                    <a:pt x="24956" y="59823"/>
                  </a:cubicBezTo>
                  <a:cubicBezTo>
                    <a:pt x="24956" y="59886"/>
                    <a:pt x="25019" y="59950"/>
                    <a:pt x="25082" y="59950"/>
                  </a:cubicBezTo>
                  <a:lnTo>
                    <a:pt x="25621" y="59950"/>
                  </a:lnTo>
                  <a:cubicBezTo>
                    <a:pt x="25684" y="59950"/>
                    <a:pt x="25747" y="59886"/>
                    <a:pt x="25747" y="59823"/>
                  </a:cubicBezTo>
                  <a:cubicBezTo>
                    <a:pt x="25747" y="59760"/>
                    <a:pt x="25684" y="59696"/>
                    <a:pt x="25621" y="59696"/>
                  </a:cubicBezTo>
                  <a:close/>
                  <a:moveTo>
                    <a:pt x="26698" y="59696"/>
                  </a:moveTo>
                  <a:cubicBezTo>
                    <a:pt x="26603" y="59696"/>
                    <a:pt x="26539" y="59760"/>
                    <a:pt x="26539" y="59823"/>
                  </a:cubicBezTo>
                  <a:cubicBezTo>
                    <a:pt x="26539" y="59886"/>
                    <a:pt x="26603" y="59950"/>
                    <a:pt x="26698" y="59950"/>
                  </a:cubicBezTo>
                  <a:lnTo>
                    <a:pt x="27204" y="59950"/>
                  </a:lnTo>
                  <a:cubicBezTo>
                    <a:pt x="27299" y="59950"/>
                    <a:pt x="27363" y="59886"/>
                    <a:pt x="27363" y="59823"/>
                  </a:cubicBezTo>
                  <a:cubicBezTo>
                    <a:pt x="27363" y="59760"/>
                    <a:pt x="27299" y="59696"/>
                    <a:pt x="27204" y="59696"/>
                  </a:cubicBezTo>
                  <a:close/>
                  <a:moveTo>
                    <a:pt x="28281" y="59696"/>
                  </a:moveTo>
                  <a:cubicBezTo>
                    <a:pt x="28218" y="59696"/>
                    <a:pt x="28154" y="59760"/>
                    <a:pt x="28154" y="59823"/>
                  </a:cubicBezTo>
                  <a:cubicBezTo>
                    <a:pt x="28154" y="59886"/>
                    <a:pt x="28218" y="59950"/>
                    <a:pt x="28281" y="59950"/>
                  </a:cubicBezTo>
                  <a:lnTo>
                    <a:pt x="28819" y="59950"/>
                  </a:lnTo>
                  <a:cubicBezTo>
                    <a:pt x="28883" y="59950"/>
                    <a:pt x="28946" y="59886"/>
                    <a:pt x="28946" y="59823"/>
                  </a:cubicBezTo>
                  <a:cubicBezTo>
                    <a:pt x="28946" y="59760"/>
                    <a:pt x="28883" y="59696"/>
                    <a:pt x="28819" y="59696"/>
                  </a:cubicBezTo>
                  <a:close/>
                  <a:moveTo>
                    <a:pt x="29864" y="59696"/>
                  </a:moveTo>
                  <a:cubicBezTo>
                    <a:pt x="29801" y="59696"/>
                    <a:pt x="29738" y="59760"/>
                    <a:pt x="29738" y="59823"/>
                  </a:cubicBezTo>
                  <a:cubicBezTo>
                    <a:pt x="29738" y="59886"/>
                    <a:pt x="29801" y="59950"/>
                    <a:pt x="29864" y="59950"/>
                  </a:cubicBezTo>
                  <a:lnTo>
                    <a:pt x="30403" y="59950"/>
                  </a:lnTo>
                  <a:cubicBezTo>
                    <a:pt x="30498" y="59950"/>
                    <a:pt x="30530" y="59886"/>
                    <a:pt x="30530" y="59823"/>
                  </a:cubicBezTo>
                  <a:cubicBezTo>
                    <a:pt x="30530" y="59760"/>
                    <a:pt x="30498" y="59696"/>
                    <a:pt x="30403" y="59696"/>
                  </a:cubicBezTo>
                  <a:close/>
                  <a:moveTo>
                    <a:pt x="31480" y="59696"/>
                  </a:moveTo>
                  <a:cubicBezTo>
                    <a:pt x="31416" y="59696"/>
                    <a:pt x="31353" y="59760"/>
                    <a:pt x="31353" y="59823"/>
                  </a:cubicBezTo>
                  <a:cubicBezTo>
                    <a:pt x="31353" y="59886"/>
                    <a:pt x="31416" y="59950"/>
                    <a:pt x="31480" y="59950"/>
                  </a:cubicBezTo>
                  <a:lnTo>
                    <a:pt x="32018" y="59950"/>
                  </a:lnTo>
                  <a:cubicBezTo>
                    <a:pt x="32081" y="59950"/>
                    <a:pt x="32145" y="59886"/>
                    <a:pt x="32145" y="59823"/>
                  </a:cubicBezTo>
                  <a:cubicBezTo>
                    <a:pt x="32145" y="59760"/>
                    <a:pt x="32081" y="59696"/>
                    <a:pt x="32018" y="59696"/>
                  </a:cubicBezTo>
                  <a:close/>
                  <a:moveTo>
                    <a:pt x="33063" y="59696"/>
                  </a:moveTo>
                  <a:cubicBezTo>
                    <a:pt x="33000" y="59696"/>
                    <a:pt x="32936" y="59760"/>
                    <a:pt x="32936" y="59823"/>
                  </a:cubicBezTo>
                  <a:cubicBezTo>
                    <a:pt x="32936" y="59886"/>
                    <a:pt x="33000" y="59950"/>
                    <a:pt x="33063" y="59950"/>
                  </a:cubicBezTo>
                  <a:lnTo>
                    <a:pt x="33601" y="59950"/>
                  </a:lnTo>
                  <a:cubicBezTo>
                    <a:pt x="33665" y="59950"/>
                    <a:pt x="33728" y="59886"/>
                    <a:pt x="33728" y="59823"/>
                  </a:cubicBezTo>
                  <a:cubicBezTo>
                    <a:pt x="33728" y="59760"/>
                    <a:pt x="33665" y="59696"/>
                    <a:pt x="33601" y="59696"/>
                  </a:cubicBezTo>
                  <a:close/>
                  <a:moveTo>
                    <a:pt x="34678" y="59696"/>
                  </a:moveTo>
                  <a:cubicBezTo>
                    <a:pt x="34583" y="59696"/>
                    <a:pt x="34520" y="59760"/>
                    <a:pt x="34520" y="59823"/>
                  </a:cubicBezTo>
                  <a:cubicBezTo>
                    <a:pt x="34520" y="59886"/>
                    <a:pt x="34583" y="59950"/>
                    <a:pt x="34678" y="59950"/>
                  </a:cubicBezTo>
                  <a:lnTo>
                    <a:pt x="34995" y="59950"/>
                  </a:lnTo>
                  <a:cubicBezTo>
                    <a:pt x="35090" y="59950"/>
                    <a:pt x="35153" y="59886"/>
                    <a:pt x="35153" y="59823"/>
                  </a:cubicBezTo>
                  <a:cubicBezTo>
                    <a:pt x="35153" y="59760"/>
                    <a:pt x="35090" y="59696"/>
                    <a:pt x="34995" y="59696"/>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9"/>
            <p:cNvSpPr/>
            <p:nvPr/>
          </p:nvSpPr>
          <p:spPr>
            <a:xfrm>
              <a:off x="2174141" y="3233435"/>
              <a:ext cx="473953" cy="865220"/>
            </a:xfrm>
            <a:custGeom>
              <a:avLst/>
              <a:gdLst/>
              <a:ahLst/>
              <a:cxnLst/>
              <a:rect l="l" t="t" r="r" b="b"/>
              <a:pathLst>
                <a:path w="14347" h="26191" extrusionOk="0">
                  <a:moveTo>
                    <a:pt x="2787" y="0"/>
                  </a:moveTo>
                  <a:cubicBezTo>
                    <a:pt x="1267" y="0"/>
                    <a:pt x="0" y="1235"/>
                    <a:pt x="0" y="2724"/>
                  </a:cubicBezTo>
                  <a:lnTo>
                    <a:pt x="0" y="23467"/>
                  </a:lnTo>
                  <a:cubicBezTo>
                    <a:pt x="0" y="24955"/>
                    <a:pt x="1267" y="26191"/>
                    <a:pt x="2756" y="26191"/>
                  </a:cubicBezTo>
                  <a:lnTo>
                    <a:pt x="11591" y="26159"/>
                  </a:lnTo>
                  <a:cubicBezTo>
                    <a:pt x="13111" y="26159"/>
                    <a:pt x="14346" y="24955"/>
                    <a:pt x="14346" y="23435"/>
                  </a:cubicBezTo>
                  <a:lnTo>
                    <a:pt x="14346" y="2724"/>
                  </a:lnTo>
                  <a:cubicBezTo>
                    <a:pt x="14346" y="1235"/>
                    <a:pt x="13143" y="0"/>
                    <a:pt x="11623"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9"/>
            <p:cNvSpPr/>
            <p:nvPr/>
          </p:nvSpPr>
          <p:spPr>
            <a:xfrm>
              <a:off x="2155311" y="3249127"/>
              <a:ext cx="469758" cy="855805"/>
            </a:xfrm>
            <a:custGeom>
              <a:avLst/>
              <a:gdLst/>
              <a:ahLst/>
              <a:cxnLst/>
              <a:rect l="l" t="t" r="r" b="b"/>
              <a:pathLst>
                <a:path w="14220" h="25906" extrusionOk="0">
                  <a:moveTo>
                    <a:pt x="2756" y="0"/>
                  </a:moveTo>
                  <a:cubicBezTo>
                    <a:pt x="1267" y="0"/>
                    <a:pt x="0" y="1236"/>
                    <a:pt x="0" y="2724"/>
                  </a:cubicBezTo>
                  <a:lnTo>
                    <a:pt x="0" y="23214"/>
                  </a:lnTo>
                  <a:cubicBezTo>
                    <a:pt x="0" y="24670"/>
                    <a:pt x="1235" y="25906"/>
                    <a:pt x="2724" y="25906"/>
                  </a:cubicBezTo>
                  <a:lnTo>
                    <a:pt x="11496" y="25874"/>
                  </a:lnTo>
                  <a:cubicBezTo>
                    <a:pt x="12985" y="25874"/>
                    <a:pt x="14188" y="24670"/>
                    <a:pt x="14188" y="23182"/>
                  </a:cubicBezTo>
                  <a:lnTo>
                    <a:pt x="14188" y="2724"/>
                  </a:lnTo>
                  <a:cubicBezTo>
                    <a:pt x="14220" y="1204"/>
                    <a:pt x="12985" y="0"/>
                    <a:pt x="1149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9"/>
            <p:cNvSpPr/>
            <p:nvPr/>
          </p:nvSpPr>
          <p:spPr>
            <a:xfrm>
              <a:off x="2335252" y="3302478"/>
              <a:ext cx="110932" cy="27221"/>
            </a:xfrm>
            <a:custGeom>
              <a:avLst/>
              <a:gdLst/>
              <a:ahLst/>
              <a:cxnLst/>
              <a:rect l="l" t="t" r="r" b="b"/>
              <a:pathLst>
                <a:path w="3358" h="824" extrusionOk="0">
                  <a:moveTo>
                    <a:pt x="412" y="1"/>
                  </a:moveTo>
                  <a:cubicBezTo>
                    <a:pt x="190" y="1"/>
                    <a:pt x="0" y="191"/>
                    <a:pt x="0" y="412"/>
                  </a:cubicBezTo>
                  <a:cubicBezTo>
                    <a:pt x="0" y="634"/>
                    <a:pt x="190" y="824"/>
                    <a:pt x="412" y="824"/>
                  </a:cubicBezTo>
                  <a:lnTo>
                    <a:pt x="2946" y="824"/>
                  </a:lnTo>
                  <a:cubicBezTo>
                    <a:pt x="3167" y="824"/>
                    <a:pt x="3357" y="634"/>
                    <a:pt x="3357" y="412"/>
                  </a:cubicBezTo>
                  <a:cubicBezTo>
                    <a:pt x="3357" y="191"/>
                    <a:pt x="3167" y="1"/>
                    <a:pt x="2946"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9"/>
            <p:cNvSpPr/>
            <p:nvPr/>
          </p:nvSpPr>
          <p:spPr>
            <a:xfrm>
              <a:off x="2294454" y="3303536"/>
              <a:ext cx="27221" cy="26164"/>
            </a:xfrm>
            <a:custGeom>
              <a:avLst/>
              <a:gdLst/>
              <a:ahLst/>
              <a:cxnLst/>
              <a:rect l="l" t="t" r="r" b="b"/>
              <a:pathLst>
                <a:path w="824" h="792" extrusionOk="0">
                  <a:moveTo>
                    <a:pt x="412" y="0"/>
                  </a:moveTo>
                  <a:cubicBezTo>
                    <a:pt x="309" y="0"/>
                    <a:pt x="206" y="32"/>
                    <a:pt x="127" y="95"/>
                  </a:cubicBezTo>
                  <a:cubicBezTo>
                    <a:pt x="64" y="190"/>
                    <a:pt x="0" y="285"/>
                    <a:pt x="0" y="412"/>
                  </a:cubicBezTo>
                  <a:cubicBezTo>
                    <a:pt x="0" y="507"/>
                    <a:pt x="64" y="602"/>
                    <a:pt x="127" y="697"/>
                  </a:cubicBezTo>
                  <a:cubicBezTo>
                    <a:pt x="222" y="760"/>
                    <a:pt x="317" y="792"/>
                    <a:pt x="412" y="792"/>
                  </a:cubicBezTo>
                  <a:cubicBezTo>
                    <a:pt x="539" y="792"/>
                    <a:pt x="634" y="760"/>
                    <a:pt x="697" y="697"/>
                  </a:cubicBezTo>
                  <a:cubicBezTo>
                    <a:pt x="792" y="602"/>
                    <a:pt x="824" y="507"/>
                    <a:pt x="824" y="412"/>
                  </a:cubicBezTo>
                  <a:cubicBezTo>
                    <a:pt x="824" y="285"/>
                    <a:pt x="792" y="190"/>
                    <a:pt x="697" y="95"/>
                  </a:cubicBezTo>
                  <a:cubicBezTo>
                    <a:pt x="618" y="32"/>
                    <a:pt x="515" y="0"/>
                    <a:pt x="412"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9"/>
            <p:cNvSpPr/>
            <p:nvPr/>
          </p:nvSpPr>
          <p:spPr>
            <a:xfrm>
              <a:off x="2347806" y="3998196"/>
              <a:ext cx="80572" cy="79548"/>
            </a:xfrm>
            <a:custGeom>
              <a:avLst/>
              <a:gdLst/>
              <a:ahLst/>
              <a:cxnLst/>
              <a:rect l="l" t="t" r="r" b="b"/>
              <a:pathLst>
                <a:path w="2439" h="2408" extrusionOk="0">
                  <a:moveTo>
                    <a:pt x="1236" y="0"/>
                  </a:moveTo>
                  <a:cubicBezTo>
                    <a:pt x="570" y="0"/>
                    <a:pt x="0" y="539"/>
                    <a:pt x="0" y="1204"/>
                  </a:cubicBezTo>
                  <a:cubicBezTo>
                    <a:pt x="0" y="1869"/>
                    <a:pt x="570" y="2407"/>
                    <a:pt x="1236" y="2407"/>
                  </a:cubicBezTo>
                  <a:cubicBezTo>
                    <a:pt x="1901" y="2407"/>
                    <a:pt x="2439" y="1869"/>
                    <a:pt x="2439" y="1204"/>
                  </a:cubicBezTo>
                  <a:cubicBezTo>
                    <a:pt x="2439" y="539"/>
                    <a:pt x="1901" y="0"/>
                    <a:pt x="1236"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9"/>
            <p:cNvSpPr/>
            <p:nvPr/>
          </p:nvSpPr>
          <p:spPr>
            <a:xfrm>
              <a:off x="2202386" y="3376774"/>
              <a:ext cx="380827" cy="594234"/>
            </a:xfrm>
            <a:custGeom>
              <a:avLst/>
              <a:gdLst/>
              <a:ahLst/>
              <a:cxnLst/>
              <a:rect l="l" t="t" r="r" b="b"/>
              <a:pathLst>
                <a:path w="11528" h="17988" extrusionOk="0">
                  <a:moveTo>
                    <a:pt x="919" y="0"/>
                  </a:moveTo>
                  <a:cubicBezTo>
                    <a:pt x="412" y="0"/>
                    <a:pt x="0" y="412"/>
                    <a:pt x="0" y="918"/>
                  </a:cubicBezTo>
                  <a:lnTo>
                    <a:pt x="0" y="17070"/>
                  </a:lnTo>
                  <a:cubicBezTo>
                    <a:pt x="0" y="17576"/>
                    <a:pt x="412" y="17988"/>
                    <a:pt x="919" y="17988"/>
                  </a:cubicBezTo>
                  <a:lnTo>
                    <a:pt x="10515" y="17988"/>
                  </a:lnTo>
                  <a:cubicBezTo>
                    <a:pt x="11053" y="17988"/>
                    <a:pt x="11528" y="17513"/>
                    <a:pt x="11528" y="16975"/>
                  </a:cubicBezTo>
                  <a:lnTo>
                    <a:pt x="11528" y="918"/>
                  </a:lnTo>
                  <a:cubicBezTo>
                    <a:pt x="11528" y="412"/>
                    <a:pt x="11116" y="0"/>
                    <a:pt x="106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9"/>
            <p:cNvSpPr/>
            <p:nvPr/>
          </p:nvSpPr>
          <p:spPr>
            <a:xfrm>
              <a:off x="2230631" y="3522194"/>
              <a:ext cx="326452" cy="297381"/>
            </a:xfrm>
            <a:custGeom>
              <a:avLst/>
              <a:gdLst/>
              <a:ahLst/>
              <a:cxnLst/>
              <a:rect l="l" t="t" r="r" b="b"/>
              <a:pathLst>
                <a:path w="9882" h="9002" extrusionOk="0">
                  <a:moveTo>
                    <a:pt x="4941" y="0"/>
                  </a:moveTo>
                  <a:cubicBezTo>
                    <a:pt x="3793" y="0"/>
                    <a:pt x="2645" y="443"/>
                    <a:pt x="1774" y="1330"/>
                  </a:cubicBezTo>
                  <a:cubicBezTo>
                    <a:pt x="1" y="3072"/>
                    <a:pt x="1" y="5922"/>
                    <a:pt x="1774" y="7696"/>
                  </a:cubicBezTo>
                  <a:cubicBezTo>
                    <a:pt x="2645" y="8566"/>
                    <a:pt x="3793" y="9002"/>
                    <a:pt x="4941" y="9002"/>
                  </a:cubicBezTo>
                  <a:cubicBezTo>
                    <a:pt x="6089" y="9002"/>
                    <a:pt x="7237" y="8566"/>
                    <a:pt x="8108" y="7696"/>
                  </a:cubicBezTo>
                  <a:cubicBezTo>
                    <a:pt x="9881" y="5922"/>
                    <a:pt x="9881" y="3072"/>
                    <a:pt x="8108" y="1330"/>
                  </a:cubicBezTo>
                  <a:cubicBezTo>
                    <a:pt x="7237" y="443"/>
                    <a:pt x="6089" y="0"/>
                    <a:pt x="49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9"/>
            <p:cNvSpPr/>
            <p:nvPr/>
          </p:nvSpPr>
          <p:spPr>
            <a:xfrm>
              <a:off x="2324780" y="3577858"/>
              <a:ext cx="157841" cy="183939"/>
            </a:xfrm>
            <a:custGeom>
              <a:avLst/>
              <a:gdLst/>
              <a:ahLst/>
              <a:cxnLst/>
              <a:rect l="l" t="t" r="r" b="b"/>
              <a:pathLst>
                <a:path w="4778" h="5568" extrusionOk="0">
                  <a:moveTo>
                    <a:pt x="3404" y="551"/>
                  </a:moveTo>
                  <a:cubicBezTo>
                    <a:pt x="3649" y="551"/>
                    <a:pt x="3868" y="731"/>
                    <a:pt x="3896" y="1007"/>
                  </a:cubicBezTo>
                  <a:cubicBezTo>
                    <a:pt x="3959" y="1292"/>
                    <a:pt x="3769" y="1545"/>
                    <a:pt x="3453" y="1609"/>
                  </a:cubicBezTo>
                  <a:cubicBezTo>
                    <a:pt x="3432" y="1611"/>
                    <a:pt x="3411" y="1612"/>
                    <a:pt x="3391" y="1612"/>
                  </a:cubicBezTo>
                  <a:cubicBezTo>
                    <a:pt x="3132" y="1612"/>
                    <a:pt x="2910" y="1429"/>
                    <a:pt x="2851" y="1165"/>
                  </a:cubicBezTo>
                  <a:cubicBezTo>
                    <a:pt x="2819" y="880"/>
                    <a:pt x="3009" y="595"/>
                    <a:pt x="3294" y="563"/>
                  </a:cubicBezTo>
                  <a:cubicBezTo>
                    <a:pt x="3331" y="555"/>
                    <a:pt x="3368" y="551"/>
                    <a:pt x="3404" y="551"/>
                  </a:cubicBezTo>
                  <a:close/>
                  <a:moveTo>
                    <a:pt x="1983" y="2918"/>
                  </a:moveTo>
                  <a:cubicBezTo>
                    <a:pt x="2007" y="2918"/>
                    <a:pt x="2033" y="2926"/>
                    <a:pt x="2059" y="2939"/>
                  </a:cubicBezTo>
                  <a:cubicBezTo>
                    <a:pt x="2091" y="2970"/>
                    <a:pt x="2091" y="3034"/>
                    <a:pt x="2059" y="3097"/>
                  </a:cubicBezTo>
                  <a:lnTo>
                    <a:pt x="856" y="4807"/>
                  </a:lnTo>
                  <a:cubicBezTo>
                    <a:pt x="824" y="4807"/>
                    <a:pt x="792" y="4839"/>
                    <a:pt x="792" y="4839"/>
                  </a:cubicBezTo>
                  <a:cubicBezTo>
                    <a:pt x="761" y="4839"/>
                    <a:pt x="729" y="4839"/>
                    <a:pt x="697" y="4807"/>
                  </a:cubicBezTo>
                  <a:cubicBezTo>
                    <a:pt x="666" y="4775"/>
                    <a:pt x="634" y="4712"/>
                    <a:pt x="697" y="4680"/>
                  </a:cubicBezTo>
                  <a:lnTo>
                    <a:pt x="1901" y="2970"/>
                  </a:lnTo>
                  <a:cubicBezTo>
                    <a:pt x="1919" y="2933"/>
                    <a:pt x="1949" y="2918"/>
                    <a:pt x="1983" y="2918"/>
                  </a:cubicBezTo>
                  <a:close/>
                  <a:moveTo>
                    <a:pt x="2944" y="1"/>
                  </a:moveTo>
                  <a:cubicBezTo>
                    <a:pt x="2851" y="1"/>
                    <a:pt x="2756" y="9"/>
                    <a:pt x="2661" y="25"/>
                  </a:cubicBezTo>
                  <a:cubicBezTo>
                    <a:pt x="1743" y="183"/>
                    <a:pt x="1109" y="1039"/>
                    <a:pt x="1267" y="1957"/>
                  </a:cubicBezTo>
                  <a:cubicBezTo>
                    <a:pt x="1299" y="2084"/>
                    <a:pt x="1331" y="2179"/>
                    <a:pt x="1362" y="2305"/>
                  </a:cubicBezTo>
                  <a:lnTo>
                    <a:pt x="1204" y="2432"/>
                  </a:lnTo>
                  <a:cubicBezTo>
                    <a:pt x="1172" y="2432"/>
                    <a:pt x="1141" y="2464"/>
                    <a:pt x="1141" y="2495"/>
                  </a:cubicBezTo>
                  <a:cubicBezTo>
                    <a:pt x="1141" y="2559"/>
                    <a:pt x="1172" y="2590"/>
                    <a:pt x="1204" y="2590"/>
                  </a:cubicBezTo>
                  <a:lnTo>
                    <a:pt x="1362" y="2717"/>
                  </a:lnTo>
                  <a:lnTo>
                    <a:pt x="1267" y="2844"/>
                  </a:lnTo>
                  <a:lnTo>
                    <a:pt x="1109" y="2844"/>
                  </a:lnTo>
                  <a:cubicBezTo>
                    <a:pt x="1046" y="2875"/>
                    <a:pt x="1014" y="2907"/>
                    <a:pt x="1014" y="2970"/>
                  </a:cubicBezTo>
                  <a:lnTo>
                    <a:pt x="1046" y="3160"/>
                  </a:lnTo>
                  <a:lnTo>
                    <a:pt x="919" y="3319"/>
                  </a:lnTo>
                  <a:lnTo>
                    <a:pt x="761" y="3350"/>
                  </a:lnTo>
                  <a:cubicBezTo>
                    <a:pt x="697" y="3350"/>
                    <a:pt x="666" y="3414"/>
                    <a:pt x="666" y="3477"/>
                  </a:cubicBezTo>
                  <a:lnTo>
                    <a:pt x="697" y="3635"/>
                  </a:lnTo>
                  <a:lnTo>
                    <a:pt x="571" y="3794"/>
                  </a:lnTo>
                  <a:lnTo>
                    <a:pt x="412" y="3825"/>
                  </a:lnTo>
                  <a:cubicBezTo>
                    <a:pt x="349" y="3825"/>
                    <a:pt x="317" y="3889"/>
                    <a:pt x="317" y="3952"/>
                  </a:cubicBezTo>
                  <a:lnTo>
                    <a:pt x="349" y="4110"/>
                  </a:lnTo>
                  <a:lnTo>
                    <a:pt x="32" y="4585"/>
                  </a:lnTo>
                  <a:cubicBezTo>
                    <a:pt x="1" y="4585"/>
                    <a:pt x="1" y="4617"/>
                    <a:pt x="1" y="4649"/>
                  </a:cubicBezTo>
                  <a:lnTo>
                    <a:pt x="127" y="5472"/>
                  </a:lnTo>
                  <a:cubicBezTo>
                    <a:pt x="159" y="5536"/>
                    <a:pt x="191" y="5567"/>
                    <a:pt x="254" y="5567"/>
                  </a:cubicBezTo>
                  <a:lnTo>
                    <a:pt x="1109" y="5441"/>
                  </a:lnTo>
                  <a:cubicBezTo>
                    <a:pt x="1141" y="5441"/>
                    <a:pt x="1141" y="5409"/>
                    <a:pt x="1172" y="5377"/>
                  </a:cubicBezTo>
                  <a:lnTo>
                    <a:pt x="2503" y="3540"/>
                  </a:lnTo>
                  <a:lnTo>
                    <a:pt x="2661" y="3635"/>
                  </a:lnTo>
                  <a:cubicBezTo>
                    <a:pt x="2693" y="3667"/>
                    <a:pt x="2724" y="3667"/>
                    <a:pt x="2756" y="3667"/>
                  </a:cubicBezTo>
                  <a:cubicBezTo>
                    <a:pt x="2788" y="3635"/>
                    <a:pt x="2819" y="3635"/>
                    <a:pt x="2819" y="3604"/>
                  </a:cubicBezTo>
                  <a:lnTo>
                    <a:pt x="2883" y="3382"/>
                  </a:lnTo>
                  <a:cubicBezTo>
                    <a:pt x="2917" y="3384"/>
                    <a:pt x="2950" y="3385"/>
                    <a:pt x="2984" y="3385"/>
                  </a:cubicBezTo>
                  <a:cubicBezTo>
                    <a:pt x="4039" y="3385"/>
                    <a:pt x="4778" y="2431"/>
                    <a:pt x="4624" y="1419"/>
                  </a:cubicBezTo>
                  <a:cubicBezTo>
                    <a:pt x="4482" y="595"/>
                    <a:pt x="3755" y="1"/>
                    <a:pt x="29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9"/>
            <p:cNvSpPr/>
            <p:nvPr/>
          </p:nvSpPr>
          <p:spPr>
            <a:xfrm>
              <a:off x="1055774" y="2095181"/>
              <a:ext cx="1427013" cy="833836"/>
            </a:xfrm>
            <a:custGeom>
              <a:avLst/>
              <a:gdLst/>
              <a:ahLst/>
              <a:cxnLst/>
              <a:rect l="l" t="t" r="r" b="b"/>
              <a:pathLst>
                <a:path w="43197" h="25241" extrusionOk="0">
                  <a:moveTo>
                    <a:pt x="1805" y="1"/>
                  </a:moveTo>
                  <a:cubicBezTo>
                    <a:pt x="792" y="1"/>
                    <a:pt x="0" y="824"/>
                    <a:pt x="0" y="1806"/>
                  </a:cubicBezTo>
                  <a:lnTo>
                    <a:pt x="0" y="24924"/>
                  </a:lnTo>
                  <a:lnTo>
                    <a:pt x="43197" y="25241"/>
                  </a:lnTo>
                  <a:lnTo>
                    <a:pt x="43165" y="1774"/>
                  </a:lnTo>
                  <a:cubicBezTo>
                    <a:pt x="43165" y="792"/>
                    <a:pt x="42405" y="1"/>
                    <a:pt x="41423"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9"/>
            <p:cNvSpPr/>
            <p:nvPr/>
          </p:nvSpPr>
          <p:spPr>
            <a:xfrm>
              <a:off x="1043221" y="2107735"/>
              <a:ext cx="1427013" cy="823397"/>
            </a:xfrm>
            <a:custGeom>
              <a:avLst/>
              <a:gdLst/>
              <a:ahLst/>
              <a:cxnLst/>
              <a:rect l="l" t="t" r="r" b="b"/>
              <a:pathLst>
                <a:path w="43197" h="24925" extrusionOk="0">
                  <a:moveTo>
                    <a:pt x="1520" y="1"/>
                  </a:moveTo>
                  <a:cubicBezTo>
                    <a:pt x="697" y="1"/>
                    <a:pt x="0" y="666"/>
                    <a:pt x="0" y="1489"/>
                  </a:cubicBezTo>
                  <a:lnTo>
                    <a:pt x="0" y="24924"/>
                  </a:lnTo>
                  <a:lnTo>
                    <a:pt x="43197" y="24924"/>
                  </a:lnTo>
                  <a:lnTo>
                    <a:pt x="43197" y="1457"/>
                  </a:lnTo>
                  <a:cubicBezTo>
                    <a:pt x="43197" y="666"/>
                    <a:pt x="42532" y="1"/>
                    <a:pt x="4170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9"/>
            <p:cNvSpPr/>
            <p:nvPr/>
          </p:nvSpPr>
          <p:spPr>
            <a:xfrm>
              <a:off x="762820" y="2928985"/>
              <a:ext cx="2029637" cy="226025"/>
            </a:xfrm>
            <a:custGeom>
              <a:avLst/>
              <a:gdLst/>
              <a:ahLst/>
              <a:cxnLst/>
              <a:rect l="l" t="t" r="r" b="b"/>
              <a:pathLst>
                <a:path w="61439" h="6842" extrusionOk="0">
                  <a:moveTo>
                    <a:pt x="52065" y="1"/>
                  </a:moveTo>
                  <a:lnTo>
                    <a:pt x="8456" y="64"/>
                  </a:lnTo>
                  <a:lnTo>
                    <a:pt x="444" y="2788"/>
                  </a:lnTo>
                  <a:cubicBezTo>
                    <a:pt x="1" y="3674"/>
                    <a:pt x="349" y="6841"/>
                    <a:pt x="1584" y="6841"/>
                  </a:cubicBezTo>
                  <a:lnTo>
                    <a:pt x="58494" y="6841"/>
                  </a:lnTo>
                  <a:cubicBezTo>
                    <a:pt x="59697" y="6841"/>
                    <a:pt x="61439" y="3294"/>
                    <a:pt x="59982" y="2503"/>
                  </a:cubicBezTo>
                  <a:lnTo>
                    <a:pt x="52065"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9"/>
            <p:cNvSpPr/>
            <p:nvPr/>
          </p:nvSpPr>
          <p:spPr>
            <a:xfrm>
              <a:off x="762820" y="2931099"/>
              <a:ext cx="2005588" cy="121371"/>
            </a:xfrm>
            <a:custGeom>
              <a:avLst/>
              <a:gdLst/>
              <a:ahLst/>
              <a:cxnLst/>
              <a:rect l="l" t="t" r="r" b="b"/>
              <a:pathLst>
                <a:path w="60711" h="3674" extrusionOk="0">
                  <a:moveTo>
                    <a:pt x="8456" y="0"/>
                  </a:moveTo>
                  <a:lnTo>
                    <a:pt x="444" y="2724"/>
                  </a:lnTo>
                  <a:cubicBezTo>
                    <a:pt x="1" y="3547"/>
                    <a:pt x="349" y="3674"/>
                    <a:pt x="1584" y="3674"/>
                  </a:cubicBezTo>
                  <a:lnTo>
                    <a:pt x="58494" y="3674"/>
                  </a:lnTo>
                  <a:cubicBezTo>
                    <a:pt x="59697" y="3674"/>
                    <a:pt x="60710" y="3515"/>
                    <a:pt x="59824" y="2724"/>
                  </a:cubicBezTo>
                  <a:lnTo>
                    <a:pt x="5162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9"/>
            <p:cNvSpPr/>
            <p:nvPr/>
          </p:nvSpPr>
          <p:spPr>
            <a:xfrm>
              <a:off x="1469009" y="2966645"/>
              <a:ext cx="583795" cy="56523"/>
            </a:xfrm>
            <a:custGeom>
              <a:avLst/>
              <a:gdLst/>
              <a:ahLst/>
              <a:cxnLst/>
              <a:rect l="l" t="t" r="r" b="b"/>
              <a:pathLst>
                <a:path w="17672" h="1711" extrusionOk="0">
                  <a:moveTo>
                    <a:pt x="1552" y="1"/>
                  </a:moveTo>
                  <a:cubicBezTo>
                    <a:pt x="1267" y="1"/>
                    <a:pt x="1046" y="96"/>
                    <a:pt x="950" y="223"/>
                  </a:cubicBezTo>
                  <a:lnTo>
                    <a:pt x="127" y="1299"/>
                  </a:lnTo>
                  <a:cubicBezTo>
                    <a:pt x="0" y="1489"/>
                    <a:pt x="317" y="1711"/>
                    <a:pt x="760" y="1711"/>
                  </a:cubicBezTo>
                  <a:lnTo>
                    <a:pt x="16912" y="1711"/>
                  </a:lnTo>
                  <a:cubicBezTo>
                    <a:pt x="17355" y="1711"/>
                    <a:pt x="17672" y="1489"/>
                    <a:pt x="17513" y="1299"/>
                  </a:cubicBezTo>
                  <a:lnTo>
                    <a:pt x="16722" y="223"/>
                  </a:lnTo>
                  <a:cubicBezTo>
                    <a:pt x="16627" y="96"/>
                    <a:pt x="16373" y="1"/>
                    <a:pt x="16088"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9"/>
            <p:cNvSpPr/>
            <p:nvPr/>
          </p:nvSpPr>
          <p:spPr>
            <a:xfrm>
              <a:off x="1122703" y="2174697"/>
              <a:ext cx="1277430" cy="752240"/>
            </a:xfrm>
            <a:custGeom>
              <a:avLst/>
              <a:gdLst/>
              <a:ahLst/>
              <a:cxnLst/>
              <a:rect l="l" t="t" r="r" b="b"/>
              <a:pathLst>
                <a:path w="38669" h="22771" extrusionOk="0">
                  <a:moveTo>
                    <a:pt x="1679" y="0"/>
                  </a:moveTo>
                  <a:cubicBezTo>
                    <a:pt x="761" y="0"/>
                    <a:pt x="1" y="761"/>
                    <a:pt x="1" y="1679"/>
                  </a:cubicBezTo>
                  <a:lnTo>
                    <a:pt x="1" y="22770"/>
                  </a:lnTo>
                  <a:lnTo>
                    <a:pt x="38669" y="22770"/>
                  </a:lnTo>
                  <a:lnTo>
                    <a:pt x="38669" y="1679"/>
                  </a:lnTo>
                  <a:cubicBezTo>
                    <a:pt x="38669" y="761"/>
                    <a:pt x="37909" y="0"/>
                    <a:pt x="3699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9"/>
            <p:cNvSpPr/>
            <p:nvPr/>
          </p:nvSpPr>
          <p:spPr>
            <a:xfrm>
              <a:off x="1454374" y="2275585"/>
              <a:ext cx="619373" cy="558391"/>
            </a:xfrm>
            <a:custGeom>
              <a:avLst/>
              <a:gdLst/>
              <a:ahLst/>
              <a:cxnLst/>
              <a:rect l="l" t="t" r="r" b="b"/>
              <a:pathLst>
                <a:path w="18749" h="16903" extrusionOk="0">
                  <a:moveTo>
                    <a:pt x="9358" y="1"/>
                  </a:moveTo>
                  <a:cubicBezTo>
                    <a:pt x="5645" y="1"/>
                    <a:pt x="2239" y="2474"/>
                    <a:pt x="1235" y="6225"/>
                  </a:cubicBezTo>
                  <a:cubicBezTo>
                    <a:pt x="0" y="10754"/>
                    <a:pt x="2660" y="15378"/>
                    <a:pt x="7189" y="16613"/>
                  </a:cubicBezTo>
                  <a:cubicBezTo>
                    <a:pt x="7921" y="16809"/>
                    <a:pt x="8655" y="16902"/>
                    <a:pt x="9379" y="16902"/>
                  </a:cubicBezTo>
                  <a:cubicBezTo>
                    <a:pt x="13101" y="16902"/>
                    <a:pt x="16511" y="14425"/>
                    <a:pt x="17545" y="10659"/>
                  </a:cubicBezTo>
                  <a:cubicBezTo>
                    <a:pt x="18748" y="6162"/>
                    <a:pt x="16088" y="1507"/>
                    <a:pt x="11591" y="303"/>
                  </a:cubicBezTo>
                  <a:cubicBezTo>
                    <a:pt x="10845" y="99"/>
                    <a:pt x="10095" y="1"/>
                    <a:pt x="93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9"/>
            <p:cNvSpPr/>
            <p:nvPr/>
          </p:nvSpPr>
          <p:spPr>
            <a:xfrm>
              <a:off x="1631178" y="2376606"/>
              <a:ext cx="266791" cy="355721"/>
            </a:xfrm>
            <a:custGeom>
              <a:avLst/>
              <a:gdLst/>
              <a:ahLst/>
              <a:cxnLst/>
              <a:rect l="l" t="t" r="r" b="b"/>
              <a:pathLst>
                <a:path w="8076" h="10768" extrusionOk="0">
                  <a:moveTo>
                    <a:pt x="4022" y="1362"/>
                  </a:moveTo>
                  <a:cubicBezTo>
                    <a:pt x="5036" y="1362"/>
                    <a:pt x="5827" y="2154"/>
                    <a:pt x="5827" y="3167"/>
                  </a:cubicBezTo>
                  <a:lnTo>
                    <a:pt x="5827" y="3864"/>
                  </a:lnTo>
                  <a:lnTo>
                    <a:pt x="5827" y="4054"/>
                  </a:lnTo>
                  <a:lnTo>
                    <a:pt x="2249" y="4054"/>
                  </a:lnTo>
                  <a:lnTo>
                    <a:pt x="2249" y="3864"/>
                  </a:lnTo>
                  <a:lnTo>
                    <a:pt x="2249" y="3167"/>
                  </a:lnTo>
                  <a:cubicBezTo>
                    <a:pt x="2249" y="2154"/>
                    <a:pt x="3040" y="1362"/>
                    <a:pt x="4022" y="1362"/>
                  </a:cubicBezTo>
                  <a:close/>
                  <a:moveTo>
                    <a:pt x="4054" y="5828"/>
                  </a:moveTo>
                  <a:cubicBezTo>
                    <a:pt x="4529" y="5828"/>
                    <a:pt x="4941" y="6239"/>
                    <a:pt x="4941" y="6746"/>
                  </a:cubicBezTo>
                  <a:cubicBezTo>
                    <a:pt x="4941" y="7031"/>
                    <a:pt x="4782" y="7284"/>
                    <a:pt x="4560" y="7474"/>
                  </a:cubicBezTo>
                  <a:lnTo>
                    <a:pt x="4719" y="8741"/>
                  </a:lnTo>
                  <a:cubicBezTo>
                    <a:pt x="4719" y="8805"/>
                    <a:pt x="4687" y="8868"/>
                    <a:pt x="4655" y="8900"/>
                  </a:cubicBezTo>
                  <a:cubicBezTo>
                    <a:pt x="4624" y="8963"/>
                    <a:pt x="4560" y="8995"/>
                    <a:pt x="4497" y="8995"/>
                  </a:cubicBezTo>
                  <a:lnTo>
                    <a:pt x="3579" y="8995"/>
                  </a:lnTo>
                  <a:cubicBezTo>
                    <a:pt x="3515" y="8995"/>
                    <a:pt x="3452" y="8963"/>
                    <a:pt x="3420" y="8900"/>
                  </a:cubicBezTo>
                  <a:cubicBezTo>
                    <a:pt x="3389" y="8868"/>
                    <a:pt x="3357" y="8805"/>
                    <a:pt x="3357" y="8741"/>
                  </a:cubicBezTo>
                  <a:lnTo>
                    <a:pt x="3515" y="7474"/>
                  </a:lnTo>
                  <a:cubicBezTo>
                    <a:pt x="3294" y="7284"/>
                    <a:pt x="3135" y="7031"/>
                    <a:pt x="3135" y="6746"/>
                  </a:cubicBezTo>
                  <a:cubicBezTo>
                    <a:pt x="3135" y="6239"/>
                    <a:pt x="3547" y="5828"/>
                    <a:pt x="4054" y="5828"/>
                  </a:cubicBezTo>
                  <a:close/>
                  <a:moveTo>
                    <a:pt x="4022" y="1"/>
                  </a:moveTo>
                  <a:cubicBezTo>
                    <a:pt x="2312" y="1"/>
                    <a:pt x="887" y="1426"/>
                    <a:pt x="887" y="3167"/>
                  </a:cubicBezTo>
                  <a:lnTo>
                    <a:pt x="887" y="3864"/>
                  </a:lnTo>
                  <a:lnTo>
                    <a:pt x="887" y="4054"/>
                  </a:lnTo>
                  <a:lnTo>
                    <a:pt x="222" y="4054"/>
                  </a:lnTo>
                  <a:cubicBezTo>
                    <a:pt x="95" y="4054"/>
                    <a:pt x="0" y="4149"/>
                    <a:pt x="0" y="4276"/>
                  </a:cubicBezTo>
                  <a:lnTo>
                    <a:pt x="0" y="9881"/>
                  </a:lnTo>
                  <a:cubicBezTo>
                    <a:pt x="0" y="10388"/>
                    <a:pt x="412" y="10768"/>
                    <a:pt x="887" y="10768"/>
                  </a:cubicBezTo>
                  <a:lnTo>
                    <a:pt x="7157" y="10768"/>
                  </a:lnTo>
                  <a:cubicBezTo>
                    <a:pt x="7664" y="10768"/>
                    <a:pt x="8076" y="10388"/>
                    <a:pt x="8076" y="9881"/>
                  </a:cubicBezTo>
                  <a:lnTo>
                    <a:pt x="8076" y="4276"/>
                  </a:lnTo>
                  <a:cubicBezTo>
                    <a:pt x="8076" y="4149"/>
                    <a:pt x="7981" y="4054"/>
                    <a:pt x="7854" y="4054"/>
                  </a:cubicBezTo>
                  <a:lnTo>
                    <a:pt x="7189" y="4054"/>
                  </a:lnTo>
                  <a:lnTo>
                    <a:pt x="7189" y="3864"/>
                  </a:lnTo>
                  <a:lnTo>
                    <a:pt x="7189" y="3167"/>
                  </a:lnTo>
                  <a:cubicBezTo>
                    <a:pt x="7189" y="1426"/>
                    <a:pt x="5764" y="1"/>
                    <a:pt x="4022"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9"/>
            <p:cNvSpPr/>
            <p:nvPr/>
          </p:nvSpPr>
          <p:spPr>
            <a:xfrm>
              <a:off x="793179" y="937073"/>
              <a:ext cx="699913" cy="915433"/>
            </a:xfrm>
            <a:custGeom>
              <a:avLst/>
              <a:gdLst/>
              <a:ahLst/>
              <a:cxnLst/>
              <a:rect l="l" t="t" r="r" b="b"/>
              <a:pathLst>
                <a:path w="21187" h="27711" extrusionOk="0">
                  <a:moveTo>
                    <a:pt x="2122" y="0"/>
                  </a:moveTo>
                  <a:cubicBezTo>
                    <a:pt x="950" y="0"/>
                    <a:pt x="0" y="982"/>
                    <a:pt x="0" y="2122"/>
                  </a:cubicBezTo>
                  <a:lnTo>
                    <a:pt x="0" y="25589"/>
                  </a:lnTo>
                  <a:cubicBezTo>
                    <a:pt x="0" y="26760"/>
                    <a:pt x="950" y="27710"/>
                    <a:pt x="2122" y="27710"/>
                  </a:cubicBezTo>
                  <a:lnTo>
                    <a:pt x="19065" y="27710"/>
                  </a:lnTo>
                  <a:cubicBezTo>
                    <a:pt x="20237" y="27710"/>
                    <a:pt x="21187" y="26760"/>
                    <a:pt x="21187" y="25589"/>
                  </a:cubicBezTo>
                  <a:lnTo>
                    <a:pt x="21187" y="2122"/>
                  </a:lnTo>
                  <a:cubicBezTo>
                    <a:pt x="21187" y="982"/>
                    <a:pt x="20237" y="0"/>
                    <a:pt x="19065"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9"/>
            <p:cNvSpPr/>
            <p:nvPr/>
          </p:nvSpPr>
          <p:spPr>
            <a:xfrm>
              <a:off x="773292" y="957984"/>
              <a:ext cx="699946" cy="914409"/>
            </a:xfrm>
            <a:custGeom>
              <a:avLst/>
              <a:gdLst/>
              <a:ahLst/>
              <a:cxnLst/>
              <a:rect l="l" t="t" r="r" b="b"/>
              <a:pathLst>
                <a:path w="21188" h="27680" extrusionOk="0">
                  <a:moveTo>
                    <a:pt x="1679" y="1"/>
                  </a:moveTo>
                  <a:cubicBezTo>
                    <a:pt x="761" y="1"/>
                    <a:pt x="0" y="761"/>
                    <a:pt x="0" y="1679"/>
                  </a:cubicBezTo>
                  <a:lnTo>
                    <a:pt x="0" y="25969"/>
                  </a:lnTo>
                  <a:cubicBezTo>
                    <a:pt x="0" y="26919"/>
                    <a:pt x="761" y="27679"/>
                    <a:pt x="1679" y="27679"/>
                  </a:cubicBezTo>
                  <a:lnTo>
                    <a:pt x="19509" y="27679"/>
                  </a:lnTo>
                  <a:cubicBezTo>
                    <a:pt x="20427" y="27679"/>
                    <a:pt x="21187" y="26919"/>
                    <a:pt x="21187" y="25969"/>
                  </a:cubicBezTo>
                  <a:lnTo>
                    <a:pt x="21187" y="1679"/>
                  </a:lnTo>
                  <a:cubicBezTo>
                    <a:pt x="21187" y="761"/>
                    <a:pt x="20427" y="1"/>
                    <a:pt x="1950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9"/>
            <p:cNvSpPr/>
            <p:nvPr/>
          </p:nvSpPr>
          <p:spPr>
            <a:xfrm>
              <a:off x="1082962" y="1765624"/>
              <a:ext cx="80605" cy="80605"/>
            </a:xfrm>
            <a:custGeom>
              <a:avLst/>
              <a:gdLst/>
              <a:ahLst/>
              <a:cxnLst/>
              <a:rect l="l" t="t" r="r" b="b"/>
              <a:pathLst>
                <a:path w="2440" h="2440" extrusionOk="0">
                  <a:moveTo>
                    <a:pt x="1204" y="1"/>
                  </a:moveTo>
                  <a:cubicBezTo>
                    <a:pt x="539" y="1"/>
                    <a:pt x="1" y="539"/>
                    <a:pt x="1" y="1204"/>
                  </a:cubicBezTo>
                  <a:cubicBezTo>
                    <a:pt x="1" y="1869"/>
                    <a:pt x="539" y="2439"/>
                    <a:pt x="1204" y="2439"/>
                  </a:cubicBezTo>
                  <a:cubicBezTo>
                    <a:pt x="1869" y="2439"/>
                    <a:pt x="2439" y="1869"/>
                    <a:pt x="2439" y="1204"/>
                  </a:cubicBezTo>
                  <a:cubicBezTo>
                    <a:pt x="2439" y="539"/>
                    <a:pt x="1869" y="1"/>
                    <a:pt x="1204"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9"/>
            <p:cNvSpPr/>
            <p:nvPr/>
          </p:nvSpPr>
          <p:spPr>
            <a:xfrm>
              <a:off x="826643" y="1018670"/>
              <a:ext cx="593209" cy="725019"/>
            </a:xfrm>
            <a:custGeom>
              <a:avLst/>
              <a:gdLst/>
              <a:ahLst/>
              <a:cxnLst/>
              <a:rect l="l" t="t" r="r" b="b"/>
              <a:pathLst>
                <a:path w="17957" h="21947" extrusionOk="0">
                  <a:moveTo>
                    <a:pt x="887" y="0"/>
                  </a:moveTo>
                  <a:cubicBezTo>
                    <a:pt x="381" y="0"/>
                    <a:pt x="1" y="412"/>
                    <a:pt x="1" y="887"/>
                  </a:cubicBezTo>
                  <a:lnTo>
                    <a:pt x="1" y="21028"/>
                  </a:lnTo>
                  <a:cubicBezTo>
                    <a:pt x="1" y="21535"/>
                    <a:pt x="381" y="21947"/>
                    <a:pt x="887" y="21947"/>
                  </a:cubicBezTo>
                  <a:lnTo>
                    <a:pt x="17070" y="21947"/>
                  </a:lnTo>
                  <a:cubicBezTo>
                    <a:pt x="17577" y="21947"/>
                    <a:pt x="17957" y="21535"/>
                    <a:pt x="17957" y="21028"/>
                  </a:cubicBezTo>
                  <a:lnTo>
                    <a:pt x="17957" y="887"/>
                  </a:lnTo>
                  <a:cubicBezTo>
                    <a:pt x="17957" y="412"/>
                    <a:pt x="17577" y="0"/>
                    <a:pt x="1707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9"/>
            <p:cNvSpPr/>
            <p:nvPr/>
          </p:nvSpPr>
          <p:spPr>
            <a:xfrm>
              <a:off x="907216" y="1196894"/>
              <a:ext cx="432098" cy="380101"/>
            </a:xfrm>
            <a:custGeom>
              <a:avLst/>
              <a:gdLst/>
              <a:ahLst/>
              <a:cxnLst/>
              <a:rect l="l" t="t" r="r" b="b"/>
              <a:pathLst>
                <a:path w="13080" h="11506" extrusionOk="0">
                  <a:moveTo>
                    <a:pt x="6528" y="0"/>
                  </a:moveTo>
                  <a:cubicBezTo>
                    <a:pt x="5798" y="0"/>
                    <a:pt x="5056" y="139"/>
                    <a:pt x="4339" y="432"/>
                  </a:cubicBezTo>
                  <a:cubicBezTo>
                    <a:pt x="1394" y="1668"/>
                    <a:pt x="0" y="5024"/>
                    <a:pt x="1235" y="7970"/>
                  </a:cubicBezTo>
                  <a:cubicBezTo>
                    <a:pt x="2145" y="10172"/>
                    <a:pt x="4285" y="11506"/>
                    <a:pt x="6548" y="11506"/>
                  </a:cubicBezTo>
                  <a:cubicBezTo>
                    <a:pt x="7279" y="11506"/>
                    <a:pt x="8022" y="11367"/>
                    <a:pt x="8741" y="11073"/>
                  </a:cubicBezTo>
                  <a:cubicBezTo>
                    <a:pt x="11686" y="9838"/>
                    <a:pt x="13079" y="6481"/>
                    <a:pt x="11844" y="3568"/>
                  </a:cubicBezTo>
                  <a:cubicBezTo>
                    <a:pt x="10934" y="1340"/>
                    <a:pt x="8792" y="0"/>
                    <a:pt x="6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9"/>
            <p:cNvSpPr/>
            <p:nvPr/>
          </p:nvSpPr>
          <p:spPr>
            <a:xfrm>
              <a:off x="1009723" y="1288202"/>
              <a:ext cx="227050" cy="206502"/>
            </a:xfrm>
            <a:custGeom>
              <a:avLst/>
              <a:gdLst/>
              <a:ahLst/>
              <a:cxnLst/>
              <a:rect l="l" t="t" r="r" b="b"/>
              <a:pathLst>
                <a:path w="6873" h="6251" extrusionOk="0">
                  <a:moveTo>
                    <a:pt x="2637" y="0"/>
                  </a:moveTo>
                  <a:cubicBezTo>
                    <a:pt x="2613" y="0"/>
                    <a:pt x="2588" y="4"/>
                    <a:pt x="2566" y="12"/>
                  </a:cubicBezTo>
                  <a:cubicBezTo>
                    <a:pt x="2471" y="75"/>
                    <a:pt x="2408" y="202"/>
                    <a:pt x="2471" y="297"/>
                  </a:cubicBezTo>
                  <a:lnTo>
                    <a:pt x="2598" y="614"/>
                  </a:lnTo>
                  <a:cubicBezTo>
                    <a:pt x="2218" y="709"/>
                    <a:pt x="1901" y="1057"/>
                    <a:pt x="1901" y="1469"/>
                  </a:cubicBezTo>
                  <a:lnTo>
                    <a:pt x="1901" y="1532"/>
                  </a:lnTo>
                  <a:lnTo>
                    <a:pt x="1711" y="1532"/>
                  </a:lnTo>
                  <a:cubicBezTo>
                    <a:pt x="1521" y="1532"/>
                    <a:pt x="1394" y="1690"/>
                    <a:pt x="1394" y="1880"/>
                  </a:cubicBezTo>
                  <a:lnTo>
                    <a:pt x="1394" y="2039"/>
                  </a:lnTo>
                  <a:cubicBezTo>
                    <a:pt x="1014" y="1944"/>
                    <a:pt x="729" y="1627"/>
                    <a:pt x="729" y="1215"/>
                  </a:cubicBezTo>
                  <a:lnTo>
                    <a:pt x="729" y="962"/>
                  </a:lnTo>
                  <a:cubicBezTo>
                    <a:pt x="729" y="835"/>
                    <a:pt x="634" y="740"/>
                    <a:pt x="507" y="740"/>
                  </a:cubicBezTo>
                  <a:cubicBezTo>
                    <a:pt x="412" y="740"/>
                    <a:pt x="317" y="835"/>
                    <a:pt x="317" y="962"/>
                  </a:cubicBezTo>
                  <a:lnTo>
                    <a:pt x="317" y="1215"/>
                  </a:lnTo>
                  <a:cubicBezTo>
                    <a:pt x="317" y="1849"/>
                    <a:pt x="792" y="2355"/>
                    <a:pt x="1394" y="2450"/>
                  </a:cubicBezTo>
                  <a:lnTo>
                    <a:pt x="1394" y="2862"/>
                  </a:lnTo>
                  <a:lnTo>
                    <a:pt x="191" y="2862"/>
                  </a:lnTo>
                  <a:cubicBezTo>
                    <a:pt x="64" y="2862"/>
                    <a:pt x="1" y="2957"/>
                    <a:pt x="1" y="3052"/>
                  </a:cubicBezTo>
                  <a:cubicBezTo>
                    <a:pt x="1" y="3179"/>
                    <a:pt x="64" y="3274"/>
                    <a:pt x="191" y="3274"/>
                  </a:cubicBezTo>
                  <a:lnTo>
                    <a:pt x="1394" y="3274"/>
                  </a:lnTo>
                  <a:lnTo>
                    <a:pt x="1394" y="3686"/>
                  </a:lnTo>
                  <a:cubicBezTo>
                    <a:pt x="792" y="3781"/>
                    <a:pt x="317" y="4287"/>
                    <a:pt x="317" y="4921"/>
                  </a:cubicBezTo>
                  <a:lnTo>
                    <a:pt x="317" y="5174"/>
                  </a:lnTo>
                  <a:cubicBezTo>
                    <a:pt x="317" y="5269"/>
                    <a:pt x="412" y="5364"/>
                    <a:pt x="507" y="5364"/>
                  </a:cubicBezTo>
                  <a:cubicBezTo>
                    <a:pt x="634" y="5364"/>
                    <a:pt x="729" y="5269"/>
                    <a:pt x="729" y="5174"/>
                  </a:cubicBezTo>
                  <a:lnTo>
                    <a:pt x="729" y="4921"/>
                  </a:lnTo>
                  <a:cubicBezTo>
                    <a:pt x="729" y="4509"/>
                    <a:pt x="1014" y="4161"/>
                    <a:pt x="1394" y="4066"/>
                  </a:cubicBezTo>
                  <a:lnTo>
                    <a:pt x="1394" y="4192"/>
                  </a:lnTo>
                  <a:cubicBezTo>
                    <a:pt x="1394" y="5332"/>
                    <a:pt x="2313" y="6251"/>
                    <a:pt x="3421" y="6251"/>
                  </a:cubicBezTo>
                  <a:cubicBezTo>
                    <a:pt x="4561" y="6251"/>
                    <a:pt x="5479" y="5332"/>
                    <a:pt x="5479" y="4192"/>
                  </a:cubicBezTo>
                  <a:lnTo>
                    <a:pt x="5479" y="4066"/>
                  </a:lnTo>
                  <a:cubicBezTo>
                    <a:pt x="5859" y="4161"/>
                    <a:pt x="6145" y="4509"/>
                    <a:pt x="6145" y="4921"/>
                  </a:cubicBezTo>
                  <a:lnTo>
                    <a:pt x="6145" y="5174"/>
                  </a:lnTo>
                  <a:cubicBezTo>
                    <a:pt x="6145" y="5269"/>
                    <a:pt x="6240" y="5364"/>
                    <a:pt x="6335" y="5364"/>
                  </a:cubicBezTo>
                  <a:cubicBezTo>
                    <a:pt x="6461" y="5364"/>
                    <a:pt x="6556" y="5269"/>
                    <a:pt x="6556" y="5174"/>
                  </a:cubicBezTo>
                  <a:lnTo>
                    <a:pt x="6556" y="4921"/>
                  </a:lnTo>
                  <a:cubicBezTo>
                    <a:pt x="6556" y="4287"/>
                    <a:pt x="6081" y="3781"/>
                    <a:pt x="5479" y="3686"/>
                  </a:cubicBezTo>
                  <a:lnTo>
                    <a:pt x="5479" y="3274"/>
                  </a:lnTo>
                  <a:lnTo>
                    <a:pt x="6683" y="3274"/>
                  </a:lnTo>
                  <a:cubicBezTo>
                    <a:pt x="6778" y="3274"/>
                    <a:pt x="6873" y="3179"/>
                    <a:pt x="6873" y="3052"/>
                  </a:cubicBezTo>
                  <a:cubicBezTo>
                    <a:pt x="6873" y="2957"/>
                    <a:pt x="6778" y="2862"/>
                    <a:pt x="6683" y="2862"/>
                  </a:cubicBezTo>
                  <a:lnTo>
                    <a:pt x="5479" y="2862"/>
                  </a:lnTo>
                  <a:lnTo>
                    <a:pt x="5479" y="2450"/>
                  </a:lnTo>
                  <a:cubicBezTo>
                    <a:pt x="6081" y="2355"/>
                    <a:pt x="6556" y="1849"/>
                    <a:pt x="6556" y="1215"/>
                  </a:cubicBezTo>
                  <a:lnTo>
                    <a:pt x="6556" y="962"/>
                  </a:lnTo>
                  <a:cubicBezTo>
                    <a:pt x="6556" y="835"/>
                    <a:pt x="6461" y="740"/>
                    <a:pt x="6335" y="740"/>
                  </a:cubicBezTo>
                  <a:cubicBezTo>
                    <a:pt x="6240" y="740"/>
                    <a:pt x="6145" y="835"/>
                    <a:pt x="6145" y="962"/>
                  </a:cubicBezTo>
                  <a:lnTo>
                    <a:pt x="6145" y="1215"/>
                  </a:lnTo>
                  <a:cubicBezTo>
                    <a:pt x="6145" y="1627"/>
                    <a:pt x="5859" y="1975"/>
                    <a:pt x="5479" y="2039"/>
                  </a:cubicBezTo>
                  <a:lnTo>
                    <a:pt x="5479" y="1880"/>
                  </a:lnTo>
                  <a:cubicBezTo>
                    <a:pt x="5479" y="1690"/>
                    <a:pt x="5321" y="1532"/>
                    <a:pt x="5163" y="1532"/>
                  </a:cubicBezTo>
                  <a:lnTo>
                    <a:pt x="4941" y="1532"/>
                  </a:lnTo>
                  <a:lnTo>
                    <a:pt x="4941" y="1469"/>
                  </a:lnTo>
                  <a:cubicBezTo>
                    <a:pt x="4941" y="1057"/>
                    <a:pt x="4656" y="709"/>
                    <a:pt x="4244" y="614"/>
                  </a:cubicBezTo>
                  <a:lnTo>
                    <a:pt x="4403" y="297"/>
                  </a:lnTo>
                  <a:cubicBezTo>
                    <a:pt x="4434" y="202"/>
                    <a:pt x="4403" y="75"/>
                    <a:pt x="4308" y="12"/>
                  </a:cubicBezTo>
                  <a:cubicBezTo>
                    <a:pt x="4285" y="4"/>
                    <a:pt x="4261" y="0"/>
                    <a:pt x="4237" y="0"/>
                  </a:cubicBezTo>
                  <a:cubicBezTo>
                    <a:pt x="4158" y="0"/>
                    <a:pt x="4079" y="42"/>
                    <a:pt x="4054" y="139"/>
                  </a:cubicBezTo>
                  <a:lnTo>
                    <a:pt x="3833" y="614"/>
                  </a:lnTo>
                  <a:lnTo>
                    <a:pt x="3041" y="614"/>
                  </a:lnTo>
                  <a:lnTo>
                    <a:pt x="2819" y="139"/>
                  </a:lnTo>
                  <a:cubicBezTo>
                    <a:pt x="2795" y="42"/>
                    <a:pt x="2715" y="0"/>
                    <a:pt x="26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2" name="Google Shape;2572;p29"/>
          <p:cNvSpPr txBox="1"/>
          <p:nvPr/>
        </p:nvSpPr>
        <p:spPr>
          <a:xfrm>
            <a:off x="397638" y="350731"/>
            <a:ext cx="7723500" cy="402300"/>
          </a:xfrm>
          <a:prstGeom prst="rect">
            <a:avLst/>
          </a:prstGeom>
          <a:noFill/>
          <a:ln>
            <a:noFill/>
          </a:ln>
        </p:spPr>
        <p:txBody>
          <a:bodyPr spcFirstLastPara="1" wrap="square" lIns="91425" tIns="91425" rIns="91425" bIns="91425" anchor="ctr" anchorCtr="0">
            <a:noAutofit/>
          </a:bodyPr>
          <a:lstStyle/>
          <a:p>
            <a:r>
              <a:rPr lang="vi-VN" sz="2400" dirty="0">
                <a:latin typeface="Fira Sans Medium"/>
                <a:ea typeface="Fira Sans Medium"/>
                <a:cs typeface="Fira Sans Medium"/>
                <a:sym typeface="Fira Sans Medium"/>
              </a:rPr>
              <a:t>SƠ ĐỒ CÁC ACTOR CỦA HỆ THỐNG</a:t>
            </a:r>
          </a:p>
        </p:txBody>
      </p:sp>
      <p:sp>
        <p:nvSpPr>
          <p:cNvPr id="2573" name="Google Shape;2573;p29"/>
          <p:cNvSpPr txBox="1"/>
          <p:nvPr/>
        </p:nvSpPr>
        <p:spPr>
          <a:xfrm>
            <a:off x="3047330" y="1905065"/>
            <a:ext cx="21432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300" dirty="0">
                <a:latin typeface="Fira Sans Medium"/>
                <a:ea typeface="Fira Sans Medium"/>
                <a:cs typeface="Fira Sans Medium"/>
                <a:sym typeface="Fira Sans Medium"/>
              </a:rPr>
              <a:t>NguoiDung</a:t>
            </a:r>
            <a:endParaRPr sz="1300" dirty="0">
              <a:latin typeface="Fira Sans Medium"/>
              <a:ea typeface="Fira Sans Medium"/>
              <a:cs typeface="Fira Sans Medium"/>
              <a:sym typeface="Fira Sans Medium"/>
            </a:endParaRPr>
          </a:p>
        </p:txBody>
      </p:sp>
      <p:sp>
        <p:nvSpPr>
          <p:cNvPr id="2577" name="Google Shape;2577;p29"/>
          <p:cNvSpPr txBox="1"/>
          <p:nvPr/>
        </p:nvSpPr>
        <p:spPr>
          <a:xfrm>
            <a:off x="2998525" y="3992611"/>
            <a:ext cx="21432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300" dirty="0">
                <a:latin typeface="Fira Sans Medium"/>
                <a:ea typeface="Fira Sans Medium"/>
                <a:cs typeface="Fira Sans Medium"/>
                <a:sym typeface="Fira Sans Medium"/>
              </a:rPr>
              <a:t>Quan tri</a:t>
            </a:r>
            <a:endParaRPr sz="1300" dirty="0">
              <a:latin typeface="Fira Sans Medium"/>
              <a:ea typeface="Fira Sans Medium"/>
              <a:cs typeface="Fira Sans Medium"/>
              <a:sym typeface="Fira Sans Medium"/>
            </a:endParaRPr>
          </a:p>
        </p:txBody>
      </p:sp>
      <p:pic>
        <p:nvPicPr>
          <p:cNvPr id="5" name="Picture 4">
            <a:extLst>
              <a:ext uri="{FF2B5EF4-FFF2-40B4-BE49-F238E27FC236}">
                <a16:creationId xmlns:a16="http://schemas.microsoft.com/office/drawing/2014/main" id="{231146AA-98CA-AE63-CF02-3224C99A6F4D}"/>
              </a:ext>
            </a:extLst>
          </p:cNvPr>
          <p:cNvPicPr>
            <a:picLocks noChangeAspect="1"/>
          </p:cNvPicPr>
          <p:nvPr/>
        </p:nvPicPr>
        <p:blipFill>
          <a:blip r:embed="rId3"/>
          <a:stretch>
            <a:fillRect/>
          </a:stretch>
        </p:blipFill>
        <p:spPr>
          <a:xfrm>
            <a:off x="3860215" y="1283851"/>
            <a:ext cx="457646" cy="641601"/>
          </a:xfrm>
          <a:prstGeom prst="rect">
            <a:avLst/>
          </a:prstGeom>
        </p:spPr>
      </p:pic>
      <p:sp>
        <p:nvSpPr>
          <p:cNvPr id="6" name="Google Shape;2440;p29">
            <a:extLst>
              <a:ext uri="{FF2B5EF4-FFF2-40B4-BE49-F238E27FC236}">
                <a16:creationId xmlns:a16="http://schemas.microsoft.com/office/drawing/2014/main" id="{E03A3DFA-8A26-5ABD-6D29-20B0518247FF}"/>
              </a:ext>
            </a:extLst>
          </p:cNvPr>
          <p:cNvSpPr/>
          <p:nvPr/>
        </p:nvSpPr>
        <p:spPr>
          <a:xfrm>
            <a:off x="4330304" y="2167203"/>
            <a:ext cx="596265" cy="643456"/>
          </a:xfrm>
          <a:custGeom>
            <a:avLst/>
            <a:gdLst/>
            <a:ahLst/>
            <a:cxnLst/>
            <a:rect l="l" t="t" r="r" b="b"/>
            <a:pathLst>
              <a:path w="30688" h="19478" extrusionOk="0">
                <a:moveTo>
                  <a:pt x="2470" y="1"/>
                </a:moveTo>
                <a:cubicBezTo>
                  <a:pt x="1109" y="1"/>
                  <a:pt x="0" y="1109"/>
                  <a:pt x="0" y="2471"/>
                </a:cubicBezTo>
                <a:lnTo>
                  <a:pt x="0" y="17007"/>
                </a:lnTo>
                <a:cubicBezTo>
                  <a:pt x="0" y="18369"/>
                  <a:pt x="1109" y="19477"/>
                  <a:pt x="2470" y="19477"/>
                </a:cubicBezTo>
                <a:lnTo>
                  <a:pt x="28217" y="19477"/>
                </a:lnTo>
                <a:cubicBezTo>
                  <a:pt x="29579" y="19477"/>
                  <a:pt x="30687" y="18369"/>
                  <a:pt x="30687" y="17007"/>
                </a:cubicBezTo>
                <a:lnTo>
                  <a:pt x="30687" y="2471"/>
                </a:lnTo>
                <a:cubicBezTo>
                  <a:pt x="30687" y="1109"/>
                  <a:pt x="29579" y="1"/>
                  <a:pt x="28217" y="1"/>
                </a:cubicBezTo>
                <a:close/>
              </a:path>
            </a:pathLst>
          </a:cu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 name="Google Shape;2440;p29">
            <a:extLst>
              <a:ext uri="{FF2B5EF4-FFF2-40B4-BE49-F238E27FC236}">
                <a16:creationId xmlns:a16="http://schemas.microsoft.com/office/drawing/2014/main" id="{81D5A601-B9E6-1501-8FA4-C80DEAA287EC}"/>
              </a:ext>
            </a:extLst>
          </p:cNvPr>
          <p:cNvSpPr/>
          <p:nvPr/>
        </p:nvSpPr>
        <p:spPr>
          <a:xfrm>
            <a:off x="3817671" y="3274736"/>
            <a:ext cx="596265" cy="643456"/>
          </a:xfrm>
          <a:custGeom>
            <a:avLst/>
            <a:gdLst/>
            <a:ahLst/>
            <a:cxnLst/>
            <a:rect l="l" t="t" r="r" b="b"/>
            <a:pathLst>
              <a:path w="30688" h="19478" extrusionOk="0">
                <a:moveTo>
                  <a:pt x="2470" y="1"/>
                </a:moveTo>
                <a:cubicBezTo>
                  <a:pt x="1109" y="1"/>
                  <a:pt x="0" y="1109"/>
                  <a:pt x="0" y="2471"/>
                </a:cubicBezTo>
                <a:lnTo>
                  <a:pt x="0" y="17007"/>
                </a:lnTo>
                <a:cubicBezTo>
                  <a:pt x="0" y="18369"/>
                  <a:pt x="1109" y="19477"/>
                  <a:pt x="2470" y="19477"/>
                </a:cubicBezTo>
                <a:lnTo>
                  <a:pt x="28217" y="19477"/>
                </a:lnTo>
                <a:cubicBezTo>
                  <a:pt x="29579" y="19477"/>
                  <a:pt x="30687" y="18369"/>
                  <a:pt x="30687" y="17007"/>
                </a:cubicBezTo>
                <a:lnTo>
                  <a:pt x="30687" y="2471"/>
                </a:lnTo>
                <a:cubicBezTo>
                  <a:pt x="30687" y="1109"/>
                  <a:pt x="29579" y="1"/>
                  <a:pt x="2821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1" name="Picture 10">
            <a:extLst>
              <a:ext uri="{FF2B5EF4-FFF2-40B4-BE49-F238E27FC236}">
                <a16:creationId xmlns:a16="http://schemas.microsoft.com/office/drawing/2014/main" id="{0FC8B833-AE1F-6E76-8CD6-C4613EA00E01}"/>
              </a:ext>
            </a:extLst>
          </p:cNvPr>
          <p:cNvPicPr>
            <a:picLocks noChangeAspect="1"/>
          </p:cNvPicPr>
          <p:nvPr/>
        </p:nvPicPr>
        <p:blipFill>
          <a:blip r:embed="rId3"/>
          <a:stretch>
            <a:fillRect/>
          </a:stretch>
        </p:blipFill>
        <p:spPr>
          <a:xfrm>
            <a:off x="3898796" y="3300726"/>
            <a:ext cx="457646" cy="641601"/>
          </a:xfrm>
          <a:prstGeom prst="rect">
            <a:avLst/>
          </a:prstGeom>
        </p:spPr>
      </p:pic>
      <p:sp>
        <p:nvSpPr>
          <p:cNvPr id="13" name="Google Shape;2506;p29">
            <a:extLst>
              <a:ext uri="{FF2B5EF4-FFF2-40B4-BE49-F238E27FC236}">
                <a16:creationId xmlns:a16="http://schemas.microsoft.com/office/drawing/2014/main" id="{BC2AFA6B-910E-4496-5289-988B8A220DFC}"/>
              </a:ext>
            </a:extLst>
          </p:cNvPr>
          <p:cNvSpPr/>
          <p:nvPr/>
        </p:nvSpPr>
        <p:spPr>
          <a:xfrm>
            <a:off x="5188240" y="889362"/>
            <a:ext cx="3615907" cy="1436235"/>
          </a:xfrm>
          <a:custGeom>
            <a:avLst/>
            <a:gdLst/>
            <a:ahLst/>
            <a:cxnLst/>
            <a:rect l="l" t="t" r="r" b="b"/>
            <a:pathLst>
              <a:path w="30688" h="19477" extrusionOk="0">
                <a:moveTo>
                  <a:pt x="2471" y="0"/>
                </a:moveTo>
                <a:cubicBezTo>
                  <a:pt x="1109" y="0"/>
                  <a:pt x="0" y="1109"/>
                  <a:pt x="0" y="2470"/>
                </a:cubicBezTo>
                <a:lnTo>
                  <a:pt x="0" y="17006"/>
                </a:lnTo>
                <a:cubicBezTo>
                  <a:pt x="0" y="18368"/>
                  <a:pt x="1109" y="19476"/>
                  <a:pt x="2471" y="19476"/>
                </a:cubicBezTo>
                <a:lnTo>
                  <a:pt x="28218" y="19476"/>
                </a:lnTo>
                <a:cubicBezTo>
                  <a:pt x="29579" y="19476"/>
                  <a:pt x="30688" y="18368"/>
                  <a:pt x="30688" y="17006"/>
                </a:cubicBezTo>
                <a:lnTo>
                  <a:pt x="30688" y="2470"/>
                </a:lnTo>
                <a:cubicBezTo>
                  <a:pt x="30688" y="1109"/>
                  <a:pt x="29579" y="0"/>
                  <a:pt x="28218"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80;p29">
            <a:extLst>
              <a:ext uri="{FF2B5EF4-FFF2-40B4-BE49-F238E27FC236}">
                <a16:creationId xmlns:a16="http://schemas.microsoft.com/office/drawing/2014/main" id="{82B710DB-52BC-A3A5-B736-D3C83D920A5E}"/>
              </a:ext>
            </a:extLst>
          </p:cNvPr>
          <p:cNvSpPr txBox="1"/>
          <p:nvPr/>
        </p:nvSpPr>
        <p:spPr>
          <a:xfrm>
            <a:off x="5271656" y="995423"/>
            <a:ext cx="3374634" cy="1250658"/>
          </a:xfrm>
          <a:prstGeom prst="rect">
            <a:avLst/>
          </a:prstGeom>
          <a:noFill/>
          <a:ln>
            <a:noFill/>
          </a:ln>
        </p:spPr>
        <p:txBody>
          <a:bodyPr spcFirstLastPara="1" wrap="square" lIns="91425" tIns="91425" rIns="91425" bIns="91425" anchor="ctr" anchorCtr="0">
            <a:noAutofit/>
          </a:bodyPr>
          <a:lstStyle/>
          <a:p>
            <a:pPr lvl="0" algn="just"/>
            <a:r>
              <a:rPr lang="vi-VN" dirty="0">
                <a:latin typeface="+mj-lt"/>
                <a:ea typeface="Fira Sans"/>
                <a:cs typeface="Fira Sans"/>
                <a:sym typeface="Fira Sans"/>
              </a:rPr>
              <a:t>Là người có thể xem các thông tin về sản phẩm trên website, tìm kiếm sản phẩm theo danh mục, đặt hàng và theo dõi trạng thái đơn hàng</a:t>
            </a:r>
          </a:p>
        </p:txBody>
      </p:sp>
      <p:sp>
        <p:nvSpPr>
          <p:cNvPr id="22" name="Google Shape;2506;p29">
            <a:extLst>
              <a:ext uri="{FF2B5EF4-FFF2-40B4-BE49-F238E27FC236}">
                <a16:creationId xmlns:a16="http://schemas.microsoft.com/office/drawing/2014/main" id="{5BE49FDB-20DA-DCC2-94A1-7664C87BEF0F}"/>
              </a:ext>
            </a:extLst>
          </p:cNvPr>
          <p:cNvSpPr/>
          <p:nvPr/>
        </p:nvSpPr>
        <p:spPr>
          <a:xfrm>
            <a:off x="5164131" y="2841988"/>
            <a:ext cx="3615907" cy="1436235"/>
          </a:xfrm>
          <a:custGeom>
            <a:avLst/>
            <a:gdLst/>
            <a:ahLst/>
            <a:cxnLst/>
            <a:rect l="l" t="t" r="r" b="b"/>
            <a:pathLst>
              <a:path w="30688" h="19477" extrusionOk="0">
                <a:moveTo>
                  <a:pt x="2471" y="0"/>
                </a:moveTo>
                <a:cubicBezTo>
                  <a:pt x="1109" y="0"/>
                  <a:pt x="0" y="1109"/>
                  <a:pt x="0" y="2470"/>
                </a:cubicBezTo>
                <a:lnTo>
                  <a:pt x="0" y="17006"/>
                </a:lnTo>
                <a:cubicBezTo>
                  <a:pt x="0" y="18368"/>
                  <a:pt x="1109" y="19476"/>
                  <a:pt x="2471" y="19476"/>
                </a:cubicBezTo>
                <a:lnTo>
                  <a:pt x="28218" y="19476"/>
                </a:lnTo>
                <a:cubicBezTo>
                  <a:pt x="29579" y="19476"/>
                  <a:pt x="30688" y="18368"/>
                  <a:pt x="30688" y="17006"/>
                </a:cubicBezTo>
                <a:lnTo>
                  <a:pt x="30688" y="2470"/>
                </a:lnTo>
                <a:cubicBezTo>
                  <a:pt x="30688" y="1109"/>
                  <a:pt x="29579" y="0"/>
                  <a:pt x="28218"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80;p29">
            <a:extLst>
              <a:ext uri="{FF2B5EF4-FFF2-40B4-BE49-F238E27FC236}">
                <a16:creationId xmlns:a16="http://schemas.microsoft.com/office/drawing/2014/main" id="{54E92FCF-9E40-A2A0-E402-3E6DFA1EEC95}"/>
              </a:ext>
            </a:extLst>
          </p:cNvPr>
          <p:cNvSpPr txBox="1"/>
          <p:nvPr/>
        </p:nvSpPr>
        <p:spPr>
          <a:xfrm>
            <a:off x="5247547" y="2948049"/>
            <a:ext cx="3374634" cy="1250658"/>
          </a:xfrm>
          <a:prstGeom prst="rect">
            <a:avLst/>
          </a:prstGeom>
          <a:noFill/>
          <a:ln>
            <a:noFill/>
          </a:ln>
        </p:spPr>
        <p:txBody>
          <a:bodyPr spcFirstLastPara="1" wrap="square" lIns="91425" tIns="91425" rIns="91425" bIns="91425" anchor="ctr" anchorCtr="0">
            <a:noAutofit/>
          </a:bodyPr>
          <a:lstStyle/>
          <a:p>
            <a:pPr algn="just"/>
            <a:r>
              <a:rPr lang="vi-VN" dirty="0">
                <a:latin typeface="+mj-lt"/>
                <a:ea typeface="Fira Sans"/>
                <a:cs typeface="Fira Sans"/>
                <a:sym typeface="Fira Sans"/>
              </a:rPr>
              <a:t>Là người có quyền tương tác với hệ thống, có quyền điều khiển, kiểm soát các hoạt động của hệ thống. Với các chức năng quản lý Thông tin tài khoản, quản lý các thông tin về sản </a:t>
            </a:r>
            <a:r>
              <a:rPr lang="vi-VN">
                <a:latin typeface="+mj-lt"/>
                <a:ea typeface="Fira Sans"/>
                <a:cs typeface="Fira Sans"/>
                <a:sym typeface="Fira Sans"/>
              </a:rPr>
              <a:t>phẩm,…</a:t>
            </a:r>
            <a:endParaRPr lang="vi-VN" dirty="0">
              <a:latin typeface="+mj-lt"/>
              <a:ea typeface="Fira Sans"/>
              <a:cs typeface="Fira Sans"/>
              <a:sym typeface="Fira Sans"/>
            </a:endParaRPr>
          </a:p>
          <a:p>
            <a:pPr marL="0" lvl="0" indent="0" algn="just" rtl="0">
              <a:spcBef>
                <a:spcPts val="0"/>
              </a:spcBef>
              <a:spcAft>
                <a:spcPts val="0"/>
              </a:spcAft>
              <a:buNone/>
            </a:pPr>
            <a:endParaRPr dirty="0">
              <a:latin typeface="+mj-lt"/>
              <a:ea typeface="Fira Sans"/>
              <a:cs typeface="Fira Sans"/>
              <a:sym typeface="Fira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34"/>
                                        </p:tgtEl>
                                        <p:attrNameLst>
                                          <p:attrName>style.visibility</p:attrName>
                                        </p:attrNameLst>
                                      </p:cBhvr>
                                      <p:to>
                                        <p:strVal val="visible"/>
                                      </p:to>
                                    </p:set>
                                    <p:animEffect transition="in" filter="fade">
                                      <p:cBhvr>
                                        <p:cTn id="7" dur="500"/>
                                        <p:tgtEl>
                                          <p:spTgt spid="243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40"/>
                                        </p:tgtEl>
                                        <p:attrNameLst>
                                          <p:attrName>style.visibility</p:attrName>
                                        </p:attrNameLst>
                                      </p:cBhvr>
                                      <p:to>
                                        <p:strVal val="visible"/>
                                      </p:to>
                                    </p:set>
                                    <p:animEffect transition="in" filter="fade">
                                      <p:cBhvr>
                                        <p:cTn id="13" dur="500"/>
                                        <p:tgtEl>
                                          <p:spTgt spid="244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73"/>
                                        </p:tgtEl>
                                        <p:attrNameLst>
                                          <p:attrName>style.visibility</p:attrName>
                                        </p:attrNameLst>
                                      </p:cBhvr>
                                      <p:to>
                                        <p:strVal val="visible"/>
                                      </p:to>
                                    </p:set>
                                    <p:animEffect transition="in" filter="fade">
                                      <p:cBhvr>
                                        <p:cTn id="16" dur="500"/>
                                        <p:tgtEl>
                                          <p:spTgt spid="257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77"/>
                                        </p:tgtEl>
                                        <p:attrNameLst>
                                          <p:attrName>style.visibility</p:attrName>
                                        </p:attrNameLst>
                                      </p:cBhvr>
                                      <p:to>
                                        <p:strVal val="visible"/>
                                      </p:to>
                                    </p:set>
                                    <p:animEffect transition="in" filter="fade">
                                      <p:cBhvr>
                                        <p:cTn id="19" dur="500"/>
                                        <p:tgtEl>
                                          <p:spTgt spid="2577"/>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par>
                                <p:cTn id="38" presetID="10" presetClass="entr" presetSubtype="0" fill="hold" nodeType="withEffect">
                                  <p:stCondLst>
                                    <p:cond delay="0"/>
                                  </p:stCondLst>
                                  <p:childTnLst>
                                    <p:set>
                                      <p:cBhvr>
                                        <p:cTn id="39" dur="1" fill="hold">
                                          <p:stCondLst>
                                            <p:cond delay="0"/>
                                          </p:stCondLst>
                                        </p:cTn>
                                        <p:tgtEl>
                                          <p:spTgt spid="2535"/>
                                        </p:tgtEl>
                                        <p:attrNameLst>
                                          <p:attrName>style.visibility</p:attrName>
                                        </p:attrNameLst>
                                      </p:cBhvr>
                                      <p:to>
                                        <p:strVal val="visible"/>
                                      </p:to>
                                    </p:set>
                                    <p:animEffect transition="in" filter="fade">
                                      <p:cBhvr>
                                        <p:cTn id="40" dur="500"/>
                                        <p:tgtEl>
                                          <p:spTgt spid="253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572"/>
                                        </p:tgtEl>
                                        <p:attrNameLst>
                                          <p:attrName>style.visibility</p:attrName>
                                        </p:attrNameLst>
                                      </p:cBhvr>
                                      <p:to>
                                        <p:strVal val="visible"/>
                                      </p:to>
                                    </p:set>
                                    <p:animEffect transition="in" filter="fade">
                                      <p:cBhvr>
                                        <p:cTn id="43" dur="500"/>
                                        <p:tgtEl>
                                          <p:spTgt spid="257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0" grpId="0" animBg="1"/>
      <p:bldP spid="2572" grpId="0"/>
      <p:bldP spid="2573" grpId="0"/>
      <p:bldP spid="2577" grpId="0"/>
      <p:bldP spid="6" grpId="0" animBg="1"/>
      <p:bldP spid="10" grpId="0" animBg="1"/>
      <p:bldP spid="13" grpId="0" animBg="1"/>
      <p:bldP spid="21" grpId="0"/>
      <p:bldP spid="22" grpId="0" animBg="1"/>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572;p29">
            <a:extLst>
              <a:ext uri="{FF2B5EF4-FFF2-40B4-BE49-F238E27FC236}">
                <a16:creationId xmlns:a16="http://schemas.microsoft.com/office/drawing/2014/main" id="{A69F472D-47FD-85C1-25E2-592C62AADC1C}"/>
              </a:ext>
            </a:extLst>
          </p:cNvPr>
          <p:cNvSpPr txBox="1"/>
          <p:nvPr/>
        </p:nvSpPr>
        <p:spPr>
          <a:xfrm>
            <a:off x="227063" y="384505"/>
            <a:ext cx="3151930" cy="402300"/>
          </a:xfrm>
          <a:prstGeom prst="rect">
            <a:avLst/>
          </a:prstGeom>
          <a:noFill/>
          <a:ln>
            <a:noFill/>
          </a:ln>
        </p:spPr>
        <p:txBody>
          <a:bodyPr spcFirstLastPara="1" wrap="square" lIns="91425" tIns="91425" rIns="91425" bIns="91425" anchor="ctr" anchorCtr="0">
            <a:noAutofit/>
          </a:bodyPr>
          <a:lstStyle/>
          <a:p>
            <a:r>
              <a:rPr lang="vi-VN" sz="2400">
                <a:latin typeface="Fira Sans Medium"/>
                <a:ea typeface="Fira Sans Medium"/>
                <a:cs typeface="Fira Sans Medium"/>
                <a:sym typeface="Fira Sans Medium"/>
              </a:rPr>
              <a:t>SƠ ĐỒ CÁC USECASE TỔNG QUÁT</a:t>
            </a:r>
            <a:endParaRPr lang="vi-VN" sz="2400" dirty="0">
              <a:latin typeface="Fira Sans Medium"/>
              <a:ea typeface="Fira Sans Medium"/>
              <a:cs typeface="Fira Sans Medium"/>
              <a:sym typeface="Fira Sans Medium"/>
            </a:endParaRPr>
          </a:p>
        </p:txBody>
      </p:sp>
      <p:pic>
        <p:nvPicPr>
          <p:cNvPr id="3" name="Picture 2">
            <a:extLst>
              <a:ext uri="{FF2B5EF4-FFF2-40B4-BE49-F238E27FC236}">
                <a16:creationId xmlns:a16="http://schemas.microsoft.com/office/drawing/2014/main" id="{79E5AF5B-B998-565D-6A3D-5E935C98A224}"/>
              </a:ext>
            </a:extLst>
          </p:cNvPr>
          <p:cNvPicPr>
            <a:picLocks noChangeAspect="1"/>
          </p:cNvPicPr>
          <p:nvPr/>
        </p:nvPicPr>
        <p:blipFill rotWithShape="1">
          <a:blip r:embed="rId2">
            <a:extLst>
              <a:ext uri="{28A0092B-C50C-407E-A947-70E740481C1C}">
                <a14:useLocalDpi xmlns:a14="http://schemas.microsoft.com/office/drawing/2010/main" val="0"/>
              </a:ext>
            </a:extLst>
          </a:blip>
          <a:srcRect l="3140" t="3173" r="24479" b="24221"/>
          <a:stretch/>
        </p:blipFill>
        <p:spPr bwMode="auto">
          <a:xfrm>
            <a:off x="3812808" y="305288"/>
            <a:ext cx="4037649" cy="453292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99078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47"/>
        <p:cNvGrpSpPr/>
        <p:nvPr/>
      </p:nvGrpSpPr>
      <p:grpSpPr>
        <a:xfrm>
          <a:off x="0" y="0"/>
          <a:ext cx="0" cy="0"/>
          <a:chOff x="0" y="0"/>
          <a:chExt cx="0" cy="0"/>
        </a:xfrm>
      </p:grpSpPr>
      <p:sp>
        <p:nvSpPr>
          <p:cNvPr id="3148" name="Google Shape;3148;p35"/>
          <p:cNvSpPr txBox="1"/>
          <p:nvPr/>
        </p:nvSpPr>
        <p:spPr>
          <a:xfrm>
            <a:off x="807336" y="361131"/>
            <a:ext cx="77235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500" dirty="0">
                <a:latin typeface="Fira Sans Medium"/>
                <a:ea typeface="Fira Sans Medium"/>
                <a:cs typeface="Fira Sans Medium"/>
                <a:sym typeface="Fira Sans Medium"/>
              </a:rPr>
              <a:t>PHẦN 04: QUY TRÌNH MUA HÀNG</a:t>
            </a:r>
            <a:endParaRPr sz="2500" dirty="0">
              <a:latin typeface="Fira Sans Medium"/>
              <a:ea typeface="Fira Sans Medium"/>
              <a:cs typeface="Fira Sans Medium"/>
              <a:sym typeface="Fira Sans Medium"/>
            </a:endParaRPr>
          </a:p>
        </p:txBody>
      </p:sp>
      <p:grpSp>
        <p:nvGrpSpPr>
          <p:cNvPr id="3178" name="Google Shape;3178;p35"/>
          <p:cNvGrpSpPr/>
          <p:nvPr/>
        </p:nvGrpSpPr>
        <p:grpSpPr>
          <a:xfrm>
            <a:off x="1724293" y="2989461"/>
            <a:ext cx="966112" cy="1013441"/>
            <a:chOff x="1975138" y="3078709"/>
            <a:chExt cx="1364303" cy="1294831"/>
          </a:xfrm>
        </p:grpSpPr>
        <p:sp>
          <p:nvSpPr>
            <p:cNvPr id="3186" name="Google Shape;3186;p35"/>
            <p:cNvSpPr/>
            <p:nvPr/>
          </p:nvSpPr>
          <p:spPr>
            <a:xfrm>
              <a:off x="2209879" y="4270330"/>
              <a:ext cx="752720" cy="103210"/>
            </a:xfrm>
            <a:custGeom>
              <a:avLst/>
              <a:gdLst/>
              <a:ahLst/>
              <a:cxnLst/>
              <a:rect l="l" t="t" r="r" b="b"/>
              <a:pathLst>
                <a:path w="22645" h="3105" extrusionOk="0">
                  <a:moveTo>
                    <a:pt x="1552" y="1"/>
                  </a:moveTo>
                  <a:cubicBezTo>
                    <a:pt x="697" y="1"/>
                    <a:pt x="1" y="697"/>
                    <a:pt x="1" y="1552"/>
                  </a:cubicBezTo>
                  <a:cubicBezTo>
                    <a:pt x="1" y="2408"/>
                    <a:pt x="697" y="3104"/>
                    <a:pt x="1552" y="3104"/>
                  </a:cubicBezTo>
                  <a:lnTo>
                    <a:pt x="21092" y="3104"/>
                  </a:lnTo>
                  <a:cubicBezTo>
                    <a:pt x="21947" y="3104"/>
                    <a:pt x="22644" y="2408"/>
                    <a:pt x="22644" y="1552"/>
                  </a:cubicBezTo>
                  <a:cubicBezTo>
                    <a:pt x="22644" y="697"/>
                    <a:pt x="21947" y="1"/>
                    <a:pt x="21092"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35"/>
            <p:cNvSpPr/>
            <p:nvPr/>
          </p:nvSpPr>
          <p:spPr>
            <a:xfrm>
              <a:off x="2195154" y="3591369"/>
              <a:ext cx="895851" cy="503187"/>
            </a:xfrm>
            <a:custGeom>
              <a:avLst/>
              <a:gdLst/>
              <a:ahLst/>
              <a:cxnLst/>
              <a:rect l="l" t="t" r="r" b="b"/>
              <a:pathLst>
                <a:path w="26951" h="15138" extrusionOk="0">
                  <a:moveTo>
                    <a:pt x="0" y="0"/>
                  </a:moveTo>
                  <a:lnTo>
                    <a:pt x="1394" y="15138"/>
                  </a:lnTo>
                  <a:lnTo>
                    <a:pt x="21314" y="15138"/>
                  </a:lnTo>
                  <a:lnTo>
                    <a:pt x="26951"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35"/>
            <p:cNvSpPr/>
            <p:nvPr/>
          </p:nvSpPr>
          <p:spPr>
            <a:xfrm>
              <a:off x="2096199" y="3544002"/>
              <a:ext cx="1062184" cy="95798"/>
            </a:xfrm>
            <a:custGeom>
              <a:avLst/>
              <a:gdLst/>
              <a:ahLst/>
              <a:cxnLst/>
              <a:rect l="l" t="t" r="r" b="b"/>
              <a:pathLst>
                <a:path w="31955" h="2882" extrusionOk="0">
                  <a:moveTo>
                    <a:pt x="1426" y="0"/>
                  </a:moveTo>
                  <a:cubicBezTo>
                    <a:pt x="634" y="0"/>
                    <a:pt x="0" y="634"/>
                    <a:pt x="0" y="1425"/>
                  </a:cubicBezTo>
                  <a:cubicBezTo>
                    <a:pt x="0" y="2217"/>
                    <a:pt x="634" y="2882"/>
                    <a:pt x="1426" y="2882"/>
                  </a:cubicBezTo>
                  <a:lnTo>
                    <a:pt x="30498" y="2882"/>
                  </a:lnTo>
                  <a:cubicBezTo>
                    <a:pt x="31321" y="2882"/>
                    <a:pt x="31955" y="2217"/>
                    <a:pt x="31955" y="1425"/>
                  </a:cubicBezTo>
                  <a:cubicBezTo>
                    <a:pt x="31955" y="634"/>
                    <a:pt x="31321" y="0"/>
                    <a:pt x="30498"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35"/>
            <p:cNvSpPr/>
            <p:nvPr/>
          </p:nvSpPr>
          <p:spPr>
            <a:xfrm>
              <a:off x="2213037" y="3549554"/>
              <a:ext cx="916925" cy="608192"/>
            </a:xfrm>
            <a:custGeom>
              <a:avLst/>
              <a:gdLst/>
              <a:ahLst/>
              <a:cxnLst/>
              <a:rect l="l" t="t" r="r" b="b"/>
              <a:pathLst>
                <a:path w="27585" h="18297" extrusionOk="0">
                  <a:moveTo>
                    <a:pt x="26262" y="0"/>
                  </a:moveTo>
                  <a:cubicBezTo>
                    <a:pt x="25749" y="0"/>
                    <a:pt x="25267" y="305"/>
                    <a:pt x="25114" y="815"/>
                  </a:cubicBezTo>
                  <a:lnTo>
                    <a:pt x="20079" y="15889"/>
                  </a:lnTo>
                  <a:lnTo>
                    <a:pt x="1204" y="15889"/>
                  </a:lnTo>
                  <a:cubicBezTo>
                    <a:pt x="539" y="15889"/>
                    <a:pt x="1" y="16428"/>
                    <a:pt x="1" y="17093"/>
                  </a:cubicBezTo>
                  <a:cubicBezTo>
                    <a:pt x="1" y="17758"/>
                    <a:pt x="539" y="18296"/>
                    <a:pt x="1204" y="18296"/>
                  </a:cubicBezTo>
                  <a:lnTo>
                    <a:pt x="20934" y="18296"/>
                  </a:lnTo>
                  <a:cubicBezTo>
                    <a:pt x="21472" y="18296"/>
                    <a:pt x="21916" y="17979"/>
                    <a:pt x="22106" y="17473"/>
                  </a:cubicBezTo>
                  <a:lnTo>
                    <a:pt x="27394" y="1575"/>
                  </a:lnTo>
                  <a:cubicBezTo>
                    <a:pt x="27584" y="942"/>
                    <a:pt x="27268" y="277"/>
                    <a:pt x="26634" y="55"/>
                  </a:cubicBezTo>
                  <a:cubicBezTo>
                    <a:pt x="26511" y="18"/>
                    <a:pt x="26385" y="0"/>
                    <a:pt x="2626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35"/>
            <p:cNvSpPr/>
            <p:nvPr/>
          </p:nvSpPr>
          <p:spPr>
            <a:xfrm>
              <a:off x="2989922" y="3401835"/>
              <a:ext cx="349519" cy="273765"/>
            </a:xfrm>
            <a:custGeom>
              <a:avLst/>
              <a:gdLst/>
              <a:ahLst/>
              <a:cxnLst/>
              <a:rect l="l" t="t" r="r" b="b"/>
              <a:pathLst>
                <a:path w="10515" h="8236" extrusionOk="0">
                  <a:moveTo>
                    <a:pt x="8076" y="1"/>
                  </a:moveTo>
                  <a:cubicBezTo>
                    <a:pt x="7650" y="1"/>
                    <a:pt x="7220" y="125"/>
                    <a:pt x="6841" y="382"/>
                  </a:cubicBezTo>
                  <a:lnTo>
                    <a:pt x="1204" y="4340"/>
                  </a:lnTo>
                  <a:cubicBezTo>
                    <a:pt x="222" y="5037"/>
                    <a:pt x="0" y="6367"/>
                    <a:pt x="666" y="7317"/>
                  </a:cubicBezTo>
                  <a:cubicBezTo>
                    <a:pt x="1077" y="7919"/>
                    <a:pt x="1742" y="8236"/>
                    <a:pt x="2407" y="8236"/>
                  </a:cubicBezTo>
                  <a:cubicBezTo>
                    <a:pt x="2851" y="8236"/>
                    <a:pt x="3262" y="8109"/>
                    <a:pt x="3642" y="7856"/>
                  </a:cubicBezTo>
                  <a:lnTo>
                    <a:pt x="9311" y="3897"/>
                  </a:lnTo>
                  <a:cubicBezTo>
                    <a:pt x="10261" y="3232"/>
                    <a:pt x="10515" y="1902"/>
                    <a:pt x="9850" y="920"/>
                  </a:cubicBezTo>
                  <a:cubicBezTo>
                    <a:pt x="9422" y="317"/>
                    <a:pt x="8754" y="1"/>
                    <a:pt x="807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35"/>
            <p:cNvSpPr/>
            <p:nvPr/>
          </p:nvSpPr>
          <p:spPr>
            <a:xfrm>
              <a:off x="3029910" y="3562949"/>
              <a:ext cx="77948" cy="77915"/>
            </a:xfrm>
            <a:custGeom>
              <a:avLst/>
              <a:gdLst/>
              <a:ahLst/>
              <a:cxnLst/>
              <a:rect l="l" t="t" r="r" b="b"/>
              <a:pathLst>
                <a:path w="2345" h="2344" extrusionOk="0">
                  <a:moveTo>
                    <a:pt x="1173" y="0"/>
                  </a:moveTo>
                  <a:cubicBezTo>
                    <a:pt x="539" y="0"/>
                    <a:pt x="1" y="539"/>
                    <a:pt x="1" y="1172"/>
                  </a:cubicBezTo>
                  <a:cubicBezTo>
                    <a:pt x="1" y="1805"/>
                    <a:pt x="539" y="2344"/>
                    <a:pt x="1173" y="2344"/>
                  </a:cubicBezTo>
                  <a:cubicBezTo>
                    <a:pt x="1806" y="2344"/>
                    <a:pt x="2344" y="1805"/>
                    <a:pt x="2344" y="1172"/>
                  </a:cubicBezTo>
                  <a:cubicBezTo>
                    <a:pt x="2344" y="539"/>
                    <a:pt x="1806" y="0"/>
                    <a:pt x="1173"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35"/>
            <p:cNvSpPr/>
            <p:nvPr/>
          </p:nvSpPr>
          <p:spPr>
            <a:xfrm>
              <a:off x="2306741" y="3705050"/>
              <a:ext cx="527419" cy="295836"/>
            </a:xfrm>
            <a:custGeom>
              <a:avLst/>
              <a:gdLst/>
              <a:ahLst/>
              <a:cxnLst/>
              <a:rect l="l" t="t" r="r" b="b"/>
              <a:pathLst>
                <a:path w="15867" h="8900" extrusionOk="0">
                  <a:moveTo>
                    <a:pt x="950" y="0"/>
                  </a:moveTo>
                  <a:cubicBezTo>
                    <a:pt x="412" y="0"/>
                    <a:pt x="0" y="412"/>
                    <a:pt x="0" y="951"/>
                  </a:cubicBezTo>
                  <a:lnTo>
                    <a:pt x="0" y="7918"/>
                  </a:lnTo>
                  <a:cubicBezTo>
                    <a:pt x="0" y="8456"/>
                    <a:pt x="412" y="8899"/>
                    <a:pt x="950" y="8899"/>
                  </a:cubicBezTo>
                  <a:cubicBezTo>
                    <a:pt x="1489" y="8899"/>
                    <a:pt x="1900" y="8456"/>
                    <a:pt x="1900" y="7918"/>
                  </a:cubicBezTo>
                  <a:lnTo>
                    <a:pt x="1900" y="951"/>
                  </a:lnTo>
                  <a:cubicBezTo>
                    <a:pt x="1900" y="412"/>
                    <a:pt x="1489" y="0"/>
                    <a:pt x="950" y="0"/>
                  </a:cubicBezTo>
                  <a:close/>
                  <a:moveTo>
                    <a:pt x="5447" y="0"/>
                  </a:moveTo>
                  <a:cubicBezTo>
                    <a:pt x="4909" y="0"/>
                    <a:pt x="4497" y="412"/>
                    <a:pt x="4497" y="951"/>
                  </a:cubicBezTo>
                  <a:lnTo>
                    <a:pt x="4497" y="7918"/>
                  </a:lnTo>
                  <a:cubicBezTo>
                    <a:pt x="4497" y="8456"/>
                    <a:pt x="4909" y="8899"/>
                    <a:pt x="5447" y="8899"/>
                  </a:cubicBezTo>
                  <a:cubicBezTo>
                    <a:pt x="5986" y="8899"/>
                    <a:pt x="6397" y="8456"/>
                    <a:pt x="6397" y="7918"/>
                  </a:cubicBezTo>
                  <a:lnTo>
                    <a:pt x="6397" y="951"/>
                  </a:lnTo>
                  <a:cubicBezTo>
                    <a:pt x="6397" y="412"/>
                    <a:pt x="5954" y="0"/>
                    <a:pt x="5447" y="0"/>
                  </a:cubicBezTo>
                  <a:close/>
                  <a:moveTo>
                    <a:pt x="10293" y="0"/>
                  </a:moveTo>
                  <a:cubicBezTo>
                    <a:pt x="9754" y="0"/>
                    <a:pt x="9343" y="412"/>
                    <a:pt x="9343" y="951"/>
                  </a:cubicBezTo>
                  <a:lnTo>
                    <a:pt x="9343" y="7918"/>
                  </a:lnTo>
                  <a:cubicBezTo>
                    <a:pt x="9343" y="8456"/>
                    <a:pt x="9786" y="8899"/>
                    <a:pt x="10293" y="8899"/>
                  </a:cubicBezTo>
                  <a:cubicBezTo>
                    <a:pt x="10831" y="8899"/>
                    <a:pt x="11243" y="8456"/>
                    <a:pt x="11243" y="7918"/>
                  </a:cubicBezTo>
                  <a:lnTo>
                    <a:pt x="11243" y="951"/>
                  </a:lnTo>
                  <a:cubicBezTo>
                    <a:pt x="11243" y="412"/>
                    <a:pt x="10831" y="0"/>
                    <a:pt x="10293" y="0"/>
                  </a:cubicBezTo>
                  <a:close/>
                  <a:moveTo>
                    <a:pt x="14916" y="0"/>
                  </a:moveTo>
                  <a:cubicBezTo>
                    <a:pt x="14378" y="0"/>
                    <a:pt x="13966" y="412"/>
                    <a:pt x="13966" y="951"/>
                  </a:cubicBezTo>
                  <a:lnTo>
                    <a:pt x="13966" y="7918"/>
                  </a:lnTo>
                  <a:cubicBezTo>
                    <a:pt x="13966" y="8456"/>
                    <a:pt x="14378" y="8899"/>
                    <a:pt x="14916" y="8899"/>
                  </a:cubicBezTo>
                  <a:cubicBezTo>
                    <a:pt x="15423" y="8899"/>
                    <a:pt x="15866" y="8456"/>
                    <a:pt x="15866" y="7918"/>
                  </a:cubicBezTo>
                  <a:lnTo>
                    <a:pt x="15866" y="951"/>
                  </a:lnTo>
                  <a:cubicBezTo>
                    <a:pt x="15866" y="412"/>
                    <a:pt x="15423" y="0"/>
                    <a:pt x="149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35"/>
            <p:cNvSpPr/>
            <p:nvPr/>
          </p:nvSpPr>
          <p:spPr>
            <a:xfrm>
              <a:off x="2257246" y="4155585"/>
              <a:ext cx="180061" cy="180061"/>
            </a:xfrm>
            <a:custGeom>
              <a:avLst/>
              <a:gdLst/>
              <a:ahLst/>
              <a:cxnLst/>
              <a:rect l="l" t="t" r="r" b="b"/>
              <a:pathLst>
                <a:path w="5417" h="5417" extrusionOk="0">
                  <a:moveTo>
                    <a:pt x="2724" y="1"/>
                  </a:moveTo>
                  <a:cubicBezTo>
                    <a:pt x="1236" y="1"/>
                    <a:pt x="1" y="1204"/>
                    <a:pt x="1" y="2693"/>
                  </a:cubicBezTo>
                  <a:cubicBezTo>
                    <a:pt x="1" y="4213"/>
                    <a:pt x="1236" y="5416"/>
                    <a:pt x="2724" y="5416"/>
                  </a:cubicBezTo>
                  <a:cubicBezTo>
                    <a:pt x="4213" y="5416"/>
                    <a:pt x="5416" y="4213"/>
                    <a:pt x="5416" y="2693"/>
                  </a:cubicBezTo>
                  <a:cubicBezTo>
                    <a:pt x="5416" y="1204"/>
                    <a:pt x="4213" y="1"/>
                    <a:pt x="272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35"/>
            <p:cNvSpPr/>
            <p:nvPr/>
          </p:nvSpPr>
          <p:spPr>
            <a:xfrm>
              <a:off x="2290952" y="4188227"/>
              <a:ext cx="113714" cy="114778"/>
            </a:xfrm>
            <a:custGeom>
              <a:avLst/>
              <a:gdLst/>
              <a:ahLst/>
              <a:cxnLst/>
              <a:rect l="l" t="t" r="r" b="b"/>
              <a:pathLst>
                <a:path w="3421" h="3453" extrusionOk="0">
                  <a:moveTo>
                    <a:pt x="1710" y="0"/>
                  </a:moveTo>
                  <a:cubicBezTo>
                    <a:pt x="760" y="0"/>
                    <a:pt x="0" y="761"/>
                    <a:pt x="0" y="1711"/>
                  </a:cubicBezTo>
                  <a:cubicBezTo>
                    <a:pt x="0" y="2661"/>
                    <a:pt x="760" y="3452"/>
                    <a:pt x="1710" y="3452"/>
                  </a:cubicBezTo>
                  <a:cubicBezTo>
                    <a:pt x="2660" y="3452"/>
                    <a:pt x="3420" y="2661"/>
                    <a:pt x="3420" y="1711"/>
                  </a:cubicBezTo>
                  <a:cubicBezTo>
                    <a:pt x="3420" y="761"/>
                    <a:pt x="2660" y="0"/>
                    <a:pt x="171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35"/>
            <p:cNvSpPr/>
            <p:nvPr/>
          </p:nvSpPr>
          <p:spPr>
            <a:xfrm>
              <a:off x="2739393" y="4155585"/>
              <a:ext cx="180028" cy="180061"/>
            </a:xfrm>
            <a:custGeom>
              <a:avLst/>
              <a:gdLst/>
              <a:ahLst/>
              <a:cxnLst/>
              <a:rect l="l" t="t" r="r" b="b"/>
              <a:pathLst>
                <a:path w="5416" h="5417" extrusionOk="0">
                  <a:moveTo>
                    <a:pt x="2692" y="1"/>
                  </a:moveTo>
                  <a:cubicBezTo>
                    <a:pt x="1204" y="1"/>
                    <a:pt x="0" y="1204"/>
                    <a:pt x="0" y="2693"/>
                  </a:cubicBezTo>
                  <a:cubicBezTo>
                    <a:pt x="0" y="4213"/>
                    <a:pt x="1204" y="5416"/>
                    <a:pt x="2692" y="5416"/>
                  </a:cubicBezTo>
                  <a:cubicBezTo>
                    <a:pt x="4181" y="5416"/>
                    <a:pt x="5416" y="4213"/>
                    <a:pt x="5416" y="2693"/>
                  </a:cubicBezTo>
                  <a:cubicBezTo>
                    <a:pt x="5416" y="1204"/>
                    <a:pt x="4181" y="1"/>
                    <a:pt x="2692"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35"/>
            <p:cNvSpPr/>
            <p:nvPr/>
          </p:nvSpPr>
          <p:spPr>
            <a:xfrm>
              <a:off x="2772001" y="4188227"/>
              <a:ext cx="114778" cy="114778"/>
            </a:xfrm>
            <a:custGeom>
              <a:avLst/>
              <a:gdLst/>
              <a:ahLst/>
              <a:cxnLst/>
              <a:rect l="l" t="t" r="r" b="b"/>
              <a:pathLst>
                <a:path w="3453" h="3453" extrusionOk="0">
                  <a:moveTo>
                    <a:pt x="1711" y="0"/>
                  </a:moveTo>
                  <a:cubicBezTo>
                    <a:pt x="761" y="0"/>
                    <a:pt x="1" y="761"/>
                    <a:pt x="1" y="1711"/>
                  </a:cubicBezTo>
                  <a:cubicBezTo>
                    <a:pt x="1" y="2661"/>
                    <a:pt x="761" y="3452"/>
                    <a:pt x="1711" y="3452"/>
                  </a:cubicBezTo>
                  <a:cubicBezTo>
                    <a:pt x="2661" y="3452"/>
                    <a:pt x="3453" y="2661"/>
                    <a:pt x="3453" y="1711"/>
                  </a:cubicBezTo>
                  <a:cubicBezTo>
                    <a:pt x="3453" y="761"/>
                    <a:pt x="2661" y="0"/>
                    <a:pt x="171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35"/>
            <p:cNvSpPr/>
            <p:nvPr/>
          </p:nvSpPr>
          <p:spPr>
            <a:xfrm>
              <a:off x="2004622" y="3191359"/>
              <a:ext cx="11601" cy="256879"/>
            </a:xfrm>
            <a:custGeom>
              <a:avLst/>
              <a:gdLst/>
              <a:ahLst/>
              <a:cxnLst/>
              <a:rect l="l" t="t" r="r" b="b"/>
              <a:pathLst>
                <a:path w="349" h="7728" extrusionOk="0">
                  <a:moveTo>
                    <a:pt x="0" y="0"/>
                  </a:moveTo>
                  <a:lnTo>
                    <a:pt x="0" y="7727"/>
                  </a:lnTo>
                  <a:lnTo>
                    <a:pt x="349" y="7727"/>
                  </a:lnTo>
                  <a:lnTo>
                    <a:pt x="349"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35"/>
            <p:cNvSpPr/>
            <p:nvPr/>
          </p:nvSpPr>
          <p:spPr>
            <a:xfrm>
              <a:off x="3055173" y="3089246"/>
              <a:ext cx="11634" cy="255815"/>
            </a:xfrm>
            <a:custGeom>
              <a:avLst/>
              <a:gdLst/>
              <a:ahLst/>
              <a:cxnLst/>
              <a:rect l="l" t="t" r="r" b="b"/>
              <a:pathLst>
                <a:path w="350" h="7696" extrusionOk="0">
                  <a:moveTo>
                    <a:pt x="1" y="0"/>
                  </a:moveTo>
                  <a:lnTo>
                    <a:pt x="1" y="7696"/>
                  </a:lnTo>
                  <a:lnTo>
                    <a:pt x="349" y="7696"/>
                  </a:lnTo>
                  <a:lnTo>
                    <a:pt x="349"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35"/>
            <p:cNvSpPr/>
            <p:nvPr/>
          </p:nvSpPr>
          <p:spPr>
            <a:xfrm>
              <a:off x="1975138" y="3078709"/>
              <a:ext cx="64253" cy="64253"/>
            </a:xfrm>
            <a:custGeom>
              <a:avLst/>
              <a:gdLst/>
              <a:ahLst/>
              <a:cxnLst/>
              <a:rect l="l" t="t" r="r" b="b"/>
              <a:pathLst>
                <a:path w="1933" h="1933" extrusionOk="0">
                  <a:moveTo>
                    <a:pt x="982" y="0"/>
                  </a:moveTo>
                  <a:cubicBezTo>
                    <a:pt x="444" y="0"/>
                    <a:pt x="0" y="412"/>
                    <a:pt x="0" y="951"/>
                  </a:cubicBezTo>
                  <a:cubicBezTo>
                    <a:pt x="0" y="1489"/>
                    <a:pt x="444" y="1932"/>
                    <a:pt x="982" y="1932"/>
                  </a:cubicBezTo>
                  <a:cubicBezTo>
                    <a:pt x="1521" y="1932"/>
                    <a:pt x="1932" y="1489"/>
                    <a:pt x="1932" y="951"/>
                  </a:cubicBezTo>
                  <a:cubicBezTo>
                    <a:pt x="1932" y="412"/>
                    <a:pt x="1521" y="0"/>
                    <a:pt x="982"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03" name="Google Shape;3203;p35"/>
          <p:cNvSpPr/>
          <p:nvPr/>
        </p:nvSpPr>
        <p:spPr>
          <a:xfrm>
            <a:off x="1449848" y="1783678"/>
            <a:ext cx="230572" cy="2179081"/>
          </a:xfrm>
          <a:custGeom>
            <a:avLst/>
            <a:gdLst/>
            <a:ahLst/>
            <a:cxnLst/>
            <a:rect l="l" t="t" r="r" b="b"/>
            <a:pathLst>
              <a:path w="18623" h="65556" extrusionOk="0">
                <a:moveTo>
                  <a:pt x="14125" y="1"/>
                </a:moveTo>
                <a:lnTo>
                  <a:pt x="14157" y="222"/>
                </a:lnTo>
                <a:lnTo>
                  <a:pt x="14853" y="222"/>
                </a:lnTo>
                <a:lnTo>
                  <a:pt x="14853" y="1"/>
                </a:lnTo>
                <a:close/>
                <a:moveTo>
                  <a:pt x="16025" y="1"/>
                </a:moveTo>
                <a:lnTo>
                  <a:pt x="16025" y="222"/>
                </a:lnTo>
                <a:lnTo>
                  <a:pt x="16754" y="222"/>
                </a:lnTo>
                <a:lnTo>
                  <a:pt x="16754" y="1"/>
                </a:lnTo>
                <a:close/>
                <a:moveTo>
                  <a:pt x="17925" y="1"/>
                </a:moveTo>
                <a:lnTo>
                  <a:pt x="17925" y="222"/>
                </a:lnTo>
                <a:lnTo>
                  <a:pt x="18622" y="222"/>
                </a:lnTo>
                <a:lnTo>
                  <a:pt x="18622" y="1"/>
                </a:lnTo>
                <a:close/>
                <a:moveTo>
                  <a:pt x="12953" y="222"/>
                </a:moveTo>
                <a:cubicBezTo>
                  <a:pt x="12732" y="286"/>
                  <a:pt x="12510" y="381"/>
                  <a:pt x="12288" y="476"/>
                </a:cubicBezTo>
                <a:lnTo>
                  <a:pt x="12383" y="697"/>
                </a:lnTo>
                <a:cubicBezTo>
                  <a:pt x="12573" y="602"/>
                  <a:pt x="12795" y="507"/>
                  <a:pt x="13017" y="444"/>
                </a:cubicBezTo>
                <a:lnTo>
                  <a:pt x="12953" y="222"/>
                </a:lnTo>
                <a:close/>
                <a:moveTo>
                  <a:pt x="11275" y="1141"/>
                </a:moveTo>
                <a:cubicBezTo>
                  <a:pt x="11085" y="1299"/>
                  <a:pt x="10926" y="1489"/>
                  <a:pt x="10768" y="1679"/>
                </a:cubicBezTo>
                <a:lnTo>
                  <a:pt x="10958" y="1837"/>
                </a:lnTo>
                <a:cubicBezTo>
                  <a:pt x="11085" y="1647"/>
                  <a:pt x="11243" y="1489"/>
                  <a:pt x="11433" y="1331"/>
                </a:cubicBezTo>
                <a:lnTo>
                  <a:pt x="11275" y="1141"/>
                </a:lnTo>
                <a:close/>
                <a:moveTo>
                  <a:pt x="10135" y="2692"/>
                </a:moveTo>
                <a:cubicBezTo>
                  <a:pt x="10008" y="2914"/>
                  <a:pt x="9945" y="3136"/>
                  <a:pt x="9881" y="3389"/>
                </a:cubicBezTo>
                <a:lnTo>
                  <a:pt x="10103" y="3452"/>
                </a:lnTo>
                <a:cubicBezTo>
                  <a:pt x="10166" y="3231"/>
                  <a:pt x="10230" y="3009"/>
                  <a:pt x="10325" y="2787"/>
                </a:cubicBezTo>
                <a:lnTo>
                  <a:pt x="10135" y="2692"/>
                </a:lnTo>
                <a:close/>
                <a:moveTo>
                  <a:pt x="9691" y="4561"/>
                </a:moveTo>
                <a:lnTo>
                  <a:pt x="9691" y="5289"/>
                </a:lnTo>
                <a:lnTo>
                  <a:pt x="9913" y="5289"/>
                </a:lnTo>
                <a:lnTo>
                  <a:pt x="9913" y="4561"/>
                </a:lnTo>
                <a:close/>
                <a:moveTo>
                  <a:pt x="9691" y="6461"/>
                </a:moveTo>
                <a:lnTo>
                  <a:pt x="9691" y="7158"/>
                </a:lnTo>
                <a:lnTo>
                  <a:pt x="9913" y="7158"/>
                </a:lnTo>
                <a:lnTo>
                  <a:pt x="9913" y="6461"/>
                </a:lnTo>
                <a:close/>
                <a:moveTo>
                  <a:pt x="9691" y="8361"/>
                </a:moveTo>
                <a:lnTo>
                  <a:pt x="9691" y="9058"/>
                </a:lnTo>
                <a:lnTo>
                  <a:pt x="9913" y="9058"/>
                </a:lnTo>
                <a:lnTo>
                  <a:pt x="9913" y="8361"/>
                </a:lnTo>
                <a:close/>
                <a:moveTo>
                  <a:pt x="9691" y="10230"/>
                </a:moveTo>
                <a:lnTo>
                  <a:pt x="9691" y="10958"/>
                </a:lnTo>
                <a:lnTo>
                  <a:pt x="9913" y="10958"/>
                </a:lnTo>
                <a:lnTo>
                  <a:pt x="9913" y="10230"/>
                </a:lnTo>
                <a:close/>
                <a:moveTo>
                  <a:pt x="9691" y="12130"/>
                </a:moveTo>
                <a:lnTo>
                  <a:pt x="9691" y="12826"/>
                </a:lnTo>
                <a:lnTo>
                  <a:pt x="9913" y="12826"/>
                </a:lnTo>
                <a:lnTo>
                  <a:pt x="9913" y="12130"/>
                </a:lnTo>
                <a:close/>
                <a:moveTo>
                  <a:pt x="9691" y="14030"/>
                </a:moveTo>
                <a:lnTo>
                  <a:pt x="9691" y="14727"/>
                </a:lnTo>
                <a:lnTo>
                  <a:pt x="9913" y="14727"/>
                </a:lnTo>
                <a:lnTo>
                  <a:pt x="9913" y="14030"/>
                </a:lnTo>
                <a:close/>
                <a:moveTo>
                  <a:pt x="9691" y="15898"/>
                </a:moveTo>
                <a:lnTo>
                  <a:pt x="9691" y="16627"/>
                </a:lnTo>
                <a:lnTo>
                  <a:pt x="9913" y="16627"/>
                </a:lnTo>
                <a:lnTo>
                  <a:pt x="9913" y="15898"/>
                </a:lnTo>
                <a:close/>
                <a:moveTo>
                  <a:pt x="9691" y="17798"/>
                </a:moveTo>
                <a:lnTo>
                  <a:pt x="9691" y="18495"/>
                </a:lnTo>
                <a:lnTo>
                  <a:pt x="9913" y="18495"/>
                </a:lnTo>
                <a:lnTo>
                  <a:pt x="9913" y="17798"/>
                </a:lnTo>
                <a:close/>
                <a:moveTo>
                  <a:pt x="9691" y="19699"/>
                </a:moveTo>
                <a:lnTo>
                  <a:pt x="9691" y="20395"/>
                </a:lnTo>
                <a:lnTo>
                  <a:pt x="9913" y="20395"/>
                </a:lnTo>
                <a:lnTo>
                  <a:pt x="9913" y="19699"/>
                </a:lnTo>
                <a:close/>
                <a:moveTo>
                  <a:pt x="9691" y="21567"/>
                </a:moveTo>
                <a:lnTo>
                  <a:pt x="9691" y="22295"/>
                </a:lnTo>
                <a:lnTo>
                  <a:pt x="9913" y="22295"/>
                </a:lnTo>
                <a:lnTo>
                  <a:pt x="9913" y="21567"/>
                </a:lnTo>
                <a:close/>
                <a:moveTo>
                  <a:pt x="9691" y="23467"/>
                </a:moveTo>
                <a:lnTo>
                  <a:pt x="9691" y="24164"/>
                </a:lnTo>
                <a:lnTo>
                  <a:pt x="9913" y="24164"/>
                </a:lnTo>
                <a:lnTo>
                  <a:pt x="9913" y="23467"/>
                </a:lnTo>
                <a:close/>
                <a:moveTo>
                  <a:pt x="9691" y="25367"/>
                </a:moveTo>
                <a:lnTo>
                  <a:pt x="9691" y="26064"/>
                </a:lnTo>
                <a:lnTo>
                  <a:pt x="9913" y="26064"/>
                </a:lnTo>
                <a:lnTo>
                  <a:pt x="9913" y="25367"/>
                </a:lnTo>
                <a:close/>
                <a:moveTo>
                  <a:pt x="9691" y="27236"/>
                </a:moveTo>
                <a:lnTo>
                  <a:pt x="9691" y="27964"/>
                </a:lnTo>
                <a:lnTo>
                  <a:pt x="9913" y="27964"/>
                </a:lnTo>
                <a:lnTo>
                  <a:pt x="9913" y="27236"/>
                </a:lnTo>
                <a:close/>
                <a:moveTo>
                  <a:pt x="9691" y="29136"/>
                </a:moveTo>
                <a:lnTo>
                  <a:pt x="9691" y="29833"/>
                </a:lnTo>
                <a:lnTo>
                  <a:pt x="9913" y="29833"/>
                </a:lnTo>
                <a:lnTo>
                  <a:pt x="9913" y="29136"/>
                </a:lnTo>
                <a:close/>
                <a:moveTo>
                  <a:pt x="9691" y="31004"/>
                </a:moveTo>
                <a:lnTo>
                  <a:pt x="9691" y="31733"/>
                </a:lnTo>
                <a:lnTo>
                  <a:pt x="9913" y="31733"/>
                </a:lnTo>
                <a:lnTo>
                  <a:pt x="9913" y="31004"/>
                </a:lnTo>
                <a:close/>
                <a:moveTo>
                  <a:pt x="9691" y="32904"/>
                </a:moveTo>
                <a:lnTo>
                  <a:pt x="9691" y="33601"/>
                </a:lnTo>
                <a:lnTo>
                  <a:pt x="9913" y="33601"/>
                </a:lnTo>
                <a:lnTo>
                  <a:pt x="9913" y="32904"/>
                </a:lnTo>
                <a:close/>
                <a:moveTo>
                  <a:pt x="9691" y="34805"/>
                </a:moveTo>
                <a:lnTo>
                  <a:pt x="9691" y="35501"/>
                </a:lnTo>
                <a:lnTo>
                  <a:pt x="9913" y="35501"/>
                </a:lnTo>
                <a:lnTo>
                  <a:pt x="9913" y="34805"/>
                </a:lnTo>
                <a:close/>
                <a:moveTo>
                  <a:pt x="9691" y="36673"/>
                </a:moveTo>
                <a:lnTo>
                  <a:pt x="9691" y="37401"/>
                </a:lnTo>
                <a:lnTo>
                  <a:pt x="9913" y="37401"/>
                </a:lnTo>
                <a:lnTo>
                  <a:pt x="9913" y="36673"/>
                </a:lnTo>
                <a:close/>
                <a:moveTo>
                  <a:pt x="9691" y="38573"/>
                </a:moveTo>
                <a:lnTo>
                  <a:pt x="9691" y="39270"/>
                </a:lnTo>
                <a:lnTo>
                  <a:pt x="9913" y="39270"/>
                </a:lnTo>
                <a:lnTo>
                  <a:pt x="9913" y="38573"/>
                </a:lnTo>
                <a:close/>
                <a:moveTo>
                  <a:pt x="9691" y="40473"/>
                </a:moveTo>
                <a:lnTo>
                  <a:pt x="9691" y="41170"/>
                </a:lnTo>
                <a:lnTo>
                  <a:pt x="9913" y="41170"/>
                </a:lnTo>
                <a:lnTo>
                  <a:pt x="9913" y="40473"/>
                </a:lnTo>
                <a:close/>
                <a:moveTo>
                  <a:pt x="9691" y="42342"/>
                </a:moveTo>
                <a:lnTo>
                  <a:pt x="9691" y="43070"/>
                </a:lnTo>
                <a:lnTo>
                  <a:pt x="9913" y="43070"/>
                </a:lnTo>
                <a:lnTo>
                  <a:pt x="9913" y="42342"/>
                </a:lnTo>
                <a:close/>
                <a:moveTo>
                  <a:pt x="9691" y="44242"/>
                </a:moveTo>
                <a:lnTo>
                  <a:pt x="9691" y="44939"/>
                </a:lnTo>
                <a:lnTo>
                  <a:pt x="9913" y="44939"/>
                </a:lnTo>
                <a:lnTo>
                  <a:pt x="9913" y="44242"/>
                </a:lnTo>
                <a:close/>
                <a:moveTo>
                  <a:pt x="9691" y="46142"/>
                </a:moveTo>
                <a:lnTo>
                  <a:pt x="9691" y="46839"/>
                </a:lnTo>
                <a:lnTo>
                  <a:pt x="9913" y="46839"/>
                </a:lnTo>
                <a:lnTo>
                  <a:pt x="9913" y="46142"/>
                </a:lnTo>
                <a:close/>
                <a:moveTo>
                  <a:pt x="9691" y="48011"/>
                </a:moveTo>
                <a:lnTo>
                  <a:pt x="9691" y="48739"/>
                </a:lnTo>
                <a:lnTo>
                  <a:pt x="9913" y="48739"/>
                </a:lnTo>
                <a:lnTo>
                  <a:pt x="9913" y="48011"/>
                </a:lnTo>
                <a:close/>
                <a:moveTo>
                  <a:pt x="9691" y="49911"/>
                </a:moveTo>
                <a:lnTo>
                  <a:pt x="9691" y="50607"/>
                </a:lnTo>
                <a:lnTo>
                  <a:pt x="9913" y="50607"/>
                </a:lnTo>
                <a:lnTo>
                  <a:pt x="9913" y="49911"/>
                </a:lnTo>
                <a:close/>
                <a:moveTo>
                  <a:pt x="9691" y="51811"/>
                </a:moveTo>
                <a:lnTo>
                  <a:pt x="9691" y="52508"/>
                </a:lnTo>
                <a:lnTo>
                  <a:pt x="9913" y="52508"/>
                </a:lnTo>
                <a:lnTo>
                  <a:pt x="9913" y="51811"/>
                </a:lnTo>
                <a:close/>
                <a:moveTo>
                  <a:pt x="9691" y="53679"/>
                </a:moveTo>
                <a:lnTo>
                  <a:pt x="9691" y="54408"/>
                </a:lnTo>
                <a:lnTo>
                  <a:pt x="9913" y="54408"/>
                </a:lnTo>
                <a:lnTo>
                  <a:pt x="9913" y="53679"/>
                </a:lnTo>
                <a:close/>
                <a:moveTo>
                  <a:pt x="9691" y="55579"/>
                </a:moveTo>
                <a:lnTo>
                  <a:pt x="9691" y="56276"/>
                </a:lnTo>
                <a:lnTo>
                  <a:pt x="9913" y="56276"/>
                </a:lnTo>
                <a:lnTo>
                  <a:pt x="9913" y="55579"/>
                </a:lnTo>
                <a:close/>
                <a:moveTo>
                  <a:pt x="9691" y="57480"/>
                </a:moveTo>
                <a:lnTo>
                  <a:pt x="9691" y="58176"/>
                </a:lnTo>
                <a:lnTo>
                  <a:pt x="9913" y="58176"/>
                </a:lnTo>
                <a:lnTo>
                  <a:pt x="9913" y="57480"/>
                </a:lnTo>
                <a:close/>
                <a:moveTo>
                  <a:pt x="9691" y="59348"/>
                </a:moveTo>
                <a:lnTo>
                  <a:pt x="9691" y="60076"/>
                </a:lnTo>
                <a:lnTo>
                  <a:pt x="9913" y="60076"/>
                </a:lnTo>
                <a:lnTo>
                  <a:pt x="9913" y="59348"/>
                </a:lnTo>
                <a:close/>
                <a:moveTo>
                  <a:pt x="9660" y="61216"/>
                </a:moveTo>
                <a:cubicBezTo>
                  <a:pt x="9660" y="61470"/>
                  <a:pt x="9628" y="61692"/>
                  <a:pt x="9565" y="61913"/>
                </a:cubicBezTo>
                <a:lnTo>
                  <a:pt x="9786" y="61977"/>
                </a:lnTo>
                <a:cubicBezTo>
                  <a:pt x="9850" y="61723"/>
                  <a:pt x="9881" y="61501"/>
                  <a:pt x="9913" y="61248"/>
                </a:cubicBezTo>
                <a:lnTo>
                  <a:pt x="9660" y="61216"/>
                </a:lnTo>
                <a:close/>
                <a:moveTo>
                  <a:pt x="9153" y="62990"/>
                </a:moveTo>
                <a:cubicBezTo>
                  <a:pt x="9058" y="63180"/>
                  <a:pt x="8931" y="63370"/>
                  <a:pt x="8773" y="63560"/>
                </a:cubicBezTo>
                <a:lnTo>
                  <a:pt x="8963" y="63718"/>
                </a:lnTo>
                <a:cubicBezTo>
                  <a:pt x="9121" y="63528"/>
                  <a:pt x="9248" y="63307"/>
                  <a:pt x="9375" y="63085"/>
                </a:cubicBezTo>
                <a:lnTo>
                  <a:pt x="9153" y="62990"/>
                </a:lnTo>
                <a:close/>
                <a:moveTo>
                  <a:pt x="7981" y="64383"/>
                </a:moveTo>
                <a:cubicBezTo>
                  <a:pt x="7791" y="64510"/>
                  <a:pt x="7601" y="64637"/>
                  <a:pt x="7411" y="64763"/>
                </a:cubicBezTo>
                <a:lnTo>
                  <a:pt x="7506" y="64953"/>
                </a:lnTo>
                <a:cubicBezTo>
                  <a:pt x="7728" y="64858"/>
                  <a:pt x="7918" y="64700"/>
                  <a:pt x="8108" y="64573"/>
                </a:cubicBezTo>
                <a:lnTo>
                  <a:pt x="7981" y="64383"/>
                </a:lnTo>
                <a:close/>
                <a:moveTo>
                  <a:pt x="6334" y="65175"/>
                </a:moveTo>
                <a:cubicBezTo>
                  <a:pt x="6113" y="65238"/>
                  <a:pt x="5891" y="65270"/>
                  <a:pt x="5638" y="65302"/>
                </a:cubicBezTo>
                <a:lnTo>
                  <a:pt x="5669" y="65523"/>
                </a:lnTo>
                <a:cubicBezTo>
                  <a:pt x="5923" y="65492"/>
                  <a:pt x="6144" y="65460"/>
                  <a:pt x="6398" y="65397"/>
                </a:cubicBezTo>
                <a:lnTo>
                  <a:pt x="6334" y="65175"/>
                </a:lnTo>
                <a:close/>
                <a:moveTo>
                  <a:pt x="1" y="65302"/>
                </a:moveTo>
                <a:lnTo>
                  <a:pt x="1" y="65555"/>
                </a:lnTo>
                <a:lnTo>
                  <a:pt x="697" y="65555"/>
                </a:lnTo>
                <a:lnTo>
                  <a:pt x="697" y="65302"/>
                </a:lnTo>
                <a:close/>
                <a:moveTo>
                  <a:pt x="1869" y="65302"/>
                </a:moveTo>
                <a:lnTo>
                  <a:pt x="1869" y="65555"/>
                </a:lnTo>
                <a:lnTo>
                  <a:pt x="2597" y="65555"/>
                </a:lnTo>
                <a:lnTo>
                  <a:pt x="2597" y="65302"/>
                </a:lnTo>
                <a:close/>
                <a:moveTo>
                  <a:pt x="3769" y="65302"/>
                </a:moveTo>
                <a:lnTo>
                  <a:pt x="3769" y="65555"/>
                </a:lnTo>
                <a:lnTo>
                  <a:pt x="4466" y="65555"/>
                </a:lnTo>
                <a:lnTo>
                  <a:pt x="4466" y="65302"/>
                </a:lnTo>
                <a:close/>
              </a:path>
            </a:pathLst>
          </a:custGeom>
          <a:solidFill>
            <a:srgbClr val="6D6E70"/>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solidFill>
              <a:highlight>
                <a:srgbClr val="FFFF00"/>
              </a:highlight>
            </a:endParaRPr>
          </a:p>
        </p:txBody>
      </p:sp>
      <p:sp>
        <p:nvSpPr>
          <p:cNvPr id="3204" name="Google Shape;3204;p35"/>
          <p:cNvSpPr/>
          <p:nvPr/>
        </p:nvSpPr>
        <p:spPr>
          <a:xfrm>
            <a:off x="2715448" y="1768138"/>
            <a:ext cx="209784" cy="2150661"/>
          </a:xfrm>
          <a:custGeom>
            <a:avLst/>
            <a:gdLst/>
            <a:ahLst/>
            <a:cxnLst/>
            <a:rect l="l" t="t" r="r" b="b"/>
            <a:pathLst>
              <a:path w="16944" h="64701" extrusionOk="0">
                <a:moveTo>
                  <a:pt x="1" y="1"/>
                </a:moveTo>
                <a:lnTo>
                  <a:pt x="1" y="223"/>
                </a:lnTo>
                <a:lnTo>
                  <a:pt x="697" y="223"/>
                </a:lnTo>
                <a:lnTo>
                  <a:pt x="697" y="1"/>
                </a:lnTo>
                <a:close/>
                <a:moveTo>
                  <a:pt x="1869" y="1"/>
                </a:moveTo>
                <a:lnTo>
                  <a:pt x="1869" y="223"/>
                </a:lnTo>
                <a:lnTo>
                  <a:pt x="2597" y="223"/>
                </a:lnTo>
                <a:lnTo>
                  <a:pt x="2597" y="1"/>
                </a:lnTo>
                <a:close/>
                <a:moveTo>
                  <a:pt x="3769" y="1"/>
                </a:moveTo>
                <a:lnTo>
                  <a:pt x="3769" y="223"/>
                </a:lnTo>
                <a:lnTo>
                  <a:pt x="4466" y="223"/>
                </a:lnTo>
                <a:lnTo>
                  <a:pt x="4466" y="1"/>
                </a:lnTo>
                <a:close/>
                <a:moveTo>
                  <a:pt x="5669" y="191"/>
                </a:moveTo>
                <a:lnTo>
                  <a:pt x="5606" y="413"/>
                </a:lnTo>
                <a:cubicBezTo>
                  <a:pt x="5828" y="476"/>
                  <a:pt x="6049" y="571"/>
                  <a:pt x="6239" y="666"/>
                </a:cubicBezTo>
                <a:lnTo>
                  <a:pt x="6334" y="476"/>
                </a:lnTo>
                <a:cubicBezTo>
                  <a:pt x="6144" y="349"/>
                  <a:pt x="5891" y="254"/>
                  <a:pt x="5669" y="191"/>
                </a:cubicBezTo>
                <a:close/>
                <a:moveTo>
                  <a:pt x="7316" y="1204"/>
                </a:moveTo>
                <a:lnTo>
                  <a:pt x="7158" y="1363"/>
                </a:lnTo>
                <a:cubicBezTo>
                  <a:pt x="7316" y="1521"/>
                  <a:pt x="7474" y="1679"/>
                  <a:pt x="7601" y="1869"/>
                </a:cubicBezTo>
                <a:lnTo>
                  <a:pt x="7791" y="1743"/>
                </a:lnTo>
                <a:cubicBezTo>
                  <a:pt x="7664" y="1553"/>
                  <a:pt x="7506" y="1363"/>
                  <a:pt x="7316" y="1204"/>
                </a:cubicBezTo>
                <a:close/>
                <a:moveTo>
                  <a:pt x="8361" y="2819"/>
                </a:moveTo>
                <a:lnTo>
                  <a:pt x="8108" y="2883"/>
                </a:lnTo>
                <a:cubicBezTo>
                  <a:pt x="8203" y="3104"/>
                  <a:pt x="8235" y="3326"/>
                  <a:pt x="8266" y="3579"/>
                </a:cubicBezTo>
                <a:lnTo>
                  <a:pt x="8520" y="3516"/>
                </a:lnTo>
                <a:cubicBezTo>
                  <a:pt x="8488" y="3294"/>
                  <a:pt x="8425" y="3041"/>
                  <a:pt x="8361" y="2819"/>
                </a:cubicBezTo>
                <a:close/>
                <a:moveTo>
                  <a:pt x="8330" y="4720"/>
                </a:moveTo>
                <a:lnTo>
                  <a:pt x="8330" y="5416"/>
                </a:lnTo>
                <a:lnTo>
                  <a:pt x="8551" y="5416"/>
                </a:lnTo>
                <a:lnTo>
                  <a:pt x="8551" y="4720"/>
                </a:lnTo>
                <a:close/>
                <a:moveTo>
                  <a:pt x="8330" y="6620"/>
                </a:moveTo>
                <a:lnTo>
                  <a:pt x="8330" y="7316"/>
                </a:lnTo>
                <a:lnTo>
                  <a:pt x="8551" y="7316"/>
                </a:lnTo>
                <a:lnTo>
                  <a:pt x="8551" y="6620"/>
                </a:lnTo>
                <a:close/>
                <a:moveTo>
                  <a:pt x="8330" y="8520"/>
                </a:moveTo>
                <a:lnTo>
                  <a:pt x="8330" y="9217"/>
                </a:lnTo>
                <a:lnTo>
                  <a:pt x="8551" y="9217"/>
                </a:lnTo>
                <a:lnTo>
                  <a:pt x="8551" y="8520"/>
                </a:lnTo>
                <a:close/>
                <a:moveTo>
                  <a:pt x="8330" y="10388"/>
                </a:moveTo>
                <a:lnTo>
                  <a:pt x="8330" y="11117"/>
                </a:lnTo>
                <a:lnTo>
                  <a:pt x="8551" y="11117"/>
                </a:lnTo>
                <a:lnTo>
                  <a:pt x="8551" y="10388"/>
                </a:lnTo>
                <a:close/>
                <a:moveTo>
                  <a:pt x="8330" y="12288"/>
                </a:moveTo>
                <a:lnTo>
                  <a:pt x="8330" y="12985"/>
                </a:lnTo>
                <a:lnTo>
                  <a:pt x="8551" y="12985"/>
                </a:lnTo>
                <a:lnTo>
                  <a:pt x="8551" y="12288"/>
                </a:lnTo>
                <a:close/>
                <a:moveTo>
                  <a:pt x="8330" y="14157"/>
                </a:moveTo>
                <a:lnTo>
                  <a:pt x="8330" y="14885"/>
                </a:lnTo>
                <a:lnTo>
                  <a:pt x="8551" y="14885"/>
                </a:lnTo>
                <a:lnTo>
                  <a:pt x="8551" y="14157"/>
                </a:lnTo>
                <a:close/>
                <a:moveTo>
                  <a:pt x="8330" y="16057"/>
                </a:moveTo>
                <a:lnTo>
                  <a:pt x="8330" y="16785"/>
                </a:lnTo>
                <a:lnTo>
                  <a:pt x="8551" y="16785"/>
                </a:lnTo>
                <a:lnTo>
                  <a:pt x="8551" y="16057"/>
                </a:lnTo>
                <a:close/>
                <a:moveTo>
                  <a:pt x="8330" y="17957"/>
                </a:moveTo>
                <a:lnTo>
                  <a:pt x="8330" y="18654"/>
                </a:lnTo>
                <a:lnTo>
                  <a:pt x="8551" y="18654"/>
                </a:lnTo>
                <a:lnTo>
                  <a:pt x="8551" y="17957"/>
                </a:lnTo>
                <a:close/>
                <a:moveTo>
                  <a:pt x="8330" y="19826"/>
                </a:moveTo>
                <a:lnTo>
                  <a:pt x="8330" y="20554"/>
                </a:lnTo>
                <a:lnTo>
                  <a:pt x="8551" y="20554"/>
                </a:lnTo>
                <a:lnTo>
                  <a:pt x="8551" y="19826"/>
                </a:lnTo>
                <a:close/>
                <a:moveTo>
                  <a:pt x="8330" y="21726"/>
                </a:moveTo>
                <a:lnTo>
                  <a:pt x="8330" y="22422"/>
                </a:lnTo>
                <a:lnTo>
                  <a:pt x="8551" y="22422"/>
                </a:lnTo>
                <a:lnTo>
                  <a:pt x="8551" y="21726"/>
                </a:lnTo>
                <a:close/>
                <a:moveTo>
                  <a:pt x="8330" y="23626"/>
                </a:moveTo>
                <a:lnTo>
                  <a:pt x="8330" y="24323"/>
                </a:lnTo>
                <a:lnTo>
                  <a:pt x="8551" y="24323"/>
                </a:lnTo>
                <a:lnTo>
                  <a:pt x="8551" y="23626"/>
                </a:lnTo>
                <a:close/>
                <a:moveTo>
                  <a:pt x="8330" y="25494"/>
                </a:moveTo>
                <a:lnTo>
                  <a:pt x="8330" y="26223"/>
                </a:lnTo>
                <a:lnTo>
                  <a:pt x="8551" y="26223"/>
                </a:lnTo>
                <a:lnTo>
                  <a:pt x="8551" y="25494"/>
                </a:lnTo>
                <a:close/>
                <a:moveTo>
                  <a:pt x="8330" y="27394"/>
                </a:moveTo>
                <a:lnTo>
                  <a:pt x="8330" y="28091"/>
                </a:lnTo>
                <a:lnTo>
                  <a:pt x="8551" y="28091"/>
                </a:lnTo>
                <a:lnTo>
                  <a:pt x="8551" y="27394"/>
                </a:lnTo>
                <a:close/>
                <a:moveTo>
                  <a:pt x="8330" y="29295"/>
                </a:moveTo>
                <a:lnTo>
                  <a:pt x="8330" y="29991"/>
                </a:lnTo>
                <a:lnTo>
                  <a:pt x="8551" y="29991"/>
                </a:lnTo>
                <a:lnTo>
                  <a:pt x="8551" y="29295"/>
                </a:lnTo>
                <a:close/>
                <a:moveTo>
                  <a:pt x="8330" y="31163"/>
                </a:moveTo>
                <a:lnTo>
                  <a:pt x="8330" y="31891"/>
                </a:lnTo>
                <a:lnTo>
                  <a:pt x="8551" y="31891"/>
                </a:lnTo>
                <a:lnTo>
                  <a:pt x="8551" y="31163"/>
                </a:lnTo>
                <a:close/>
                <a:moveTo>
                  <a:pt x="8330" y="33063"/>
                </a:moveTo>
                <a:lnTo>
                  <a:pt x="8330" y="33760"/>
                </a:lnTo>
                <a:lnTo>
                  <a:pt x="8551" y="33760"/>
                </a:lnTo>
                <a:lnTo>
                  <a:pt x="8551" y="33063"/>
                </a:lnTo>
                <a:close/>
                <a:moveTo>
                  <a:pt x="8330" y="34963"/>
                </a:moveTo>
                <a:lnTo>
                  <a:pt x="8330" y="35660"/>
                </a:lnTo>
                <a:lnTo>
                  <a:pt x="8551" y="35660"/>
                </a:lnTo>
                <a:lnTo>
                  <a:pt x="8551" y="34963"/>
                </a:lnTo>
                <a:close/>
                <a:moveTo>
                  <a:pt x="8330" y="36832"/>
                </a:moveTo>
                <a:lnTo>
                  <a:pt x="8330" y="37560"/>
                </a:lnTo>
                <a:lnTo>
                  <a:pt x="8551" y="37560"/>
                </a:lnTo>
                <a:lnTo>
                  <a:pt x="8551" y="36832"/>
                </a:lnTo>
                <a:close/>
                <a:moveTo>
                  <a:pt x="8330" y="38732"/>
                </a:moveTo>
                <a:lnTo>
                  <a:pt x="8330" y="39429"/>
                </a:lnTo>
                <a:lnTo>
                  <a:pt x="8551" y="39429"/>
                </a:lnTo>
                <a:lnTo>
                  <a:pt x="8551" y="38732"/>
                </a:lnTo>
                <a:close/>
                <a:moveTo>
                  <a:pt x="8330" y="40632"/>
                </a:moveTo>
                <a:lnTo>
                  <a:pt x="8330" y="41329"/>
                </a:lnTo>
                <a:lnTo>
                  <a:pt x="8551" y="41329"/>
                </a:lnTo>
                <a:lnTo>
                  <a:pt x="8551" y="40632"/>
                </a:lnTo>
                <a:close/>
                <a:moveTo>
                  <a:pt x="8330" y="42501"/>
                </a:moveTo>
                <a:lnTo>
                  <a:pt x="8330" y="43229"/>
                </a:lnTo>
                <a:lnTo>
                  <a:pt x="8551" y="43229"/>
                </a:lnTo>
                <a:lnTo>
                  <a:pt x="8551" y="42501"/>
                </a:lnTo>
                <a:close/>
                <a:moveTo>
                  <a:pt x="8330" y="44401"/>
                </a:moveTo>
                <a:lnTo>
                  <a:pt x="8330" y="45097"/>
                </a:lnTo>
                <a:lnTo>
                  <a:pt x="8551" y="45097"/>
                </a:lnTo>
                <a:lnTo>
                  <a:pt x="8551" y="44401"/>
                </a:lnTo>
                <a:close/>
                <a:moveTo>
                  <a:pt x="8330" y="46301"/>
                </a:moveTo>
                <a:lnTo>
                  <a:pt x="8330" y="46998"/>
                </a:lnTo>
                <a:lnTo>
                  <a:pt x="8551" y="46998"/>
                </a:lnTo>
                <a:lnTo>
                  <a:pt x="8551" y="46301"/>
                </a:lnTo>
                <a:close/>
                <a:moveTo>
                  <a:pt x="8330" y="48169"/>
                </a:moveTo>
                <a:lnTo>
                  <a:pt x="8330" y="48898"/>
                </a:lnTo>
                <a:lnTo>
                  <a:pt x="8551" y="48898"/>
                </a:lnTo>
                <a:lnTo>
                  <a:pt x="8551" y="48169"/>
                </a:lnTo>
                <a:close/>
                <a:moveTo>
                  <a:pt x="8330" y="50069"/>
                </a:moveTo>
                <a:lnTo>
                  <a:pt x="8330" y="50766"/>
                </a:lnTo>
                <a:lnTo>
                  <a:pt x="8551" y="50766"/>
                </a:lnTo>
                <a:lnTo>
                  <a:pt x="8551" y="50069"/>
                </a:lnTo>
                <a:close/>
                <a:moveTo>
                  <a:pt x="8330" y="51970"/>
                </a:moveTo>
                <a:lnTo>
                  <a:pt x="8330" y="52666"/>
                </a:lnTo>
                <a:lnTo>
                  <a:pt x="8551" y="52666"/>
                </a:lnTo>
                <a:lnTo>
                  <a:pt x="8551" y="51970"/>
                </a:lnTo>
                <a:close/>
                <a:moveTo>
                  <a:pt x="8330" y="53838"/>
                </a:moveTo>
                <a:lnTo>
                  <a:pt x="8330" y="54566"/>
                </a:lnTo>
                <a:lnTo>
                  <a:pt x="8551" y="54566"/>
                </a:lnTo>
                <a:lnTo>
                  <a:pt x="8551" y="53838"/>
                </a:lnTo>
                <a:close/>
                <a:moveTo>
                  <a:pt x="8330" y="55738"/>
                </a:moveTo>
                <a:lnTo>
                  <a:pt x="8330" y="56435"/>
                </a:lnTo>
                <a:lnTo>
                  <a:pt x="8551" y="56435"/>
                </a:lnTo>
                <a:lnTo>
                  <a:pt x="8551" y="55738"/>
                </a:lnTo>
                <a:close/>
                <a:moveTo>
                  <a:pt x="8330" y="57638"/>
                </a:moveTo>
                <a:lnTo>
                  <a:pt x="8330" y="58335"/>
                </a:lnTo>
                <a:lnTo>
                  <a:pt x="8551" y="58335"/>
                </a:lnTo>
                <a:lnTo>
                  <a:pt x="8551" y="57638"/>
                </a:lnTo>
                <a:close/>
                <a:moveTo>
                  <a:pt x="8330" y="59507"/>
                </a:moveTo>
                <a:lnTo>
                  <a:pt x="8330" y="60235"/>
                </a:lnTo>
                <a:lnTo>
                  <a:pt x="8551" y="60235"/>
                </a:lnTo>
                <a:lnTo>
                  <a:pt x="8551" y="59507"/>
                </a:lnTo>
                <a:close/>
                <a:moveTo>
                  <a:pt x="8646" y="61375"/>
                </a:moveTo>
                <a:lnTo>
                  <a:pt x="8425" y="61407"/>
                </a:lnTo>
                <a:cubicBezTo>
                  <a:pt x="8456" y="61660"/>
                  <a:pt x="8520" y="61882"/>
                  <a:pt x="8615" y="62104"/>
                </a:cubicBezTo>
                <a:lnTo>
                  <a:pt x="8836" y="62040"/>
                </a:lnTo>
                <a:cubicBezTo>
                  <a:pt x="8741" y="61819"/>
                  <a:pt x="8678" y="61597"/>
                  <a:pt x="8646" y="61375"/>
                </a:cubicBezTo>
                <a:close/>
                <a:moveTo>
                  <a:pt x="9406" y="63022"/>
                </a:moveTo>
                <a:lnTo>
                  <a:pt x="9248" y="63149"/>
                </a:lnTo>
                <a:cubicBezTo>
                  <a:pt x="9375" y="63339"/>
                  <a:pt x="9565" y="63529"/>
                  <a:pt x="9723" y="63687"/>
                </a:cubicBezTo>
                <a:lnTo>
                  <a:pt x="9881" y="63497"/>
                </a:lnTo>
                <a:cubicBezTo>
                  <a:pt x="9723" y="63370"/>
                  <a:pt x="9565" y="63180"/>
                  <a:pt x="9406" y="63022"/>
                </a:cubicBezTo>
                <a:close/>
                <a:moveTo>
                  <a:pt x="10863" y="64130"/>
                </a:moveTo>
                <a:lnTo>
                  <a:pt x="10768" y="64352"/>
                </a:lnTo>
                <a:cubicBezTo>
                  <a:pt x="10990" y="64447"/>
                  <a:pt x="11211" y="64510"/>
                  <a:pt x="11433" y="64574"/>
                </a:cubicBezTo>
                <a:lnTo>
                  <a:pt x="11496" y="64352"/>
                </a:lnTo>
                <a:cubicBezTo>
                  <a:pt x="11275" y="64289"/>
                  <a:pt x="11053" y="64225"/>
                  <a:pt x="10863" y="64130"/>
                </a:cubicBezTo>
                <a:close/>
                <a:moveTo>
                  <a:pt x="12637" y="64447"/>
                </a:moveTo>
                <a:lnTo>
                  <a:pt x="12637" y="64700"/>
                </a:lnTo>
                <a:lnTo>
                  <a:pt x="13365" y="64700"/>
                </a:lnTo>
                <a:lnTo>
                  <a:pt x="13365" y="64447"/>
                </a:lnTo>
                <a:close/>
                <a:moveTo>
                  <a:pt x="14537" y="64447"/>
                </a:moveTo>
                <a:lnTo>
                  <a:pt x="14537" y="64700"/>
                </a:lnTo>
                <a:lnTo>
                  <a:pt x="15233" y="64700"/>
                </a:lnTo>
                <a:lnTo>
                  <a:pt x="15233" y="64447"/>
                </a:lnTo>
                <a:close/>
                <a:moveTo>
                  <a:pt x="16215" y="64447"/>
                </a:moveTo>
                <a:lnTo>
                  <a:pt x="16215" y="64700"/>
                </a:lnTo>
                <a:lnTo>
                  <a:pt x="16944" y="64700"/>
                </a:lnTo>
                <a:lnTo>
                  <a:pt x="16944" y="64447"/>
                </a:lnTo>
                <a:close/>
              </a:path>
            </a:pathLst>
          </a:custGeom>
          <a:solidFill>
            <a:srgbClr val="6D6E70"/>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nvGrpSpPr>
          <p:cNvPr id="3205" name="Google Shape;3205;p35"/>
          <p:cNvGrpSpPr/>
          <p:nvPr/>
        </p:nvGrpSpPr>
        <p:grpSpPr>
          <a:xfrm>
            <a:off x="5969580" y="1621854"/>
            <a:ext cx="1069708" cy="1162998"/>
            <a:chOff x="7299588" y="1612326"/>
            <a:chExt cx="1388535" cy="1535887"/>
          </a:xfrm>
        </p:grpSpPr>
        <p:sp>
          <p:nvSpPr>
            <p:cNvPr id="3206" name="Google Shape;3206;p35"/>
            <p:cNvSpPr/>
            <p:nvPr/>
          </p:nvSpPr>
          <p:spPr>
            <a:xfrm>
              <a:off x="7977518" y="2155501"/>
              <a:ext cx="644258" cy="135852"/>
            </a:xfrm>
            <a:custGeom>
              <a:avLst/>
              <a:gdLst/>
              <a:ahLst/>
              <a:cxnLst/>
              <a:rect l="l" t="t" r="r" b="b"/>
              <a:pathLst>
                <a:path w="19382" h="4087" extrusionOk="0">
                  <a:moveTo>
                    <a:pt x="2059" y="1"/>
                  </a:moveTo>
                  <a:cubicBezTo>
                    <a:pt x="919" y="1"/>
                    <a:pt x="1" y="919"/>
                    <a:pt x="1" y="2059"/>
                  </a:cubicBezTo>
                  <a:cubicBezTo>
                    <a:pt x="1" y="3168"/>
                    <a:pt x="919" y="4086"/>
                    <a:pt x="2059" y="4086"/>
                  </a:cubicBezTo>
                  <a:lnTo>
                    <a:pt x="17355" y="4086"/>
                  </a:lnTo>
                  <a:cubicBezTo>
                    <a:pt x="18464" y="4086"/>
                    <a:pt x="19382" y="3168"/>
                    <a:pt x="19382" y="2059"/>
                  </a:cubicBezTo>
                  <a:cubicBezTo>
                    <a:pt x="19382" y="919"/>
                    <a:pt x="18464" y="1"/>
                    <a:pt x="1735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35"/>
            <p:cNvSpPr/>
            <p:nvPr/>
          </p:nvSpPr>
          <p:spPr>
            <a:xfrm>
              <a:off x="7619623" y="1721819"/>
              <a:ext cx="644258" cy="136882"/>
            </a:xfrm>
            <a:custGeom>
              <a:avLst/>
              <a:gdLst/>
              <a:ahLst/>
              <a:cxnLst/>
              <a:rect l="l" t="t" r="r" b="b"/>
              <a:pathLst>
                <a:path w="19382" h="4118" extrusionOk="0">
                  <a:moveTo>
                    <a:pt x="2059" y="0"/>
                  </a:moveTo>
                  <a:cubicBezTo>
                    <a:pt x="918" y="0"/>
                    <a:pt x="0" y="919"/>
                    <a:pt x="0" y="2059"/>
                  </a:cubicBezTo>
                  <a:cubicBezTo>
                    <a:pt x="0" y="3199"/>
                    <a:pt x="918" y="4117"/>
                    <a:pt x="2059" y="4117"/>
                  </a:cubicBezTo>
                  <a:lnTo>
                    <a:pt x="17355" y="4117"/>
                  </a:lnTo>
                  <a:cubicBezTo>
                    <a:pt x="18463" y="4117"/>
                    <a:pt x="19382" y="3199"/>
                    <a:pt x="19382" y="2059"/>
                  </a:cubicBezTo>
                  <a:cubicBezTo>
                    <a:pt x="19382" y="919"/>
                    <a:pt x="18463" y="0"/>
                    <a:pt x="1735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35"/>
            <p:cNvSpPr/>
            <p:nvPr/>
          </p:nvSpPr>
          <p:spPr>
            <a:xfrm>
              <a:off x="7440659" y="2055515"/>
              <a:ext cx="362150" cy="135819"/>
            </a:xfrm>
            <a:custGeom>
              <a:avLst/>
              <a:gdLst/>
              <a:ahLst/>
              <a:cxnLst/>
              <a:rect l="l" t="t" r="r" b="b"/>
              <a:pathLst>
                <a:path w="10895" h="4086" extrusionOk="0">
                  <a:moveTo>
                    <a:pt x="2059" y="0"/>
                  </a:moveTo>
                  <a:cubicBezTo>
                    <a:pt x="919" y="0"/>
                    <a:pt x="0" y="919"/>
                    <a:pt x="0" y="2027"/>
                  </a:cubicBezTo>
                  <a:cubicBezTo>
                    <a:pt x="0" y="3167"/>
                    <a:pt x="919" y="4086"/>
                    <a:pt x="2059" y="4086"/>
                  </a:cubicBezTo>
                  <a:lnTo>
                    <a:pt x="8836" y="4086"/>
                  </a:lnTo>
                  <a:cubicBezTo>
                    <a:pt x="9976" y="4086"/>
                    <a:pt x="10894" y="3167"/>
                    <a:pt x="10863" y="2027"/>
                  </a:cubicBezTo>
                  <a:cubicBezTo>
                    <a:pt x="10863" y="919"/>
                    <a:pt x="9976" y="0"/>
                    <a:pt x="8836"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35"/>
            <p:cNvSpPr/>
            <p:nvPr/>
          </p:nvSpPr>
          <p:spPr>
            <a:xfrm>
              <a:off x="7299588" y="2820800"/>
              <a:ext cx="456917" cy="90579"/>
            </a:xfrm>
            <a:custGeom>
              <a:avLst/>
              <a:gdLst/>
              <a:ahLst/>
              <a:cxnLst/>
              <a:rect l="l" t="t" r="r" b="b"/>
              <a:pathLst>
                <a:path w="13746" h="2725" extrusionOk="0">
                  <a:moveTo>
                    <a:pt x="1362" y="1"/>
                  </a:moveTo>
                  <a:cubicBezTo>
                    <a:pt x="602" y="1"/>
                    <a:pt x="1" y="634"/>
                    <a:pt x="1" y="1362"/>
                  </a:cubicBezTo>
                  <a:cubicBezTo>
                    <a:pt x="1" y="2122"/>
                    <a:pt x="602" y="2724"/>
                    <a:pt x="1362" y="2724"/>
                  </a:cubicBezTo>
                  <a:lnTo>
                    <a:pt x="13745" y="2724"/>
                  </a:lnTo>
                  <a:lnTo>
                    <a:pt x="13745"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35"/>
            <p:cNvSpPr/>
            <p:nvPr/>
          </p:nvSpPr>
          <p:spPr>
            <a:xfrm>
              <a:off x="7462763" y="2667098"/>
              <a:ext cx="293742" cy="82169"/>
            </a:xfrm>
            <a:custGeom>
              <a:avLst/>
              <a:gdLst/>
              <a:ahLst/>
              <a:cxnLst/>
              <a:rect l="l" t="t" r="r" b="b"/>
              <a:pathLst>
                <a:path w="8837" h="2472" extrusionOk="0">
                  <a:moveTo>
                    <a:pt x="1235" y="1"/>
                  </a:moveTo>
                  <a:cubicBezTo>
                    <a:pt x="539" y="1"/>
                    <a:pt x="0" y="539"/>
                    <a:pt x="0" y="1236"/>
                  </a:cubicBezTo>
                  <a:cubicBezTo>
                    <a:pt x="0" y="1901"/>
                    <a:pt x="539" y="2471"/>
                    <a:pt x="1235" y="2471"/>
                  </a:cubicBezTo>
                  <a:lnTo>
                    <a:pt x="8836" y="2471"/>
                  </a:lnTo>
                  <a:lnTo>
                    <a:pt x="8836"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35"/>
            <p:cNvSpPr/>
            <p:nvPr/>
          </p:nvSpPr>
          <p:spPr>
            <a:xfrm>
              <a:off x="7540645" y="2509208"/>
              <a:ext cx="215861" cy="84263"/>
            </a:xfrm>
            <a:custGeom>
              <a:avLst/>
              <a:gdLst/>
              <a:ahLst/>
              <a:cxnLst/>
              <a:rect l="l" t="t" r="r" b="b"/>
              <a:pathLst>
                <a:path w="6494" h="2535" extrusionOk="0">
                  <a:moveTo>
                    <a:pt x="1268" y="1"/>
                  </a:moveTo>
                  <a:cubicBezTo>
                    <a:pt x="571" y="1"/>
                    <a:pt x="1" y="571"/>
                    <a:pt x="1" y="1267"/>
                  </a:cubicBezTo>
                  <a:cubicBezTo>
                    <a:pt x="1" y="1964"/>
                    <a:pt x="571" y="2534"/>
                    <a:pt x="1268" y="2534"/>
                  </a:cubicBezTo>
                  <a:lnTo>
                    <a:pt x="6493" y="2534"/>
                  </a:lnTo>
                  <a:lnTo>
                    <a:pt x="6493"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35"/>
            <p:cNvSpPr/>
            <p:nvPr/>
          </p:nvSpPr>
          <p:spPr>
            <a:xfrm>
              <a:off x="7505909" y="2982911"/>
              <a:ext cx="250596" cy="47400"/>
            </a:xfrm>
            <a:custGeom>
              <a:avLst/>
              <a:gdLst/>
              <a:ahLst/>
              <a:cxnLst/>
              <a:rect l="l" t="t" r="r" b="b"/>
              <a:pathLst>
                <a:path w="7539" h="1426" extrusionOk="0">
                  <a:moveTo>
                    <a:pt x="697" y="1"/>
                  </a:moveTo>
                  <a:cubicBezTo>
                    <a:pt x="317" y="1"/>
                    <a:pt x="1" y="349"/>
                    <a:pt x="1" y="729"/>
                  </a:cubicBezTo>
                  <a:cubicBezTo>
                    <a:pt x="1" y="1109"/>
                    <a:pt x="317" y="1426"/>
                    <a:pt x="697" y="1426"/>
                  </a:cubicBezTo>
                  <a:lnTo>
                    <a:pt x="7538" y="1426"/>
                  </a:lnTo>
                  <a:lnTo>
                    <a:pt x="7538"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5"/>
            <p:cNvSpPr/>
            <p:nvPr/>
          </p:nvSpPr>
          <p:spPr>
            <a:xfrm>
              <a:off x="8299647" y="2594469"/>
              <a:ext cx="388476" cy="436907"/>
            </a:xfrm>
            <a:custGeom>
              <a:avLst/>
              <a:gdLst/>
              <a:ahLst/>
              <a:cxnLst/>
              <a:rect l="l" t="t" r="r" b="b"/>
              <a:pathLst>
                <a:path w="11687" h="13144" extrusionOk="0">
                  <a:moveTo>
                    <a:pt x="0" y="1"/>
                  </a:moveTo>
                  <a:lnTo>
                    <a:pt x="0" y="9565"/>
                  </a:lnTo>
                  <a:lnTo>
                    <a:pt x="0" y="13143"/>
                  </a:lnTo>
                  <a:lnTo>
                    <a:pt x="2945" y="13143"/>
                  </a:lnTo>
                  <a:cubicBezTo>
                    <a:pt x="3421" y="12035"/>
                    <a:pt x="4529" y="11243"/>
                    <a:pt x="5827" y="11243"/>
                  </a:cubicBezTo>
                  <a:cubicBezTo>
                    <a:pt x="7126" y="11243"/>
                    <a:pt x="8234" y="12035"/>
                    <a:pt x="8741" y="13143"/>
                  </a:cubicBezTo>
                  <a:lnTo>
                    <a:pt x="10863" y="13143"/>
                  </a:lnTo>
                  <a:cubicBezTo>
                    <a:pt x="11306" y="13143"/>
                    <a:pt x="11686" y="12795"/>
                    <a:pt x="11686" y="12320"/>
                  </a:cubicBezTo>
                  <a:lnTo>
                    <a:pt x="11686" y="10040"/>
                  </a:lnTo>
                  <a:cubicBezTo>
                    <a:pt x="11686" y="9406"/>
                    <a:pt x="11148" y="8868"/>
                    <a:pt x="10514" y="8868"/>
                  </a:cubicBezTo>
                  <a:lnTo>
                    <a:pt x="7506" y="508"/>
                  </a:lnTo>
                  <a:cubicBezTo>
                    <a:pt x="7379" y="191"/>
                    <a:pt x="7094" y="1"/>
                    <a:pt x="677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35"/>
            <p:cNvSpPr/>
            <p:nvPr/>
          </p:nvSpPr>
          <p:spPr>
            <a:xfrm>
              <a:off x="7701726" y="2437642"/>
              <a:ext cx="572692" cy="593733"/>
            </a:xfrm>
            <a:custGeom>
              <a:avLst/>
              <a:gdLst/>
              <a:ahLst/>
              <a:cxnLst/>
              <a:rect l="l" t="t" r="r" b="b"/>
              <a:pathLst>
                <a:path w="17229" h="17862" extrusionOk="0">
                  <a:moveTo>
                    <a:pt x="2090" y="0"/>
                  </a:moveTo>
                  <a:cubicBezTo>
                    <a:pt x="919" y="0"/>
                    <a:pt x="0" y="950"/>
                    <a:pt x="0" y="2090"/>
                  </a:cubicBezTo>
                  <a:lnTo>
                    <a:pt x="0" y="17070"/>
                  </a:lnTo>
                  <a:cubicBezTo>
                    <a:pt x="0" y="17513"/>
                    <a:pt x="349" y="17861"/>
                    <a:pt x="792" y="17861"/>
                  </a:cubicBezTo>
                  <a:lnTo>
                    <a:pt x="5701" y="17861"/>
                  </a:lnTo>
                  <a:cubicBezTo>
                    <a:pt x="6207" y="16753"/>
                    <a:pt x="7316" y="15961"/>
                    <a:pt x="8614" y="15961"/>
                  </a:cubicBezTo>
                  <a:cubicBezTo>
                    <a:pt x="9913" y="15961"/>
                    <a:pt x="11021" y="16753"/>
                    <a:pt x="11496" y="17861"/>
                  </a:cubicBezTo>
                  <a:lnTo>
                    <a:pt x="17228" y="17861"/>
                  </a:lnTo>
                  <a:lnTo>
                    <a:pt x="17228" y="2090"/>
                  </a:lnTo>
                  <a:cubicBezTo>
                    <a:pt x="17228" y="950"/>
                    <a:pt x="16278" y="0"/>
                    <a:pt x="1513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35"/>
            <p:cNvSpPr/>
            <p:nvPr/>
          </p:nvSpPr>
          <p:spPr>
            <a:xfrm>
              <a:off x="7701726" y="2437642"/>
              <a:ext cx="572692" cy="69505"/>
            </a:xfrm>
            <a:custGeom>
              <a:avLst/>
              <a:gdLst/>
              <a:ahLst/>
              <a:cxnLst/>
              <a:rect l="l" t="t" r="r" b="b"/>
              <a:pathLst>
                <a:path w="17229" h="2091" extrusionOk="0">
                  <a:moveTo>
                    <a:pt x="2090" y="0"/>
                  </a:moveTo>
                  <a:cubicBezTo>
                    <a:pt x="919" y="0"/>
                    <a:pt x="0" y="950"/>
                    <a:pt x="0" y="2090"/>
                  </a:cubicBezTo>
                  <a:lnTo>
                    <a:pt x="17228" y="2090"/>
                  </a:lnTo>
                  <a:cubicBezTo>
                    <a:pt x="17228" y="950"/>
                    <a:pt x="16310" y="0"/>
                    <a:pt x="15138"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35"/>
            <p:cNvSpPr/>
            <p:nvPr/>
          </p:nvSpPr>
          <p:spPr>
            <a:xfrm>
              <a:off x="7701726" y="2594469"/>
              <a:ext cx="572692" cy="69505"/>
            </a:xfrm>
            <a:custGeom>
              <a:avLst/>
              <a:gdLst/>
              <a:ahLst/>
              <a:cxnLst/>
              <a:rect l="l" t="t" r="r" b="b"/>
              <a:pathLst>
                <a:path w="17229" h="2091" extrusionOk="0">
                  <a:moveTo>
                    <a:pt x="0" y="1"/>
                  </a:moveTo>
                  <a:lnTo>
                    <a:pt x="0" y="2091"/>
                  </a:lnTo>
                  <a:lnTo>
                    <a:pt x="17228" y="2091"/>
                  </a:lnTo>
                  <a:lnTo>
                    <a:pt x="17228"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5"/>
            <p:cNvSpPr/>
            <p:nvPr/>
          </p:nvSpPr>
          <p:spPr>
            <a:xfrm>
              <a:off x="7701726" y="2750265"/>
              <a:ext cx="572692" cy="69505"/>
            </a:xfrm>
            <a:custGeom>
              <a:avLst/>
              <a:gdLst/>
              <a:ahLst/>
              <a:cxnLst/>
              <a:rect l="l" t="t" r="r" b="b"/>
              <a:pathLst>
                <a:path w="17229" h="2091" extrusionOk="0">
                  <a:moveTo>
                    <a:pt x="0" y="1"/>
                  </a:moveTo>
                  <a:lnTo>
                    <a:pt x="0" y="2091"/>
                  </a:lnTo>
                  <a:lnTo>
                    <a:pt x="17228" y="2091"/>
                  </a:lnTo>
                  <a:lnTo>
                    <a:pt x="17228"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5"/>
            <p:cNvSpPr/>
            <p:nvPr/>
          </p:nvSpPr>
          <p:spPr>
            <a:xfrm>
              <a:off x="7701726" y="2912376"/>
              <a:ext cx="572692" cy="69505"/>
            </a:xfrm>
            <a:custGeom>
              <a:avLst/>
              <a:gdLst/>
              <a:ahLst/>
              <a:cxnLst/>
              <a:rect l="l" t="t" r="r" b="b"/>
              <a:pathLst>
                <a:path w="17229" h="2091" extrusionOk="0">
                  <a:moveTo>
                    <a:pt x="0" y="1"/>
                  </a:moveTo>
                  <a:lnTo>
                    <a:pt x="0" y="2091"/>
                  </a:lnTo>
                  <a:lnTo>
                    <a:pt x="7062" y="2091"/>
                  </a:lnTo>
                  <a:cubicBezTo>
                    <a:pt x="7537" y="1838"/>
                    <a:pt x="8044" y="1679"/>
                    <a:pt x="8614" y="1679"/>
                  </a:cubicBezTo>
                  <a:cubicBezTo>
                    <a:pt x="9184" y="1679"/>
                    <a:pt x="9691" y="1838"/>
                    <a:pt x="10166" y="2091"/>
                  </a:cubicBezTo>
                  <a:lnTo>
                    <a:pt x="17228" y="2091"/>
                  </a:lnTo>
                  <a:lnTo>
                    <a:pt x="17228"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5"/>
            <p:cNvSpPr/>
            <p:nvPr/>
          </p:nvSpPr>
          <p:spPr>
            <a:xfrm>
              <a:off x="8341762" y="2629204"/>
              <a:ext cx="261067" cy="257942"/>
            </a:xfrm>
            <a:custGeom>
              <a:avLst/>
              <a:gdLst/>
              <a:ahLst/>
              <a:cxnLst/>
              <a:rect l="l" t="t" r="r" b="b"/>
              <a:pathLst>
                <a:path w="7854" h="7760" extrusionOk="0">
                  <a:moveTo>
                    <a:pt x="0" y="1"/>
                  </a:moveTo>
                  <a:lnTo>
                    <a:pt x="0" y="7760"/>
                  </a:lnTo>
                  <a:lnTo>
                    <a:pt x="7854" y="7760"/>
                  </a:lnTo>
                  <a:lnTo>
                    <a:pt x="5257" y="349"/>
                  </a:lnTo>
                  <a:cubicBezTo>
                    <a:pt x="5162" y="128"/>
                    <a:pt x="4972" y="1"/>
                    <a:pt x="475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35"/>
            <p:cNvSpPr/>
            <p:nvPr/>
          </p:nvSpPr>
          <p:spPr>
            <a:xfrm>
              <a:off x="8415422" y="2999897"/>
              <a:ext cx="158987" cy="148184"/>
            </a:xfrm>
            <a:custGeom>
              <a:avLst/>
              <a:gdLst/>
              <a:ahLst/>
              <a:cxnLst/>
              <a:rect l="l" t="t" r="r" b="b"/>
              <a:pathLst>
                <a:path w="4783" h="4458" extrusionOk="0">
                  <a:moveTo>
                    <a:pt x="2410" y="1"/>
                  </a:moveTo>
                  <a:cubicBezTo>
                    <a:pt x="1341" y="1"/>
                    <a:pt x="391" y="778"/>
                    <a:pt x="191" y="1865"/>
                  </a:cubicBezTo>
                  <a:cubicBezTo>
                    <a:pt x="1" y="3100"/>
                    <a:pt x="824" y="4240"/>
                    <a:pt x="2028" y="4430"/>
                  </a:cubicBezTo>
                  <a:cubicBezTo>
                    <a:pt x="2147" y="4448"/>
                    <a:pt x="2266" y="4457"/>
                    <a:pt x="2382" y="4457"/>
                  </a:cubicBezTo>
                  <a:cubicBezTo>
                    <a:pt x="3474" y="4457"/>
                    <a:pt x="4421" y="3680"/>
                    <a:pt x="4593" y="2593"/>
                  </a:cubicBezTo>
                  <a:cubicBezTo>
                    <a:pt x="4783" y="1390"/>
                    <a:pt x="3959" y="250"/>
                    <a:pt x="2756" y="28"/>
                  </a:cubicBezTo>
                  <a:cubicBezTo>
                    <a:pt x="2640" y="10"/>
                    <a:pt x="2524" y="1"/>
                    <a:pt x="2410"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35"/>
            <p:cNvSpPr/>
            <p:nvPr/>
          </p:nvSpPr>
          <p:spPr>
            <a:xfrm>
              <a:off x="7914362" y="2999764"/>
              <a:ext cx="147419" cy="148450"/>
            </a:xfrm>
            <a:custGeom>
              <a:avLst/>
              <a:gdLst/>
              <a:ahLst/>
              <a:cxnLst/>
              <a:rect l="l" t="t" r="r" b="b"/>
              <a:pathLst>
                <a:path w="4435" h="4466" extrusionOk="0">
                  <a:moveTo>
                    <a:pt x="2217" y="0"/>
                  </a:moveTo>
                  <a:cubicBezTo>
                    <a:pt x="982" y="0"/>
                    <a:pt x="0" y="1014"/>
                    <a:pt x="0" y="2249"/>
                  </a:cubicBezTo>
                  <a:cubicBezTo>
                    <a:pt x="0" y="3452"/>
                    <a:pt x="982" y="4466"/>
                    <a:pt x="2217" y="4466"/>
                  </a:cubicBezTo>
                  <a:cubicBezTo>
                    <a:pt x="3452" y="4466"/>
                    <a:pt x="4434" y="3452"/>
                    <a:pt x="4434" y="2249"/>
                  </a:cubicBezTo>
                  <a:cubicBezTo>
                    <a:pt x="4434" y="1014"/>
                    <a:pt x="3452" y="0"/>
                    <a:pt x="221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5"/>
            <p:cNvSpPr/>
            <p:nvPr/>
          </p:nvSpPr>
          <p:spPr>
            <a:xfrm>
              <a:off x="7990149" y="1612326"/>
              <a:ext cx="372687" cy="372687"/>
            </a:xfrm>
            <a:custGeom>
              <a:avLst/>
              <a:gdLst/>
              <a:ahLst/>
              <a:cxnLst/>
              <a:rect l="l" t="t" r="r" b="b"/>
              <a:pathLst>
                <a:path w="11212" h="11212" extrusionOk="0">
                  <a:moveTo>
                    <a:pt x="5606" y="1"/>
                  </a:moveTo>
                  <a:cubicBezTo>
                    <a:pt x="2502" y="1"/>
                    <a:pt x="1" y="2503"/>
                    <a:pt x="1" y="5606"/>
                  </a:cubicBezTo>
                  <a:cubicBezTo>
                    <a:pt x="1" y="8678"/>
                    <a:pt x="2502" y="11212"/>
                    <a:pt x="5606" y="11212"/>
                  </a:cubicBezTo>
                  <a:cubicBezTo>
                    <a:pt x="8710" y="11212"/>
                    <a:pt x="11211" y="8678"/>
                    <a:pt x="11211" y="5606"/>
                  </a:cubicBezTo>
                  <a:cubicBezTo>
                    <a:pt x="11211" y="2503"/>
                    <a:pt x="8710" y="1"/>
                    <a:pt x="5606"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35"/>
            <p:cNvSpPr/>
            <p:nvPr/>
          </p:nvSpPr>
          <p:spPr>
            <a:xfrm>
              <a:off x="8060684" y="1723913"/>
              <a:ext cx="107398" cy="140040"/>
            </a:xfrm>
            <a:custGeom>
              <a:avLst/>
              <a:gdLst/>
              <a:ahLst/>
              <a:cxnLst/>
              <a:rect l="l" t="t" r="r" b="b"/>
              <a:pathLst>
                <a:path w="3231" h="4213" extrusionOk="0">
                  <a:moveTo>
                    <a:pt x="1679" y="1"/>
                  </a:moveTo>
                  <a:cubicBezTo>
                    <a:pt x="1109" y="1"/>
                    <a:pt x="539" y="191"/>
                    <a:pt x="0" y="634"/>
                  </a:cubicBezTo>
                  <a:lnTo>
                    <a:pt x="380" y="1426"/>
                  </a:lnTo>
                  <a:cubicBezTo>
                    <a:pt x="570" y="1267"/>
                    <a:pt x="760" y="1141"/>
                    <a:pt x="982" y="1046"/>
                  </a:cubicBezTo>
                  <a:cubicBezTo>
                    <a:pt x="1172" y="951"/>
                    <a:pt x="1362" y="887"/>
                    <a:pt x="1520" y="887"/>
                  </a:cubicBezTo>
                  <a:cubicBezTo>
                    <a:pt x="1679" y="887"/>
                    <a:pt x="1774" y="919"/>
                    <a:pt x="1869" y="982"/>
                  </a:cubicBezTo>
                  <a:cubicBezTo>
                    <a:pt x="1964" y="1046"/>
                    <a:pt x="1996" y="1141"/>
                    <a:pt x="1996" y="1236"/>
                  </a:cubicBezTo>
                  <a:cubicBezTo>
                    <a:pt x="1996" y="1331"/>
                    <a:pt x="1964" y="1457"/>
                    <a:pt x="1869" y="1584"/>
                  </a:cubicBezTo>
                  <a:cubicBezTo>
                    <a:pt x="1806" y="1679"/>
                    <a:pt x="1711" y="1806"/>
                    <a:pt x="1584" y="1932"/>
                  </a:cubicBezTo>
                  <a:lnTo>
                    <a:pt x="95" y="3516"/>
                  </a:lnTo>
                  <a:lnTo>
                    <a:pt x="95" y="4213"/>
                  </a:lnTo>
                  <a:lnTo>
                    <a:pt x="3231" y="4213"/>
                  </a:lnTo>
                  <a:lnTo>
                    <a:pt x="3231" y="3358"/>
                  </a:lnTo>
                  <a:lnTo>
                    <a:pt x="1489" y="3358"/>
                  </a:lnTo>
                  <a:lnTo>
                    <a:pt x="2312" y="2502"/>
                  </a:lnTo>
                  <a:cubicBezTo>
                    <a:pt x="2566" y="2217"/>
                    <a:pt x="2756" y="1996"/>
                    <a:pt x="2914" y="1742"/>
                  </a:cubicBezTo>
                  <a:cubicBezTo>
                    <a:pt x="3041" y="1521"/>
                    <a:pt x="3104" y="1299"/>
                    <a:pt x="3104" y="1077"/>
                  </a:cubicBezTo>
                  <a:cubicBezTo>
                    <a:pt x="3104" y="887"/>
                    <a:pt x="3041" y="697"/>
                    <a:pt x="2914" y="507"/>
                  </a:cubicBezTo>
                  <a:cubicBezTo>
                    <a:pt x="2819" y="349"/>
                    <a:pt x="2629" y="222"/>
                    <a:pt x="2407" y="127"/>
                  </a:cubicBezTo>
                  <a:cubicBezTo>
                    <a:pt x="2217" y="32"/>
                    <a:pt x="1964" y="1"/>
                    <a:pt x="16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35"/>
            <p:cNvSpPr/>
            <p:nvPr/>
          </p:nvSpPr>
          <p:spPr>
            <a:xfrm>
              <a:off x="8174365" y="1724977"/>
              <a:ext cx="111620" cy="138976"/>
            </a:xfrm>
            <a:custGeom>
              <a:avLst/>
              <a:gdLst/>
              <a:ahLst/>
              <a:cxnLst/>
              <a:rect l="l" t="t" r="r" b="b"/>
              <a:pathLst>
                <a:path w="3358" h="4181" extrusionOk="0">
                  <a:moveTo>
                    <a:pt x="1172" y="0"/>
                  </a:moveTo>
                  <a:lnTo>
                    <a:pt x="1" y="2565"/>
                  </a:lnTo>
                  <a:lnTo>
                    <a:pt x="1" y="3294"/>
                  </a:lnTo>
                  <a:lnTo>
                    <a:pt x="1837" y="3294"/>
                  </a:lnTo>
                  <a:lnTo>
                    <a:pt x="1837" y="4181"/>
                  </a:lnTo>
                  <a:lnTo>
                    <a:pt x="2819" y="4181"/>
                  </a:lnTo>
                  <a:lnTo>
                    <a:pt x="2819" y="3294"/>
                  </a:lnTo>
                  <a:lnTo>
                    <a:pt x="3358" y="3294"/>
                  </a:lnTo>
                  <a:lnTo>
                    <a:pt x="3358" y="2470"/>
                  </a:lnTo>
                  <a:lnTo>
                    <a:pt x="2819" y="2470"/>
                  </a:lnTo>
                  <a:lnTo>
                    <a:pt x="2819" y="1584"/>
                  </a:lnTo>
                  <a:lnTo>
                    <a:pt x="1837" y="1584"/>
                  </a:lnTo>
                  <a:lnTo>
                    <a:pt x="1837" y="2470"/>
                  </a:lnTo>
                  <a:lnTo>
                    <a:pt x="1077" y="2470"/>
                  </a:lnTo>
                  <a:lnTo>
                    <a:pt x="2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35"/>
            <p:cNvSpPr/>
            <p:nvPr/>
          </p:nvSpPr>
          <p:spPr>
            <a:xfrm>
              <a:off x="8067000" y="1871299"/>
              <a:ext cx="212670" cy="55810"/>
            </a:xfrm>
            <a:custGeom>
              <a:avLst/>
              <a:gdLst/>
              <a:ahLst/>
              <a:cxnLst/>
              <a:rect l="l" t="t" r="r" b="b"/>
              <a:pathLst>
                <a:path w="6398" h="1679" extrusionOk="0">
                  <a:moveTo>
                    <a:pt x="1267" y="0"/>
                  </a:moveTo>
                  <a:lnTo>
                    <a:pt x="0" y="887"/>
                  </a:lnTo>
                  <a:lnTo>
                    <a:pt x="1267" y="1679"/>
                  </a:lnTo>
                  <a:lnTo>
                    <a:pt x="1267" y="1172"/>
                  </a:lnTo>
                  <a:lnTo>
                    <a:pt x="6081" y="1172"/>
                  </a:lnTo>
                  <a:cubicBezTo>
                    <a:pt x="6271" y="1172"/>
                    <a:pt x="6398" y="1045"/>
                    <a:pt x="6398" y="855"/>
                  </a:cubicBezTo>
                  <a:cubicBezTo>
                    <a:pt x="6398" y="665"/>
                    <a:pt x="6271" y="507"/>
                    <a:pt x="6081" y="507"/>
                  </a:cubicBezTo>
                  <a:lnTo>
                    <a:pt x="1267" y="507"/>
                  </a:lnTo>
                  <a:lnTo>
                    <a:pt x="12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5"/>
            <p:cNvSpPr/>
            <p:nvPr/>
          </p:nvSpPr>
          <p:spPr>
            <a:xfrm>
              <a:off x="8067000" y="1657599"/>
              <a:ext cx="212670" cy="55810"/>
            </a:xfrm>
            <a:custGeom>
              <a:avLst/>
              <a:gdLst/>
              <a:ahLst/>
              <a:cxnLst/>
              <a:rect l="l" t="t" r="r" b="b"/>
              <a:pathLst>
                <a:path w="6398" h="1679" extrusionOk="0">
                  <a:moveTo>
                    <a:pt x="5131" y="0"/>
                  </a:moveTo>
                  <a:lnTo>
                    <a:pt x="5131" y="507"/>
                  </a:lnTo>
                  <a:lnTo>
                    <a:pt x="317" y="507"/>
                  </a:lnTo>
                  <a:cubicBezTo>
                    <a:pt x="127" y="507"/>
                    <a:pt x="0" y="666"/>
                    <a:pt x="0" y="856"/>
                  </a:cubicBezTo>
                  <a:cubicBezTo>
                    <a:pt x="0" y="1046"/>
                    <a:pt x="127" y="1172"/>
                    <a:pt x="317" y="1172"/>
                  </a:cubicBezTo>
                  <a:lnTo>
                    <a:pt x="5131" y="1172"/>
                  </a:lnTo>
                  <a:lnTo>
                    <a:pt x="5131" y="1679"/>
                  </a:lnTo>
                  <a:lnTo>
                    <a:pt x="6398" y="887"/>
                  </a:lnTo>
                  <a:lnTo>
                    <a:pt x="51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7" name="Google Shape;3227;p35"/>
          <p:cNvGrpSpPr/>
          <p:nvPr/>
        </p:nvGrpSpPr>
        <p:grpSpPr>
          <a:xfrm>
            <a:off x="2945560" y="1493191"/>
            <a:ext cx="1153794" cy="1616927"/>
            <a:chOff x="3942581" y="1282851"/>
            <a:chExt cx="1153794" cy="1616927"/>
          </a:xfrm>
        </p:grpSpPr>
        <p:sp>
          <p:nvSpPr>
            <p:cNvPr id="3228" name="Google Shape;3228;p35"/>
            <p:cNvSpPr/>
            <p:nvPr/>
          </p:nvSpPr>
          <p:spPr>
            <a:xfrm>
              <a:off x="3942581" y="1282851"/>
              <a:ext cx="1153794" cy="247405"/>
            </a:xfrm>
            <a:custGeom>
              <a:avLst/>
              <a:gdLst/>
              <a:ahLst/>
              <a:cxnLst/>
              <a:rect l="l" t="t" r="r" b="b"/>
              <a:pathLst>
                <a:path w="34711" h="7443" extrusionOk="0">
                  <a:moveTo>
                    <a:pt x="1046" y="0"/>
                  </a:moveTo>
                  <a:cubicBezTo>
                    <a:pt x="476" y="0"/>
                    <a:pt x="1" y="475"/>
                    <a:pt x="1" y="1045"/>
                  </a:cubicBezTo>
                  <a:lnTo>
                    <a:pt x="1" y="6366"/>
                  </a:lnTo>
                  <a:cubicBezTo>
                    <a:pt x="1" y="6968"/>
                    <a:pt x="476" y="7443"/>
                    <a:pt x="1046" y="7443"/>
                  </a:cubicBezTo>
                  <a:lnTo>
                    <a:pt x="33634" y="7443"/>
                  </a:lnTo>
                  <a:cubicBezTo>
                    <a:pt x="34235" y="7443"/>
                    <a:pt x="34710" y="6968"/>
                    <a:pt x="34710" y="6366"/>
                  </a:cubicBezTo>
                  <a:lnTo>
                    <a:pt x="34710" y="1045"/>
                  </a:lnTo>
                  <a:cubicBezTo>
                    <a:pt x="34710" y="475"/>
                    <a:pt x="34235" y="0"/>
                    <a:pt x="3363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35"/>
            <p:cNvSpPr/>
            <p:nvPr/>
          </p:nvSpPr>
          <p:spPr>
            <a:xfrm>
              <a:off x="4004706" y="1336534"/>
              <a:ext cx="141104" cy="140040"/>
            </a:xfrm>
            <a:custGeom>
              <a:avLst/>
              <a:gdLst/>
              <a:ahLst/>
              <a:cxnLst/>
              <a:rect l="l" t="t" r="r" b="b"/>
              <a:pathLst>
                <a:path w="4245" h="4213" extrusionOk="0">
                  <a:moveTo>
                    <a:pt x="3167" y="697"/>
                  </a:moveTo>
                  <a:cubicBezTo>
                    <a:pt x="3357" y="697"/>
                    <a:pt x="3516" y="856"/>
                    <a:pt x="3516" y="1077"/>
                  </a:cubicBezTo>
                  <a:lnTo>
                    <a:pt x="3516" y="3136"/>
                  </a:lnTo>
                  <a:cubicBezTo>
                    <a:pt x="3516" y="3357"/>
                    <a:pt x="3357" y="3516"/>
                    <a:pt x="3167" y="3516"/>
                  </a:cubicBezTo>
                  <a:lnTo>
                    <a:pt x="1077" y="3516"/>
                  </a:lnTo>
                  <a:cubicBezTo>
                    <a:pt x="887" y="3516"/>
                    <a:pt x="729" y="3357"/>
                    <a:pt x="729" y="3136"/>
                  </a:cubicBezTo>
                  <a:lnTo>
                    <a:pt x="729" y="1077"/>
                  </a:lnTo>
                  <a:cubicBezTo>
                    <a:pt x="729" y="856"/>
                    <a:pt x="887" y="697"/>
                    <a:pt x="1077" y="697"/>
                  </a:cubicBezTo>
                  <a:close/>
                  <a:moveTo>
                    <a:pt x="1077" y="0"/>
                  </a:moveTo>
                  <a:cubicBezTo>
                    <a:pt x="475" y="0"/>
                    <a:pt x="0" y="476"/>
                    <a:pt x="0" y="1077"/>
                  </a:cubicBezTo>
                  <a:lnTo>
                    <a:pt x="0" y="3136"/>
                  </a:lnTo>
                  <a:cubicBezTo>
                    <a:pt x="0" y="3737"/>
                    <a:pt x="475" y="4212"/>
                    <a:pt x="1077" y="4212"/>
                  </a:cubicBezTo>
                  <a:lnTo>
                    <a:pt x="3167" y="4212"/>
                  </a:lnTo>
                  <a:cubicBezTo>
                    <a:pt x="3737" y="4212"/>
                    <a:pt x="4244" y="3737"/>
                    <a:pt x="4244" y="3136"/>
                  </a:cubicBezTo>
                  <a:lnTo>
                    <a:pt x="4244" y="1077"/>
                  </a:lnTo>
                  <a:cubicBezTo>
                    <a:pt x="4244" y="476"/>
                    <a:pt x="3737" y="0"/>
                    <a:pt x="316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35"/>
            <p:cNvSpPr/>
            <p:nvPr/>
          </p:nvSpPr>
          <p:spPr>
            <a:xfrm>
              <a:off x="3942581" y="1622863"/>
              <a:ext cx="1153794" cy="247405"/>
            </a:xfrm>
            <a:custGeom>
              <a:avLst/>
              <a:gdLst/>
              <a:ahLst/>
              <a:cxnLst/>
              <a:rect l="l" t="t" r="r" b="b"/>
              <a:pathLst>
                <a:path w="34711" h="7443" extrusionOk="0">
                  <a:moveTo>
                    <a:pt x="1046" y="0"/>
                  </a:moveTo>
                  <a:cubicBezTo>
                    <a:pt x="476" y="0"/>
                    <a:pt x="1" y="475"/>
                    <a:pt x="1" y="1077"/>
                  </a:cubicBezTo>
                  <a:lnTo>
                    <a:pt x="1" y="6398"/>
                  </a:lnTo>
                  <a:cubicBezTo>
                    <a:pt x="1" y="6968"/>
                    <a:pt x="476" y="7443"/>
                    <a:pt x="1046" y="7443"/>
                  </a:cubicBezTo>
                  <a:lnTo>
                    <a:pt x="33634" y="7443"/>
                  </a:lnTo>
                  <a:cubicBezTo>
                    <a:pt x="34235" y="7443"/>
                    <a:pt x="34710" y="6968"/>
                    <a:pt x="34710" y="6398"/>
                  </a:cubicBezTo>
                  <a:lnTo>
                    <a:pt x="34710" y="1077"/>
                  </a:lnTo>
                  <a:cubicBezTo>
                    <a:pt x="34710" y="475"/>
                    <a:pt x="34235" y="0"/>
                    <a:pt x="3363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35"/>
            <p:cNvSpPr/>
            <p:nvPr/>
          </p:nvSpPr>
          <p:spPr>
            <a:xfrm>
              <a:off x="4004706" y="1676546"/>
              <a:ext cx="141104" cy="141104"/>
            </a:xfrm>
            <a:custGeom>
              <a:avLst/>
              <a:gdLst/>
              <a:ahLst/>
              <a:cxnLst/>
              <a:rect l="l" t="t" r="r" b="b"/>
              <a:pathLst>
                <a:path w="4245" h="4245" extrusionOk="0">
                  <a:moveTo>
                    <a:pt x="3167" y="729"/>
                  </a:moveTo>
                  <a:cubicBezTo>
                    <a:pt x="3357" y="729"/>
                    <a:pt x="3516" y="887"/>
                    <a:pt x="3516" y="1077"/>
                  </a:cubicBezTo>
                  <a:lnTo>
                    <a:pt x="3516" y="3167"/>
                  </a:lnTo>
                  <a:cubicBezTo>
                    <a:pt x="3516" y="3357"/>
                    <a:pt x="3357" y="3516"/>
                    <a:pt x="3167" y="3516"/>
                  </a:cubicBezTo>
                  <a:lnTo>
                    <a:pt x="1077" y="3516"/>
                  </a:lnTo>
                  <a:cubicBezTo>
                    <a:pt x="887" y="3516"/>
                    <a:pt x="729" y="3357"/>
                    <a:pt x="729" y="3167"/>
                  </a:cubicBezTo>
                  <a:lnTo>
                    <a:pt x="729" y="1077"/>
                  </a:lnTo>
                  <a:cubicBezTo>
                    <a:pt x="729" y="887"/>
                    <a:pt x="887" y="729"/>
                    <a:pt x="1077" y="729"/>
                  </a:cubicBezTo>
                  <a:close/>
                  <a:moveTo>
                    <a:pt x="1077" y="1"/>
                  </a:moveTo>
                  <a:cubicBezTo>
                    <a:pt x="475" y="1"/>
                    <a:pt x="0" y="476"/>
                    <a:pt x="0" y="1077"/>
                  </a:cubicBezTo>
                  <a:lnTo>
                    <a:pt x="0" y="3167"/>
                  </a:lnTo>
                  <a:cubicBezTo>
                    <a:pt x="0" y="3769"/>
                    <a:pt x="475" y="4244"/>
                    <a:pt x="1077" y="4244"/>
                  </a:cubicBezTo>
                  <a:lnTo>
                    <a:pt x="3167" y="4244"/>
                  </a:lnTo>
                  <a:cubicBezTo>
                    <a:pt x="3737" y="4244"/>
                    <a:pt x="4244" y="3769"/>
                    <a:pt x="4244" y="3167"/>
                  </a:cubicBezTo>
                  <a:lnTo>
                    <a:pt x="4244" y="1077"/>
                  </a:lnTo>
                  <a:cubicBezTo>
                    <a:pt x="4244" y="476"/>
                    <a:pt x="3737" y="1"/>
                    <a:pt x="316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35"/>
            <p:cNvSpPr/>
            <p:nvPr/>
          </p:nvSpPr>
          <p:spPr>
            <a:xfrm>
              <a:off x="3942581" y="1963939"/>
              <a:ext cx="1153794" cy="247405"/>
            </a:xfrm>
            <a:custGeom>
              <a:avLst/>
              <a:gdLst/>
              <a:ahLst/>
              <a:cxnLst/>
              <a:rect l="l" t="t" r="r" b="b"/>
              <a:pathLst>
                <a:path w="34711" h="7443" extrusionOk="0">
                  <a:moveTo>
                    <a:pt x="1046" y="0"/>
                  </a:moveTo>
                  <a:cubicBezTo>
                    <a:pt x="476" y="0"/>
                    <a:pt x="1" y="475"/>
                    <a:pt x="1" y="1045"/>
                  </a:cubicBezTo>
                  <a:lnTo>
                    <a:pt x="1" y="6366"/>
                  </a:lnTo>
                  <a:cubicBezTo>
                    <a:pt x="1" y="6967"/>
                    <a:pt x="476" y="7442"/>
                    <a:pt x="1046" y="7442"/>
                  </a:cubicBezTo>
                  <a:lnTo>
                    <a:pt x="33634" y="7442"/>
                  </a:lnTo>
                  <a:cubicBezTo>
                    <a:pt x="34235" y="7442"/>
                    <a:pt x="34710" y="6967"/>
                    <a:pt x="34710" y="6366"/>
                  </a:cubicBezTo>
                  <a:lnTo>
                    <a:pt x="34710" y="1045"/>
                  </a:lnTo>
                  <a:cubicBezTo>
                    <a:pt x="34710" y="475"/>
                    <a:pt x="34235" y="0"/>
                    <a:pt x="3363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35"/>
            <p:cNvSpPr/>
            <p:nvPr/>
          </p:nvSpPr>
          <p:spPr>
            <a:xfrm>
              <a:off x="4004706" y="2017622"/>
              <a:ext cx="141104" cy="140040"/>
            </a:xfrm>
            <a:custGeom>
              <a:avLst/>
              <a:gdLst/>
              <a:ahLst/>
              <a:cxnLst/>
              <a:rect l="l" t="t" r="r" b="b"/>
              <a:pathLst>
                <a:path w="4245" h="4213" extrusionOk="0">
                  <a:moveTo>
                    <a:pt x="3167" y="697"/>
                  </a:moveTo>
                  <a:cubicBezTo>
                    <a:pt x="3357" y="697"/>
                    <a:pt x="3516" y="855"/>
                    <a:pt x="3516" y="1077"/>
                  </a:cubicBezTo>
                  <a:lnTo>
                    <a:pt x="3516" y="3167"/>
                  </a:lnTo>
                  <a:cubicBezTo>
                    <a:pt x="3516" y="3357"/>
                    <a:pt x="3357" y="3515"/>
                    <a:pt x="3167" y="3515"/>
                  </a:cubicBezTo>
                  <a:lnTo>
                    <a:pt x="1077" y="3515"/>
                  </a:lnTo>
                  <a:cubicBezTo>
                    <a:pt x="887" y="3515"/>
                    <a:pt x="729" y="3357"/>
                    <a:pt x="729" y="3167"/>
                  </a:cubicBezTo>
                  <a:lnTo>
                    <a:pt x="729" y="1077"/>
                  </a:lnTo>
                  <a:cubicBezTo>
                    <a:pt x="729" y="855"/>
                    <a:pt x="887" y="697"/>
                    <a:pt x="1077" y="697"/>
                  </a:cubicBezTo>
                  <a:close/>
                  <a:moveTo>
                    <a:pt x="1077" y="0"/>
                  </a:moveTo>
                  <a:cubicBezTo>
                    <a:pt x="475" y="0"/>
                    <a:pt x="0" y="475"/>
                    <a:pt x="0" y="1077"/>
                  </a:cubicBezTo>
                  <a:lnTo>
                    <a:pt x="0" y="3167"/>
                  </a:lnTo>
                  <a:cubicBezTo>
                    <a:pt x="0" y="3737"/>
                    <a:pt x="475" y="4212"/>
                    <a:pt x="1077" y="4212"/>
                  </a:cubicBezTo>
                  <a:lnTo>
                    <a:pt x="3167" y="4212"/>
                  </a:lnTo>
                  <a:cubicBezTo>
                    <a:pt x="3737" y="4212"/>
                    <a:pt x="4244" y="3737"/>
                    <a:pt x="4244" y="3167"/>
                  </a:cubicBezTo>
                  <a:lnTo>
                    <a:pt x="4244" y="1077"/>
                  </a:lnTo>
                  <a:cubicBezTo>
                    <a:pt x="4244" y="475"/>
                    <a:pt x="3737" y="0"/>
                    <a:pt x="316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35"/>
            <p:cNvSpPr/>
            <p:nvPr/>
          </p:nvSpPr>
          <p:spPr>
            <a:xfrm>
              <a:off x="3942581" y="2303951"/>
              <a:ext cx="1153794" cy="248469"/>
            </a:xfrm>
            <a:custGeom>
              <a:avLst/>
              <a:gdLst/>
              <a:ahLst/>
              <a:cxnLst/>
              <a:rect l="l" t="t" r="r" b="b"/>
              <a:pathLst>
                <a:path w="34711" h="7475" extrusionOk="0">
                  <a:moveTo>
                    <a:pt x="1046" y="0"/>
                  </a:moveTo>
                  <a:cubicBezTo>
                    <a:pt x="476" y="0"/>
                    <a:pt x="1" y="475"/>
                    <a:pt x="1" y="1077"/>
                  </a:cubicBezTo>
                  <a:lnTo>
                    <a:pt x="1" y="6397"/>
                  </a:lnTo>
                  <a:cubicBezTo>
                    <a:pt x="1" y="6999"/>
                    <a:pt x="476" y="7474"/>
                    <a:pt x="1046" y="7474"/>
                  </a:cubicBezTo>
                  <a:lnTo>
                    <a:pt x="33634" y="7474"/>
                  </a:lnTo>
                  <a:cubicBezTo>
                    <a:pt x="34235" y="7474"/>
                    <a:pt x="34710" y="6999"/>
                    <a:pt x="34710" y="6397"/>
                  </a:cubicBezTo>
                  <a:lnTo>
                    <a:pt x="34710" y="1077"/>
                  </a:lnTo>
                  <a:cubicBezTo>
                    <a:pt x="34710" y="475"/>
                    <a:pt x="34235" y="0"/>
                    <a:pt x="3363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35"/>
            <p:cNvSpPr/>
            <p:nvPr/>
          </p:nvSpPr>
          <p:spPr>
            <a:xfrm>
              <a:off x="4004706" y="2357634"/>
              <a:ext cx="141104" cy="141071"/>
            </a:xfrm>
            <a:custGeom>
              <a:avLst/>
              <a:gdLst/>
              <a:ahLst/>
              <a:cxnLst/>
              <a:rect l="l" t="t" r="r" b="b"/>
              <a:pathLst>
                <a:path w="4245" h="4244" extrusionOk="0">
                  <a:moveTo>
                    <a:pt x="3167" y="729"/>
                  </a:moveTo>
                  <a:cubicBezTo>
                    <a:pt x="3357" y="729"/>
                    <a:pt x="3516" y="887"/>
                    <a:pt x="3516" y="1077"/>
                  </a:cubicBezTo>
                  <a:lnTo>
                    <a:pt x="3516" y="3167"/>
                  </a:lnTo>
                  <a:cubicBezTo>
                    <a:pt x="3516" y="3357"/>
                    <a:pt x="3357" y="3516"/>
                    <a:pt x="3167" y="3516"/>
                  </a:cubicBezTo>
                  <a:lnTo>
                    <a:pt x="1077" y="3516"/>
                  </a:lnTo>
                  <a:cubicBezTo>
                    <a:pt x="887" y="3516"/>
                    <a:pt x="729" y="3357"/>
                    <a:pt x="729" y="3167"/>
                  </a:cubicBezTo>
                  <a:lnTo>
                    <a:pt x="729" y="1077"/>
                  </a:lnTo>
                  <a:cubicBezTo>
                    <a:pt x="729" y="887"/>
                    <a:pt x="887" y="729"/>
                    <a:pt x="1077" y="729"/>
                  </a:cubicBezTo>
                  <a:close/>
                  <a:moveTo>
                    <a:pt x="1077" y="0"/>
                  </a:moveTo>
                  <a:cubicBezTo>
                    <a:pt x="475" y="0"/>
                    <a:pt x="0" y="507"/>
                    <a:pt x="0" y="1077"/>
                  </a:cubicBezTo>
                  <a:lnTo>
                    <a:pt x="0" y="3167"/>
                  </a:lnTo>
                  <a:cubicBezTo>
                    <a:pt x="0" y="3769"/>
                    <a:pt x="475" y="4244"/>
                    <a:pt x="1077" y="4244"/>
                  </a:cubicBezTo>
                  <a:lnTo>
                    <a:pt x="3167" y="4244"/>
                  </a:lnTo>
                  <a:cubicBezTo>
                    <a:pt x="3737" y="4244"/>
                    <a:pt x="4244" y="3769"/>
                    <a:pt x="4244" y="3167"/>
                  </a:cubicBezTo>
                  <a:lnTo>
                    <a:pt x="4244" y="1077"/>
                  </a:lnTo>
                  <a:cubicBezTo>
                    <a:pt x="4244" y="507"/>
                    <a:pt x="3737" y="0"/>
                    <a:pt x="316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35"/>
            <p:cNvSpPr/>
            <p:nvPr/>
          </p:nvSpPr>
          <p:spPr>
            <a:xfrm>
              <a:off x="4376296" y="2785000"/>
              <a:ext cx="92673" cy="114778"/>
            </a:xfrm>
            <a:custGeom>
              <a:avLst/>
              <a:gdLst/>
              <a:ahLst/>
              <a:cxnLst/>
              <a:rect l="l" t="t" r="r" b="b"/>
              <a:pathLst>
                <a:path w="2788" h="3453" extrusionOk="0">
                  <a:moveTo>
                    <a:pt x="1394" y="571"/>
                  </a:moveTo>
                  <a:cubicBezTo>
                    <a:pt x="1647" y="571"/>
                    <a:pt x="1837" y="634"/>
                    <a:pt x="1964" y="729"/>
                  </a:cubicBezTo>
                  <a:cubicBezTo>
                    <a:pt x="2091" y="856"/>
                    <a:pt x="2154" y="1014"/>
                    <a:pt x="2154" y="1204"/>
                  </a:cubicBezTo>
                  <a:cubicBezTo>
                    <a:pt x="2154" y="1426"/>
                    <a:pt x="2091" y="1584"/>
                    <a:pt x="1964" y="1711"/>
                  </a:cubicBezTo>
                  <a:cubicBezTo>
                    <a:pt x="1837" y="1806"/>
                    <a:pt x="1647" y="1869"/>
                    <a:pt x="1394" y="1869"/>
                  </a:cubicBezTo>
                  <a:lnTo>
                    <a:pt x="666" y="1869"/>
                  </a:lnTo>
                  <a:lnTo>
                    <a:pt x="666" y="571"/>
                  </a:lnTo>
                  <a:close/>
                  <a:moveTo>
                    <a:pt x="1" y="1"/>
                  </a:moveTo>
                  <a:lnTo>
                    <a:pt x="1" y="3453"/>
                  </a:lnTo>
                  <a:lnTo>
                    <a:pt x="666" y="3453"/>
                  </a:lnTo>
                  <a:lnTo>
                    <a:pt x="666" y="2439"/>
                  </a:lnTo>
                  <a:lnTo>
                    <a:pt x="1426" y="2439"/>
                  </a:lnTo>
                  <a:cubicBezTo>
                    <a:pt x="1869" y="2439"/>
                    <a:pt x="2186" y="2344"/>
                    <a:pt x="2439" y="2123"/>
                  </a:cubicBezTo>
                  <a:cubicBezTo>
                    <a:pt x="2661" y="1901"/>
                    <a:pt x="2788" y="1584"/>
                    <a:pt x="2788" y="1173"/>
                  </a:cubicBezTo>
                  <a:cubicBezTo>
                    <a:pt x="2788" y="824"/>
                    <a:pt x="2661" y="508"/>
                    <a:pt x="2439" y="318"/>
                  </a:cubicBezTo>
                  <a:cubicBezTo>
                    <a:pt x="2186" y="96"/>
                    <a:pt x="1869" y="1"/>
                    <a:pt x="1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35"/>
            <p:cNvSpPr/>
            <p:nvPr/>
          </p:nvSpPr>
          <p:spPr>
            <a:xfrm>
              <a:off x="4465778" y="2785000"/>
              <a:ext cx="123187" cy="114778"/>
            </a:xfrm>
            <a:custGeom>
              <a:avLst/>
              <a:gdLst/>
              <a:ahLst/>
              <a:cxnLst/>
              <a:rect l="l" t="t" r="r" b="b"/>
              <a:pathLst>
                <a:path w="3706" h="3453" extrusionOk="0">
                  <a:moveTo>
                    <a:pt x="1837" y="698"/>
                  </a:moveTo>
                  <a:lnTo>
                    <a:pt x="2439" y="2154"/>
                  </a:lnTo>
                  <a:lnTo>
                    <a:pt x="1236" y="2154"/>
                  </a:lnTo>
                  <a:lnTo>
                    <a:pt x="1837" y="698"/>
                  </a:lnTo>
                  <a:close/>
                  <a:moveTo>
                    <a:pt x="1521" y="1"/>
                  </a:moveTo>
                  <a:lnTo>
                    <a:pt x="1" y="3453"/>
                  </a:lnTo>
                  <a:lnTo>
                    <a:pt x="666" y="3453"/>
                  </a:lnTo>
                  <a:lnTo>
                    <a:pt x="982" y="2724"/>
                  </a:lnTo>
                  <a:lnTo>
                    <a:pt x="2692" y="2724"/>
                  </a:lnTo>
                  <a:lnTo>
                    <a:pt x="2977" y="3453"/>
                  </a:lnTo>
                  <a:lnTo>
                    <a:pt x="3706" y="3453"/>
                  </a:lnTo>
                  <a:lnTo>
                    <a:pt x="2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35"/>
            <p:cNvSpPr/>
            <p:nvPr/>
          </p:nvSpPr>
          <p:spPr>
            <a:xfrm>
              <a:off x="4580523" y="2785000"/>
              <a:ext cx="106368" cy="114778"/>
            </a:xfrm>
            <a:custGeom>
              <a:avLst/>
              <a:gdLst/>
              <a:ahLst/>
              <a:cxnLst/>
              <a:rect l="l" t="t" r="r" b="b"/>
              <a:pathLst>
                <a:path w="3200" h="3453" extrusionOk="0">
                  <a:moveTo>
                    <a:pt x="0" y="1"/>
                  </a:moveTo>
                  <a:lnTo>
                    <a:pt x="1267" y="2344"/>
                  </a:lnTo>
                  <a:lnTo>
                    <a:pt x="1267" y="3453"/>
                  </a:lnTo>
                  <a:lnTo>
                    <a:pt x="1932" y="3453"/>
                  </a:lnTo>
                  <a:lnTo>
                    <a:pt x="1932" y="2344"/>
                  </a:lnTo>
                  <a:lnTo>
                    <a:pt x="3199" y="1"/>
                  </a:lnTo>
                  <a:lnTo>
                    <a:pt x="2534" y="1"/>
                  </a:lnTo>
                  <a:lnTo>
                    <a:pt x="1616" y="1616"/>
                  </a:lnTo>
                  <a:lnTo>
                    <a:pt x="6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35"/>
            <p:cNvSpPr/>
            <p:nvPr/>
          </p:nvSpPr>
          <p:spPr>
            <a:xfrm>
              <a:off x="4038379" y="1347071"/>
              <a:ext cx="149514" cy="91609"/>
            </a:xfrm>
            <a:custGeom>
              <a:avLst/>
              <a:gdLst/>
              <a:ahLst/>
              <a:cxnLst/>
              <a:rect l="l" t="t" r="r" b="b"/>
              <a:pathLst>
                <a:path w="4498" h="2756" extrusionOk="0">
                  <a:moveTo>
                    <a:pt x="4086" y="0"/>
                  </a:moveTo>
                  <a:lnTo>
                    <a:pt x="1173" y="1932"/>
                  </a:lnTo>
                  <a:lnTo>
                    <a:pt x="539" y="1109"/>
                  </a:lnTo>
                  <a:lnTo>
                    <a:pt x="1" y="1520"/>
                  </a:lnTo>
                  <a:lnTo>
                    <a:pt x="793" y="2629"/>
                  </a:lnTo>
                  <a:cubicBezTo>
                    <a:pt x="888" y="2724"/>
                    <a:pt x="983" y="2755"/>
                    <a:pt x="1078" y="2755"/>
                  </a:cubicBezTo>
                  <a:cubicBezTo>
                    <a:pt x="1173" y="2755"/>
                    <a:pt x="1236" y="2755"/>
                    <a:pt x="1299" y="2692"/>
                  </a:cubicBezTo>
                  <a:lnTo>
                    <a:pt x="4498" y="602"/>
                  </a:lnTo>
                  <a:lnTo>
                    <a:pt x="4086"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35"/>
            <p:cNvSpPr/>
            <p:nvPr/>
          </p:nvSpPr>
          <p:spPr>
            <a:xfrm>
              <a:off x="4038379" y="1687083"/>
              <a:ext cx="149514" cy="91609"/>
            </a:xfrm>
            <a:custGeom>
              <a:avLst/>
              <a:gdLst/>
              <a:ahLst/>
              <a:cxnLst/>
              <a:rect l="l" t="t" r="r" b="b"/>
              <a:pathLst>
                <a:path w="4498" h="2756" extrusionOk="0">
                  <a:moveTo>
                    <a:pt x="4086" y="0"/>
                  </a:moveTo>
                  <a:lnTo>
                    <a:pt x="1173" y="1932"/>
                  </a:lnTo>
                  <a:lnTo>
                    <a:pt x="539" y="1109"/>
                  </a:lnTo>
                  <a:lnTo>
                    <a:pt x="1" y="1520"/>
                  </a:lnTo>
                  <a:lnTo>
                    <a:pt x="793" y="2629"/>
                  </a:lnTo>
                  <a:cubicBezTo>
                    <a:pt x="888" y="2724"/>
                    <a:pt x="983" y="2755"/>
                    <a:pt x="1078" y="2755"/>
                  </a:cubicBezTo>
                  <a:cubicBezTo>
                    <a:pt x="1173" y="2755"/>
                    <a:pt x="1236" y="2755"/>
                    <a:pt x="1299" y="2692"/>
                  </a:cubicBezTo>
                  <a:lnTo>
                    <a:pt x="4498" y="602"/>
                  </a:lnTo>
                  <a:lnTo>
                    <a:pt x="4086"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35"/>
            <p:cNvSpPr/>
            <p:nvPr/>
          </p:nvSpPr>
          <p:spPr>
            <a:xfrm>
              <a:off x="4038379" y="2022874"/>
              <a:ext cx="149514" cy="91609"/>
            </a:xfrm>
            <a:custGeom>
              <a:avLst/>
              <a:gdLst/>
              <a:ahLst/>
              <a:cxnLst/>
              <a:rect l="l" t="t" r="r" b="b"/>
              <a:pathLst>
                <a:path w="4498" h="2756" extrusionOk="0">
                  <a:moveTo>
                    <a:pt x="4086" y="1"/>
                  </a:moveTo>
                  <a:lnTo>
                    <a:pt x="1173" y="1901"/>
                  </a:lnTo>
                  <a:lnTo>
                    <a:pt x="539" y="1077"/>
                  </a:lnTo>
                  <a:lnTo>
                    <a:pt x="1" y="1521"/>
                  </a:lnTo>
                  <a:lnTo>
                    <a:pt x="793" y="2597"/>
                  </a:lnTo>
                  <a:cubicBezTo>
                    <a:pt x="888" y="2692"/>
                    <a:pt x="983" y="2756"/>
                    <a:pt x="1078" y="2756"/>
                  </a:cubicBezTo>
                  <a:cubicBezTo>
                    <a:pt x="1173" y="2756"/>
                    <a:pt x="1236" y="2724"/>
                    <a:pt x="1299" y="2692"/>
                  </a:cubicBezTo>
                  <a:lnTo>
                    <a:pt x="4498" y="571"/>
                  </a:lnTo>
                  <a:lnTo>
                    <a:pt x="4086"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35"/>
            <p:cNvSpPr/>
            <p:nvPr/>
          </p:nvSpPr>
          <p:spPr>
            <a:xfrm>
              <a:off x="4038379" y="2371295"/>
              <a:ext cx="149514" cy="91643"/>
            </a:xfrm>
            <a:custGeom>
              <a:avLst/>
              <a:gdLst/>
              <a:ahLst/>
              <a:cxnLst/>
              <a:rect l="l" t="t" r="r" b="b"/>
              <a:pathLst>
                <a:path w="4498" h="2757" extrusionOk="0">
                  <a:moveTo>
                    <a:pt x="4086" y="1"/>
                  </a:moveTo>
                  <a:lnTo>
                    <a:pt x="1173" y="1933"/>
                  </a:lnTo>
                  <a:lnTo>
                    <a:pt x="539" y="1109"/>
                  </a:lnTo>
                  <a:lnTo>
                    <a:pt x="1" y="1521"/>
                  </a:lnTo>
                  <a:lnTo>
                    <a:pt x="793" y="2630"/>
                  </a:lnTo>
                  <a:cubicBezTo>
                    <a:pt x="888" y="2725"/>
                    <a:pt x="983" y="2756"/>
                    <a:pt x="1078" y="2756"/>
                  </a:cubicBezTo>
                  <a:cubicBezTo>
                    <a:pt x="1173" y="2756"/>
                    <a:pt x="1236" y="2756"/>
                    <a:pt x="1299" y="2725"/>
                  </a:cubicBezTo>
                  <a:lnTo>
                    <a:pt x="4498" y="603"/>
                  </a:lnTo>
                  <a:lnTo>
                    <a:pt x="4086"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5" name="Google Shape;3245;p35"/>
          <p:cNvGrpSpPr/>
          <p:nvPr/>
        </p:nvGrpSpPr>
        <p:grpSpPr>
          <a:xfrm>
            <a:off x="4600777" y="2836807"/>
            <a:ext cx="992268" cy="1125952"/>
            <a:chOff x="5708988" y="3191359"/>
            <a:chExt cx="1191687" cy="1180054"/>
          </a:xfrm>
        </p:grpSpPr>
        <p:sp>
          <p:nvSpPr>
            <p:cNvPr id="3246" name="Google Shape;3246;p35"/>
            <p:cNvSpPr/>
            <p:nvPr/>
          </p:nvSpPr>
          <p:spPr>
            <a:xfrm>
              <a:off x="6562724" y="3191359"/>
              <a:ext cx="337951" cy="184249"/>
            </a:xfrm>
            <a:custGeom>
              <a:avLst/>
              <a:gdLst/>
              <a:ahLst/>
              <a:cxnLst/>
              <a:rect l="l" t="t" r="r" b="b"/>
              <a:pathLst>
                <a:path w="10167" h="5543" extrusionOk="0">
                  <a:moveTo>
                    <a:pt x="0" y="0"/>
                  </a:moveTo>
                  <a:lnTo>
                    <a:pt x="0" y="5542"/>
                  </a:lnTo>
                  <a:lnTo>
                    <a:pt x="317" y="5542"/>
                  </a:lnTo>
                  <a:cubicBezTo>
                    <a:pt x="317" y="5194"/>
                    <a:pt x="602" y="4940"/>
                    <a:pt x="950" y="4940"/>
                  </a:cubicBezTo>
                  <a:cubicBezTo>
                    <a:pt x="1267" y="4940"/>
                    <a:pt x="1552" y="5194"/>
                    <a:pt x="1552" y="5542"/>
                  </a:cubicBezTo>
                  <a:lnTo>
                    <a:pt x="1932" y="5542"/>
                  </a:lnTo>
                  <a:cubicBezTo>
                    <a:pt x="1932" y="5194"/>
                    <a:pt x="2217" y="4940"/>
                    <a:pt x="2534" y="4940"/>
                  </a:cubicBezTo>
                  <a:cubicBezTo>
                    <a:pt x="2882" y="4940"/>
                    <a:pt x="3167" y="5194"/>
                    <a:pt x="3167" y="5542"/>
                  </a:cubicBezTo>
                  <a:lnTo>
                    <a:pt x="3547" y="5542"/>
                  </a:lnTo>
                  <a:cubicBezTo>
                    <a:pt x="3547" y="5194"/>
                    <a:pt x="3832" y="4940"/>
                    <a:pt x="4149" y="4940"/>
                  </a:cubicBezTo>
                  <a:cubicBezTo>
                    <a:pt x="4497" y="4940"/>
                    <a:pt x="4751" y="5194"/>
                    <a:pt x="4751" y="5542"/>
                  </a:cubicBezTo>
                  <a:lnTo>
                    <a:pt x="5162" y="5542"/>
                  </a:lnTo>
                  <a:cubicBezTo>
                    <a:pt x="5162" y="5194"/>
                    <a:pt x="5416" y="4940"/>
                    <a:pt x="5764" y="4940"/>
                  </a:cubicBezTo>
                  <a:cubicBezTo>
                    <a:pt x="6081" y="4940"/>
                    <a:pt x="6366" y="5194"/>
                    <a:pt x="6366" y="5542"/>
                  </a:cubicBezTo>
                  <a:lnTo>
                    <a:pt x="6746" y="5542"/>
                  </a:lnTo>
                  <a:cubicBezTo>
                    <a:pt x="6746" y="5194"/>
                    <a:pt x="7031" y="4940"/>
                    <a:pt x="7379" y="4940"/>
                  </a:cubicBezTo>
                  <a:cubicBezTo>
                    <a:pt x="7696" y="4940"/>
                    <a:pt x="7981" y="5194"/>
                    <a:pt x="7981" y="5542"/>
                  </a:cubicBezTo>
                  <a:lnTo>
                    <a:pt x="8361" y="5542"/>
                  </a:lnTo>
                  <a:cubicBezTo>
                    <a:pt x="8361" y="5194"/>
                    <a:pt x="8646" y="4940"/>
                    <a:pt x="8963" y="4940"/>
                  </a:cubicBezTo>
                  <a:cubicBezTo>
                    <a:pt x="9311" y="4940"/>
                    <a:pt x="9596" y="5194"/>
                    <a:pt x="9596" y="5542"/>
                  </a:cubicBezTo>
                  <a:lnTo>
                    <a:pt x="10166" y="5542"/>
                  </a:lnTo>
                  <a:lnTo>
                    <a:pt x="10166" y="3832"/>
                  </a:lnTo>
                  <a:cubicBezTo>
                    <a:pt x="10134" y="1710"/>
                    <a:pt x="8424" y="0"/>
                    <a:pt x="630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35"/>
            <p:cNvSpPr/>
            <p:nvPr/>
          </p:nvSpPr>
          <p:spPr>
            <a:xfrm>
              <a:off x="6344802" y="3191359"/>
              <a:ext cx="427433" cy="781107"/>
            </a:xfrm>
            <a:custGeom>
              <a:avLst/>
              <a:gdLst/>
              <a:ahLst/>
              <a:cxnLst/>
              <a:rect l="l" t="t" r="r" b="b"/>
              <a:pathLst>
                <a:path w="12859" h="23499" extrusionOk="0">
                  <a:moveTo>
                    <a:pt x="3864" y="0"/>
                  </a:moveTo>
                  <a:cubicBezTo>
                    <a:pt x="1743" y="0"/>
                    <a:pt x="1" y="1710"/>
                    <a:pt x="1" y="3832"/>
                  </a:cubicBezTo>
                  <a:lnTo>
                    <a:pt x="1" y="23498"/>
                  </a:lnTo>
                  <a:lnTo>
                    <a:pt x="10135" y="23498"/>
                  </a:lnTo>
                  <a:lnTo>
                    <a:pt x="10135" y="4244"/>
                  </a:lnTo>
                  <a:cubicBezTo>
                    <a:pt x="10135" y="95"/>
                    <a:pt x="12858" y="0"/>
                    <a:pt x="12858"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35"/>
            <p:cNvSpPr/>
            <p:nvPr/>
          </p:nvSpPr>
          <p:spPr>
            <a:xfrm>
              <a:off x="6364813" y="3375575"/>
              <a:ext cx="283205" cy="22138"/>
            </a:xfrm>
            <a:custGeom>
              <a:avLst/>
              <a:gdLst/>
              <a:ahLst/>
              <a:cxnLst/>
              <a:rect l="l" t="t" r="r" b="b"/>
              <a:pathLst>
                <a:path w="8520" h="666" extrusionOk="0">
                  <a:moveTo>
                    <a:pt x="317" y="0"/>
                  </a:moveTo>
                  <a:cubicBezTo>
                    <a:pt x="159" y="0"/>
                    <a:pt x="1" y="158"/>
                    <a:pt x="1" y="317"/>
                  </a:cubicBezTo>
                  <a:cubicBezTo>
                    <a:pt x="1" y="507"/>
                    <a:pt x="159" y="665"/>
                    <a:pt x="317" y="665"/>
                  </a:cubicBezTo>
                  <a:lnTo>
                    <a:pt x="8203" y="665"/>
                  </a:lnTo>
                  <a:cubicBezTo>
                    <a:pt x="8393" y="665"/>
                    <a:pt x="8519" y="507"/>
                    <a:pt x="8519" y="317"/>
                  </a:cubicBezTo>
                  <a:cubicBezTo>
                    <a:pt x="8519" y="158"/>
                    <a:pt x="8393" y="0"/>
                    <a:pt x="820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35"/>
            <p:cNvSpPr/>
            <p:nvPr/>
          </p:nvSpPr>
          <p:spPr>
            <a:xfrm>
              <a:off x="6364813" y="3412405"/>
              <a:ext cx="283205" cy="22138"/>
            </a:xfrm>
            <a:custGeom>
              <a:avLst/>
              <a:gdLst/>
              <a:ahLst/>
              <a:cxnLst/>
              <a:rect l="l" t="t" r="r" b="b"/>
              <a:pathLst>
                <a:path w="8520" h="666" extrusionOk="0">
                  <a:moveTo>
                    <a:pt x="317" y="1"/>
                  </a:moveTo>
                  <a:cubicBezTo>
                    <a:pt x="159" y="1"/>
                    <a:pt x="1" y="159"/>
                    <a:pt x="1" y="349"/>
                  </a:cubicBezTo>
                  <a:cubicBezTo>
                    <a:pt x="1" y="507"/>
                    <a:pt x="159" y="666"/>
                    <a:pt x="317" y="666"/>
                  </a:cubicBezTo>
                  <a:lnTo>
                    <a:pt x="8203" y="666"/>
                  </a:lnTo>
                  <a:cubicBezTo>
                    <a:pt x="8393" y="666"/>
                    <a:pt x="8519" y="507"/>
                    <a:pt x="8519" y="349"/>
                  </a:cubicBezTo>
                  <a:cubicBezTo>
                    <a:pt x="8519" y="159"/>
                    <a:pt x="8393" y="1"/>
                    <a:pt x="820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35"/>
            <p:cNvSpPr/>
            <p:nvPr/>
          </p:nvSpPr>
          <p:spPr>
            <a:xfrm>
              <a:off x="6364813" y="3450299"/>
              <a:ext cx="283205" cy="21074"/>
            </a:xfrm>
            <a:custGeom>
              <a:avLst/>
              <a:gdLst/>
              <a:ahLst/>
              <a:cxnLst/>
              <a:rect l="l" t="t" r="r" b="b"/>
              <a:pathLst>
                <a:path w="8520" h="634" extrusionOk="0">
                  <a:moveTo>
                    <a:pt x="317" y="1"/>
                  </a:moveTo>
                  <a:cubicBezTo>
                    <a:pt x="159" y="1"/>
                    <a:pt x="1" y="127"/>
                    <a:pt x="1" y="317"/>
                  </a:cubicBezTo>
                  <a:cubicBezTo>
                    <a:pt x="1" y="476"/>
                    <a:pt x="159" y="634"/>
                    <a:pt x="317" y="634"/>
                  </a:cubicBezTo>
                  <a:lnTo>
                    <a:pt x="8203" y="634"/>
                  </a:lnTo>
                  <a:cubicBezTo>
                    <a:pt x="8393" y="634"/>
                    <a:pt x="8519" y="476"/>
                    <a:pt x="8519" y="317"/>
                  </a:cubicBezTo>
                  <a:cubicBezTo>
                    <a:pt x="8519" y="127"/>
                    <a:pt x="8393" y="1"/>
                    <a:pt x="820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35"/>
            <p:cNvSpPr/>
            <p:nvPr/>
          </p:nvSpPr>
          <p:spPr>
            <a:xfrm>
              <a:off x="6364813" y="3487162"/>
              <a:ext cx="283205" cy="21074"/>
            </a:xfrm>
            <a:custGeom>
              <a:avLst/>
              <a:gdLst/>
              <a:ahLst/>
              <a:cxnLst/>
              <a:rect l="l" t="t" r="r" b="b"/>
              <a:pathLst>
                <a:path w="8520" h="634" extrusionOk="0">
                  <a:moveTo>
                    <a:pt x="317" y="0"/>
                  </a:moveTo>
                  <a:cubicBezTo>
                    <a:pt x="159" y="0"/>
                    <a:pt x="1" y="127"/>
                    <a:pt x="1" y="317"/>
                  </a:cubicBezTo>
                  <a:cubicBezTo>
                    <a:pt x="1" y="475"/>
                    <a:pt x="159" y="633"/>
                    <a:pt x="317" y="633"/>
                  </a:cubicBezTo>
                  <a:lnTo>
                    <a:pt x="8203" y="633"/>
                  </a:lnTo>
                  <a:cubicBezTo>
                    <a:pt x="8393" y="633"/>
                    <a:pt x="8519" y="475"/>
                    <a:pt x="8519" y="317"/>
                  </a:cubicBezTo>
                  <a:cubicBezTo>
                    <a:pt x="8519" y="127"/>
                    <a:pt x="8393" y="0"/>
                    <a:pt x="820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35"/>
            <p:cNvSpPr/>
            <p:nvPr/>
          </p:nvSpPr>
          <p:spPr>
            <a:xfrm>
              <a:off x="6364813" y="3340840"/>
              <a:ext cx="86358" cy="21074"/>
            </a:xfrm>
            <a:custGeom>
              <a:avLst/>
              <a:gdLst/>
              <a:ahLst/>
              <a:cxnLst/>
              <a:rect l="l" t="t" r="r" b="b"/>
              <a:pathLst>
                <a:path w="2598" h="634" extrusionOk="0">
                  <a:moveTo>
                    <a:pt x="317" y="0"/>
                  </a:moveTo>
                  <a:cubicBezTo>
                    <a:pt x="159" y="0"/>
                    <a:pt x="1" y="127"/>
                    <a:pt x="1" y="317"/>
                  </a:cubicBezTo>
                  <a:cubicBezTo>
                    <a:pt x="1" y="507"/>
                    <a:pt x="159" y="633"/>
                    <a:pt x="317" y="633"/>
                  </a:cubicBezTo>
                  <a:lnTo>
                    <a:pt x="2281" y="633"/>
                  </a:lnTo>
                  <a:cubicBezTo>
                    <a:pt x="2439" y="633"/>
                    <a:pt x="2597" y="507"/>
                    <a:pt x="2597" y="317"/>
                  </a:cubicBezTo>
                  <a:cubicBezTo>
                    <a:pt x="2597" y="127"/>
                    <a:pt x="2439" y="0"/>
                    <a:pt x="228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35"/>
            <p:cNvSpPr/>
            <p:nvPr/>
          </p:nvSpPr>
          <p:spPr>
            <a:xfrm>
              <a:off x="6463768" y="3340840"/>
              <a:ext cx="86358" cy="21074"/>
            </a:xfrm>
            <a:custGeom>
              <a:avLst/>
              <a:gdLst/>
              <a:ahLst/>
              <a:cxnLst/>
              <a:rect l="l" t="t" r="r" b="b"/>
              <a:pathLst>
                <a:path w="2598" h="634" extrusionOk="0">
                  <a:moveTo>
                    <a:pt x="349" y="0"/>
                  </a:moveTo>
                  <a:cubicBezTo>
                    <a:pt x="159" y="0"/>
                    <a:pt x="0" y="127"/>
                    <a:pt x="0" y="317"/>
                  </a:cubicBezTo>
                  <a:cubicBezTo>
                    <a:pt x="0" y="507"/>
                    <a:pt x="159" y="633"/>
                    <a:pt x="349" y="633"/>
                  </a:cubicBezTo>
                  <a:lnTo>
                    <a:pt x="2281" y="633"/>
                  </a:lnTo>
                  <a:cubicBezTo>
                    <a:pt x="2439" y="633"/>
                    <a:pt x="2597" y="507"/>
                    <a:pt x="2597" y="317"/>
                  </a:cubicBezTo>
                  <a:cubicBezTo>
                    <a:pt x="2597" y="127"/>
                    <a:pt x="2439" y="0"/>
                    <a:pt x="228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35"/>
            <p:cNvSpPr/>
            <p:nvPr/>
          </p:nvSpPr>
          <p:spPr>
            <a:xfrm>
              <a:off x="6562724" y="3340840"/>
              <a:ext cx="85294" cy="21074"/>
            </a:xfrm>
            <a:custGeom>
              <a:avLst/>
              <a:gdLst/>
              <a:ahLst/>
              <a:cxnLst/>
              <a:rect l="l" t="t" r="r" b="b"/>
              <a:pathLst>
                <a:path w="2566" h="634" extrusionOk="0">
                  <a:moveTo>
                    <a:pt x="317" y="0"/>
                  </a:moveTo>
                  <a:cubicBezTo>
                    <a:pt x="127" y="0"/>
                    <a:pt x="0" y="127"/>
                    <a:pt x="0" y="317"/>
                  </a:cubicBezTo>
                  <a:cubicBezTo>
                    <a:pt x="0" y="507"/>
                    <a:pt x="127" y="633"/>
                    <a:pt x="317" y="633"/>
                  </a:cubicBezTo>
                  <a:lnTo>
                    <a:pt x="2249" y="633"/>
                  </a:lnTo>
                  <a:cubicBezTo>
                    <a:pt x="2439" y="633"/>
                    <a:pt x="2565" y="507"/>
                    <a:pt x="2565" y="317"/>
                  </a:cubicBezTo>
                  <a:cubicBezTo>
                    <a:pt x="2565" y="127"/>
                    <a:pt x="2439" y="0"/>
                    <a:pt x="224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35"/>
            <p:cNvSpPr/>
            <p:nvPr/>
          </p:nvSpPr>
          <p:spPr>
            <a:xfrm>
              <a:off x="6364813" y="3523992"/>
              <a:ext cx="41085" cy="21074"/>
            </a:xfrm>
            <a:custGeom>
              <a:avLst/>
              <a:gdLst/>
              <a:ahLst/>
              <a:cxnLst/>
              <a:rect l="l" t="t" r="r" b="b"/>
              <a:pathLst>
                <a:path w="1236" h="634" extrusionOk="0">
                  <a:moveTo>
                    <a:pt x="317" y="0"/>
                  </a:moveTo>
                  <a:cubicBezTo>
                    <a:pt x="159" y="0"/>
                    <a:pt x="1" y="159"/>
                    <a:pt x="1" y="317"/>
                  </a:cubicBezTo>
                  <a:cubicBezTo>
                    <a:pt x="1" y="507"/>
                    <a:pt x="159" y="634"/>
                    <a:pt x="317" y="634"/>
                  </a:cubicBezTo>
                  <a:lnTo>
                    <a:pt x="919" y="634"/>
                  </a:lnTo>
                  <a:cubicBezTo>
                    <a:pt x="1109" y="634"/>
                    <a:pt x="1236" y="507"/>
                    <a:pt x="1236" y="317"/>
                  </a:cubicBezTo>
                  <a:cubicBezTo>
                    <a:pt x="1236" y="159"/>
                    <a:pt x="1109" y="0"/>
                    <a:pt x="91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35"/>
            <p:cNvSpPr/>
            <p:nvPr/>
          </p:nvSpPr>
          <p:spPr>
            <a:xfrm>
              <a:off x="6419559" y="3523992"/>
              <a:ext cx="167397" cy="21074"/>
            </a:xfrm>
            <a:custGeom>
              <a:avLst/>
              <a:gdLst/>
              <a:ahLst/>
              <a:cxnLst/>
              <a:rect l="l" t="t" r="r" b="b"/>
              <a:pathLst>
                <a:path w="5036" h="634" extrusionOk="0">
                  <a:moveTo>
                    <a:pt x="317" y="0"/>
                  </a:moveTo>
                  <a:cubicBezTo>
                    <a:pt x="127" y="0"/>
                    <a:pt x="0" y="159"/>
                    <a:pt x="0" y="317"/>
                  </a:cubicBezTo>
                  <a:cubicBezTo>
                    <a:pt x="0" y="507"/>
                    <a:pt x="127" y="634"/>
                    <a:pt x="317" y="634"/>
                  </a:cubicBezTo>
                  <a:lnTo>
                    <a:pt x="4687" y="634"/>
                  </a:lnTo>
                  <a:cubicBezTo>
                    <a:pt x="4877" y="634"/>
                    <a:pt x="5036" y="507"/>
                    <a:pt x="5004" y="317"/>
                  </a:cubicBezTo>
                  <a:cubicBezTo>
                    <a:pt x="5004" y="159"/>
                    <a:pt x="4877" y="0"/>
                    <a:pt x="468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35"/>
            <p:cNvSpPr/>
            <p:nvPr/>
          </p:nvSpPr>
          <p:spPr>
            <a:xfrm>
              <a:off x="6599554" y="3523992"/>
              <a:ext cx="48464" cy="21074"/>
            </a:xfrm>
            <a:custGeom>
              <a:avLst/>
              <a:gdLst/>
              <a:ahLst/>
              <a:cxnLst/>
              <a:rect l="l" t="t" r="r" b="b"/>
              <a:pathLst>
                <a:path w="1458" h="634" extrusionOk="0">
                  <a:moveTo>
                    <a:pt x="317" y="0"/>
                  </a:moveTo>
                  <a:cubicBezTo>
                    <a:pt x="127" y="0"/>
                    <a:pt x="1" y="159"/>
                    <a:pt x="1" y="317"/>
                  </a:cubicBezTo>
                  <a:cubicBezTo>
                    <a:pt x="1" y="507"/>
                    <a:pt x="127" y="634"/>
                    <a:pt x="317" y="634"/>
                  </a:cubicBezTo>
                  <a:lnTo>
                    <a:pt x="1141" y="634"/>
                  </a:lnTo>
                  <a:cubicBezTo>
                    <a:pt x="1331" y="634"/>
                    <a:pt x="1457" y="507"/>
                    <a:pt x="1457" y="317"/>
                  </a:cubicBezTo>
                  <a:cubicBezTo>
                    <a:pt x="1457" y="159"/>
                    <a:pt x="1331" y="0"/>
                    <a:pt x="11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35"/>
            <p:cNvSpPr/>
            <p:nvPr/>
          </p:nvSpPr>
          <p:spPr>
            <a:xfrm>
              <a:off x="6364813" y="3557664"/>
              <a:ext cx="167397" cy="22138"/>
            </a:xfrm>
            <a:custGeom>
              <a:avLst/>
              <a:gdLst/>
              <a:ahLst/>
              <a:cxnLst/>
              <a:rect l="l" t="t" r="r" b="b"/>
              <a:pathLst>
                <a:path w="5036" h="666" extrusionOk="0">
                  <a:moveTo>
                    <a:pt x="317" y="1"/>
                  </a:moveTo>
                  <a:cubicBezTo>
                    <a:pt x="159" y="1"/>
                    <a:pt x="1" y="159"/>
                    <a:pt x="1" y="318"/>
                  </a:cubicBezTo>
                  <a:cubicBezTo>
                    <a:pt x="1" y="508"/>
                    <a:pt x="159" y="666"/>
                    <a:pt x="317" y="666"/>
                  </a:cubicBezTo>
                  <a:lnTo>
                    <a:pt x="4719" y="666"/>
                  </a:lnTo>
                  <a:cubicBezTo>
                    <a:pt x="4878" y="666"/>
                    <a:pt x="5036" y="508"/>
                    <a:pt x="5036" y="318"/>
                  </a:cubicBezTo>
                  <a:cubicBezTo>
                    <a:pt x="5036" y="159"/>
                    <a:pt x="4878" y="1"/>
                    <a:pt x="471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35"/>
            <p:cNvSpPr/>
            <p:nvPr/>
          </p:nvSpPr>
          <p:spPr>
            <a:xfrm>
              <a:off x="6545871" y="3557664"/>
              <a:ext cx="41085" cy="22138"/>
            </a:xfrm>
            <a:custGeom>
              <a:avLst/>
              <a:gdLst/>
              <a:ahLst/>
              <a:cxnLst/>
              <a:rect l="l" t="t" r="r" b="b"/>
              <a:pathLst>
                <a:path w="1236" h="666" extrusionOk="0">
                  <a:moveTo>
                    <a:pt x="317" y="1"/>
                  </a:moveTo>
                  <a:cubicBezTo>
                    <a:pt x="127" y="1"/>
                    <a:pt x="1" y="159"/>
                    <a:pt x="1" y="318"/>
                  </a:cubicBezTo>
                  <a:cubicBezTo>
                    <a:pt x="1" y="508"/>
                    <a:pt x="127" y="666"/>
                    <a:pt x="317" y="666"/>
                  </a:cubicBezTo>
                  <a:lnTo>
                    <a:pt x="887" y="666"/>
                  </a:lnTo>
                  <a:cubicBezTo>
                    <a:pt x="1077" y="666"/>
                    <a:pt x="1236" y="508"/>
                    <a:pt x="1204" y="318"/>
                  </a:cubicBezTo>
                  <a:cubicBezTo>
                    <a:pt x="1204" y="159"/>
                    <a:pt x="1077" y="1"/>
                    <a:pt x="88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35"/>
            <p:cNvSpPr/>
            <p:nvPr/>
          </p:nvSpPr>
          <p:spPr>
            <a:xfrm>
              <a:off x="6599554" y="3557664"/>
              <a:ext cx="48464" cy="22138"/>
            </a:xfrm>
            <a:custGeom>
              <a:avLst/>
              <a:gdLst/>
              <a:ahLst/>
              <a:cxnLst/>
              <a:rect l="l" t="t" r="r" b="b"/>
              <a:pathLst>
                <a:path w="1458" h="666" extrusionOk="0">
                  <a:moveTo>
                    <a:pt x="317" y="1"/>
                  </a:moveTo>
                  <a:cubicBezTo>
                    <a:pt x="127" y="1"/>
                    <a:pt x="1" y="159"/>
                    <a:pt x="1" y="318"/>
                  </a:cubicBezTo>
                  <a:cubicBezTo>
                    <a:pt x="1" y="508"/>
                    <a:pt x="127" y="666"/>
                    <a:pt x="317" y="666"/>
                  </a:cubicBezTo>
                  <a:lnTo>
                    <a:pt x="1141" y="666"/>
                  </a:lnTo>
                  <a:cubicBezTo>
                    <a:pt x="1331" y="666"/>
                    <a:pt x="1457" y="508"/>
                    <a:pt x="1457" y="318"/>
                  </a:cubicBezTo>
                  <a:cubicBezTo>
                    <a:pt x="1457" y="159"/>
                    <a:pt x="1331" y="1"/>
                    <a:pt x="1141"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35"/>
            <p:cNvSpPr/>
            <p:nvPr/>
          </p:nvSpPr>
          <p:spPr>
            <a:xfrm>
              <a:off x="6364813" y="3594527"/>
              <a:ext cx="122157" cy="21074"/>
            </a:xfrm>
            <a:custGeom>
              <a:avLst/>
              <a:gdLst/>
              <a:ahLst/>
              <a:cxnLst/>
              <a:rect l="l" t="t" r="r" b="b"/>
              <a:pathLst>
                <a:path w="3675" h="634" extrusionOk="0">
                  <a:moveTo>
                    <a:pt x="317" y="0"/>
                  </a:moveTo>
                  <a:cubicBezTo>
                    <a:pt x="159" y="0"/>
                    <a:pt x="1" y="127"/>
                    <a:pt x="1" y="317"/>
                  </a:cubicBezTo>
                  <a:cubicBezTo>
                    <a:pt x="1" y="507"/>
                    <a:pt x="159" y="634"/>
                    <a:pt x="317" y="634"/>
                  </a:cubicBezTo>
                  <a:lnTo>
                    <a:pt x="3357" y="634"/>
                  </a:lnTo>
                  <a:cubicBezTo>
                    <a:pt x="3547" y="634"/>
                    <a:pt x="3674" y="475"/>
                    <a:pt x="3674" y="317"/>
                  </a:cubicBezTo>
                  <a:cubicBezTo>
                    <a:pt x="3674" y="127"/>
                    <a:pt x="3547" y="0"/>
                    <a:pt x="335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35"/>
            <p:cNvSpPr/>
            <p:nvPr/>
          </p:nvSpPr>
          <p:spPr>
            <a:xfrm>
              <a:off x="6500598" y="3594527"/>
              <a:ext cx="41085" cy="21074"/>
            </a:xfrm>
            <a:custGeom>
              <a:avLst/>
              <a:gdLst/>
              <a:ahLst/>
              <a:cxnLst/>
              <a:rect l="l" t="t" r="r" b="b"/>
              <a:pathLst>
                <a:path w="1236" h="634" extrusionOk="0">
                  <a:moveTo>
                    <a:pt x="318" y="0"/>
                  </a:moveTo>
                  <a:cubicBezTo>
                    <a:pt x="159" y="0"/>
                    <a:pt x="1" y="127"/>
                    <a:pt x="1" y="317"/>
                  </a:cubicBezTo>
                  <a:cubicBezTo>
                    <a:pt x="1" y="507"/>
                    <a:pt x="159" y="634"/>
                    <a:pt x="318" y="634"/>
                  </a:cubicBezTo>
                  <a:lnTo>
                    <a:pt x="919" y="634"/>
                  </a:lnTo>
                  <a:cubicBezTo>
                    <a:pt x="1109" y="634"/>
                    <a:pt x="1236" y="475"/>
                    <a:pt x="1236" y="317"/>
                  </a:cubicBezTo>
                  <a:cubicBezTo>
                    <a:pt x="1236" y="127"/>
                    <a:pt x="1109" y="0"/>
                    <a:pt x="91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35"/>
            <p:cNvSpPr/>
            <p:nvPr/>
          </p:nvSpPr>
          <p:spPr>
            <a:xfrm>
              <a:off x="6554281" y="3594527"/>
              <a:ext cx="93737" cy="21074"/>
            </a:xfrm>
            <a:custGeom>
              <a:avLst/>
              <a:gdLst/>
              <a:ahLst/>
              <a:cxnLst/>
              <a:rect l="l" t="t" r="r" b="b"/>
              <a:pathLst>
                <a:path w="2820" h="634" extrusionOk="0">
                  <a:moveTo>
                    <a:pt x="318" y="0"/>
                  </a:moveTo>
                  <a:cubicBezTo>
                    <a:pt x="159" y="0"/>
                    <a:pt x="1" y="127"/>
                    <a:pt x="1" y="317"/>
                  </a:cubicBezTo>
                  <a:cubicBezTo>
                    <a:pt x="1" y="507"/>
                    <a:pt x="159" y="634"/>
                    <a:pt x="318" y="634"/>
                  </a:cubicBezTo>
                  <a:lnTo>
                    <a:pt x="2503" y="634"/>
                  </a:lnTo>
                  <a:cubicBezTo>
                    <a:pt x="2693" y="634"/>
                    <a:pt x="2819" y="475"/>
                    <a:pt x="2819" y="317"/>
                  </a:cubicBezTo>
                  <a:cubicBezTo>
                    <a:pt x="2819" y="127"/>
                    <a:pt x="2693" y="0"/>
                    <a:pt x="250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35"/>
            <p:cNvSpPr/>
            <p:nvPr/>
          </p:nvSpPr>
          <p:spPr>
            <a:xfrm>
              <a:off x="6364813" y="3835584"/>
              <a:ext cx="41085" cy="21074"/>
            </a:xfrm>
            <a:custGeom>
              <a:avLst/>
              <a:gdLst/>
              <a:ahLst/>
              <a:cxnLst/>
              <a:rect l="l" t="t" r="r" b="b"/>
              <a:pathLst>
                <a:path w="1236" h="634" extrusionOk="0">
                  <a:moveTo>
                    <a:pt x="317" y="0"/>
                  </a:moveTo>
                  <a:cubicBezTo>
                    <a:pt x="159" y="0"/>
                    <a:pt x="1" y="127"/>
                    <a:pt x="1" y="317"/>
                  </a:cubicBezTo>
                  <a:cubicBezTo>
                    <a:pt x="1" y="507"/>
                    <a:pt x="159" y="634"/>
                    <a:pt x="317" y="634"/>
                  </a:cubicBezTo>
                  <a:lnTo>
                    <a:pt x="919" y="634"/>
                  </a:lnTo>
                  <a:cubicBezTo>
                    <a:pt x="1109" y="634"/>
                    <a:pt x="1236" y="507"/>
                    <a:pt x="1236" y="317"/>
                  </a:cubicBezTo>
                  <a:cubicBezTo>
                    <a:pt x="1236" y="127"/>
                    <a:pt x="1109" y="0"/>
                    <a:pt x="919" y="0"/>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35"/>
            <p:cNvSpPr/>
            <p:nvPr/>
          </p:nvSpPr>
          <p:spPr>
            <a:xfrm>
              <a:off x="6419559" y="3835584"/>
              <a:ext cx="167397" cy="21074"/>
            </a:xfrm>
            <a:custGeom>
              <a:avLst/>
              <a:gdLst/>
              <a:ahLst/>
              <a:cxnLst/>
              <a:rect l="l" t="t" r="r" b="b"/>
              <a:pathLst>
                <a:path w="5036" h="634" extrusionOk="0">
                  <a:moveTo>
                    <a:pt x="317" y="0"/>
                  </a:moveTo>
                  <a:cubicBezTo>
                    <a:pt x="127" y="0"/>
                    <a:pt x="0" y="127"/>
                    <a:pt x="0" y="317"/>
                  </a:cubicBezTo>
                  <a:cubicBezTo>
                    <a:pt x="0" y="507"/>
                    <a:pt x="127" y="634"/>
                    <a:pt x="317" y="634"/>
                  </a:cubicBezTo>
                  <a:lnTo>
                    <a:pt x="4687" y="634"/>
                  </a:lnTo>
                  <a:cubicBezTo>
                    <a:pt x="4877" y="634"/>
                    <a:pt x="5036" y="507"/>
                    <a:pt x="5004" y="317"/>
                  </a:cubicBezTo>
                  <a:cubicBezTo>
                    <a:pt x="5004" y="127"/>
                    <a:pt x="4877" y="0"/>
                    <a:pt x="4687" y="0"/>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35"/>
            <p:cNvSpPr/>
            <p:nvPr/>
          </p:nvSpPr>
          <p:spPr>
            <a:xfrm>
              <a:off x="6599554" y="3835584"/>
              <a:ext cx="48464" cy="21074"/>
            </a:xfrm>
            <a:custGeom>
              <a:avLst/>
              <a:gdLst/>
              <a:ahLst/>
              <a:cxnLst/>
              <a:rect l="l" t="t" r="r" b="b"/>
              <a:pathLst>
                <a:path w="1458" h="634" extrusionOk="0">
                  <a:moveTo>
                    <a:pt x="317" y="0"/>
                  </a:moveTo>
                  <a:cubicBezTo>
                    <a:pt x="127" y="0"/>
                    <a:pt x="1" y="127"/>
                    <a:pt x="1" y="317"/>
                  </a:cubicBezTo>
                  <a:cubicBezTo>
                    <a:pt x="1" y="507"/>
                    <a:pt x="127" y="634"/>
                    <a:pt x="317" y="634"/>
                  </a:cubicBezTo>
                  <a:lnTo>
                    <a:pt x="1141" y="634"/>
                  </a:lnTo>
                  <a:cubicBezTo>
                    <a:pt x="1331" y="634"/>
                    <a:pt x="1457" y="507"/>
                    <a:pt x="1457" y="317"/>
                  </a:cubicBezTo>
                  <a:cubicBezTo>
                    <a:pt x="1457" y="127"/>
                    <a:pt x="1331" y="0"/>
                    <a:pt x="1141" y="0"/>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35"/>
            <p:cNvSpPr/>
            <p:nvPr/>
          </p:nvSpPr>
          <p:spPr>
            <a:xfrm>
              <a:off x="6364813" y="3869256"/>
              <a:ext cx="167397" cy="21107"/>
            </a:xfrm>
            <a:custGeom>
              <a:avLst/>
              <a:gdLst/>
              <a:ahLst/>
              <a:cxnLst/>
              <a:rect l="l" t="t" r="r" b="b"/>
              <a:pathLst>
                <a:path w="5036" h="635" extrusionOk="0">
                  <a:moveTo>
                    <a:pt x="317" y="1"/>
                  </a:moveTo>
                  <a:cubicBezTo>
                    <a:pt x="159" y="1"/>
                    <a:pt x="1" y="159"/>
                    <a:pt x="1" y="318"/>
                  </a:cubicBezTo>
                  <a:cubicBezTo>
                    <a:pt x="1" y="508"/>
                    <a:pt x="159" y="634"/>
                    <a:pt x="317" y="634"/>
                  </a:cubicBezTo>
                  <a:lnTo>
                    <a:pt x="4719" y="634"/>
                  </a:lnTo>
                  <a:cubicBezTo>
                    <a:pt x="4878" y="634"/>
                    <a:pt x="5036" y="508"/>
                    <a:pt x="5036" y="318"/>
                  </a:cubicBezTo>
                  <a:cubicBezTo>
                    <a:pt x="5036" y="159"/>
                    <a:pt x="4878" y="1"/>
                    <a:pt x="4719" y="1"/>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35"/>
            <p:cNvSpPr/>
            <p:nvPr/>
          </p:nvSpPr>
          <p:spPr>
            <a:xfrm>
              <a:off x="6545871" y="3869256"/>
              <a:ext cx="41085" cy="21107"/>
            </a:xfrm>
            <a:custGeom>
              <a:avLst/>
              <a:gdLst/>
              <a:ahLst/>
              <a:cxnLst/>
              <a:rect l="l" t="t" r="r" b="b"/>
              <a:pathLst>
                <a:path w="1236" h="635" extrusionOk="0">
                  <a:moveTo>
                    <a:pt x="317" y="1"/>
                  </a:moveTo>
                  <a:cubicBezTo>
                    <a:pt x="127" y="1"/>
                    <a:pt x="1" y="159"/>
                    <a:pt x="1" y="318"/>
                  </a:cubicBezTo>
                  <a:cubicBezTo>
                    <a:pt x="1" y="508"/>
                    <a:pt x="127" y="634"/>
                    <a:pt x="317" y="634"/>
                  </a:cubicBezTo>
                  <a:lnTo>
                    <a:pt x="887" y="634"/>
                  </a:lnTo>
                  <a:cubicBezTo>
                    <a:pt x="1077" y="634"/>
                    <a:pt x="1236" y="508"/>
                    <a:pt x="1204" y="318"/>
                  </a:cubicBezTo>
                  <a:cubicBezTo>
                    <a:pt x="1204" y="159"/>
                    <a:pt x="1077" y="1"/>
                    <a:pt x="887" y="1"/>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35"/>
            <p:cNvSpPr/>
            <p:nvPr/>
          </p:nvSpPr>
          <p:spPr>
            <a:xfrm>
              <a:off x="6599554" y="3869256"/>
              <a:ext cx="48464" cy="21107"/>
            </a:xfrm>
            <a:custGeom>
              <a:avLst/>
              <a:gdLst/>
              <a:ahLst/>
              <a:cxnLst/>
              <a:rect l="l" t="t" r="r" b="b"/>
              <a:pathLst>
                <a:path w="1458" h="635" extrusionOk="0">
                  <a:moveTo>
                    <a:pt x="317" y="1"/>
                  </a:moveTo>
                  <a:cubicBezTo>
                    <a:pt x="127" y="1"/>
                    <a:pt x="1" y="159"/>
                    <a:pt x="1" y="318"/>
                  </a:cubicBezTo>
                  <a:cubicBezTo>
                    <a:pt x="1" y="508"/>
                    <a:pt x="127" y="634"/>
                    <a:pt x="317" y="634"/>
                  </a:cubicBezTo>
                  <a:lnTo>
                    <a:pt x="1141" y="634"/>
                  </a:lnTo>
                  <a:cubicBezTo>
                    <a:pt x="1331" y="634"/>
                    <a:pt x="1457" y="508"/>
                    <a:pt x="1457" y="318"/>
                  </a:cubicBezTo>
                  <a:cubicBezTo>
                    <a:pt x="1457" y="159"/>
                    <a:pt x="1331" y="1"/>
                    <a:pt x="1141" y="1"/>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35"/>
            <p:cNvSpPr/>
            <p:nvPr/>
          </p:nvSpPr>
          <p:spPr>
            <a:xfrm>
              <a:off x="6364813" y="3906119"/>
              <a:ext cx="122157" cy="21074"/>
            </a:xfrm>
            <a:custGeom>
              <a:avLst/>
              <a:gdLst/>
              <a:ahLst/>
              <a:cxnLst/>
              <a:rect l="l" t="t" r="r" b="b"/>
              <a:pathLst>
                <a:path w="3675" h="634" extrusionOk="0">
                  <a:moveTo>
                    <a:pt x="317" y="0"/>
                  </a:moveTo>
                  <a:cubicBezTo>
                    <a:pt x="159" y="0"/>
                    <a:pt x="1" y="127"/>
                    <a:pt x="1" y="317"/>
                  </a:cubicBezTo>
                  <a:cubicBezTo>
                    <a:pt x="1" y="475"/>
                    <a:pt x="159" y="634"/>
                    <a:pt x="317" y="634"/>
                  </a:cubicBezTo>
                  <a:lnTo>
                    <a:pt x="3357" y="634"/>
                  </a:lnTo>
                  <a:cubicBezTo>
                    <a:pt x="3547" y="634"/>
                    <a:pt x="3674" y="475"/>
                    <a:pt x="3674" y="317"/>
                  </a:cubicBezTo>
                  <a:cubicBezTo>
                    <a:pt x="3674" y="127"/>
                    <a:pt x="3547" y="0"/>
                    <a:pt x="3357" y="0"/>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35"/>
            <p:cNvSpPr/>
            <p:nvPr/>
          </p:nvSpPr>
          <p:spPr>
            <a:xfrm>
              <a:off x="6500598" y="3906119"/>
              <a:ext cx="41085" cy="21074"/>
            </a:xfrm>
            <a:custGeom>
              <a:avLst/>
              <a:gdLst/>
              <a:ahLst/>
              <a:cxnLst/>
              <a:rect l="l" t="t" r="r" b="b"/>
              <a:pathLst>
                <a:path w="1236" h="634" extrusionOk="0">
                  <a:moveTo>
                    <a:pt x="318" y="0"/>
                  </a:moveTo>
                  <a:cubicBezTo>
                    <a:pt x="159" y="0"/>
                    <a:pt x="1" y="127"/>
                    <a:pt x="1" y="317"/>
                  </a:cubicBezTo>
                  <a:cubicBezTo>
                    <a:pt x="1" y="475"/>
                    <a:pt x="159" y="634"/>
                    <a:pt x="318" y="634"/>
                  </a:cubicBezTo>
                  <a:lnTo>
                    <a:pt x="919" y="634"/>
                  </a:lnTo>
                  <a:cubicBezTo>
                    <a:pt x="1109" y="634"/>
                    <a:pt x="1236" y="475"/>
                    <a:pt x="1236" y="317"/>
                  </a:cubicBezTo>
                  <a:cubicBezTo>
                    <a:pt x="1236" y="127"/>
                    <a:pt x="1109" y="0"/>
                    <a:pt x="919" y="0"/>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35"/>
            <p:cNvSpPr/>
            <p:nvPr/>
          </p:nvSpPr>
          <p:spPr>
            <a:xfrm>
              <a:off x="6554281" y="3906119"/>
              <a:ext cx="93737" cy="21074"/>
            </a:xfrm>
            <a:custGeom>
              <a:avLst/>
              <a:gdLst/>
              <a:ahLst/>
              <a:cxnLst/>
              <a:rect l="l" t="t" r="r" b="b"/>
              <a:pathLst>
                <a:path w="2820" h="634" extrusionOk="0">
                  <a:moveTo>
                    <a:pt x="318" y="0"/>
                  </a:moveTo>
                  <a:cubicBezTo>
                    <a:pt x="159" y="0"/>
                    <a:pt x="1" y="127"/>
                    <a:pt x="1" y="317"/>
                  </a:cubicBezTo>
                  <a:cubicBezTo>
                    <a:pt x="1" y="475"/>
                    <a:pt x="159" y="634"/>
                    <a:pt x="318" y="634"/>
                  </a:cubicBezTo>
                  <a:lnTo>
                    <a:pt x="2503" y="634"/>
                  </a:lnTo>
                  <a:cubicBezTo>
                    <a:pt x="2693" y="634"/>
                    <a:pt x="2819" y="475"/>
                    <a:pt x="2819" y="317"/>
                  </a:cubicBezTo>
                  <a:cubicBezTo>
                    <a:pt x="2819" y="127"/>
                    <a:pt x="2693" y="0"/>
                    <a:pt x="2503" y="0"/>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35"/>
            <p:cNvSpPr/>
            <p:nvPr/>
          </p:nvSpPr>
          <p:spPr>
            <a:xfrm>
              <a:off x="6364813" y="3805069"/>
              <a:ext cx="283205" cy="8443"/>
            </a:xfrm>
            <a:custGeom>
              <a:avLst/>
              <a:gdLst/>
              <a:ahLst/>
              <a:cxnLst/>
              <a:rect l="l" t="t" r="r" b="b"/>
              <a:pathLst>
                <a:path w="8520" h="254" extrusionOk="0">
                  <a:moveTo>
                    <a:pt x="1" y="0"/>
                  </a:moveTo>
                  <a:lnTo>
                    <a:pt x="1" y="253"/>
                  </a:lnTo>
                  <a:lnTo>
                    <a:pt x="8519" y="253"/>
                  </a:lnTo>
                  <a:lnTo>
                    <a:pt x="8519" y="0"/>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35"/>
            <p:cNvSpPr/>
            <p:nvPr/>
          </p:nvSpPr>
          <p:spPr>
            <a:xfrm>
              <a:off x="5800564" y="4286119"/>
              <a:ext cx="955883" cy="80042"/>
            </a:xfrm>
            <a:custGeom>
              <a:avLst/>
              <a:gdLst/>
              <a:ahLst/>
              <a:cxnLst/>
              <a:rect l="l" t="t" r="r" b="b"/>
              <a:pathLst>
                <a:path w="28757" h="2408" extrusionOk="0">
                  <a:moveTo>
                    <a:pt x="1204" y="1"/>
                  </a:moveTo>
                  <a:cubicBezTo>
                    <a:pt x="539" y="1"/>
                    <a:pt x="1" y="539"/>
                    <a:pt x="1" y="1204"/>
                  </a:cubicBezTo>
                  <a:cubicBezTo>
                    <a:pt x="1" y="1869"/>
                    <a:pt x="539" y="2408"/>
                    <a:pt x="1204" y="2408"/>
                  </a:cubicBezTo>
                  <a:lnTo>
                    <a:pt x="27553" y="2408"/>
                  </a:lnTo>
                  <a:cubicBezTo>
                    <a:pt x="28218" y="2408"/>
                    <a:pt x="28756" y="1869"/>
                    <a:pt x="28756" y="1204"/>
                  </a:cubicBezTo>
                  <a:cubicBezTo>
                    <a:pt x="28756" y="539"/>
                    <a:pt x="28218" y="1"/>
                    <a:pt x="275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35"/>
            <p:cNvSpPr/>
            <p:nvPr/>
          </p:nvSpPr>
          <p:spPr>
            <a:xfrm>
              <a:off x="5825826" y="3747165"/>
              <a:ext cx="903231" cy="579008"/>
            </a:xfrm>
            <a:custGeom>
              <a:avLst/>
              <a:gdLst/>
              <a:ahLst/>
              <a:cxnLst/>
              <a:rect l="l" t="t" r="r" b="b"/>
              <a:pathLst>
                <a:path w="27173" h="17419" extrusionOk="0">
                  <a:moveTo>
                    <a:pt x="1964" y="0"/>
                  </a:moveTo>
                  <a:cubicBezTo>
                    <a:pt x="888" y="0"/>
                    <a:pt x="1" y="887"/>
                    <a:pt x="1" y="1995"/>
                  </a:cubicBezTo>
                  <a:lnTo>
                    <a:pt x="1" y="15423"/>
                  </a:lnTo>
                  <a:cubicBezTo>
                    <a:pt x="1" y="16500"/>
                    <a:pt x="888" y="17418"/>
                    <a:pt x="1964" y="17418"/>
                  </a:cubicBezTo>
                  <a:lnTo>
                    <a:pt x="25178" y="17418"/>
                  </a:lnTo>
                  <a:cubicBezTo>
                    <a:pt x="26286" y="17418"/>
                    <a:pt x="27173" y="16531"/>
                    <a:pt x="27173" y="15423"/>
                  </a:cubicBezTo>
                  <a:lnTo>
                    <a:pt x="27173" y="1995"/>
                  </a:lnTo>
                  <a:cubicBezTo>
                    <a:pt x="27173" y="887"/>
                    <a:pt x="26286" y="0"/>
                    <a:pt x="2517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35"/>
            <p:cNvSpPr/>
            <p:nvPr/>
          </p:nvSpPr>
          <p:spPr>
            <a:xfrm>
              <a:off x="5915308" y="4081892"/>
              <a:ext cx="160051" cy="53749"/>
            </a:xfrm>
            <a:custGeom>
              <a:avLst/>
              <a:gdLst/>
              <a:ahLst/>
              <a:cxnLst/>
              <a:rect l="l" t="t" r="r" b="b"/>
              <a:pathLst>
                <a:path w="4815" h="1617" extrusionOk="0">
                  <a:moveTo>
                    <a:pt x="824" y="1"/>
                  </a:moveTo>
                  <a:cubicBezTo>
                    <a:pt x="381" y="1"/>
                    <a:pt x="1" y="381"/>
                    <a:pt x="1" y="793"/>
                  </a:cubicBezTo>
                  <a:cubicBezTo>
                    <a:pt x="1" y="1236"/>
                    <a:pt x="381" y="1616"/>
                    <a:pt x="824" y="1616"/>
                  </a:cubicBezTo>
                  <a:lnTo>
                    <a:pt x="4023" y="1616"/>
                  </a:lnTo>
                  <a:cubicBezTo>
                    <a:pt x="4466" y="1616"/>
                    <a:pt x="4815" y="1236"/>
                    <a:pt x="4815" y="793"/>
                  </a:cubicBezTo>
                  <a:cubicBezTo>
                    <a:pt x="4815" y="381"/>
                    <a:pt x="4466" y="1"/>
                    <a:pt x="40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35"/>
            <p:cNvSpPr/>
            <p:nvPr/>
          </p:nvSpPr>
          <p:spPr>
            <a:xfrm>
              <a:off x="6106904" y="4081892"/>
              <a:ext cx="160051" cy="53749"/>
            </a:xfrm>
            <a:custGeom>
              <a:avLst/>
              <a:gdLst/>
              <a:ahLst/>
              <a:cxnLst/>
              <a:rect l="l" t="t" r="r" b="b"/>
              <a:pathLst>
                <a:path w="4815" h="1617" extrusionOk="0">
                  <a:moveTo>
                    <a:pt x="792" y="1"/>
                  </a:moveTo>
                  <a:cubicBezTo>
                    <a:pt x="349" y="1"/>
                    <a:pt x="1" y="381"/>
                    <a:pt x="1" y="793"/>
                  </a:cubicBezTo>
                  <a:cubicBezTo>
                    <a:pt x="1" y="1236"/>
                    <a:pt x="349" y="1616"/>
                    <a:pt x="792" y="1616"/>
                  </a:cubicBezTo>
                  <a:lnTo>
                    <a:pt x="4023" y="1616"/>
                  </a:lnTo>
                  <a:cubicBezTo>
                    <a:pt x="4466" y="1616"/>
                    <a:pt x="4814" y="1236"/>
                    <a:pt x="4814" y="793"/>
                  </a:cubicBezTo>
                  <a:cubicBezTo>
                    <a:pt x="4814" y="381"/>
                    <a:pt x="4466" y="1"/>
                    <a:pt x="40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35"/>
            <p:cNvSpPr/>
            <p:nvPr/>
          </p:nvSpPr>
          <p:spPr>
            <a:xfrm>
              <a:off x="6293247" y="4081892"/>
              <a:ext cx="160017" cy="53749"/>
            </a:xfrm>
            <a:custGeom>
              <a:avLst/>
              <a:gdLst/>
              <a:ahLst/>
              <a:cxnLst/>
              <a:rect l="l" t="t" r="r" b="b"/>
              <a:pathLst>
                <a:path w="4814" h="1617" extrusionOk="0">
                  <a:moveTo>
                    <a:pt x="792" y="1"/>
                  </a:moveTo>
                  <a:cubicBezTo>
                    <a:pt x="348" y="1"/>
                    <a:pt x="0" y="381"/>
                    <a:pt x="0" y="793"/>
                  </a:cubicBezTo>
                  <a:cubicBezTo>
                    <a:pt x="0" y="1236"/>
                    <a:pt x="348" y="1616"/>
                    <a:pt x="792" y="1616"/>
                  </a:cubicBezTo>
                  <a:lnTo>
                    <a:pt x="4022" y="1616"/>
                  </a:lnTo>
                  <a:cubicBezTo>
                    <a:pt x="4465" y="1616"/>
                    <a:pt x="4814" y="1236"/>
                    <a:pt x="4814" y="793"/>
                  </a:cubicBezTo>
                  <a:cubicBezTo>
                    <a:pt x="4814" y="381"/>
                    <a:pt x="4465" y="1"/>
                    <a:pt x="40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35"/>
            <p:cNvSpPr/>
            <p:nvPr/>
          </p:nvSpPr>
          <p:spPr>
            <a:xfrm>
              <a:off x="6479557" y="4081892"/>
              <a:ext cx="160051" cy="53749"/>
            </a:xfrm>
            <a:custGeom>
              <a:avLst/>
              <a:gdLst/>
              <a:ahLst/>
              <a:cxnLst/>
              <a:rect l="l" t="t" r="r" b="b"/>
              <a:pathLst>
                <a:path w="4815" h="1617" extrusionOk="0">
                  <a:moveTo>
                    <a:pt x="792" y="1"/>
                  </a:moveTo>
                  <a:cubicBezTo>
                    <a:pt x="349" y="1"/>
                    <a:pt x="0" y="381"/>
                    <a:pt x="0" y="793"/>
                  </a:cubicBezTo>
                  <a:cubicBezTo>
                    <a:pt x="0" y="1236"/>
                    <a:pt x="349" y="1616"/>
                    <a:pt x="792" y="1616"/>
                  </a:cubicBezTo>
                  <a:lnTo>
                    <a:pt x="4022" y="1616"/>
                  </a:lnTo>
                  <a:cubicBezTo>
                    <a:pt x="4466" y="1616"/>
                    <a:pt x="4814" y="1236"/>
                    <a:pt x="4814" y="793"/>
                  </a:cubicBezTo>
                  <a:cubicBezTo>
                    <a:pt x="4814" y="381"/>
                    <a:pt x="4466" y="1"/>
                    <a:pt x="40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35"/>
            <p:cNvSpPr/>
            <p:nvPr/>
          </p:nvSpPr>
          <p:spPr>
            <a:xfrm>
              <a:off x="5907962" y="4170344"/>
              <a:ext cx="737961" cy="53716"/>
            </a:xfrm>
            <a:custGeom>
              <a:avLst/>
              <a:gdLst/>
              <a:ahLst/>
              <a:cxnLst/>
              <a:rect l="l" t="t" r="r" b="b"/>
              <a:pathLst>
                <a:path w="22201" h="1616" extrusionOk="0">
                  <a:moveTo>
                    <a:pt x="824" y="0"/>
                  </a:moveTo>
                  <a:cubicBezTo>
                    <a:pt x="380" y="0"/>
                    <a:pt x="0" y="380"/>
                    <a:pt x="0" y="824"/>
                  </a:cubicBezTo>
                  <a:cubicBezTo>
                    <a:pt x="0" y="1267"/>
                    <a:pt x="380" y="1615"/>
                    <a:pt x="824" y="1615"/>
                  </a:cubicBezTo>
                  <a:lnTo>
                    <a:pt x="21408" y="1615"/>
                  </a:lnTo>
                  <a:cubicBezTo>
                    <a:pt x="21852" y="1615"/>
                    <a:pt x="22200" y="1267"/>
                    <a:pt x="22200" y="824"/>
                  </a:cubicBezTo>
                  <a:cubicBezTo>
                    <a:pt x="22200" y="380"/>
                    <a:pt x="21852" y="0"/>
                    <a:pt x="21408"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35"/>
            <p:cNvSpPr/>
            <p:nvPr/>
          </p:nvSpPr>
          <p:spPr>
            <a:xfrm>
              <a:off x="5889016" y="3820858"/>
              <a:ext cx="146356" cy="145292"/>
            </a:xfrm>
            <a:custGeom>
              <a:avLst/>
              <a:gdLst/>
              <a:ahLst/>
              <a:cxnLst/>
              <a:rect l="l" t="t" r="r" b="b"/>
              <a:pathLst>
                <a:path w="4403" h="4371" extrusionOk="0">
                  <a:moveTo>
                    <a:pt x="2217" y="0"/>
                  </a:moveTo>
                  <a:cubicBezTo>
                    <a:pt x="982" y="0"/>
                    <a:pt x="0" y="982"/>
                    <a:pt x="0" y="2185"/>
                  </a:cubicBezTo>
                  <a:cubicBezTo>
                    <a:pt x="0" y="3389"/>
                    <a:pt x="982" y="4370"/>
                    <a:pt x="2217" y="4370"/>
                  </a:cubicBezTo>
                  <a:cubicBezTo>
                    <a:pt x="3420" y="4370"/>
                    <a:pt x="4402" y="3389"/>
                    <a:pt x="4402" y="2185"/>
                  </a:cubicBezTo>
                  <a:cubicBezTo>
                    <a:pt x="4402" y="982"/>
                    <a:pt x="3420" y="0"/>
                    <a:pt x="22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35"/>
            <p:cNvSpPr/>
            <p:nvPr/>
          </p:nvSpPr>
          <p:spPr>
            <a:xfrm>
              <a:off x="5995317" y="3820858"/>
              <a:ext cx="146356" cy="145292"/>
            </a:xfrm>
            <a:custGeom>
              <a:avLst/>
              <a:gdLst/>
              <a:ahLst/>
              <a:cxnLst/>
              <a:rect l="l" t="t" r="r" b="b"/>
              <a:pathLst>
                <a:path w="4403" h="4371" extrusionOk="0">
                  <a:moveTo>
                    <a:pt x="2186" y="0"/>
                  </a:moveTo>
                  <a:cubicBezTo>
                    <a:pt x="982" y="0"/>
                    <a:pt x="1" y="982"/>
                    <a:pt x="1" y="2185"/>
                  </a:cubicBezTo>
                  <a:cubicBezTo>
                    <a:pt x="1" y="3389"/>
                    <a:pt x="982" y="4370"/>
                    <a:pt x="2186" y="4370"/>
                  </a:cubicBezTo>
                  <a:cubicBezTo>
                    <a:pt x="3421" y="4370"/>
                    <a:pt x="4403" y="3389"/>
                    <a:pt x="4403" y="2185"/>
                  </a:cubicBezTo>
                  <a:cubicBezTo>
                    <a:pt x="4403" y="982"/>
                    <a:pt x="3421" y="0"/>
                    <a:pt x="218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35"/>
            <p:cNvSpPr/>
            <p:nvPr/>
          </p:nvSpPr>
          <p:spPr>
            <a:xfrm>
              <a:off x="6449043" y="3826110"/>
              <a:ext cx="196881" cy="142134"/>
            </a:xfrm>
            <a:custGeom>
              <a:avLst/>
              <a:gdLst/>
              <a:ahLst/>
              <a:cxnLst/>
              <a:rect l="l" t="t" r="r" b="b"/>
              <a:pathLst>
                <a:path w="5923" h="4276" extrusionOk="0">
                  <a:moveTo>
                    <a:pt x="1045" y="0"/>
                  </a:moveTo>
                  <a:cubicBezTo>
                    <a:pt x="443" y="0"/>
                    <a:pt x="0" y="444"/>
                    <a:pt x="0" y="1045"/>
                  </a:cubicBezTo>
                  <a:lnTo>
                    <a:pt x="0" y="3231"/>
                  </a:lnTo>
                  <a:cubicBezTo>
                    <a:pt x="0" y="3801"/>
                    <a:pt x="443" y="4276"/>
                    <a:pt x="1045" y="4276"/>
                  </a:cubicBezTo>
                  <a:lnTo>
                    <a:pt x="4877" y="4276"/>
                  </a:lnTo>
                  <a:cubicBezTo>
                    <a:pt x="5447" y="4276"/>
                    <a:pt x="5922" y="3801"/>
                    <a:pt x="5922" y="3231"/>
                  </a:cubicBezTo>
                  <a:lnTo>
                    <a:pt x="5922" y="1045"/>
                  </a:lnTo>
                  <a:cubicBezTo>
                    <a:pt x="5922" y="444"/>
                    <a:pt x="5447" y="0"/>
                    <a:pt x="487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35"/>
            <p:cNvSpPr/>
            <p:nvPr/>
          </p:nvSpPr>
          <p:spPr>
            <a:xfrm>
              <a:off x="6449043" y="3825047"/>
              <a:ext cx="196881" cy="143198"/>
            </a:xfrm>
            <a:custGeom>
              <a:avLst/>
              <a:gdLst/>
              <a:ahLst/>
              <a:cxnLst/>
              <a:rect l="l" t="t" r="r" b="b"/>
              <a:pathLst>
                <a:path w="5923" h="4308" extrusionOk="0">
                  <a:moveTo>
                    <a:pt x="1298" y="1299"/>
                  </a:moveTo>
                  <a:lnTo>
                    <a:pt x="1298" y="2091"/>
                  </a:lnTo>
                  <a:lnTo>
                    <a:pt x="982" y="2091"/>
                  </a:lnTo>
                  <a:lnTo>
                    <a:pt x="982" y="1299"/>
                  </a:lnTo>
                  <a:close/>
                  <a:moveTo>
                    <a:pt x="4909" y="1299"/>
                  </a:moveTo>
                  <a:lnTo>
                    <a:pt x="4909" y="2091"/>
                  </a:lnTo>
                  <a:lnTo>
                    <a:pt x="4465" y="2091"/>
                  </a:lnTo>
                  <a:lnTo>
                    <a:pt x="4465" y="1299"/>
                  </a:lnTo>
                  <a:close/>
                  <a:moveTo>
                    <a:pt x="1298" y="2249"/>
                  </a:moveTo>
                  <a:lnTo>
                    <a:pt x="1298" y="3041"/>
                  </a:lnTo>
                  <a:lnTo>
                    <a:pt x="982" y="3041"/>
                  </a:lnTo>
                  <a:lnTo>
                    <a:pt x="982" y="2249"/>
                  </a:lnTo>
                  <a:close/>
                  <a:moveTo>
                    <a:pt x="4909" y="2249"/>
                  </a:moveTo>
                  <a:lnTo>
                    <a:pt x="4909" y="3041"/>
                  </a:lnTo>
                  <a:lnTo>
                    <a:pt x="4465" y="3041"/>
                  </a:lnTo>
                  <a:lnTo>
                    <a:pt x="4465" y="2249"/>
                  </a:lnTo>
                  <a:close/>
                  <a:moveTo>
                    <a:pt x="4275" y="666"/>
                  </a:moveTo>
                  <a:lnTo>
                    <a:pt x="4275" y="3674"/>
                  </a:lnTo>
                  <a:lnTo>
                    <a:pt x="1488" y="3674"/>
                  </a:lnTo>
                  <a:lnTo>
                    <a:pt x="1488" y="666"/>
                  </a:lnTo>
                  <a:close/>
                  <a:moveTo>
                    <a:pt x="1298" y="1"/>
                  </a:moveTo>
                  <a:lnTo>
                    <a:pt x="1298" y="1109"/>
                  </a:lnTo>
                  <a:lnTo>
                    <a:pt x="982" y="1109"/>
                  </a:lnTo>
                  <a:lnTo>
                    <a:pt x="982" y="32"/>
                  </a:lnTo>
                  <a:lnTo>
                    <a:pt x="792" y="32"/>
                  </a:lnTo>
                  <a:lnTo>
                    <a:pt x="792" y="1109"/>
                  </a:lnTo>
                  <a:lnTo>
                    <a:pt x="0" y="1109"/>
                  </a:lnTo>
                  <a:lnTo>
                    <a:pt x="0" y="1299"/>
                  </a:lnTo>
                  <a:lnTo>
                    <a:pt x="792" y="1299"/>
                  </a:lnTo>
                  <a:lnTo>
                    <a:pt x="792" y="2059"/>
                  </a:lnTo>
                  <a:lnTo>
                    <a:pt x="0" y="2059"/>
                  </a:lnTo>
                  <a:lnTo>
                    <a:pt x="0" y="2249"/>
                  </a:lnTo>
                  <a:lnTo>
                    <a:pt x="792" y="2249"/>
                  </a:lnTo>
                  <a:lnTo>
                    <a:pt x="792" y="3041"/>
                  </a:lnTo>
                  <a:lnTo>
                    <a:pt x="0" y="3041"/>
                  </a:lnTo>
                  <a:lnTo>
                    <a:pt x="0" y="3199"/>
                  </a:lnTo>
                  <a:lnTo>
                    <a:pt x="792" y="3199"/>
                  </a:lnTo>
                  <a:lnTo>
                    <a:pt x="792" y="4276"/>
                  </a:lnTo>
                  <a:lnTo>
                    <a:pt x="982" y="4276"/>
                  </a:lnTo>
                  <a:lnTo>
                    <a:pt x="982" y="3199"/>
                  </a:lnTo>
                  <a:lnTo>
                    <a:pt x="1298" y="3199"/>
                  </a:lnTo>
                  <a:lnTo>
                    <a:pt x="1298" y="4308"/>
                  </a:lnTo>
                  <a:lnTo>
                    <a:pt x="1488" y="4308"/>
                  </a:lnTo>
                  <a:lnTo>
                    <a:pt x="1488" y="3864"/>
                  </a:lnTo>
                  <a:lnTo>
                    <a:pt x="4275" y="3864"/>
                  </a:lnTo>
                  <a:lnTo>
                    <a:pt x="4275" y="4308"/>
                  </a:lnTo>
                  <a:lnTo>
                    <a:pt x="4465" y="4308"/>
                  </a:lnTo>
                  <a:lnTo>
                    <a:pt x="4465" y="3199"/>
                  </a:lnTo>
                  <a:lnTo>
                    <a:pt x="4909" y="3199"/>
                  </a:lnTo>
                  <a:lnTo>
                    <a:pt x="4909" y="4276"/>
                  </a:lnTo>
                  <a:lnTo>
                    <a:pt x="5099" y="4276"/>
                  </a:lnTo>
                  <a:lnTo>
                    <a:pt x="5099" y="3199"/>
                  </a:lnTo>
                  <a:lnTo>
                    <a:pt x="5922" y="3199"/>
                  </a:lnTo>
                  <a:lnTo>
                    <a:pt x="5922" y="3041"/>
                  </a:lnTo>
                  <a:lnTo>
                    <a:pt x="5099" y="3041"/>
                  </a:lnTo>
                  <a:lnTo>
                    <a:pt x="5099" y="2249"/>
                  </a:lnTo>
                  <a:lnTo>
                    <a:pt x="5922" y="2249"/>
                  </a:lnTo>
                  <a:lnTo>
                    <a:pt x="5922" y="2091"/>
                  </a:lnTo>
                  <a:lnTo>
                    <a:pt x="5099" y="2091"/>
                  </a:lnTo>
                  <a:lnTo>
                    <a:pt x="5099" y="1299"/>
                  </a:lnTo>
                  <a:lnTo>
                    <a:pt x="5922" y="1299"/>
                  </a:lnTo>
                  <a:lnTo>
                    <a:pt x="5922" y="1109"/>
                  </a:lnTo>
                  <a:lnTo>
                    <a:pt x="5099" y="1109"/>
                  </a:lnTo>
                  <a:lnTo>
                    <a:pt x="5099" y="32"/>
                  </a:lnTo>
                  <a:lnTo>
                    <a:pt x="4909" y="32"/>
                  </a:lnTo>
                  <a:lnTo>
                    <a:pt x="4909" y="1109"/>
                  </a:lnTo>
                  <a:lnTo>
                    <a:pt x="4465" y="1109"/>
                  </a:lnTo>
                  <a:lnTo>
                    <a:pt x="4465" y="1"/>
                  </a:lnTo>
                  <a:lnTo>
                    <a:pt x="4275" y="1"/>
                  </a:lnTo>
                  <a:lnTo>
                    <a:pt x="4275" y="476"/>
                  </a:lnTo>
                  <a:lnTo>
                    <a:pt x="1488" y="476"/>
                  </a:lnTo>
                  <a:lnTo>
                    <a:pt x="1488" y="1"/>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35"/>
            <p:cNvSpPr/>
            <p:nvPr/>
          </p:nvSpPr>
          <p:spPr>
            <a:xfrm>
              <a:off x="6786928" y="3400838"/>
              <a:ext cx="22138" cy="175806"/>
            </a:xfrm>
            <a:custGeom>
              <a:avLst/>
              <a:gdLst/>
              <a:ahLst/>
              <a:cxnLst/>
              <a:rect l="l" t="t" r="r" b="b"/>
              <a:pathLst>
                <a:path w="666" h="5289" extrusionOk="0">
                  <a:moveTo>
                    <a:pt x="317" y="0"/>
                  </a:moveTo>
                  <a:cubicBezTo>
                    <a:pt x="159" y="0"/>
                    <a:pt x="1" y="127"/>
                    <a:pt x="1" y="317"/>
                  </a:cubicBezTo>
                  <a:lnTo>
                    <a:pt x="1" y="4972"/>
                  </a:lnTo>
                  <a:cubicBezTo>
                    <a:pt x="1" y="5131"/>
                    <a:pt x="159" y="5289"/>
                    <a:pt x="317" y="5289"/>
                  </a:cubicBezTo>
                  <a:cubicBezTo>
                    <a:pt x="508" y="5289"/>
                    <a:pt x="666" y="5131"/>
                    <a:pt x="666" y="4972"/>
                  </a:cubicBezTo>
                  <a:lnTo>
                    <a:pt x="666" y="317"/>
                  </a:lnTo>
                  <a:cubicBezTo>
                    <a:pt x="666" y="127"/>
                    <a:pt x="508" y="0"/>
                    <a:pt x="31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35"/>
            <p:cNvSpPr/>
            <p:nvPr/>
          </p:nvSpPr>
          <p:spPr>
            <a:xfrm>
              <a:off x="6729057" y="3608189"/>
              <a:ext cx="140007" cy="105304"/>
            </a:xfrm>
            <a:custGeom>
              <a:avLst/>
              <a:gdLst/>
              <a:ahLst/>
              <a:cxnLst/>
              <a:rect l="l" t="t" r="r" b="b"/>
              <a:pathLst>
                <a:path w="4212" h="3168" extrusionOk="0">
                  <a:moveTo>
                    <a:pt x="3579" y="634"/>
                  </a:moveTo>
                  <a:lnTo>
                    <a:pt x="2058" y="2534"/>
                  </a:lnTo>
                  <a:lnTo>
                    <a:pt x="697" y="634"/>
                  </a:lnTo>
                  <a:close/>
                  <a:moveTo>
                    <a:pt x="697" y="1"/>
                  </a:moveTo>
                  <a:cubicBezTo>
                    <a:pt x="475" y="1"/>
                    <a:pt x="253" y="128"/>
                    <a:pt x="127" y="349"/>
                  </a:cubicBezTo>
                  <a:cubicBezTo>
                    <a:pt x="0" y="571"/>
                    <a:pt x="32" y="824"/>
                    <a:pt x="190" y="1014"/>
                  </a:cubicBezTo>
                  <a:lnTo>
                    <a:pt x="1552" y="2914"/>
                  </a:lnTo>
                  <a:cubicBezTo>
                    <a:pt x="1647" y="3073"/>
                    <a:pt x="1837" y="3168"/>
                    <a:pt x="2058" y="3168"/>
                  </a:cubicBezTo>
                  <a:cubicBezTo>
                    <a:pt x="2249" y="3168"/>
                    <a:pt x="2439" y="3073"/>
                    <a:pt x="2565" y="2914"/>
                  </a:cubicBezTo>
                  <a:lnTo>
                    <a:pt x="4054" y="1046"/>
                  </a:lnTo>
                  <a:cubicBezTo>
                    <a:pt x="4149" y="951"/>
                    <a:pt x="4212" y="793"/>
                    <a:pt x="4212" y="634"/>
                  </a:cubicBezTo>
                  <a:cubicBezTo>
                    <a:pt x="4212" y="286"/>
                    <a:pt x="3927" y="1"/>
                    <a:pt x="3579"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35"/>
            <p:cNvSpPr/>
            <p:nvPr/>
          </p:nvSpPr>
          <p:spPr>
            <a:xfrm>
              <a:off x="5726904" y="3358723"/>
              <a:ext cx="7379" cy="480052"/>
            </a:xfrm>
            <a:custGeom>
              <a:avLst/>
              <a:gdLst/>
              <a:ahLst/>
              <a:cxnLst/>
              <a:rect l="l" t="t" r="r" b="b"/>
              <a:pathLst>
                <a:path w="222" h="14442" extrusionOk="0">
                  <a:moveTo>
                    <a:pt x="0" y="0"/>
                  </a:moveTo>
                  <a:lnTo>
                    <a:pt x="0" y="14441"/>
                  </a:lnTo>
                  <a:lnTo>
                    <a:pt x="222" y="14441"/>
                  </a:lnTo>
                  <a:lnTo>
                    <a:pt x="222"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35"/>
            <p:cNvSpPr/>
            <p:nvPr/>
          </p:nvSpPr>
          <p:spPr>
            <a:xfrm>
              <a:off x="6222712" y="3218716"/>
              <a:ext cx="64220" cy="64253"/>
            </a:xfrm>
            <a:custGeom>
              <a:avLst/>
              <a:gdLst/>
              <a:ahLst/>
              <a:cxnLst/>
              <a:rect l="l" t="t" r="r" b="b"/>
              <a:pathLst>
                <a:path w="1932" h="1933" extrusionOk="0">
                  <a:moveTo>
                    <a:pt x="950" y="0"/>
                  </a:moveTo>
                  <a:cubicBezTo>
                    <a:pt x="412" y="0"/>
                    <a:pt x="0" y="444"/>
                    <a:pt x="0" y="951"/>
                  </a:cubicBezTo>
                  <a:cubicBezTo>
                    <a:pt x="0" y="1489"/>
                    <a:pt x="412" y="1932"/>
                    <a:pt x="950" y="1932"/>
                  </a:cubicBezTo>
                  <a:cubicBezTo>
                    <a:pt x="1489" y="1932"/>
                    <a:pt x="1932" y="1489"/>
                    <a:pt x="1932" y="951"/>
                  </a:cubicBezTo>
                  <a:cubicBezTo>
                    <a:pt x="1932" y="444"/>
                    <a:pt x="1489" y="0"/>
                    <a:pt x="95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35"/>
            <p:cNvSpPr/>
            <p:nvPr/>
          </p:nvSpPr>
          <p:spPr>
            <a:xfrm>
              <a:off x="5708988" y="3932412"/>
              <a:ext cx="63189" cy="64253"/>
            </a:xfrm>
            <a:custGeom>
              <a:avLst/>
              <a:gdLst/>
              <a:ahLst/>
              <a:cxnLst/>
              <a:rect l="l" t="t" r="r" b="b"/>
              <a:pathLst>
                <a:path w="1901" h="1933" extrusionOk="0">
                  <a:moveTo>
                    <a:pt x="951" y="1"/>
                  </a:moveTo>
                  <a:cubicBezTo>
                    <a:pt x="412" y="1"/>
                    <a:pt x="1" y="444"/>
                    <a:pt x="1" y="951"/>
                  </a:cubicBezTo>
                  <a:cubicBezTo>
                    <a:pt x="1" y="1489"/>
                    <a:pt x="412" y="1933"/>
                    <a:pt x="951" y="1933"/>
                  </a:cubicBezTo>
                  <a:cubicBezTo>
                    <a:pt x="1489" y="1933"/>
                    <a:pt x="1901" y="1489"/>
                    <a:pt x="1901" y="951"/>
                  </a:cubicBezTo>
                  <a:cubicBezTo>
                    <a:pt x="1901" y="444"/>
                    <a:pt x="1489" y="1"/>
                    <a:pt x="95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35"/>
            <p:cNvSpPr/>
            <p:nvPr/>
          </p:nvSpPr>
          <p:spPr>
            <a:xfrm>
              <a:off x="6846926" y="4095587"/>
              <a:ext cx="8476" cy="275826"/>
            </a:xfrm>
            <a:custGeom>
              <a:avLst/>
              <a:gdLst/>
              <a:ahLst/>
              <a:cxnLst/>
              <a:rect l="l" t="t" r="r" b="b"/>
              <a:pathLst>
                <a:path w="255" h="8298" extrusionOk="0">
                  <a:moveTo>
                    <a:pt x="1" y="1"/>
                  </a:moveTo>
                  <a:lnTo>
                    <a:pt x="1" y="8298"/>
                  </a:lnTo>
                  <a:lnTo>
                    <a:pt x="254" y="8298"/>
                  </a:lnTo>
                  <a:lnTo>
                    <a:pt x="254"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5" name="Google Shape;3345;p35"/>
          <p:cNvSpPr/>
          <p:nvPr/>
        </p:nvSpPr>
        <p:spPr>
          <a:xfrm>
            <a:off x="4145464" y="1774948"/>
            <a:ext cx="230572" cy="2179081"/>
          </a:xfrm>
          <a:custGeom>
            <a:avLst/>
            <a:gdLst/>
            <a:ahLst/>
            <a:cxnLst/>
            <a:rect l="l" t="t" r="r" b="b"/>
            <a:pathLst>
              <a:path w="18623" h="65556" extrusionOk="0">
                <a:moveTo>
                  <a:pt x="14125" y="1"/>
                </a:moveTo>
                <a:lnTo>
                  <a:pt x="14157" y="222"/>
                </a:lnTo>
                <a:lnTo>
                  <a:pt x="14853" y="222"/>
                </a:lnTo>
                <a:lnTo>
                  <a:pt x="14853" y="1"/>
                </a:lnTo>
                <a:close/>
                <a:moveTo>
                  <a:pt x="16025" y="1"/>
                </a:moveTo>
                <a:lnTo>
                  <a:pt x="16025" y="222"/>
                </a:lnTo>
                <a:lnTo>
                  <a:pt x="16754" y="222"/>
                </a:lnTo>
                <a:lnTo>
                  <a:pt x="16754" y="1"/>
                </a:lnTo>
                <a:close/>
                <a:moveTo>
                  <a:pt x="17925" y="1"/>
                </a:moveTo>
                <a:lnTo>
                  <a:pt x="17925" y="222"/>
                </a:lnTo>
                <a:lnTo>
                  <a:pt x="18622" y="222"/>
                </a:lnTo>
                <a:lnTo>
                  <a:pt x="18622" y="1"/>
                </a:lnTo>
                <a:close/>
                <a:moveTo>
                  <a:pt x="12953" y="222"/>
                </a:moveTo>
                <a:cubicBezTo>
                  <a:pt x="12732" y="286"/>
                  <a:pt x="12510" y="381"/>
                  <a:pt x="12288" y="476"/>
                </a:cubicBezTo>
                <a:lnTo>
                  <a:pt x="12383" y="697"/>
                </a:lnTo>
                <a:cubicBezTo>
                  <a:pt x="12573" y="602"/>
                  <a:pt x="12795" y="507"/>
                  <a:pt x="13017" y="444"/>
                </a:cubicBezTo>
                <a:lnTo>
                  <a:pt x="12953" y="222"/>
                </a:lnTo>
                <a:close/>
                <a:moveTo>
                  <a:pt x="11275" y="1141"/>
                </a:moveTo>
                <a:cubicBezTo>
                  <a:pt x="11085" y="1299"/>
                  <a:pt x="10926" y="1489"/>
                  <a:pt x="10768" y="1679"/>
                </a:cubicBezTo>
                <a:lnTo>
                  <a:pt x="10958" y="1837"/>
                </a:lnTo>
                <a:cubicBezTo>
                  <a:pt x="11085" y="1647"/>
                  <a:pt x="11243" y="1489"/>
                  <a:pt x="11433" y="1331"/>
                </a:cubicBezTo>
                <a:lnTo>
                  <a:pt x="11275" y="1141"/>
                </a:lnTo>
                <a:close/>
                <a:moveTo>
                  <a:pt x="10135" y="2692"/>
                </a:moveTo>
                <a:cubicBezTo>
                  <a:pt x="10008" y="2914"/>
                  <a:pt x="9945" y="3136"/>
                  <a:pt x="9881" y="3389"/>
                </a:cubicBezTo>
                <a:lnTo>
                  <a:pt x="10103" y="3452"/>
                </a:lnTo>
                <a:cubicBezTo>
                  <a:pt x="10166" y="3231"/>
                  <a:pt x="10230" y="3009"/>
                  <a:pt x="10325" y="2787"/>
                </a:cubicBezTo>
                <a:lnTo>
                  <a:pt x="10135" y="2692"/>
                </a:lnTo>
                <a:close/>
                <a:moveTo>
                  <a:pt x="9691" y="4561"/>
                </a:moveTo>
                <a:lnTo>
                  <a:pt x="9691" y="5289"/>
                </a:lnTo>
                <a:lnTo>
                  <a:pt x="9913" y="5289"/>
                </a:lnTo>
                <a:lnTo>
                  <a:pt x="9913" y="4561"/>
                </a:lnTo>
                <a:close/>
                <a:moveTo>
                  <a:pt x="9691" y="6461"/>
                </a:moveTo>
                <a:lnTo>
                  <a:pt x="9691" y="7158"/>
                </a:lnTo>
                <a:lnTo>
                  <a:pt x="9913" y="7158"/>
                </a:lnTo>
                <a:lnTo>
                  <a:pt x="9913" y="6461"/>
                </a:lnTo>
                <a:close/>
                <a:moveTo>
                  <a:pt x="9691" y="8361"/>
                </a:moveTo>
                <a:lnTo>
                  <a:pt x="9691" y="9058"/>
                </a:lnTo>
                <a:lnTo>
                  <a:pt x="9913" y="9058"/>
                </a:lnTo>
                <a:lnTo>
                  <a:pt x="9913" y="8361"/>
                </a:lnTo>
                <a:close/>
                <a:moveTo>
                  <a:pt x="9691" y="10230"/>
                </a:moveTo>
                <a:lnTo>
                  <a:pt x="9691" y="10958"/>
                </a:lnTo>
                <a:lnTo>
                  <a:pt x="9913" y="10958"/>
                </a:lnTo>
                <a:lnTo>
                  <a:pt x="9913" y="10230"/>
                </a:lnTo>
                <a:close/>
                <a:moveTo>
                  <a:pt x="9691" y="12130"/>
                </a:moveTo>
                <a:lnTo>
                  <a:pt x="9691" y="12826"/>
                </a:lnTo>
                <a:lnTo>
                  <a:pt x="9913" y="12826"/>
                </a:lnTo>
                <a:lnTo>
                  <a:pt x="9913" y="12130"/>
                </a:lnTo>
                <a:close/>
                <a:moveTo>
                  <a:pt x="9691" y="14030"/>
                </a:moveTo>
                <a:lnTo>
                  <a:pt x="9691" y="14727"/>
                </a:lnTo>
                <a:lnTo>
                  <a:pt x="9913" y="14727"/>
                </a:lnTo>
                <a:lnTo>
                  <a:pt x="9913" y="14030"/>
                </a:lnTo>
                <a:close/>
                <a:moveTo>
                  <a:pt x="9691" y="15898"/>
                </a:moveTo>
                <a:lnTo>
                  <a:pt x="9691" y="16627"/>
                </a:lnTo>
                <a:lnTo>
                  <a:pt x="9913" y="16627"/>
                </a:lnTo>
                <a:lnTo>
                  <a:pt x="9913" y="15898"/>
                </a:lnTo>
                <a:close/>
                <a:moveTo>
                  <a:pt x="9691" y="17798"/>
                </a:moveTo>
                <a:lnTo>
                  <a:pt x="9691" y="18495"/>
                </a:lnTo>
                <a:lnTo>
                  <a:pt x="9913" y="18495"/>
                </a:lnTo>
                <a:lnTo>
                  <a:pt x="9913" y="17798"/>
                </a:lnTo>
                <a:close/>
                <a:moveTo>
                  <a:pt x="9691" y="19699"/>
                </a:moveTo>
                <a:lnTo>
                  <a:pt x="9691" y="20395"/>
                </a:lnTo>
                <a:lnTo>
                  <a:pt x="9913" y="20395"/>
                </a:lnTo>
                <a:lnTo>
                  <a:pt x="9913" y="19699"/>
                </a:lnTo>
                <a:close/>
                <a:moveTo>
                  <a:pt x="9691" y="21567"/>
                </a:moveTo>
                <a:lnTo>
                  <a:pt x="9691" y="22295"/>
                </a:lnTo>
                <a:lnTo>
                  <a:pt x="9913" y="22295"/>
                </a:lnTo>
                <a:lnTo>
                  <a:pt x="9913" y="21567"/>
                </a:lnTo>
                <a:close/>
                <a:moveTo>
                  <a:pt x="9691" y="23467"/>
                </a:moveTo>
                <a:lnTo>
                  <a:pt x="9691" y="24164"/>
                </a:lnTo>
                <a:lnTo>
                  <a:pt x="9913" y="24164"/>
                </a:lnTo>
                <a:lnTo>
                  <a:pt x="9913" y="23467"/>
                </a:lnTo>
                <a:close/>
                <a:moveTo>
                  <a:pt x="9691" y="25367"/>
                </a:moveTo>
                <a:lnTo>
                  <a:pt x="9691" y="26064"/>
                </a:lnTo>
                <a:lnTo>
                  <a:pt x="9913" y="26064"/>
                </a:lnTo>
                <a:lnTo>
                  <a:pt x="9913" y="25367"/>
                </a:lnTo>
                <a:close/>
                <a:moveTo>
                  <a:pt x="9691" y="27236"/>
                </a:moveTo>
                <a:lnTo>
                  <a:pt x="9691" y="27964"/>
                </a:lnTo>
                <a:lnTo>
                  <a:pt x="9913" y="27964"/>
                </a:lnTo>
                <a:lnTo>
                  <a:pt x="9913" y="27236"/>
                </a:lnTo>
                <a:close/>
                <a:moveTo>
                  <a:pt x="9691" y="29136"/>
                </a:moveTo>
                <a:lnTo>
                  <a:pt x="9691" y="29833"/>
                </a:lnTo>
                <a:lnTo>
                  <a:pt x="9913" y="29833"/>
                </a:lnTo>
                <a:lnTo>
                  <a:pt x="9913" y="29136"/>
                </a:lnTo>
                <a:close/>
                <a:moveTo>
                  <a:pt x="9691" y="31004"/>
                </a:moveTo>
                <a:lnTo>
                  <a:pt x="9691" y="31733"/>
                </a:lnTo>
                <a:lnTo>
                  <a:pt x="9913" y="31733"/>
                </a:lnTo>
                <a:lnTo>
                  <a:pt x="9913" y="31004"/>
                </a:lnTo>
                <a:close/>
                <a:moveTo>
                  <a:pt x="9691" y="32904"/>
                </a:moveTo>
                <a:lnTo>
                  <a:pt x="9691" y="33601"/>
                </a:lnTo>
                <a:lnTo>
                  <a:pt x="9913" y="33601"/>
                </a:lnTo>
                <a:lnTo>
                  <a:pt x="9913" y="32904"/>
                </a:lnTo>
                <a:close/>
                <a:moveTo>
                  <a:pt x="9691" y="34805"/>
                </a:moveTo>
                <a:lnTo>
                  <a:pt x="9691" y="35501"/>
                </a:lnTo>
                <a:lnTo>
                  <a:pt x="9913" y="35501"/>
                </a:lnTo>
                <a:lnTo>
                  <a:pt x="9913" y="34805"/>
                </a:lnTo>
                <a:close/>
                <a:moveTo>
                  <a:pt x="9691" y="36673"/>
                </a:moveTo>
                <a:lnTo>
                  <a:pt x="9691" y="37401"/>
                </a:lnTo>
                <a:lnTo>
                  <a:pt x="9913" y="37401"/>
                </a:lnTo>
                <a:lnTo>
                  <a:pt x="9913" y="36673"/>
                </a:lnTo>
                <a:close/>
                <a:moveTo>
                  <a:pt x="9691" y="38573"/>
                </a:moveTo>
                <a:lnTo>
                  <a:pt x="9691" y="39270"/>
                </a:lnTo>
                <a:lnTo>
                  <a:pt x="9913" y="39270"/>
                </a:lnTo>
                <a:lnTo>
                  <a:pt x="9913" y="38573"/>
                </a:lnTo>
                <a:close/>
                <a:moveTo>
                  <a:pt x="9691" y="40473"/>
                </a:moveTo>
                <a:lnTo>
                  <a:pt x="9691" y="41170"/>
                </a:lnTo>
                <a:lnTo>
                  <a:pt x="9913" y="41170"/>
                </a:lnTo>
                <a:lnTo>
                  <a:pt x="9913" y="40473"/>
                </a:lnTo>
                <a:close/>
                <a:moveTo>
                  <a:pt x="9691" y="42342"/>
                </a:moveTo>
                <a:lnTo>
                  <a:pt x="9691" y="43070"/>
                </a:lnTo>
                <a:lnTo>
                  <a:pt x="9913" y="43070"/>
                </a:lnTo>
                <a:lnTo>
                  <a:pt x="9913" y="42342"/>
                </a:lnTo>
                <a:close/>
                <a:moveTo>
                  <a:pt x="9691" y="44242"/>
                </a:moveTo>
                <a:lnTo>
                  <a:pt x="9691" y="44939"/>
                </a:lnTo>
                <a:lnTo>
                  <a:pt x="9913" y="44939"/>
                </a:lnTo>
                <a:lnTo>
                  <a:pt x="9913" y="44242"/>
                </a:lnTo>
                <a:close/>
                <a:moveTo>
                  <a:pt x="9691" y="46142"/>
                </a:moveTo>
                <a:lnTo>
                  <a:pt x="9691" y="46839"/>
                </a:lnTo>
                <a:lnTo>
                  <a:pt x="9913" y="46839"/>
                </a:lnTo>
                <a:lnTo>
                  <a:pt x="9913" y="46142"/>
                </a:lnTo>
                <a:close/>
                <a:moveTo>
                  <a:pt x="9691" y="48011"/>
                </a:moveTo>
                <a:lnTo>
                  <a:pt x="9691" y="48739"/>
                </a:lnTo>
                <a:lnTo>
                  <a:pt x="9913" y="48739"/>
                </a:lnTo>
                <a:lnTo>
                  <a:pt x="9913" y="48011"/>
                </a:lnTo>
                <a:close/>
                <a:moveTo>
                  <a:pt x="9691" y="49911"/>
                </a:moveTo>
                <a:lnTo>
                  <a:pt x="9691" y="50607"/>
                </a:lnTo>
                <a:lnTo>
                  <a:pt x="9913" y="50607"/>
                </a:lnTo>
                <a:lnTo>
                  <a:pt x="9913" y="49911"/>
                </a:lnTo>
                <a:close/>
                <a:moveTo>
                  <a:pt x="9691" y="51811"/>
                </a:moveTo>
                <a:lnTo>
                  <a:pt x="9691" y="52508"/>
                </a:lnTo>
                <a:lnTo>
                  <a:pt x="9913" y="52508"/>
                </a:lnTo>
                <a:lnTo>
                  <a:pt x="9913" y="51811"/>
                </a:lnTo>
                <a:close/>
                <a:moveTo>
                  <a:pt x="9691" y="53679"/>
                </a:moveTo>
                <a:lnTo>
                  <a:pt x="9691" y="54408"/>
                </a:lnTo>
                <a:lnTo>
                  <a:pt x="9913" y="54408"/>
                </a:lnTo>
                <a:lnTo>
                  <a:pt x="9913" y="53679"/>
                </a:lnTo>
                <a:close/>
                <a:moveTo>
                  <a:pt x="9691" y="55579"/>
                </a:moveTo>
                <a:lnTo>
                  <a:pt x="9691" y="56276"/>
                </a:lnTo>
                <a:lnTo>
                  <a:pt x="9913" y="56276"/>
                </a:lnTo>
                <a:lnTo>
                  <a:pt x="9913" y="55579"/>
                </a:lnTo>
                <a:close/>
                <a:moveTo>
                  <a:pt x="9691" y="57480"/>
                </a:moveTo>
                <a:lnTo>
                  <a:pt x="9691" y="58176"/>
                </a:lnTo>
                <a:lnTo>
                  <a:pt x="9913" y="58176"/>
                </a:lnTo>
                <a:lnTo>
                  <a:pt x="9913" y="57480"/>
                </a:lnTo>
                <a:close/>
                <a:moveTo>
                  <a:pt x="9691" y="59348"/>
                </a:moveTo>
                <a:lnTo>
                  <a:pt x="9691" y="60076"/>
                </a:lnTo>
                <a:lnTo>
                  <a:pt x="9913" y="60076"/>
                </a:lnTo>
                <a:lnTo>
                  <a:pt x="9913" y="59348"/>
                </a:lnTo>
                <a:close/>
                <a:moveTo>
                  <a:pt x="9660" y="61216"/>
                </a:moveTo>
                <a:cubicBezTo>
                  <a:pt x="9660" y="61470"/>
                  <a:pt x="9628" y="61692"/>
                  <a:pt x="9565" y="61913"/>
                </a:cubicBezTo>
                <a:lnTo>
                  <a:pt x="9786" y="61977"/>
                </a:lnTo>
                <a:cubicBezTo>
                  <a:pt x="9850" y="61723"/>
                  <a:pt x="9881" y="61501"/>
                  <a:pt x="9913" y="61248"/>
                </a:cubicBezTo>
                <a:lnTo>
                  <a:pt x="9660" y="61216"/>
                </a:lnTo>
                <a:close/>
                <a:moveTo>
                  <a:pt x="9153" y="62990"/>
                </a:moveTo>
                <a:cubicBezTo>
                  <a:pt x="9058" y="63180"/>
                  <a:pt x="8931" y="63370"/>
                  <a:pt x="8773" y="63560"/>
                </a:cubicBezTo>
                <a:lnTo>
                  <a:pt x="8963" y="63718"/>
                </a:lnTo>
                <a:cubicBezTo>
                  <a:pt x="9121" y="63528"/>
                  <a:pt x="9248" y="63307"/>
                  <a:pt x="9375" y="63085"/>
                </a:cubicBezTo>
                <a:lnTo>
                  <a:pt x="9153" y="62990"/>
                </a:lnTo>
                <a:close/>
                <a:moveTo>
                  <a:pt x="7981" y="64383"/>
                </a:moveTo>
                <a:cubicBezTo>
                  <a:pt x="7791" y="64510"/>
                  <a:pt x="7601" y="64637"/>
                  <a:pt x="7411" y="64763"/>
                </a:cubicBezTo>
                <a:lnTo>
                  <a:pt x="7506" y="64953"/>
                </a:lnTo>
                <a:cubicBezTo>
                  <a:pt x="7728" y="64858"/>
                  <a:pt x="7918" y="64700"/>
                  <a:pt x="8108" y="64573"/>
                </a:cubicBezTo>
                <a:lnTo>
                  <a:pt x="7981" y="64383"/>
                </a:lnTo>
                <a:close/>
                <a:moveTo>
                  <a:pt x="6334" y="65175"/>
                </a:moveTo>
                <a:cubicBezTo>
                  <a:pt x="6113" y="65238"/>
                  <a:pt x="5891" y="65270"/>
                  <a:pt x="5638" y="65302"/>
                </a:cubicBezTo>
                <a:lnTo>
                  <a:pt x="5669" y="65523"/>
                </a:lnTo>
                <a:cubicBezTo>
                  <a:pt x="5923" y="65492"/>
                  <a:pt x="6144" y="65460"/>
                  <a:pt x="6398" y="65397"/>
                </a:cubicBezTo>
                <a:lnTo>
                  <a:pt x="6334" y="65175"/>
                </a:lnTo>
                <a:close/>
                <a:moveTo>
                  <a:pt x="1" y="65302"/>
                </a:moveTo>
                <a:lnTo>
                  <a:pt x="1" y="65555"/>
                </a:lnTo>
                <a:lnTo>
                  <a:pt x="697" y="65555"/>
                </a:lnTo>
                <a:lnTo>
                  <a:pt x="697" y="65302"/>
                </a:lnTo>
                <a:close/>
                <a:moveTo>
                  <a:pt x="1869" y="65302"/>
                </a:moveTo>
                <a:lnTo>
                  <a:pt x="1869" y="65555"/>
                </a:lnTo>
                <a:lnTo>
                  <a:pt x="2597" y="65555"/>
                </a:lnTo>
                <a:lnTo>
                  <a:pt x="2597" y="65302"/>
                </a:lnTo>
                <a:close/>
                <a:moveTo>
                  <a:pt x="3769" y="65302"/>
                </a:moveTo>
                <a:lnTo>
                  <a:pt x="3769" y="65555"/>
                </a:lnTo>
                <a:lnTo>
                  <a:pt x="4466" y="65555"/>
                </a:lnTo>
                <a:lnTo>
                  <a:pt x="4466" y="65302"/>
                </a:lnTo>
                <a:close/>
              </a:path>
            </a:pathLst>
          </a:custGeom>
          <a:solidFill>
            <a:srgbClr val="6D6E70"/>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3346" name="Google Shape;3346;p35"/>
          <p:cNvSpPr/>
          <p:nvPr/>
        </p:nvSpPr>
        <p:spPr>
          <a:xfrm>
            <a:off x="5707869" y="1759835"/>
            <a:ext cx="188626" cy="2146456"/>
          </a:xfrm>
          <a:custGeom>
            <a:avLst/>
            <a:gdLst/>
            <a:ahLst/>
            <a:cxnLst/>
            <a:rect l="l" t="t" r="r" b="b"/>
            <a:pathLst>
              <a:path w="15265" h="64701" extrusionOk="0">
                <a:moveTo>
                  <a:pt x="0" y="1"/>
                </a:moveTo>
                <a:lnTo>
                  <a:pt x="0" y="223"/>
                </a:lnTo>
                <a:lnTo>
                  <a:pt x="728" y="223"/>
                </a:lnTo>
                <a:lnTo>
                  <a:pt x="728" y="1"/>
                </a:lnTo>
                <a:close/>
                <a:moveTo>
                  <a:pt x="1900" y="1"/>
                </a:moveTo>
                <a:lnTo>
                  <a:pt x="1900" y="223"/>
                </a:lnTo>
                <a:lnTo>
                  <a:pt x="2597" y="223"/>
                </a:lnTo>
                <a:lnTo>
                  <a:pt x="2597" y="1"/>
                </a:lnTo>
                <a:close/>
                <a:moveTo>
                  <a:pt x="3800" y="1"/>
                </a:moveTo>
                <a:lnTo>
                  <a:pt x="3800" y="223"/>
                </a:lnTo>
                <a:lnTo>
                  <a:pt x="4497" y="223"/>
                </a:lnTo>
                <a:lnTo>
                  <a:pt x="4497" y="1"/>
                </a:lnTo>
                <a:close/>
                <a:moveTo>
                  <a:pt x="5700" y="191"/>
                </a:moveTo>
                <a:lnTo>
                  <a:pt x="5637" y="413"/>
                </a:lnTo>
                <a:cubicBezTo>
                  <a:pt x="5859" y="476"/>
                  <a:pt x="6049" y="571"/>
                  <a:pt x="6271" y="666"/>
                </a:cubicBezTo>
                <a:lnTo>
                  <a:pt x="6366" y="476"/>
                </a:lnTo>
                <a:cubicBezTo>
                  <a:pt x="6144" y="349"/>
                  <a:pt x="5922" y="254"/>
                  <a:pt x="5700" y="191"/>
                </a:cubicBezTo>
                <a:close/>
                <a:moveTo>
                  <a:pt x="7347" y="1204"/>
                </a:moveTo>
                <a:lnTo>
                  <a:pt x="7189" y="1363"/>
                </a:lnTo>
                <a:cubicBezTo>
                  <a:pt x="7347" y="1521"/>
                  <a:pt x="7506" y="1679"/>
                  <a:pt x="7632" y="1869"/>
                </a:cubicBezTo>
                <a:lnTo>
                  <a:pt x="7822" y="1743"/>
                </a:lnTo>
                <a:cubicBezTo>
                  <a:pt x="7696" y="1553"/>
                  <a:pt x="7537" y="1363"/>
                  <a:pt x="7347" y="1204"/>
                </a:cubicBezTo>
                <a:close/>
                <a:moveTo>
                  <a:pt x="8361" y="2819"/>
                </a:moveTo>
                <a:lnTo>
                  <a:pt x="8139" y="2883"/>
                </a:lnTo>
                <a:cubicBezTo>
                  <a:pt x="8202" y="3104"/>
                  <a:pt x="8266" y="3326"/>
                  <a:pt x="8297" y="3579"/>
                </a:cubicBezTo>
                <a:lnTo>
                  <a:pt x="8551" y="3516"/>
                </a:lnTo>
                <a:cubicBezTo>
                  <a:pt x="8487" y="3294"/>
                  <a:pt x="8456" y="3041"/>
                  <a:pt x="8361" y="2819"/>
                </a:cubicBezTo>
                <a:close/>
                <a:moveTo>
                  <a:pt x="8329" y="4720"/>
                </a:moveTo>
                <a:lnTo>
                  <a:pt x="8329" y="5416"/>
                </a:lnTo>
                <a:lnTo>
                  <a:pt x="8582" y="5416"/>
                </a:lnTo>
                <a:lnTo>
                  <a:pt x="8582" y="4720"/>
                </a:lnTo>
                <a:close/>
                <a:moveTo>
                  <a:pt x="8329" y="6620"/>
                </a:moveTo>
                <a:lnTo>
                  <a:pt x="8329" y="7316"/>
                </a:lnTo>
                <a:lnTo>
                  <a:pt x="8582" y="7316"/>
                </a:lnTo>
                <a:lnTo>
                  <a:pt x="8582" y="6620"/>
                </a:lnTo>
                <a:close/>
                <a:moveTo>
                  <a:pt x="8329" y="8520"/>
                </a:moveTo>
                <a:lnTo>
                  <a:pt x="8329" y="9217"/>
                </a:lnTo>
                <a:lnTo>
                  <a:pt x="8582" y="9217"/>
                </a:lnTo>
                <a:lnTo>
                  <a:pt x="8582" y="8520"/>
                </a:lnTo>
                <a:close/>
                <a:moveTo>
                  <a:pt x="8329" y="10388"/>
                </a:moveTo>
                <a:lnTo>
                  <a:pt x="8329" y="11117"/>
                </a:lnTo>
                <a:lnTo>
                  <a:pt x="8582" y="11117"/>
                </a:lnTo>
                <a:lnTo>
                  <a:pt x="8582" y="10388"/>
                </a:lnTo>
                <a:close/>
                <a:moveTo>
                  <a:pt x="8329" y="12288"/>
                </a:moveTo>
                <a:lnTo>
                  <a:pt x="8329" y="12985"/>
                </a:lnTo>
                <a:lnTo>
                  <a:pt x="8582" y="12985"/>
                </a:lnTo>
                <a:lnTo>
                  <a:pt x="8582" y="12288"/>
                </a:lnTo>
                <a:close/>
                <a:moveTo>
                  <a:pt x="8329" y="14157"/>
                </a:moveTo>
                <a:lnTo>
                  <a:pt x="8329" y="14885"/>
                </a:lnTo>
                <a:lnTo>
                  <a:pt x="8582" y="14885"/>
                </a:lnTo>
                <a:lnTo>
                  <a:pt x="8582" y="14157"/>
                </a:lnTo>
                <a:close/>
                <a:moveTo>
                  <a:pt x="8329" y="16057"/>
                </a:moveTo>
                <a:lnTo>
                  <a:pt x="8329" y="16785"/>
                </a:lnTo>
                <a:lnTo>
                  <a:pt x="8582" y="16785"/>
                </a:lnTo>
                <a:lnTo>
                  <a:pt x="8582" y="16057"/>
                </a:lnTo>
                <a:close/>
                <a:moveTo>
                  <a:pt x="8329" y="17957"/>
                </a:moveTo>
                <a:lnTo>
                  <a:pt x="8329" y="18654"/>
                </a:lnTo>
                <a:lnTo>
                  <a:pt x="8582" y="18654"/>
                </a:lnTo>
                <a:lnTo>
                  <a:pt x="8582" y="17957"/>
                </a:lnTo>
                <a:close/>
                <a:moveTo>
                  <a:pt x="8329" y="19826"/>
                </a:moveTo>
                <a:lnTo>
                  <a:pt x="8329" y="20554"/>
                </a:lnTo>
                <a:lnTo>
                  <a:pt x="8582" y="20554"/>
                </a:lnTo>
                <a:lnTo>
                  <a:pt x="8582" y="19826"/>
                </a:lnTo>
                <a:close/>
                <a:moveTo>
                  <a:pt x="8329" y="21726"/>
                </a:moveTo>
                <a:lnTo>
                  <a:pt x="8329" y="22422"/>
                </a:lnTo>
                <a:lnTo>
                  <a:pt x="8582" y="22422"/>
                </a:lnTo>
                <a:lnTo>
                  <a:pt x="8582" y="21726"/>
                </a:lnTo>
                <a:close/>
                <a:moveTo>
                  <a:pt x="8329" y="23626"/>
                </a:moveTo>
                <a:lnTo>
                  <a:pt x="8329" y="24323"/>
                </a:lnTo>
                <a:lnTo>
                  <a:pt x="8582" y="24323"/>
                </a:lnTo>
                <a:lnTo>
                  <a:pt x="8582" y="23626"/>
                </a:lnTo>
                <a:close/>
                <a:moveTo>
                  <a:pt x="8329" y="25494"/>
                </a:moveTo>
                <a:lnTo>
                  <a:pt x="8329" y="26223"/>
                </a:lnTo>
                <a:lnTo>
                  <a:pt x="8582" y="26223"/>
                </a:lnTo>
                <a:lnTo>
                  <a:pt x="8582" y="25494"/>
                </a:lnTo>
                <a:close/>
                <a:moveTo>
                  <a:pt x="8329" y="27394"/>
                </a:moveTo>
                <a:lnTo>
                  <a:pt x="8329" y="28091"/>
                </a:lnTo>
                <a:lnTo>
                  <a:pt x="8582" y="28091"/>
                </a:lnTo>
                <a:lnTo>
                  <a:pt x="8582" y="27394"/>
                </a:lnTo>
                <a:close/>
                <a:moveTo>
                  <a:pt x="8329" y="29295"/>
                </a:moveTo>
                <a:lnTo>
                  <a:pt x="8329" y="29991"/>
                </a:lnTo>
                <a:lnTo>
                  <a:pt x="8582" y="29991"/>
                </a:lnTo>
                <a:lnTo>
                  <a:pt x="8582" y="29295"/>
                </a:lnTo>
                <a:close/>
                <a:moveTo>
                  <a:pt x="8329" y="31163"/>
                </a:moveTo>
                <a:lnTo>
                  <a:pt x="8329" y="31891"/>
                </a:lnTo>
                <a:lnTo>
                  <a:pt x="8582" y="31891"/>
                </a:lnTo>
                <a:lnTo>
                  <a:pt x="8582" y="31163"/>
                </a:lnTo>
                <a:close/>
                <a:moveTo>
                  <a:pt x="8329" y="33063"/>
                </a:moveTo>
                <a:lnTo>
                  <a:pt x="8329" y="33760"/>
                </a:lnTo>
                <a:lnTo>
                  <a:pt x="8582" y="33760"/>
                </a:lnTo>
                <a:lnTo>
                  <a:pt x="8582" y="33063"/>
                </a:lnTo>
                <a:close/>
                <a:moveTo>
                  <a:pt x="8329" y="34963"/>
                </a:moveTo>
                <a:lnTo>
                  <a:pt x="8329" y="35660"/>
                </a:lnTo>
                <a:lnTo>
                  <a:pt x="8582" y="35660"/>
                </a:lnTo>
                <a:lnTo>
                  <a:pt x="8582" y="34963"/>
                </a:lnTo>
                <a:close/>
                <a:moveTo>
                  <a:pt x="8329" y="36832"/>
                </a:moveTo>
                <a:lnTo>
                  <a:pt x="8329" y="37560"/>
                </a:lnTo>
                <a:lnTo>
                  <a:pt x="8582" y="37560"/>
                </a:lnTo>
                <a:lnTo>
                  <a:pt x="8582" y="36832"/>
                </a:lnTo>
                <a:close/>
                <a:moveTo>
                  <a:pt x="8329" y="38732"/>
                </a:moveTo>
                <a:lnTo>
                  <a:pt x="8329" y="39429"/>
                </a:lnTo>
                <a:lnTo>
                  <a:pt x="8582" y="39429"/>
                </a:lnTo>
                <a:lnTo>
                  <a:pt x="8582" y="38732"/>
                </a:lnTo>
                <a:close/>
                <a:moveTo>
                  <a:pt x="8329" y="40632"/>
                </a:moveTo>
                <a:lnTo>
                  <a:pt x="8329" y="41329"/>
                </a:lnTo>
                <a:lnTo>
                  <a:pt x="8582" y="41329"/>
                </a:lnTo>
                <a:lnTo>
                  <a:pt x="8582" y="40632"/>
                </a:lnTo>
                <a:close/>
                <a:moveTo>
                  <a:pt x="8329" y="42501"/>
                </a:moveTo>
                <a:lnTo>
                  <a:pt x="8329" y="43229"/>
                </a:lnTo>
                <a:lnTo>
                  <a:pt x="8582" y="43229"/>
                </a:lnTo>
                <a:lnTo>
                  <a:pt x="8582" y="42501"/>
                </a:lnTo>
                <a:close/>
                <a:moveTo>
                  <a:pt x="8329" y="44401"/>
                </a:moveTo>
                <a:lnTo>
                  <a:pt x="8329" y="45097"/>
                </a:lnTo>
                <a:lnTo>
                  <a:pt x="8582" y="45097"/>
                </a:lnTo>
                <a:lnTo>
                  <a:pt x="8582" y="44401"/>
                </a:lnTo>
                <a:close/>
                <a:moveTo>
                  <a:pt x="8329" y="46301"/>
                </a:moveTo>
                <a:lnTo>
                  <a:pt x="8329" y="46998"/>
                </a:lnTo>
                <a:lnTo>
                  <a:pt x="8582" y="46998"/>
                </a:lnTo>
                <a:lnTo>
                  <a:pt x="8582" y="46301"/>
                </a:lnTo>
                <a:close/>
                <a:moveTo>
                  <a:pt x="8329" y="48169"/>
                </a:moveTo>
                <a:lnTo>
                  <a:pt x="8329" y="48898"/>
                </a:lnTo>
                <a:lnTo>
                  <a:pt x="8582" y="48898"/>
                </a:lnTo>
                <a:lnTo>
                  <a:pt x="8582" y="48169"/>
                </a:lnTo>
                <a:close/>
                <a:moveTo>
                  <a:pt x="8329" y="50069"/>
                </a:moveTo>
                <a:lnTo>
                  <a:pt x="8329" y="50766"/>
                </a:lnTo>
                <a:lnTo>
                  <a:pt x="8582" y="50766"/>
                </a:lnTo>
                <a:lnTo>
                  <a:pt x="8582" y="50069"/>
                </a:lnTo>
                <a:close/>
                <a:moveTo>
                  <a:pt x="8329" y="51970"/>
                </a:moveTo>
                <a:lnTo>
                  <a:pt x="8329" y="52666"/>
                </a:lnTo>
                <a:lnTo>
                  <a:pt x="8582" y="52666"/>
                </a:lnTo>
                <a:lnTo>
                  <a:pt x="8582" y="51970"/>
                </a:lnTo>
                <a:close/>
                <a:moveTo>
                  <a:pt x="8329" y="53838"/>
                </a:moveTo>
                <a:lnTo>
                  <a:pt x="8329" y="54566"/>
                </a:lnTo>
                <a:lnTo>
                  <a:pt x="8582" y="54566"/>
                </a:lnTo>
                <a:lnTo>
                  <a:pt x="8582" y="53838"/>
                </a:lnTo>
                <a:close/>
                <a:moveTo>
                  <a:pt x="8329" y="55738"/>
                </a:moveTo>
                <a:lnTo>
                  <a:pt x="8329" y="56435"/>
                </a:lnTo>
                <a:lnTo>
                  <a:pt x="8582" y="56435"/>
                </a:lnTo>
                <a:lnTo>
                  <a:pt x="8582" y="55738"/>
                </a:lnTo>
                <a:close/>
                <a:moveTo>
                  <a:pt x="8329" y="57638"/>
                </a:moveTo>
                <a:lnTo>
                  <a:pt x="8329" y="58335"/>
                </a:lnTo>
                <a:lnTo>
                  <a:pt x="8582" y="58335"/>
                </a:lnTo>
                <a:lnTo>
                  <a:pt x="8582" y="57638"/>
                </a:lnTo>
                <a:close/>
                <a:moveTo>
                  <a:pt x="8329" y="59507"/>
                </a:moveTo>
                <a:lnTo>
                  <a:pt x="8329" y="60235"/>
                </a:lnTo>
                <a:lnTo>
                  <a:pt x="8582" y="60235"/>
                </a:lnTo>
                <a:lnTo>
                  <a:pt x="8582" y="59507"/>
                </a:lnTo>
                <a:close/>
                <a:moveTo>
                  <a:pt x="8646" y="61375"/>
                </a:moveTo>
                <a:lnTo>
                  <a:pt x="8424" y="61407"/>
                </a:lnTo>
                <a:cubicBezTo>
                  <a:pt x="8487" y="61660"/>
                  <a:pt x="8551" y="61882"/>
                  <a:pt x="8646" y="62104"/>
                </a:cubicBezTo>
                <a:lnTo>
                  <a:pt x="8867" y="62040"/>
                </a:lnTo>
                <a:cubicBezTo>
                  <a:pt x="8772" y="61819"/>
                  <a:pt x="8709" y="61597"/>
                  <a:pt x="8646" y="61375"/>
                </a:cubicBezTo>
                <a:close/>
                <a:moveTo>
                  <a:pt x="9437" y="63022"/>
                </a:moveTo>
                <a:lnTo>
                  <a:pt x="9247" y="63149"/>
                </a:lnTo>
                <a:cubicBezTo>
                  <a:pt x="9406" y="63339"/>
                  <a:pt x="9564" y="63529"/>
                  <a:pt x="9754" y="63687"/>
                </a:cubicBezTo>
                <a:lnTo>
                  <a:pt x="9912" y="63497"/>
                </a:lnTo>
                <a:cubicBezTo>
                  <a:pt x="9754" y="63370"/>
                  <a:pt x="9596" y="63180"/>
                  <a:pt x="9437" y="63022"/>
                </a:cubicBezTo>
                <a:close/>
                <a:moveTo>
                  <a:pt x="10863" y="64130"/>
                </a:moveTo>
                <a:lnTo>
                  <a:pt x="10768" y="64352"/>
                </a:lnTo>
                <a:cubicBezTo>
                  <a:pt x="10989" y="64447"/>
                  <a:pt x="11243" y="64510"/>
                  <a:pt x="11464" y="64574"/>
                </a:cubicBezTo>
                <a:lnTo>
                  <a:pt x="11528" y="64352"/>
                </a:lnTo>
                <a:cubicBezTo>
                  <a:pt x="11306" y="64289"/>
                  <a:pt x="11084" y="64225"/>
                  <a:pt x="10863" y="64130"/>
                </a:cubicBezTo>
                <a:close/>
                <a:moveTo>
                  <a:pt x="12668" y="64447"/>
                </a:moveTo>
                <a:lnTo>
                  <a:pt x="12668" y="64700"/>
                </a:lnTo>
                <a:lnTo>
                  <a:pt x="13364" y="64700"/>
                </a:lnTo>
                <a:lnTo>
                  <a:pt x="13364" y="64447"/>
                </a:lnTo>
                <a:close/>
                <a:moveTo>
                  <a:pt x="14568" y="64447"/>
                </a:moveTo>
                <a:lnTo>
                  <a:pt x="14568" y="64700"/>
                </a:lnTo>
                <a:lnTo>
                  <a:pt x="15265" y="64700"/>
                </a:lnTo>
                <a:lnTo>
                  <a:pt x="15265" y="64447"/>
                </a:lnTo>
                <a:close/>
              </a:path>
            </a:pathLst>
          </a:custGeom>
          <a:solidFill>
            <a:srgbClr val="6D6E70"/>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9" name="Google Shape;2997;p33">
            <a:extLst>
              <a:ext uri="{FF2B5EF4-FFF2-40B4-BE49-F238E27FC236}">
                <a16:creationId xmlns:a16="http://schemas.microsoft.com/office/drawing/2014/main" id="{89412FB1-7113-125C-890E-7F6BCE69DDB3}"/>
              </a:ext>
            </a:extLst>
          </p:cNvPr>
          <p:cNvSpPr txBox="1"/>
          <p:nvPr/>
        </p:nvSpPr>
        <p:spPr>
          <a:xfrm>
            <a:off x="15936" y="4559501"/>
            <a:ext cx="1433912" cy="22286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dirty="0">
                <a:latin typeface="+mj-lt"/>
                <a:ea typeface="Fira Sans"/>
                <a:cs typeface="Fira Sans"/>
                <a:sym typeface="Fira Sans"/>
              </a:rPr>
              <a:t>KHÁCH HÀNG</a:t>
            </a:r>
            <a:endParaRPr dirty="0">
              <a:latin typeface="+mj-lt"/>
              <a:ea typeface="Fira Sans"/>
              <a:cs typeface="Fira Sans"/>
              <a:sym typeface="Fira Sans"/>
            </a:endParaRPr>
          </a:p>
        </p:txBody>
      </p:sp>
      <p:sp>
        <p:nvSpPr>
          <p:cNvPr id="50" name="Google Shape;2997;p33">
            <a:extLst>
              <a:ext uri="{FF2B5EF4-FFF2-40B4-BE49-F238E27FC236}">
                <a16:creationId xmlns:a16="http://schemas.microsoft.com/office/drawing/2014/main" id="{7195F77B-83A1-F85C-4C84-588B5BF459BC}"/>
              </a:ext>
            </a:extLst>
          </p:cNvPr>
          <p:cNvSpPr txBox="1"/>
          <p:nvPr/>
        </p:nvSpPr>
        <p:spPr>
          <a:xfrm>
            <a:off x="9172" y="2662150"/>
            <a:ext cx="1433912" cy="127627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mj-lt"/>
                <a:ea typeface="Fira Sans"/>
                <a:cs typeface="Fira Sans"/>
                <a:sym typeface="Fira Sans"/>
              </a:rPr>
              <a:t>Truy cập website và đăng nhập (Đăng ký nếu chưa có tài khoản)</a:t>
            </a:r>
            <a:endParaRPr dirty="0">
              <a:latin typeface="+mj-lt"/>
              <a:ea typeface="Fira Sans"/>
              <a:cs typeface="Fira Sans"/>
              <a:sym typeface="Fira Sans"/>
            </a:endParaRPr>
          </a:p>
        </p:txBody>
      </p:sp>
      <p:sp>
        <p:nvSpPr>
          <p:cNvPr id="51" name="Google Shape;2997;p33">
            <a:extLst>
              <a:ext uri="{FF2B5EF4-FFF2-40B4-BE49-F238E27FC236}">
                <a16:creationId xmlns:a16="http://schemas.microsoft.com/office/drawing/2014/main" id="{9C5A637D-C7F3-FAEB-3F96-5AB873AF44B3}"/>
              </a:ext>
            </a:extLst>
          </p:cNvPr>
          <p:cNvSpPr txBox="1"/>
          <p:nvPr/>
        </p:nvSpPr>
        <p:spPr>
          <a:xfrm>
            <a:off x="1591249" y="1771206"/>
            <a:ext cx="1197988" cy="127627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mj-lt"/>
                <a:ea typeface="Fira Sans"/>
                <a:cs typeface="Fira Sans"/>
                <a:sym typeface="Fira Sans"/>
              </a:rPr>
              <a:t>Chọn sản phẩm muốn mua vào giỏ hàng</a:t>
            </a:r>
            <a:endParaRPr dirty="0">
              <a:latin typeface="+mj-lt"/>
              <a:ea typeface="Fira Sans"/>
              <a:cs typeface="Fira Sans"/>
              <a:sym typeface="Fira Sans"/>
            </a:endParaRPr>
          </a:p>
        </p:txBody>
      </p:sp>
      <p:sp>
        <p:nvSpPr>
          <p:cNvPr id="52" name="Google Shape;2997;p33">
            <a:extLst>
              <a:ext uri="{FF2B5EF4-FFF2-40B4-BE49-F238E27FC236}">
                <a16:creationId xmlns:a16="http://schemas.microsoft.com/office/drawing/2014/main" id="{7FF9C415-2C2F-C9A6-DE70-26F15C87BBEA}"/>
              </a:ext>
            </a:extLst>
          </p:cNvPr>
          <p:cNvSpPr txBox="1"/>
          <p:nvPr/>
        </p:nvSpPr>
        <p:spPr>
          <a:xfrm>
            <a:off x="2834143" y="2676202"/>
            <a:ext cx="1405764" cy="127627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mj-lt"/>
                <a:ea typeface="Fira Sans"/>
                <a:cs typeface="Fira Sans"/>
                <a:sym typeface="Fira Sans"/>
              </a:rPr>
              <a:t>Thực hiện đặt hàng sau khi xác định số lượng muốn mua</a:t>
            </a:r>
            <a:endParaRPr dirty="0">
              <a:latin typeface="+mj-lt"/>
              <a:ea typeface="Fira Sans"/>
              <a:cs typeface="Fira Sans"/>
              <a:sym typeface="Fira Sans"/>
            </a:endParaRPr>
          </a:p>
        </p:txBody>
      </p:sp>
      <p:pic>
        <p:nvPicPr>
          <p:cNvPr id="3354" name="Picture 3353">
            <a:extLst>
              <a:ext uri="{FF2B5EF4-FFF2-40B4-BE49-F238E27FC236}">
                <a16:creationId xmlns:a16="http://schemas.microsoft.com/office/drawing/2014/main" id="{D8F4A3F9-E9FF-1B53-E761-8507656EFB71}"/>
              </a:ext>
            </a:extLst>
          </p:cNvPr>
          <p:cNvPicPr>
            <a:picLocks noChangeAspect="1"/>
          </p:cNvPicPr>
          <p:nvPr/>
        </p:nvPicPr>
        <p:blipFill>
          <a:blip r:embed="rId3"/>
          <a:stretch>
            <a:fillRect/>
          </a:stretch>
        </p:blipFill>
        <p:spPr>
          <a:xfrm>
            <a:off x="275528" y="1104961"/>
            <a:ext cx="912580" cy="1563849"/>
          </a:xfrm>
          <a:prstGeom prst="rect">
            <a:avLst/>
          </a:prstGeom>
        </p:spPr>
      </p:pic>
      <p:sp>
        <p:nvSpPr>
          <p:cNvPr id="3355" name="Google Shape;2997;p33">
            <a:extLst>
              <a:ext uri="{FF2B5EF4-FFF2-40B4-BE49-F238E27FC236}">
                <a16:creationId xmlns:a16="http://schemas.microsoft.com/office/drawing/2014/main" id="{E740E239-FB65-8AA2-DF5F-0C7234C72909}"/>
              </a:ext>
            </a:extLst>
          </p:cNvPr>
          <p:cNvSpPr txBox="1"/>
          <p:nvPr/>
        </p:nvSpPr>
        <p:spPr>
          <a:xfrm>
            <a:off x="4256562" y="1755652"/>
            <a:ext cx="1571691" cy="127627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mj-lt"/>
                <a:ea typeface="Fira Sans"/>
                <a:cs typeface="Fira Sans"/>
                <a:sym typeface="Fira Sans"/>
              </a:rPr>
              <a:t>Điền và kiểm tra thông tin đặt hàng, chọn phương thức thanh toán</a:t>
            </a:r>
            <a:endParaRPr dirty="0">
              <a:latin typeface="+mj-lt"/>
              <a:ea typeface="Fira Sans"/>
              <a:cs typeface="Fira Sans"/>
              <a:sym typeface="Fira Sans"/>
            </a:endParaRPr>
          </a:p>
        </p:txBody>
      </p:sp>
      <p:sp>
        <p:nvSpPr>
          <p:cNvPr id="3357" name="Google Shape;3345;p35">
            <a:extLst>
              <a:ext uri="{FF2B5EF4-FFF2-40B4-BE49-F238E27FC236}">
                <a16:creationId xmlns:a16="http://schemas.microsoft.com/office/drawing/2014/main" id="{05960363-BBCA-9BEB-894D-CADB5D75406D}"/>
              </a:ext>
            </a:extLst>
          </p:cNvPr>
          <p:cNvSpPr/>
          <p:nvPr/>
        </p:nvSpPr>
        <p:spPr>
          <a:xfrm>
            <a:off x="7084921" y="1702294"/>
            <a:ext cx="230572" cy="2179081"/>
          </a:xfrm>
          <a:custGeom>
            <a:avLst/>
            <a:gdLst/>
            <a:ahLst/>
            <a:cxnLst/>
            <a:rect l="l" t="t" r="r" b="b"/>
            <a:pathLst>
              <a:path w="18623" h="65556" extrusionOk="0">
                <a:moveTo>
                  <a:pt x="14125" y="1"/>
                </a:moveTo>
                <a:lnTo>
                  <a:pt x="14157" y="222"/>
                </a:lnTo>
                <a:lnTo>
                  <a:pt x="14853" y="222"/>
                </a:lnTo>
                <a:lnTo>
                  <a:pt x="14853" y="1"/>
                </a:lnTo>
                <a:close/>
                <a:moveTo>
                  <a:pt x="16025" y="1"/>
                </a:moveTo>
                <a:lnTo>
                  <a:pt x="16025" y="222"/>
                </a:lnTo>
                <a:lnTo>
                  <a:pt x="16754" y="222"/>
                </a:lnTo>
                <a:lnTo>
                  <a:pt x="16754" y="1"/>
                </a:lnTo>
                <a:close/>
                <a:moveTo>
                  <a:pt x="17925" y="1"/>
                </a:moveTo>
                <a:lnTo>
                  <a:pt x="17925" y="222"/>
                </a:lnTo>
                <a:lnTo>
                  <a:pt x="18622" y="222"/>
                </a:lnTo>
                <a:lnTo>
                  <a:pt x="18622" y="1"/>
                </a:lnTo>
                <a:close/>
                <a:moveTo>
                  <a:pt x="12953" y="222"/>
                </a:moveTo>
                <a:cubicBezTo>
                  <a:pt x="12732" y="286"/>
                  <a:pt x="12510" y="381"/>
                  <a:pt x="12288" y="476"/>
                </a:cubicBezTo>
                <a:lnTo>
                  <a:pt x="12383" y="697"/>
                </a:lnTo>
                <a:cubicBezTo>
                  <a:pt x="12573" y="602"/>
                  <a:pt x="12795" y="507"/>
                  <a:pt x="13017" y="444"/>
                </a:cubicBezTo>
                <a:lnTo>
                  <a:pt x="12953" y="222"/>
                </a:lnTo>
                <a:close/>
                <a:moveTo>
                  <a:pt x="11275" y="1141"/>
                </a:moveTo>
                <a:cubicBezTo>
                  <a:pt x="11085" y="1299"/>
                  <a:pt x="10926" y="1489"/>
                  <a:pt x="10768" y="1679"/>
                </a:cubicBezTo>
                <a:lnTo>
                  <a:pt x="10958" y="1837"/>
                </a:lnTo>
                <a:cubicBezTo>
                  <a:pt x="11085" y="1647"/>
                  <a:pt x="11243" y="1489"/>
                  <a:pt x="11433" y="1331"/>
                </a:cubicBezTo>
                <a:lnTo>
                  <a:pt x="11275" y="1141"/>
                </a:lnTo>
                <a:close/>
                <a:moveTo>
                  <a:pt x="10135" y="2692"/>
                </a:moveTo>
                <a:cubicBezTo>
                  <a:pt x="10008" y="2914"/>
                  <a:pt x="9945" y="3136"/>
                  <a:pt x="9881" y="3389"/>
                </a:cubicBezTo>
                <a:lnTo>
                  <a:pt x="10103" y="3452"/>
                </a:lnTo>
                <a:cubicBezTo>
                  <a:pt x="10166" y="3231"/>
                  <a:pt x="10230" y="3009"/>
                  <a:pt x="10325" y="2787"/>
                </a:cubicBezTo>
                <a:lnTo>
                  <a:pt x="10135" y="2692"/>
                </a:lnTo>
                <a:close/>
                <a:moveTo>
                  <a:pt x="9691" y="4561"/>
                </a:moveTo>
                <a:lnTo>
                  <a:pt x="9691" y="5289"/>
                </a:lnTo>
                <a:lnTo>
                  <a:pt x="9913" y="5289"/>
                </a:lnTo>
                <a:lnTo>
                  <a:pt x="9913" y="4561"/>
                </a:lnTo>
                <a:close/>
                <a:moveTo>
                  <a:pt x="9691" y="6461"/>
                </a:moveTo>
                <a:lnTo>
                  <a:pt x="9691" y="7158"/>
                </a:lnTo>
                <a:lnTo>
                  <a:pt x="9913" y="7158"/>
                </a:lnTo>
                <a:lnTo>
                  <a:pt x="9913" y="6461"/>
                </a:lnTo>
                <a:close/>
                <a:moveTo>
                  <a:pt x="9691" y="8361"/>
                </a:moveTo>
                <a:lnTo>
                  <a:pt x="9691" y="9058"/>
                </a:lnTo>
                <a:lnTo>
                  <a:pt x="9913" y="9058"/>
                </a:lnTo>
                <a:lnTo>
                  <a:pt x="9913" y="8361"/>
                </a:lnTo>
                <a:close/>
                <a:moveTo>
                  <a:pt x="9691" y="10230"/>
                </a:moveTo>
                <a:lnTo>
                  <a:pt x="9691" y="10958"/>
                </a:lnTo>
                <a:lnTo>
                  <a:pt x="9913" y="10958"/>
                </a:lnTo>
                <a:lnTo>
                  <a:pt x="9913" y="10230"/>
                </a:lnTo>
                <a:close/>
                <a:moveTo>
                  <a:pt x="9691" y="12130"/>
                </a:moveTo>
                <a:lnTo>
                  <a:pt x="9691" y="12826"/>
                </a:lnTo>
                <a:lnTo>
                  <a:pt x="9913" y="12826"/>
                </a:lnTo>
                <a:lnTo>
                  <a:pt x="9913" y="12130"/>
                </a:lnTo>
                <a:close/>
                <a:moveTo>
                  <a:pt x="9691" y="14030"/>
                </a:moveTo>
                <a:lnTo>
                  <a:pt x="9691" y="14727"/>
                </a:lnTo>
                <a:lnTo>
                  <a:pt x="9913" y="14727"/>
                </a:lnTo>
                <a:lnTo>
                  <a:pt x="9913" y="14030"/>
                </a:lnTo>
                <a:close/>
                <a:moveTo>
                  <a:pt x="9691" y="15898"/>
                </a:moveTo>
                <a:lnTo>
                  <a:pt x="9691" y="16627"/>
                </a:lnTo>
                <a:lnTo>
                  <a:pt x="9913" y="16627"/>
                </a:lnTo>
                <a:lnTo>
                  <a:pt x="9913" y="15898"/>
                </a:lnTo>
                <a:close/>
                <a:moveTo>
                  <a:pt x="9691" y="17798"/>
                </a:moveTo>
                <a:lnTo>
                  <a:pt x="9691" y="18495"/>
                </a:lnTo>
                <a:lnTo>
                  <a:pt x="9913" y="18495"/>
                </a:lnTo>
                <a:lnTo>
                  <a:pt x="9913" y="17798"/>
                </a:lnTo>
                <a:close/>
                <a:moveTo>
                  <a:pt x="9691" y="19699"/>
                </a:moveTo>
                <a:lnTo>
                  <a:pt x="9691" y="20395"/>
                </a:lnTo>
                <a:lnTo>
                  <a:pt x="9913" y="20395"/>
                </a:lnTo>
                <a:lnTo>
                  <a:pt x="9913" y="19699"/>
                </a:lnTo>
                <a:close/>
                <a:moveTo>
                  <a:pt x="9691" y="21567"/>
                </a:moveTo>
                <a:lnTo>
                  <a:pt x="9691" y="22295"/>
                </a:lnTo>
                <a:lnTo>
                  <a:pt x="9913" y="22295"/>
                </a:lnTo>
                <a:lnTo>
                  <a:pt x="9913" y="21567"/>
                </a:lnTo>
                <a:close/>
                <a:moveTo>
                  <a:pt x="9691" y="23467"/>
                </a:moveTo>
                <a:lnTo>
                  <a:pt x="9691" y="24164"/>
                </a:lnTo>
                <a:lnTo>
                  <a:pt x="9913" y="24164"/>
                </a:lnTo>
                <a:lnTo>
                  <a:pt x="9913" y="23467"/>
                </a:lnTo>
                <a:close/>
                <a:moveTo>
                  <a:pt x="9691" y="25367"/>
                </a:moveTo>
                <a:lnTo>
                  <a:pt x="9691" y="26064"/>
                </a:lnTo>
                <a:lnTo>
                  <a:pt x="9913" y="26064"/>
                </a:lnTo>
                <a:lnTo>
                  <a:pt x="9913" y="25367"/>
                </a:lnTo>
                <a:close/>
                <a:moveTo>
                  <a:pt x="9691" y="27236"/>
                </a:moveTo>
                <a:lnTo>
                  <a:pt x="9691" y="27964"/>
                </a:lnTo>
                <a:lnTo>
                  <a:pt x="9913" y="27964"/>
                </a:lnTo>
                <a:lnTo>
                  <a:pt x="9913" y="27236"/>
                </a:lnTo>
                <a:close/>
                <a:moveTo>
                  <a:pt x="9691" y="29136"/>
                </a:moveTo>
                <a:lnTo>
                  <a:pt x="9691" y="29833"/>
                </a:lnTo>
                <a:lnTo>
                  <a:pt x="9913" y="29833"/>
                </a:lnTo>
                <a:lnTo>
                  <a:pt x="9913" y="29136"/>
                </a:lnTo>
                <a:close/>
                <a:moveTo>
                  <a:pt x="9691" y="31004"/>
                </a:moveTo>
                <a:lnTo>
                  <a:pt x="9691" y="31733"/>
                </a:lnTo>
                <a:lnTo>
                  <a:pt x="9913" y="31733"/>
                </a:lnTo>
                <a:lnTo>
                  <a:pt x="9913" y="31004"/>
                </a:lnTo>
                <a:close/>
                <a:moveTo>
                  <a:pt x="9691" y="32904"/>
                </a:moveTo>
                <a:lnTo>
                  <a:pt x="9691" y="33601"/>
                </a:lnTo>
                <a:lnTo>
                  <a:pt x="9913" y="33601"/>
                </a:lnTo>
                <a:lnTo>
                  <a:pt x="9913" y="32904"/>
                </a:lnTo>
                <a:close/>
                <a:moveTo>
                  <a:pt x="9691" y="34805"/>
                </a:moveTo>
                <a:lnTo>
                  <a:pt x="9691" y="35501"/>
                </a:lnTo>
                <a:lnTo>
                  <a:pt x="9913" y="35501"/>
                </a:lnTo>
                <a:lnTo>
                  <a:pt x="9913" y="34805"/>
                </a:lnTo>
                <a:close/>
                <a:moveTo>
                  <a:pt x="9691" y="36673"/>
                </a:moveTo>
                <a:lnTo>
                  <a:pt x="9691" y="37401"/>
                </a:lnTo>
                <a:lnTo>
                  <a:pt x="9913" y="37401"/>
                </a:lnTo>
                <a:lnTo>
                  <a:pt x="9913" y="36673"/>
                </a:lnTo>
                <a:close/>
                <a:moveTo>
                  <a:pt x="9691" y="38573"/>
                </a:moveTo>
                <a:lnTo>
                  <a:pt x="9691" y="39270"/>
                </a:lnTo>
                <a:lnTo>
                  <a:pt x="9913" y="39270"/>
                </a:lnTo>
                <a:lnTo>
                  <a:pt x="9913" y="38573"/>
                </a:lnTo>
                <a:close/>
                <a:moveTo>
                  <a:pt x="9691" y="40473"/>
                </a:moveTo>
                <a:lnTo>
                  <a:pt x="9691" y="41170"/>
                </a:lnTo>
                <a:lnTo>
                  <a:pt x="9913" y="41170"/>
                </a:lnTo>
                <a:lnTo>
                  <a:pt x="9913" y="40473"/>
                </a:lnTo>
                <a:close/>
                <a:moveTo>
                  <a:pt x="9691" y="42342"/>
                </a:moveTo>
                <a:lnTo>
                  <a:pt x="9691" y="43070"/>
                </a:lnTo>
                <a:lnTo>
                  <a:pt x="9913" y="43070"/>
                </a:lnTo>
                <a:lnTo>
                  <a:pt x="9913" y="42342"/>
                </a:lnTo>
                <a:close/>
                <a:moveTo>
                  <a:pt x="9691" y="44242"/>
                </a:moveTo>
                <a:lnTo>
                  <a:pt x="9691" y="44939"/>
                </a:lnTo>
                <a:lnTo>
                  <a:pt x="9913" y="44939"/>
                </a:lnTo>
                <a:lnTo>
                  <a:pt x="9913" y="44242"/>
                </a:lnTo>
                <a:close/>
                <a:moveTo>
                  <a:pt x="9691" y="46142"/>
                </a:moveTo>
                <a:lnTo>
                  <a:pt x="9691" y="46839"/>
                </a:lnTo>
                <a:lnTo>
                  <a:pt x="9913" y="46839"/>
                </a:lnTo>
                <a:lnTo>
                  <a:pt x="9913" y="46142"/>
                </a:lnTo>
                <a:close/>
                <a:moveTo>
                  <a:pt x="9691" y="48011"/>
                </a:moveTo>
                <a:lnTo>
                  <a:pt x="9691" y="48739"/>
                </a:lnTo>
                <a:lnTo>
                  <a:pt x="9913" y="48739"/>
                </a:lnTo>
                <a:lnTo>
                  <a:pt x="9913" y="48011"/>
                </a:lnTo>
                <a:close/>
                <a:moveTo>
                  <a:pt x="9691" y="49911"/>
                </a:moveTo>
                <a:lnTo>
                  <a:pt x="9691" y="50607"/>
                </a:lnTo>
                <a:lnTo>
                  <a:pt x="9913" y="50607"/>
                </a:lnTo>
                <a:lnTo>
                  <a:pt x="9913" y="49911"/>
                </a:lnTo>
                <a:close/>
                <a:moveTo>
                  <a:pt x="9691" y="51811"/>
                </a:moveTo>
                <a:lnTo>
                  <a:pt x="9691" y="52508"/>
                </a:lnTo>
                <a:lnTo>
                  <a:pt x="9913" y="52508"/>
                </a:lnTo>
                <a:lnTo>
                  <a:pt x="9913" y="51811"/>
                </a:lnTo>
                <a:close/>
                <a:moveTo>
                  <a:pt x="9691" y="53679"/>
                </a:moveTo>
                <a:lnTo>
                  <a:pt x="9691" y="54408"/>
                </a:lnTo>
                <a:lnTo>
                  <a:pt x="9913" y="54408"/>
                </a:lnTo>
                <a:lnTo>
                  <a:pt x="9913" y="53679"/>
                </a:lnTo>
                <a:close/>
                <a:moveTo>
                  <a:pt x="9691" y="55579"/>
                </a:moveTo>
                <a:lnTo>
                  <a:pt x="9691" y="56276"/>
                </a:lnTo>
                <a:lnTo>
                  <a:pt x="9913" y="56276"/>
                </a:lnTo>
                <a:lnTo>
                  <a:pt x="9913" y="55579"/>
                </a:lnTo>
                <a:close/>
                <a:moveTo>
                  <a:pt x="9691" y="57480"/>
                </a:moveTo>
                <a:lnTo>
                  <a:pt x="9691" y="58176"/>
                </a:lnTo>
                <a:lnTo>
                  <a:pt x="9913" y="58176"/>
                </a:lnTo>
                <a:lnTo>
                  <a:pt x="9913" y="57480"/>
                </a:lnTo>
                <a:close/>
                <a:moveTo>
                  <a:pt x="9691" y="59348"/>
                </a:moveTo>
                <a:lnTo>
                  <a:pt x="9691" y="60076"/>
                </a:lnTo>
                <a:lnTo>
                  <a:pt x="9913" y="60076"/>
                </a:lnTo>
                <a:lnTo>
                  <a:pt x="9913" y="59348"/>
                </a:lnTo>
                <a:close/>
                <a:moveTo>
                  <a:pt x="9660" y="61216"/>
                </a:moveTo>
                <a:cubicBezTo>
                  <a:pt x="9660" y="61470"/>
                  <a:pt x="9628" y="61692"/>
                  <a:pt x="9565" y="61913"/>
                </a:cubicBezTo>
                <a:lnTo>
                  <a:pt x="9786" y="61977"/>
                </a:lnTo>
                <a:cubicBezTo>
                  <a:pt x="9850" y="61723"/>
                  <a:pt x="9881" y="61501"/>
                  <a:pt x="9913" y="61248"/>
                </a:cubicBezTo>
                <a:lnTo>
                  <a:pt x="9660" y="61216"/>
                </a:lnTo>
                <a:close/>
                <a:moveTo>
                  <a:pt x="9153" y="62990"/>
                </a:moveTo>
                <a:cubicBezTo>
                  <a:pt x="9058" y="63180"/>
                  <a:pt x="8931" y="63370"/>
                  <a:pt x="8773" y="63560"/>
                </a:cubicBezTo>
                <a:lnTo>
                  <a:pt x="8963" y="63718"/>
                </a:lnTo>
                <a:cubicBezTo>
                  <a:pt x="9121" y="63528"/>
                  <a:pt x="9248" y="63307"/>
                  <a:pt x="9375" y="63085"/>
                </a:cubicBezTo>
                <a:lnTo>
                  <a:pt x="9153" y="62990"/>
                </a:lnTo>
                <a:close/>
                <a:moveTo>
                  <a:pt x="7981" y="64383"/>
                </a:moveTo>
                <a:cubicBezTo>
                  <a:pt x="7791" y="64510"/>
                  <a:pt x="7601" y="64637"/>
                  <a:pt x="7411" y="64763"/>
                </a:cubicBezTo>
                <a:lnTo>
                  <a:pt x="7506" y="64953"/>
                </a:lnTo>
                <a:cubicBezTo>
                  <a:pt x="7728" y="64858"/>
                  <a:pt x="7918" y="64700"/>
                  <a:pt x="8108" y="64573"/>
                </a:cubicBezTo>
                <a:lnTo>
                  <a:pt x="7981" y="64383"/>
                </a:lnTo>
                <a:close/>
                <a:moveTo>
                  <a:pt x="6334" y="65175"/>
                </a:moveTo>
                <a:cubicBezTo>
                  <a:pt x="6113" y="65238"/>
                  <a:pt x="5891" y="65270"/>
                  <a:pt x="5638" y="65302"/>
                </a:cubicBezTo>
                <a:lnTo>
                  <a:pt x="5669" y="65523"/>
                </a:lnTo>
                <a:cubicBezTo>
                  <a:pt x="5923" y="65492"/>
                  <a:pt x="6144" y="65460"/>
                  <a:pt x="6398" y="65397"/>
                </a:cubicBezTo>
                <a:lnTo>
                  <a:pt x="6334" y="65175"/>
                </a:lnTo>
                <a:close/>
                <a:moveTo>
                  <a:pt x="1" y="65302"/>
                </a:moveTo>
                <a:lnTo>
                  <a:pt x="1" y="65555"/>
                </a:lnTo>
                <a:lnTo>
                  <a:pt x="697" y="65555"/>
                </a:lnTo>
                <a:lnTo>
                  <a:pt x="697" y="65302"/>
                </a:lnTo>
                <a:close/>
                <a:moveTo>
                  <a:pt x="1869" y="65302"/>
                </a:moveTo>
                <a:lnTo>
                  <a:pt x="1869" y="65555"/>
                </a:lnTo>
                <a:lnTo>
                  <a:pt x="2597" y="65555"/>
                </a:lnTo>
                <a:lnTo>
                  <a:pt x="2597" y="65302"/>
                </a:lnTo>
                <a:close/>
                <a:moveTo>
                  <a:pt x="3769" y="65302"/>
                </a:moveTo>
                <a:lnTo>
                  <a:pt x="3769" y="65555"/>
                </a:lnTo>
                <a:lnTo>
                  <a:pt x="4466" y="65555"/>
                </a:lnTo>
                <a:lnTo>
                  <a:pt x="4466" y="65302"/>
                </a:lnTo>
                <a:close/>
              </a:path>
            </a:pathLst>
          </a:custGeom>
          <a:solidFill>
            <a:schemeClr val="tx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3358" name="Google Shape;2997;p33">
            <a:extLst>
              <a:ext uri="{FF2B5EF4-FFF2-40B4-BE49-F238E27FC236}">
                <a16:creationId xmlns:a16="http://schemas.microsoft.com/office/drawing/2014/main" id="{CE309665-5D01-2276-66D3-33D1E05B0CA6}"/>
              </a:ext>
            </a:extLst>
          </p:cNvPr>
          <p:cNvSpPr txBox="1"/>
          <p:nvPr/>
        </p:nvSpPr>
        <p:spPr>
          <a:xfrm>
            <a:off x="5892364" y="2756243"/>
            <a:ext cx="1255772" cy="76575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mj-lt"/>
                <a:ea typeface="Fira Sans"/>
                <a:cs typeface="Fira Sans"/>
                <a:sym typeface="Fira Sans"/>
              </a:rPr>
              <a:t>Theo dõi trạng thái đơn hàng</a:t>
            </a:r>
            <a:endParaRPr dirty="0">
              <a:latin typeface="+mj-lt"/>
              <a:ea typeface="Fira Sans"/>
              <a:cs typeface="Fira Sans"/>
              <a:sym typeface="Fira Sans"/>
            </a:endParaRPr>
          </a:p>
        </p:txBody>
      </p:sp>
      <p:pic>
        <p:nvPicPr>
          <p:cNvPr id="3362" name="Picture 3361">
            <a:extLst>
              <a:ext uri="{FF2B5EF4-FFF2-40B4-BE49-F238E27FC236}">
                <a16:creationId xmlns:a16="http://schemas.microsoft.com/office/drawing/2014/main" id="{B31473EE-C2F9-E23F-2B8D-BB30EA81FFA4}"/>
              </a:ext>
            </a:extLst>
          </p:cNvPr>
          <p:cNvPicPr>
            <a:picLocks noChangeAspect="1"/>
          </p:cNvPicPr>
          <p:nvPr/>
        </p:nvPicPr>
        <p:blipFill>
          <a:blip r:embed="rId4"/>
          <a:stretch>
            <a:fillRect/>
          </a:stretch>
        </p:blipFill>
        <p:spPr>
          <a:xfrm>
            <a:off x="7391855" y="3170571"/>
            <a:ext cx="1277447" cy="832331"/>
          </a:xfrm>
          <a:prstGeom prst="rect">
            <a:avLst/>
          </a:prstGeom>
        </p:spPr>
      </p:pic>
      <p:sp>
        <p:nvSpPr>
          <p:cNvPr id="3363" name="Google Shape;2997;p33">
            <a:extLst>
              <a:ext uri="{FF2B5EF4-FFF2-40B4-BE49-F238E27FC236}">
                <a16:creationId xmlns:a16="http://schemas.microsoft.com/office/drawing/2014/main" id="{2D6E9F12-1296-AE36-E104-92590162F731}"/>
              </a:ext>
            </a:extLst>
          </p:cNvPr>
          <p:cNvSpPr txBox="1"/>
          <p:nvPr/>
        </p:nvSpPr>
        <p:spPr>
          <a:xfrm>
            <a:off x="7222537" y="2004023"/>
            <a:ext cx="1674170" cy="100855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mj-lt"/>
                <a:ea typeface="Fira Sans"/>
                <a:cs typeface="Fira Sans"/>
                <a:sym typeface="Fira Sans"/>
              </a:rPr>
              <a:t>Cửa hàng xác nhận đã giao hàng cho khách hàng, chuyển trạng thái đơn hàng thành đã giao</a:t>
            </a:r>
            <a:endParaRPr dirty="0">
              <a:latin typeface="+mj-lt"/>
              <a:ea typeface="Fira Sans"/>
              <a:cs typeface="Fira Sans"/>
              <a:sym typeface="Fira Sans"/>
            </a:endParaRPr>
          </a:p>
        </p:txBody>
      </p:sp>
      <p:grpSp>
        <p:nvGrpSpPr>
          <p:cNvPr id="3366" name="Google Shape;202;p14">
            <a:extLst>
              <a:ext uri="{FF2B5EF4-FFF2-40B4-BE49-F238E27FC236}">
                <a16:creationId xmlns:a16="http://schemas.microsoft.com/office/drawing/2014/main" id="{8237C502-6300-0E54-9092-18109C40DD2B}"/>
              </a:ext>
            </a:extLst>
          </p:cNvPr>
          <p:cNvGrpSpPr/>
          <p:nvPr/>
        </p:nvGrpSpPr>
        <p:grpSpPr>
          <a:xfrm>
            <a:off x="472100" y="3906291"/>
            <a:ext cx="406842" cy="427591"/>
            <a:chOff x="2190776" y="1361318"/>
            <a:chExt cx="630104" cy="630131"/>
          </a:xfrm>
        </p:grpSpPr>
        <p:sp>
          <p:nvSpPr>
            <p:cNvPr id="3367" name="Google Shape;203;p14">
              <a:extLst>
                <a:ext uri="{FF2B5EF4-FFF2-40B4-BE49-F238E27FC236}">
                  <a16:creationId xmlns:a16="http://schemas.microsoft.com/office/drawing/2014/main" id="{EEB617CE-69AA-096C-83EA-F4A2B9780434}"/>
                </a:ext>
              </a:extLst>
            </p:cNvPr>
            <p:cNvSpPr/>
            <p:nvPr/>
          </p:nvSpPr>
          <p:spPr>
            <a:xfrm>
              <a:off x="2200045" y="1406731"/>
              <a:ext cx="611566" cy="539305"/>
            </a:xfrm>
            <a:custGeom>
              <a:avLst/>
              <a:gdLst/>
              <a:ahLst/>
              <a:cxnLst/>
              <a:rect l="l" t="t" r="r" b="b"/>
              <a:pathLst>
                <a:path w="22961" h="20248" extrusionOk="0">
                  <a:moveTo>
                    <a:pt x="11461" y="1"/>
                  </a:moveTo>
                  <a:cubicBezTo>
                    <a:pt x="10173" y="1"/>
                    <a:pt x="8864" y="247"/>
                    <a:pt x="7601" y="766"/>
                  </a:cubicBezTo>
                  <a:cubicBezTo>
                    <a:pt x="2439" y="2919"/>
                    <a:pt x="0" y="8842"/>
                    <a:pt x="2122" y="14004"/>
                  </a:cubicBezTo>
                  <a:cubicBezTo>
                    <a:pt x="3749" y="17902"/>
                    <a:pt x="7525" y="20248"/>
                    <a:pt x="11500" y="20248"/>
                  </a:cubicBezTo>
                  <a:cubicBezTo>
                    <a:pt x="12788" y="20248"/>
                    <a:pt x="14097" y="20001"/>
                    <a:pt x="15360" y="19482"/>
                  </a:cubicBezTo>
                  <a:cubicBezTo>
                    <a:pt x="20522" y="17329"/>
                    <a:pt x="22960" y="11407"/>
                    <a:pt x="20839" y="6245"/>
                  </a:cubicBezTo>
                  <a:cubicBezTo>
                    <a:pt x="19212" y="2346"/>
                    <a:pt x="15436" y="1"/>
                    <a:pt x="1146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2" name="Google Shape;208;p14">
              <a:extLst>
                <a:ext uri="{FF2B5EF4-FFF2-40B4-BE49-F238E27FC236}">
                  <a16:creationId xmlns:a16="http://schemas.microsoft.com/office/drawing/2014/main" id="{D68B4E58-E339-62A4-C01D-76AD0A095D78}"/>
                </a:ext>
              </a:extLst>
            </p:cNvPr>
            <p:cNvSpPr/>
            <p:nvPr/>
          </p:nvSpPr>
          <p:spPr>
            <a:xfrm>
              <a:off x="2190776" y="1361318"/>
              <a:ext cx="420087" cy="535656"/>
            </a:xfrm>
            <a:custGeom>
              <a:avLst/>
              <a:gdLst/>
              <a:ahLst/>
              <a:cxnLst/>
              <a:rect l="l" t="t" r="r" b="b"/>
              <a:pathLst>
                <a:path w="15772" h="20111" fill="none" extrusionOk="0">
                  <a:moveTo>
                    <a:pt x="3389" y="20111"/>
                  </a:moveTo>
                  <a:cubicBezTo>
                    <a:pt x="1298" y="17989"/>
                    <a:pt x="0" y="15044"/>
                    <a:pt x="0" y="11813"/>
                  </a:cubicBezTo>
                  <a:cubicBezTo>
                    <a:pt x="0" y="5289"/>
                    <a:pt x="5289" y="1"/>
                    <a:pt x="11813" y="1"/>
                  </a:cubicBezTo>
                  <a:cubicBezTo>
                    <a:pt x="13206" y="1"/>
                    <a:pt x="14536" y="254"/>
                    <a:pt x="15771" y="69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209;p14">
              <a:extLst>
                <a:ext uri="{FF2B5EF4-FFF2-40B4-BE49-F238E27FC236}">
                  <a16:creationId xmlns:a16="http://schemas.microsoft.com/office/drawing/2014/main" id="{288CCDFA-198D-EB67-EEED-18CACE77242D}"/>
                </a:ext>
              </a:extLst>
            </p:cNvPr>
            <p:cNvSpPr/>
            <p:nvPr/>
          </p:nvSpPr>
          <p:spPr>
            <a:xfrm>
              <a:off x="2505388" y="1446524"/>
              <a:ext cx="315492" cy="544925"/>
            </a:xfrm>
            <a:custGeom>
              <a:avLst/>
              <a:gdLst/>
              <a:ahLst/>
              <a:cxnLst/>
              <a:rect l="l" t="t" r="r" b="b"/>
              <a:pathLst>
                <a:path w="11845" h="20459" fill="none" extrusionOk="0">
                  <a:moveTo>
                    <a:pt x="8108" y="0"/>
                  </a:moveTo>
                  <a:cubicBezTo>
                    <a:pt x="10388" y="2154"/>
                    <a:pt x="11845" y="5226"/>
                    <a:pt x="11845" y="8614"/>
                  </a:cubicBezTo>
                  <a:cubicBezTo>
                    <a:pt x="11845" y="15138"/>
                    <a:pt x="6556" y="20458"/>
                    <a:pt x="1"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74" name="TextBox 3373">
            <a:extLst>
              <a:ext uri="{FF2B5EF4-FFF2-40B4-BE49-F238E27FC236}">
                <a16:creationId xmlns:a16="http://schemas.microsoft.com/office/drawing/2014/main" id="{4854B35E-A53C-2D36-4673-25781166887F}"/>
              </a:ext>
            </a:extLst>
          </p:cNvPr>
          <p:cNvSpPr txBox="1"/>
          <p:nvPr/>
        </p:nvSpPr>
        <p:spPr>
          <a:xfrm>
            <a:off x="495066" y="3982493"/>
            <a:ext cx="377892" cy="276999"/>
          </a:xfrm>
          <a:prstGeom prst="rect">
            <a:avLst/>
          </a:prstGeom>
          <a:noFill/>
        </p:spPr>
        <p:txBody>
          <a:bodyPr wrap="square" rtlCol="0">
            <a:spAutoFit/>
          </a:bodyPr>
          <a:lstStyle/>
          <a:p>
            <a:r>
              <a:rPr lang="vi-VN" sz="1200" b="1" dirty="0">
                <a:ln w="6600">
                  <a:solidFill>
                    <a:schemeClr val="accent2"/>
                  </a:solidFill>
                  <a:prstDash val="solid"/>
                </a:ln>
                <a:solidFill>
                  <a:srgbClr val="FFFFFF"/>
                </a:solidFill>
                <a:effectLst>
                  <a:outerShdw dist="38100" dir="2700000" algn="tl" rotWithShape="0">
                    <a:schemeClr val="accent2"/>
                  </a:outerShdw>
                </a:effectLst>
              </a:rPr>
              <a:t>01</a:t>
            </a:r>
          </a:p>
        </p:txBody>
      </p:sp>
      <p:grpSp>
        <p:nvGrpSpPr>
          <p:cNvPr id="3375" name="Google Shape;202;p14">
            <a:extLst>
              <a:ext uri="{FF2B5EF4-FFF2-40B4-BE49-F238E27FC236}">
                <a16:creationId xmlns:a16="http://schemas.microsoft.com/office/drawing/2014/main" id="{889F4C0E-8867-A4F8-A67E-F2DDDAD94780}"/>
              </a:ext>
            </a:extLst>
          </p:cNvPr>
          <p:cNvGrpSpPr/>
          <p:nvPr/>
        </p:nvGrpSpPr>
        <p:grpSpPr>
          <a:xfrm>
            <a:off x="1986131" y="1453808"/>
            <a:ext cx="406842" cy="427591"/>
            <a:chOff x="2190776" y="1361318"/>
            <a:chExt cx="630104" cy="630131"/>
          </a:xfrm>
        </p:grpSpPr>
        <p:sp>
          <p:nvSpPr>
            <p:cNvPr id="3376" name="Google Shape;203;p14">
              <a:extLst>
                <a:ext uri="{FF2B5EF4-FFF2-40B4-BE49-F238E27FC236}">
                  <a16:creationId xmlns:a16="http://schemas.microsoft.com/office/drawing/2014/main" id="{56CE6C4C-B7AF-411F-F120-4EDEFF9F4CE2}"/>
                </a:ext>
              </a:extLst>
            </p:cNvPr>
            <p:cNvSpPr/>
            <p:nvPr/>
          </p:nvSpPr>
          <p:spPr>
            <a:xfrm>
              <a:off x="2200045" y="1406731"/>
              <a:ext cx="611566" cy="539305"/>
            </a:xfrm>
            <a:custGeom>
              <a:avLst/>
              <a:gdLst/>
              <a:ahLst/>
              <a:cxnLst/>
              <a:rect l="l" t="t" r="r" b="b"/>
              <a:pathLst>
                <a:path w="22961" h="20248" extrusionOk="0">
                  <a:moveTo>
                    <a:pt x="11461" y="1"/>
                  </a:moveTo>
                  <a:cubicBezTo>
                    <a:pt x="10173" y="1"/>
                    <a:pt x="8864" y="247"/>
                    <a:pt x="7601" y="766"/>
                  </a:cubicBezTo>
                  <a:cubicBezTo>
                    <a:pt x="2439" y="2919"/>
                    <a:pt x="0" y="8842"/>
                    <a:pt x="2122" y="14004"/>
                  </a:cubicBezTo>
                  <a:cubicBezTo>
                    <a:pt x="3749" y="17902"/>
                    <a:pt x="7525" y="20248"/>
                    <a:pt x="11500" y="20248"/>
                  </a:cubicBezTo>
                  <a:cubicBezTo>
                    <a:pt x="12788" y="20248"/>
                    <a:pt x="14097" y="20001"/>
                    <a:pt x="15360" y="19482"/>
                  </a:cubicBezTo>
                  <a:cubicBezTo>
                    <a:pt x="20522" y="17329"/>
                    <a:pt x="22960" y="11407"/>
                    <a:pt x="20839" y="6245"/>
                  </a:cubicBezTo>
                  <a:cubicBezTo>
                    <a:pt x="19212" y="2346"/>
                    <a:pt x="15436" y="1"/>
                    <a:pt x="1146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7" name="Google Shape;208;p14">
              <a:extLst>
                <a:ext uri="{FF2B5EF4-FFF2-40B4-BE49-F238E27FC236}">
                  <a16:creationId xmlns:a16="http://schemas.microsoft.com/office/drawing/2014/main" id="{F1D6F0D0-A71C-562F-6D18-42F726DC265E}"/>
                </a:ext>
              </a:extLst>
            </p:cNvPr>
            <p:cNvSpPr/>
            <p:nvPr/>
          </p:nvSpPr>
          <p:spPr>
            <a:xfrm>
              <a:off x="2190776" y="1361318"/>
              <a:ext cx="420087" cy="535656"/>
            </a:xfrm>
            <a:custGeom>
              <a:avLst/>
              <a:gdLst/>
              <a:ahLst/>
              <a:cxnLst/>
              <a:rect l="l" t="t" r="r" b="b"/>
              <a:pathLst>
                <a:path w="15772" h="20111" fill="none" extrusionOk="0">
                  <a:moveTo>
                    <a:pt x="3389" y="20111"/>
                  </a:moveTo>
                  <a:cubicBezTo>
                    <a:pt x="1298" y="17989"/>
                    <a:pt x="0" y="15044"/>
                    <a:pt x="0" y="11813"/>
                  </a:cubicBezTo>
                  <a:cubicBezTo>
                    <a:pt x="0" y="5289"/>
                    <a:pt x="5289" y="1"/>
                    <a:pt x="11813" y="1"/>
                  </a:cubicBezTo>
                  <a:cubicBezTo>
                    <a:pt x="13206" y="1"/>
                    <a:pt x="14536" y="254"/>
                    <a:pt x="15771" y="69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209;p14">
              <a:extLst>
                <a:ext uri="{FF2B5EF4-FFF2-40B4-BE49-F238E27FC236}">
                  <a16:creationId xmlns:a16="http://schemas.microsoft.com/office/drawing/2014/main" id="{AD571596-EA95-8A18-BC37-F5049AEC441F}"/>
                </a:ext>
              </a:extLst>
            </p:cNvPr>
            <p:cNvSpPr/>
            <p:nvPr/>
          </p:nvSpPr>
          <p:spPr>
            <a:xfrm>
              <a:off x="2505388" y="1446524"/>
              <a:ext cx="315492" cy="544925"/>
            </a:xfrm>
            <a:custGeom>
              <a:avLst/>
              <a:gdLst/>
              <a:ahLst/>
              <a:cxnLst/>
              <a:rect l="l" t="t" r="r" b="b"/>
              <a:pathLst>
                <a:path w="11845" h="20459" fill="none" extrusionOk="0">
                  <a:moveTo>
                    <a:pt x="8108" y="0"/>
                  </a:moveTo>
                  <a:cubicBezTo>
                    <a:pt x="10388" y="2154"/>
                    <a:pt x="11845" y="5226"/>
                    <a:pt x="11845" y="8614"/>
                  </a:cubicBezTo>
                  <a:cubicBezTo>
                    <a:pt x="11845" y="15138"/>
                    <a:pt x="6556" y="20458"/>
                    <a:pt x="1"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79" name="TextBox 3378">
            <a:extLst>
              <a:ext uri="{FF2B5EF4-FFF2-40B4-BE49-F238E27FC236}">
                <a16:creationId xmlns:a16="http://schemas.microsoft.com/office/drawing/2014/main" id="{EDD2DA25-C86F-1CAF-79AC-8B5F089C7C06}"/>
              </a:ext>
            </a:extLst>
          </p:cNvPr>
          <p:cNvSpPr txBox="1"/>
          <p:nvPr/>
        </p:nvSpPr>
        <p:spPr>
          <a:xfrm>
            <a:off x="2009097" y="1530010"/>
            <a:ext cx="377892" cy="276999"/>
          </a:xfrm>
          <a:prstGeom prst="rect">
            <a:avLst/>
          </a:prstGeom>
          <a:noFill/>
        </p:spPr>
        <p:txBody>
          <a:bodyPr wrap="square" rtlCol="0">
            <a:spAutoFit/>
          </a:bodyPr>
          <a:lstStyle/>
          <a:p>
            <a:r>
              <a:rPr lang="vi-VN" sz="1200" b="1" dirty="0">
                <a:ln w="6600">
                  <a:solidFill>
                    <a:schemeClr val="accent2"/>
                  </a:solidFill>
                  <a:prstDash val="solid"/>
                </a:ln>
                <a:solidFill>
                  <a:srgbClr val="FFFFFF"/>
                </a:solidFill>
                <a:effectLst>
                  <a:outerShdw dist="38100" dir="2700000" algn="tl" rotWithShape="0">
                    <a:schemeClr val="accent2"/>
                  </a:outerShdw>
                </a:effectLst>
              </a:rPr>
              <a:t>02</a:t>
            </a:r>
          </a:p>
        </p:txBody>
      </p:sp>
      <p:grpSp>
        <p:nvGrpSpPr>
          <p:cNvPr id="3380" name="Google Shape;202;p14">
            <a:extLst>
              <a:ext uri="{FF2B5EF4-FFF2-40B4-BE49-F238E27FC236}">
                <a16:creationId xmlns:a16="http://schemas.microsoft.com/office/drawing/2014/main" id="{6C88400B-195E-4662-B33D-D4CFD3F14D96}"/>
              </a:ext>
            </a:extLst>
          </p:cNvPr>
          <p:cNvGrpSpPr/>
          <p:nvPr/>
        </p:nvGrpSpPr>
        <p:grpSpPr>
          <a:xfrm>
            <a:off x="3384705" y="3871494"/>
            <a:ext cx="406842" cy="427591"/>
            <a:chOff x="2190776" y="1361318"/>
            <a:chExt cx="630104" cy="630131"/>
          </a:xfrm>
        </p:grpSpPr>
        <p:sp>
          <p:nvSpPr>
            <p:cNvPr id="3381" name="Google Shape;203;p14">
              <a:extLst>
                <a:ext uri="{FF2B5EF4-FFF2-40B4-BE49-F238E27FC236}">
                  <a16:creationId xmlns:a16="http://schemas.microsoft.com/office/drawing/2014/main" id="{EC40C33E-0CE7-D4D3-C939-FA816D051FA3}"/>
                </a:ext>
              </a:extLst>
            </p:cNvPr>
            <p:cNvSpPr/>
            <p:nvPr/>
          </p:nvSpPr>
          <p:spPr>
            <a:xfrm>
              <a:off x="2200045" y="1406731"/>
              <a:ext cx="611566" cy="539305"/>
            </a:xfrm>
            <a:custGeom>
              <a:avLst/>
              <a:gdLst/>
              <a:ahLst/>
              <a:cxnLst/>
              <a:rect l="l" t="t" r="r" b="b"/>
              <a:pathLst>
                <a:path w="22961" h="20248" extrusionOk="0">
                  <a:moveTo>
                    <a:pt x="11461" y="1"/>
                  </a:moveTo>
                  <a:cubicBezTo>
                    <a:pt x="10173" y="1"/>
                    <a:pt x="8864" y="247"/>
                    <a:pt x="7601" y="766"/>
                  </a:cubicBezTo>
                  <a:cubicBezTo>
                    <a:pt x="2439" y="2919"/>
                    <a:pt x="0" y="8842"/>
                    <a:pt x="2122" y="14004"/>
                  </a:cubicBezTo>
                  <a:cubicBezTo>
                    <a:pt x="3749" y="17902"/>
                    <a:pt x="7525" y="20248"/>
                    <a:pt x="11500" y="20248"/>
                  </a:cubicBezTo>
                  <a:cubicBezTo>
                    <a:pt x="12788" y="20248"/>
                    <a:pt x="14097" y="20001"/>
                    <a:pt x="15360" y="19482"/>
                  </a:cubicBezTo>
                  <a:cubicBezTo>
                    <a:pt x="20522" y="17329"/>
                    <a:pt x="22960" y="11407"/>
                    <a:pt x="20839" y="6245"/>
                  </a:cubicBezTo>
                  <a:cubicBezTo>
                    <a:pt x="19212" y="2346"/>
                    <a:pt x="15436" y="1"/>
                    <a:pt x="1146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2" name="Google Shape;208;p14">
              <a:extLst>
                <a:ext uri="{FF2B5EF4-FFF2-40B4-BE49-F238E27FC236}">
                  <a16:creationId xmlns:a16="http://schemas.microsoft.com/office/drawing/2014/main" id="{16A9532E-B4E8-ABC9-4D09-96C4AC105878}"/>
                </a:ext>
              </a:extLst>
            </p:cNvPr>
            <p:cNvSpPr/>
            <p:nvPr/>
          </p:nvSpPr>
          <p:spPr>
            <a:xfrm>
              <a:off x="2190776" y="1361318"/>
              <a:ext cx="420087" cy="535656"/>
            </a:xfrm>
            <a:custGeom>
              <a:avLst/>
              <a:gdLst/>
              <a:ahLst/>
              <a:cxnLst/>
              <a:rect l="l" t="t" r="r" b="b"/>
              <a:pathLst>
                <a:path w="15772" h="20111" fill="none" extrusionOk="0">
                  <a:moveTo>
                    <a:pt x="3389" y="20111"/>
                  </a:moveTo>
                  <a:cubicBezTo>
                    <a:pt x="1298" y="17989"/>
                    <a:pt x="0" y="15044"/>
                    <a:pt x="0" y="11813"/>
                  </a:cubicBezTo>
                  <a:cubicBezTo>
                    <a:pt x="0" y="5289"/>
                    <a:pt x="5289" y="1"/>
                    <a:pt x="11813" y="1"/>
                  </a:cubicBezTo>
                  <a:cubicBezTo>
                    <a:pt x="13206" y="1"/>
                    <a:pt x="14536" y="254"/>
                    <a:pt x="15771" y="69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209;p14">
              <a:extLst>
                <a:ext uri="{FF2B5EF4-FFF2-40B4-BE49-F238E27FC236}">
                  <a16:creationId xmlns:a16="http://schemas.microsoft.com/office/drawing/2014/main" id="{56542403-6490-6C58-54D6-D731F2D9025F}"/>
                </a:ext>
              </a:extLst>
            </p:cNvPr>
            <p:cNvSpPr/>
            <p:nvPr/>
          </p:nvSpPr>
          <p:spPr>
            <a:xfrm>
              <a:off x="2505388" y="1446524"/>
              <a:ext cx="315492" cy="544925"/>
            </a:xfrm>
            <a:custGeom>
              <a:avLst/>
              <a:gdLst/>
              <a:ahLst/>
              <a:cxnLst/>
              <a:rect l="l" t="t" r="r" b="b"/>
              <a:pathLst>
                <a:path w="11845" h="20459" fill="none" extrusionOk="0">
                  <a:moveTo>
                    <a:pt x="8108" y="0"/>
                  </a:moveTo>
                  <a:cubicBezTo>
                    <a:pt x="10388" y="2154"/>
                    <a:pt x="11845" y="5226"/>
                    <a:pt x="11845" y="8614"/>
                  </a:cubicBezTo>
                  <a:cubicBezTo>
                    <a:pt x="11845" y="15138"/>
                    <a:pt x="6556" y="20458"/>
                    <a:pt x="1"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4" name="TextBox 3383">
            <a:extLst>
              <a:ext uri="{FF2B5EF4-FFF2-40B4-BE49-F238E27FC236}">
                <a16:creationId xmlns:a16="http://schemas.microsoft.com/office/drawing/2014/main" id="{D48946E5-1A9A-77C1-CE50-0BD723A9F723}"/>
              </a:ext>
            </a:extLst>
          </p:cNvPr>
          <p:cNvSpPr txBox="1"/>
          <p:nvPr/>
        </p:nvSpPr>
        <p:spPr>
          <a:xfrm>
            <a:off x="3407671" y="3947696"/>
            <a:ext cx="377892" cy="276999"/>
          </a:xfrm>
          <a:prstGeom prst="rect">
            <a:avLst/>
          </a:prstGeom>
          <a:noFill/>
        </p:spPr>
        <p:txBody>
          <a:bodyPr wrap="square" rtlCol="0">
            <a:spAutoFit/>
          </a:bodyPr>
          <a:lstStyle/>
          <a:p>
            <a:r>
              <a:rPr lang="vi-VN" sz="1200" b="1" dirty="0">
                <a:ln w="6600">
                  <a:solidFill>
                    <a:schemeClr val="accent2"/>
                  </a:solidFill>
                  <a:prstDash val="solid"/>
                </a:ln>
                <a:solidFill>
                  <a:srgbClr val="FFFFFF"/>
                </a:solidFill>
                <a:effectLst>
                  <a:outerShdw dist="38100" dir="2700000" algn="tl" rotWithShape="0">
                    <a:schemeClr val="accent2"/>
                  </a:outerShdw>
                </a:effectLst>
              </a:rPr>
              <a:t>03</a:t>
            </a:r>
          </a:p>
        </p:txBody>
      </p:sp>
      <p:grpSp>
        <p:nvGrpSpPr>
          <p:cNvPr id="3385" name="Google Shape;202;p14">
            <a:extLst>
              <a:ext uri="{FF2B5EF4-FFF2-40B4-BE49-F238E27FC236}">
                <a16:creationId xmlns:a16="http://schemas.microsoft.com/office/drawing/2014/main" id="{2A553917-6075-63BB-A70A-4A295F76B22D}"/>
              </a:ext>
            </a:extLst>
          </p:cNvPr>
          <p:cNvGrpSpPr/>
          <p:nvPr/>
        </p:nvGrpSpPr>
        <p:grpSpPr>
          <a:xfrm>
            <a:off x="4821968" y="1425241"/>
            <a:ext cx="406842" cy="427591"/>
            <a:chOff x="2190776" y="1361318"/>
            <a:chExt cx="630104" cy="630131"/>
          </a:xfrm>
        </p:grpSpPr>
        <p:sp>
          <p:nvSpPr>
            <p:cNvPr id="3386" name="Google Shape;203;p14">
              <a:extLst>
                <a:ext uri="{FF2B5EF4-FFF2-40B4-BE49-F238E27FC236}">
                  <a16:creationId xmlns:a16="http://schemas.microsoft.com/office/drawing/2014/main" id="{BD6DD916-FA1A-79B1-6CAE-60B484A6B6F6}"/>
                </a:ext>
              </a:extLst>
            </p:cNvPr>
            <p:cNvSpPr/>
            <p:nvPr/>
          </p:nvSpPr>
          <p:spPr>
            <a:xfrm>
              <a:off x="2200045" y="1406731"/>
              <a:ext cx="611566" cy="539305"/>
            </a:xfrm>
            <a:custGeom>
              <a:avLst/>
              <a:gdLst/>
              <a:ahLst/>
              <a:cxnLst/>
              <a:rect l="l" t="t" r="r" b="b"/>
              <a:pathLst>
                <a:path w="22961" h="20248" extrusionOk="0">
                  <a:moveTo>
                    <a:pt x="11461" y="1"/>
                  </a:moveTo>
                  <a:cubicBezTo>
                    <a:pt x="10173" y="1"/>
                    <a:pt x="8864" y="247"/>
                    <a:pt x="7601" y="766"/>
                  </a:cubicBezTo>
                  <a:cubicBezTo>
                    <a:pt x="2439" y="2919"/>
                    <a:pt x="0" y="8842"/>
                    <a:pt x="2122" y="14004"/>
                  </a:cubicBezTo>
                  <a:cubicBezTo>
                    <a:pt x="3749" y="17902"/>
                    <a:pt x="7525" y="20248"/>
                    <a:pt x="11500" y="20248"/>
                  </a:cubicBezTo>
                  <a:cubicBezTo>
                    <a:pt x="12788" y="20248"/>
                    <a:pt x="14097" y="20001"/>
                    <a:pt x="15360" y="19482"/>
                  </a:cubicBezTo>
                  <a:cubicBezTo>
                    <a:pt x="20522" y="17329"/>
                    <a:pt x="22960" y="11407"/>
                    <a:pt x="20839" y="6245"/>
                  </a:cubicBezTo>
                  <a:cubicBezTo>
                    <a:pt x="19212" y="2346"/>
                    <a:pt x="15436" y="1"/>
                    <a:pt x="1146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7" name="Google Shape;208;p14">
              <a:extLst>
                <a:ext uri="{FF2B5EF4-FFF2-40B4-BE49-F238E27FC236}">
                  <a16:creationId xmlns:a16="http://schemas.microsoft.com/office/drawing/2014/main" id="{324C53F6-4CDA-E51A-3E67-3E4220BA9655}"/>
                </a:ext>
              </a:extLst>
            </p:cNvPr>
            <p:cNvSpPr/>
            <p:nvPr/>
          </p:nvSpPr>
          <p:spPr>
            <a:xfrm>
              <a:off x="2190776" y="1361318"/>
              <a:ext cx="420087" cy="535656"/>
            </a:xfrm>
            <a:custGeom>
              <a:avLst/>
              <a:gdLst/>
              <a:ahLst/>
              <a:cxnLst/>
              <a:rect l="l" t="t" r="r" b="b"/>
              <a:pathLst>
                <a:path w="15772" h="20111" fill="none" extrusionOk="0">
                  <a:moveTo>
                    <a:pt x="3389" y="20111"/>
                  </a:moveTo>
                  <a:cubicBezTo>
                    <a:pt x="1298" y="17989"/>
                    <a:pt x="0" y="15044"/>
                    <a:pt x="0" y="11813"/>
                  </a:cubicBezTo>
                  <a:cubicBezTo>
                    <a:pt x="0" y="5289"/>
                    <a:pt x="5289" y="1"/>
                    <a:pt x="11813" y="1"/>
                  </a:cubicBezTo>
                  <a:cubicBezTo>
                    <a:pt x="13206" y="1"/>
                    <a:pt x="14536" y="254"/>
                    <a:pt x="15771" y="69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209;p14">
              <a:extLst>
                <a:ext uri="{FF2B5EF4-FFF2-40B4-BE49-F238E27FC236}">
                  <a16:creationId xmlns:a16="http://schemas.microsoft.com/office/drawing/2014/main" id="{2CB353B6-7C39-AFFF-8BDD-64F56CE15B3A}"/>
                </a:ext>
              </a:extLst>
            </p:cNvPr>
            <p:cNvSpPr/>
            <p:nvPr/>
          </p:nvSpPr>
          <p:spPr>
            <a:xfrm>
              <a:off x="2505388" y="1446524"/>
              <a:ext cx="315492" cy="544925"/>
            </a:xfrm>
            <a:custGeom>
              <a:avLst/>
              <a:gdLst/>
              <a:ahLst/>
              <a:cxnLst/>
              <a:rect l="l" t="t" r="r" b="b"/>
              <a:pathLst>
                <a:path w="11845" h="20459" fill="none" extrusionOk="0">
                  <a:moveTo>
                    <a:pt x="8108" y="0"/>
                  </a:moveTo>
                  <a:cubicBezTo>
                    <a:pt x="10388" y="2154"/>
                    <a:pt x="11845" y="5226"/>
                    <a:pt x="11845" y="8614"/>
                  </a:cubicBezTo>
                  <a:cubicBezTo>
                    <a:pt x="11845" y="15138"/>
                    <a:pt x="6556" y="20458"/>
                    <a:pt x="1"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9" name="TextBox 3388">
            <a:extLst>
              <a:ext uri="{FF2B5EF4-FFF2-40B4-BE49-F238E27FC236}">
                <a16:creationId xmlns:a16="http://schemas.microsoft.com/office/drawing/2014/main" id="{1F6193C7-4A6E-4652-2E3E-A65EE6736045}"/>
              </a:ext>
            </a:extLst>
          </p:cNvPr>
          <p:cNvSpPr txBox="1"/>
          <p:nvPr/>
        </p:nvSpPr>
        <p:spPr>
          <a:xfrm>
            <a:off x="4844934" y="1501443"/>
            <a:ext cx="377892" cy="276999"/>
          </a:xfrm>
          <a:prstGeom prst="rect">
            <a:avLst/>
          </a:prstGeom>
          <a:noFill/>
        </p:spPr>
        <p:txBody>
          <a:bodyPr wrap="square" rtlCol="0">
            <a:spAutoFit/>
          </a:bodyPr>
          <a:lstStyle/>
          <a:p>
            <a:r>
              <a:rPr lang="vi-VN" sz="1200" b="1" dirty="0">
                <a:ln w="6600">
                  <a:solidFill>
                    <a:schemeClr val="accent2"/>
                  </a:solidFill>
                  <a:prstDash val="solid"/>
                </a:ln>
                <a:solidFill>
                  <a:srgbClr val="FFFFFF"/>
                </a:solidFill>
                <a:effectLst>
                  <a:outerShdw dist="38100" dir="2700000" algn="tl" rotWithShape="0">
                    <a:schemeClr val="accent2"/>
                  </a:outerShdw>
                </a:effectLst>
              </a:rPr>
              <a:t>04</a:t>
            </a:r>
          </a:p>
        </p:txBody>
      </p:sp>
      <p:grpSp>
        <p:nvGrpSpPr>
          <p:cNvPr id="3390" name="Google Shape;202;p14">
            <a:extLst>
              <a:ext uri="{FF2B5EF4-FFF2-40B4-BE49-F238E27FC236}">
                <a16:creationId xmlns:a16="http://schemas.microsoft.com/office/drawing/2014/main" id="{7877FAD3-8E43-5B9E-2E77-E883C7CB55B4}"/>
              </a:ext>
            </a:extLst>
          </p:cNvPr>
          <p:cNvGrpSpPr/>
          <p:nvPr/>
        </p:nvGrpSpPr>
        <p:grpSpPr>
          <a:xfrm>
            <a:off x="6326744" y="3846334"/>
            <a:ext cx="406842" cy="427591"/>
            <a:chOff x="2190776" y="1361318"/>
            <a:chExt cx="630104" cy="630131"/>
          </a:xfrm>
        </p:grpSpPr>
        <p:sp>
          <p:nvSpPr>
            <p:cNvPr id="3391" name="Google Shape;203;p14">
              <a:extLst>
                <a:ext uri="{FF2B5EF4-FFF2-40B4-BE49-F238E27FC236}">
                  <a16:creationId xmlns:a16="http://schemas.microsoft.com/office/drawing/2014/main" id="{552CA26F-1859-FD89-E857-7E0BA9E6D07F}"/>
                </a:ext>
              </a:extLst>
            </p:cNvPr>
            <p:cNvSpPr/>
            <p:nvPr/>
          </p:nvSpPr>
          <p:spPr>
            <a:xfrm>
              <a:off x="2200045" y="1406731"/>
              <a:ext cx="611566" cy="539305"/>
            </a:xfrm>
            <a:custGeom>
              <a:avLst/>
              <a:gdLst/>
              <a:ahLst/>
              <a:cxnLst/>
              <a:rect l="l" t="t" r="r" b="b"/>
              <a:pathLst>
                <a:path w="22961" h="20248" extrusionOk="0">
                  <a:moveTo>
                    <a:pt x="11461" y="1"/>
                  </a:moveTo>
                  <a:cubicBezTo>
                    <a:pt x="10173" y="1"/>
                    <a:pt x="8864" y="247"/>
                    <a:pt x="7601" y="766"/>
                  </a:cubicBezTo>
                  <a:cubicBezTo>
                    <a:pt x="2439" y="2919"/>
                    <a:pt x="0" y="8842"/>
                    <a:pt x="2122" y="14004"/>
                  </a:cubicBezTo>
                  <a:cubicBezTo>
                    <a:pt x="3749" y="17902"/>
                    <a:pt x="7525" y="20248"/>
                    <a:pt x="11500" y="20248"/>
                  </a:cubicBezTo>
                  <a:cubicBezTo>
                    <a:pt x="12788" y="20248"/>
                    <a:pt x="14097" y="20001"/>
                    <a:pt x="15360" y="19482"/>
                  </a:cubicBezTo>
                  <a:cubicBezTo>
                    <a:pt x="20522" y="17329"/>
                    <a:pt x="22960" y="11407"/>
                    <a:pt x="20839" y="6245"/>
                  </a:cubicBezTo>
                  <a:cubicBezTo>
                    <a:pt x="19212" y="2346"/>
                    <a:pt x="15436" y="1"/>
                    <a:pt x="1146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2" name="Google Shape;208;p14">
              <a:extLst>
                <a:ext uri="{FF2B5EF4-FFF2-40B4-BE49-F238E27FC236}">
                  <a16:creationId xmlns:a16="http://schemas.microsoft.com/office/drawing/2014/main" id="{6D01C844-38DC-7D33-215F-DDF958C4ECAF}"/>
                </a:ext>
              </a:extLst>
            </p:cNvPr>
            <p:cNvSpPr/>
            <p:nvPr/>
          </p:nvSpPr>
          <p:spPr>
            <a:xfrm>
              <a:off x="2190776" y="1361318"/>
              <a:ext cx="420087" cy="535656"/>
            </a:xfrm>
            <a:custGeom>
              <a:avLst/>
              <a:gdLst/>
              <a:ahLst/>
              <a:cxnLst/>
              <a:rect l="l" t="t" r="r" b="b"/>
              <a:pathLst>
                <a:path w="15772" h="20111" fill="none" extrusionOk="0">
                  <a:moveTo>
                    <a:pt x="3389" y="20111"/>
                  </a:moveTo>
                  <a:cubicBezTo>
                    <a:pt x="1298" y="17989"/>
                    <a:pt x="0" y="15044"/>
                    <a:pt x="0" y="11813"/>
                  </a:cubicBezTo>
                  <a:cubicBezTo>
                    <a:pt x="0" y="5289"/>
                    <a:pt x="5289" y="1"/>
                    <a:pt x="11813" y="1"/>
                  </a:cubicBezTo>
                  <a:cubicBezTo>
                    <a:pt x="13206" y="1"/>
                    <a:pt x="14536" y="254"/>
                    <a:pt x="15771" y="69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209;p14">
              <a:extLst>
                <a:ext uri="{FF2B5EF4-FFF2-40B4-BE49-F238E27FC236}">
                  <a16:creationId xmlns:a16="http://schemas.microsoft.com/office/drawing/2014/main" id="{FBB4EF6B-035A-5CB4-080F-C801140DB8FF}"/>
                </a:ext>
              </a:extLst>
            </p:cNvPr>
            <p:cNvSpPr/>
            <p:nvPr/>
          </p:nvSpPr>
          <p:spPr>
            <a:xfrm>
              <a:off x="2505388" y="1446524"/>
              <a:ext cx="315492" cy="544925"/>
            </a:xfrm>
            <a:custGeom>
              <a:avLst/>
              <a:gdLst/>
              <a:ahLst/>
              <a:cxnLst/>
              <a:rect l="l" t="t" r="r" b="b"/>
              <a:pathLst>
                <a:path w="11845" h="20459" fill="none" extrusionOk="0">
                  <a:moveTo>
                    <a:pt x="8108" y="0"/>
                  </a:moveTo>
                  <a:cubicBezTo>
                    <a:pt x="10388" y="2154"/>
                    <a:pt x="11845" y="5226"/>
                    <a:pt x="11845" y="8614"/>
                  </a:cubicBezTo>
                  <a:cubicBezTo>
                    <a:pt x="11845" y="15138"/>
                    <a:pt x="6556" y="20458"/>
                    <a:pt x="1"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94" name="TextBox 3393">
            <a:extLst>
              <a:ext uri="{FF2B5EF4-FFF2-40B4-BE49-F238E27FC236}">
                <a16:creationId xmlns:a16="http://schemas.microsoft.com/office/drawing/2014/main" id="{5994CEDF-2E55-8E83-1C8E-70084DF186B7}"/>
              </a:ext>
            </a:extLst>
          </p:cNvPr>
          <p:cNvSpPr txBox="1"/>
          <p:nvPr/>
        </p:nvSpPr>
        <p:spPr>
          <a:xfrm>
            <a:off x="6349710" y="3922536"/>
            <a:ext cx="377892" cy="276999"/>
          </a:xfrm>
          <a:prstGeom prst="rect">
            <a:avLst/>
          </a:prstGeom>
          <a:noFill/>
        </p:spPr>
        <p:txBody>
          <a:bodyPr wrap="square" rtlCol="0">
            <a:spAutoFit/>
          </a:bodyPr>
          <a:lstStyle/>
          <a:p>
            <a:r>
              <a:rPr lang="vi-VN" sz="1200" b="1" dirty="0">
                <a:ln w="6600">
                  <a:solidFill>
                    <a:schemeClr val="accent2"/>
                  </a:solidFill>
                  <a:prstDash val="solid"/>
                </a:ln>
                <a:solidFill>
                  <a:srgbClr val="FFFFFF"/>
                </a:solidFill>
                <a:effectLst>
                  <a:outerShdw dist="38100" dir="2700000" algn="tl" rotWithShape="0">
                    <a:schemeClr val="accent2"/>
                  </a:outerShdw>
                </a:effectLst>
              </a:rPr>
              <a:t>05</a:t>
            </a:r>
          </a:p>
        </p:txBody>
      </p:sp>
      <p:grpSp>
        <p:nvGrpSpPr>
          <p:cNvPr id="3395" name="Google Shape;202;p14">
            <a:extLst>
              <a:ext uri="{FF2B5EF4-FFF2-40B4-BE49-F238E27FC236}">
                <a16:creationId xmlns:a16="http://schemas.microsoft.com/office/drawing/2014/main" id="{51099E30-7148-2CD7-7100-B47697866CF5}"/>
              </a:ext>
            </a:extLst>
          </p:cNvPr>
          <p:cNvGrpSpPr/>
          <p:nvPr/>
        </p:nvGrpSpPr>
        <p:grpSpPr>
          <a:xfrm>
            <a:off x="7856390" y="1402451"/>
            <a:ext cx="406842" cy="427591"/>
            <a:chOff x="2190776" y="1361318"/>
            <a:chExt cx="630104" cy="630131"/>
          </a:xfrm>
        </p:grpSpPr>
        <p:sp>
          <p:nvSpPr>
            <p:cNvPr id="3396" name="Google Shape;203;p14">
              <a:extLst>
                <a:ext uri="{FF2B5EF4-FFF2-40B4-BE49-F238E27FC236}">
                  <a16:creationId xmlns:a16="http://schemas.microsoft.com/office/drawing/2014/main" id="{FBE636BF-8F19-5EAA-2042-2D6E945C619E}"/>
                </a:ext>
              </a:extLst>
            </p:cNvPr>
            <p:cNvSpPr/>
            <p:nvPr/>
          </p:nvSpPr>
          <p:spPr>
            <a:xfrm>
              <a:off x="2200045" y="1406731"/>
              <a:ext cx="611566" cy="539305"/>
            </a:xfrm>
            <a:custGeom>
              <a:avLst/>
              <a:gdLst/>
              <a:ahLst/>
              <a:cxnLst/>
              <a:rect l="l" t="t" r="r" b="b"/>
              <a:pathLst>
                <a:path w="22961" h="20248" extrusionOk="0">
                  <a:moveTo>
                    <a:pt x="11461" y="1"/>
                  </a:moveTo>
                  <a:cubicBezTo>
                    <a:pt x="10173" y="1"/>
                    <a:pt x="8864" y="247"/>
                    <a:pt x="7601" y="766"/>
                  </a:cubicBezTo>
                  <a:cubicBezTo>
                    <a:pt x="2439" y="2919"/>
                    <a:pt x="0" y="8842"/>
                    <a:pt x="2122" y="14004"/>
                  </a:cubicBezTo>
                  <a:cubicBezTo>
                    <a:pt x="3749" y="17902"/>
                    <a:pt x="7525" y="20248"/>
                    <a:pt x="11500" y="20248"/>
                  </a:cubicBezTo>
                  <a:cubicBezTo>
                    <a:pt x="12788" y="20248"/>
                    <a:pt x="14097" y="20001"/>
                    <a:pt x="15360" y="19482"/>
                  </a:cubicBezTo>
                  <a:cubicBezTo>
                    <a:pt x="20522" y="17329"/>
                    <a:pt x="22960" y="11407"/>
                    <a:pt x="20839" y="6245"/>
                  </a:cubicBezTo>
                  <a:cubicBezTo>
                    <a:pt x="19212" y="2346"/>
                    <a:pt x="15436" y="1"/>
                    <a:pt x="1146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7" name="Google Shape;208;p14">
              <a:extLst>
                <a:ext uri="{FF2B5EF4-FFF2-40B4-BE49-F238E27FC236}">
                  <a16:creationId xmlns:a16="http://schemas.microsoft.com/office/drawing/2014/main" id="{C985020A-E965-A060-6529-D996D30AE30B}"/>
                </a:ext>
              </a:extLst>
            </p:cNvPr>
            <p:cNvSpPr/>
            <p:nvPr/>
          </p:nvSpPr>
          <p:spPr>
            <a:xfrm>
              <a:off x="2190776" y="1361318"/>
              <a:ext cx="420087" cy="535656"/>
            </a:xfrm>
            <a:custGeom>
              <a:avLst/>
              <a:gdLst/>
              <a:ahLst/>
              <a:cxnLst/>
              <a:rect l="l" t="t" r="r" b="b"/>
              <a:pathLst>
                <a:path w="15772" h="20111" fill="none" extrusionOk="0">
                  <a:moveTo>
                    <a:pt x="3389" y="20111"/>
                  </a:moveTo>
                  <a:cubicBezTo>
                    <a:pt x="1298" y="17989"/>
                    <a:pt x="0" y="15044"/>
                    <a:pt x="0" y="11813"/>
                  </a:cubicBezTo>
                  <a:cubicBezTo>
                    <a:pt x="0" y="5289"/>
                    <a:pt x="5289" y="1"/>
                    <a:pt x="11813" y="1"/>
                  </a:cubicBezTo>
                  <a:cubicBezTo>
                    <a:pt x="13206" y="1"/>
                    <a:pt x="14536" y="254"/>
                    <a:pt x="15771" y="69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209;p14">
              <a:extLst>
                <a:ext uri="{FF2B5EF4-FFF2-40B4-BE49-F238E27FC236}">
                  <a16:creationId xmlns:a16="http://schemas.microsoft.com/office/drawing/2014/main" id="{D8BEE617-352C-6D1D-BDA1-AD86DA9A983E}"/>
                </a:ext>
              </a:extLst>
            </p:cNvPr>
            <p:cNvSpPr/>
            <p:nvPr/>
          </p:nvSpPr>
          <p:spPr>
            <a:xfrm>
              <a:off x="2505388" y="1446524"/>
              <a:ext cx="315492" cy="544925"/>
            </a:xfrm>
            <a:custGeom>
              <a:avLst/>
              <a:gdLst/>
              <a:ahLst/>
              <a:cxnLst/>
              <a:rect l="l" t="t" r="r" b="b"/>
              <a:pathLst>
                <a:path w="11845" h="20459" fill="none" extrusionOk="0">
                  <a:moveTo>
                    <a:pt x="8108" y="0"/>
                  </a:moveTo>
                  <a:cubicBezTo>
                    <a:pt x="10388" y="2154"/>
                    <a:pt x="11845" y="5226"/>
                    <a:pt x="11845" y="8614"/>
                  </a:cubicBezTo>
                  <a:cubicBezTo>
                    <a:pt x="11845" y="15138"/>
                    <a:pt x="6556" y="20458"/>
                    <a:pt x="1"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99" name="TextBox 3398">
            <a:extLst>
              <a:ext uri="{FF2B5EF4-FFF2-40B4-BE49-F238E27FC236}">
                <a16:creationId xmlns:a16="http://schemas.microsoft.com/office/drawing/2014/main" id="{A6B5E652-1042-62A7-8BF0-0E4EE256C6F3}"/>
              </a:ext>
            </a:extLst>
          </p:cNvPr>
          <p:cNvSpPr txBox="1"/>
          <p:nvPr/>
        </p:nvSpPr>
        <p:spPr>
          <a:xfrm>
            <a:off x="7879356" y="1478653"/>
            <a:ext cx="377892" cy="276999"/>
          </a:xfrm>
          <a:prstGeom prst="rect">
            <a:avLst/>
          </a:prstGeom>
          <a:noFill/>
        </p:spPr>
        <p:txBody>
          <a:bodyPr wrap="square" rtlCol="0">
            <a:spAutoFit/>
          </a:bodyPr>
          <a:lstStyle/>
          <a:p>
            <a:r>
              <a:rPr lang="vi-VN" sz="1200" b="1" dirty="0">
                <a:ln w="6600">
                  <a:solidFill>
                    <a:schemeClr val="accent2"/>
                  </a:solidFill>
                  <a:prstDash val="solid"/>
                </a:ln>
                <a:solidFill>
                  <a:srgbClr val="FFFFFF"/>
                </a:solidFill>
                <a:effectLst>
                  <a:outerShdw dist="38100" dir="2700000" algn="tl" rotWithShape="0">
                    <a:schemeClr val="accent2"/>
                  </a:outerShdw>
                </a:effectLst>
              </a:rPr>
              <a:t>06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down)">
                                      <p:cBhvr>
                                        <p:cTn id="7" dur="500"/>
                                        <p:tgtEl>
                                          <p:spTgt spid="50"/>
                                        </p:tgtEl>
                                      </p:cBhvr>
                                    </p:animEffect>
                                  </p:childTnLst>
                                </p:cTn>
                              </p:par>
                              <p:par>
                                <p:cTn id="8" presetID="22" presetClass="entr" presetSubtype="4" fill="hold" nodeType="withEffect">
                                  <p:stCondLst>
                                    <p:cond delay="0"/>
                                  </p:stCondLst>
                                  <p:childTnLst>
                                    <p:set>
                                      <p:cBhvr>
                                        <p:cTn id="9" dur="1" fill="hold">
                                          <p:stCondLst>
                                            <p:cond delay="0"/>
                                          </p:stCondLst>
                                        </p:cTn>
                                        <p:tgtEl>
                                          <p:spTgt spid="3354"/>
                                        </p:tgtEl>
                                        <p:attrNameLst>
                                          <p:attrName>style.visibility</p:attrName>
                                        </p:attrNameLst>
                                      </p:cBhvr>
                                      <p:to>
                                        <p:strVal val="visible"/>
                                      </p:to>
                                    </p:set>
                                    <p:animEffect transition="in" filter="wipe(down)">
                                      <p:cBhvr>
                                        <p:cTn id="10" dur="500"/>
                                        <p:tgtEl>
                                          <p:spTgt spid="335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wipe(down)">
                                      <p:cBhvr>
                                        <p:cTn id="13" dur="500"/>
                                        <p:tgtEl>
                                          <p:spTgt spid="51"/>
                                        </p:tgtEl>
                                      </p:cBhvr>
                                    </p:animEffect>
                                  </p:childTnLst>
                                </p:cTn>
                              </p:par>
                              <p:par>
                                <p:cTn id="14" presetID="22" presetClass="entr" presetSubtype="4" fill="hold" nodeType="withEffect">
                                  <p:stCondLst>
                                    <p:cond delay="0"/>
                                  </p:stCondLst>
                                  <p:childTnLst>
                                    <p:set>
                                      <p:cBhvr>
                                        <p:cTn id="15" dur="1" fill="hold">
                                          <p:stCondLst>
                                            <p:cond delay="0"/>
                                          </p:stCondLst>
                                        </p:cTn>
                                        <p:tgtEl>
                                          <p:spTgt spid="3178"/>
                                        </p:tgtEl>
                                        <p:attrNameLst>
                                          <p:attrName>style.visibility</p:attrName>
                                        </p:attrNameLst>
                                      </p:cBhvr>
                                      <p:to>
                                        <p:strVal val="visible"/>
                                      </p:to>
                                    </p:set>
                                    <p:animEffect transition="in" filter="wipe(down)">
                                      <p:cBhvr>
                                        <p:cTn id="16" dur="500"/>
                                        <p:tgtEl>
                                          <p:spTgt spid="3178"/>
                                        </p:tgtEl>
                                      </p:cBhvr>
                                    </p:animEffect>
                                  </p:childTnLst>
                                </p:cTn>
                              </p:par>
                              <p:par>
                                <p:cTn id="17" presetID="22" presetClass="entr" presetSubtype="4" fill="hold" nodeType="withEffect">
                                  <p:stCondLst>
                                    <p:cond delay="0"/>
                                  </p:stCondLst>
                                  <p:childTnLst>
                                    <p:set>
                                      <p:cBhvr>
                                        <p:cTn id="18" dur="1" fill="hold">
                                          <p:stCondLst>
                                            <p:cond delay="0"/>
                                          </p:stCondLst>
                                        </p:cTn>
                                        <p:tgtEl>
                                          <p:spTgt spid="3227"/>
                                        </p:tgtEl>
                                        <p:attrNameLst>
                                          <p:attrName>style.visibility</p:attrName>
                                        </p:attrNameLst>
                                      </p:cBhvr>
                                      <p:to>
                                        <p:strVal val="visible"/>
                                      </p:to>
                                    </p:set>
                                    <p:animEffect transition="in" filter="wipe(down)">
                                      <p:cBhvr>
                                        <p:cTn id="19" dur="500"/>
                                        <p:tgtEl>
                                          <p:spTgt spid="3227"/>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wipe(down)">
                                      <p:cBhvr>
                                        <p:cTn id="22" dur="500"/>
                                        <p:tgtEl>
                                          <p:spTgt spid="52"/>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355"/>
                                        </p:tgtEl>
                                        <p:attrNameLst>
                                          <p:attrName>style.visibility</p:attrName>
                                        </p:attrNameLst>
                                      </p:cBhvr>
                                      <p:to>
                                        <p:strVal val="visible"/>
                                      </p:to>
                                    </p:set>
                                    <p:animEffect transition="in" filter="wipe(down)">
                                      <p:cBhvr>
                                        <p:cTn id="25" dur="500"/>
                                        <p:tgtEl>
                                          <p:spTgt spid="3355"/>
                                        </p:tgtEl>
                                      </p:cBhvr>
                                    </p:animEffect>
                                  </p:childTnLst>
                                </p:cTn>
                              </p:par>
                              <p:par>
                                <p:cTn id="26" presetID="22" presetClass="entr" presetSubtype="4" fill="hold" nodeType="withEffect">
                                  <p:stCondLst>
                                    <p:cond delay="0"/>
                                  </p:stCondLst>
                                  <p:childTnLst>
                                    <p:set>
                                      <p:cBhvr>
                                        <p:cTn id="27" dur="1" fill="hold">
                                          <p:stCondLst>
                                            <p:cond delay="0"/>
                                          </p:stCondLst>
                                        </p:cTn>
                                        <p:tgtEl>
                                          <p:spTgt spid="3245"/>
                                        </p:tgtEl>
                                        <p:attrNameLst>
                                          <p:attrName>style.visibility</p:attrName>
                                        </p:attrNameLst>
                                      </p:cBhvr>
                                      <p:to>
                                        <p:strVal val="visible"/>
                                      </p:to>
                                    </p:set>
                                    <p:animEffect transition="in" filter="wipe(down)">
                                      <p:cBhvr>
                                        <p:cTn id="28" dur="500"/>
                                        <p:tgtEl>
                                          <p:spTgt spid="3245"/>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358"/>
                                        </p:tgtEl>
                                        <p:attrNameLst>
                                          <p:attrName>style.visibility</p:attrName>
                                        </p:attrNameLst>
                                      </p:cBhvr>
                                      <p:to>
                                        <p:strVal val="visible"/>
                                      </p:to>
                                    </p:set>
                                    <p:animEffect transition="in" filter="wipe(down)">
                                      <p:cBhvr>
                                        <p:cTn id="31" dur="500"/>
                                        <p:tgtEl>
                                          <p:spTgt spid="3358"/>
                                        </p:tgtEl>
                                      </p:cBhvr>
                                    </p:animEffect>
                                  </p:childTnLst>
                                </p:cTn>
                              </p:par>
                              <p:par>
                                <p:cTn id="32" presetID="22" presetClass="entr" presetSubtype="4" fill="hold" nodeType="withEffect">
                                  <p:stCondLst>
                                    <p:cond delay="0"/>
                                  </p:stCondLst>
                                  <p:childTnLst>
                                    <p:set>
                                      <p:cBhvr>
                                        <p:cTn id="33" dur="1" fill="hold">
                                          <p:stCondLst>
                                            <p:cond delay="0"/>
                                          </p:stCondLst>
                                        </p:cTn>
                                        <p:tgtEl>
                                          <p:spTgt spid="3205"/>
                                        </p:tgtEl>
                                        <p:attrNameLst>
                                          <p:attrName>style.visibility</p:attrName>
                                        </p:attrNameLst>
                                      </p:cBhvr>
                                      <p:to>
                                        <p:strVal val="visible"/>
                                      </p:to>
                                    </p:set>
                                    <p:animEffect transition="in" filter="wipe(down)">
                                      <p:cBhvr>
                                        <p:cTn id="34" dur="500"/>
                                        <p:tgtEl>
                                          <p:spTgt spid="3205"/>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363"/>
                                        </p:tgtEl>
                                        <p:attrNameLst>
                                          <p:attrName>style.visibility</p:attrName>
                                        </p:attrNameLst>
                                      </p:cBhvr>
                                      <p:to>
                                        <p:strVal val="visible"/>
                                      </p:to>
                                    </p:set>
                                    <p:animEffect transition="in" filter="wipe(down)">
                                      <p:cBhvr>
                                        <p:cTn id="37" dur="500"/>
                                        <p:tgtEl>
                                          <p:spTgt spid="3363"/>
                                        </p:tgtEl>
                                      </p:cBhvr>
                                    </p:animEffect>
                                  </p:childTnLst>
                                </p:cTn>
                              </p:par>
                              <p:par>
                                <p:cTn id="38" presetID="22" presetClass="entr" presetSubtype="4" fill="hold" nodeType="withEffect">
                                  <p:stCondLst>
                                    <p:cond delay="0"/>
                                  </p:stCondLst>
                                  <p:childTnLst>
                                    <p:set>
                                      <p:cBhvr>
                                        <p:cTn id="39" dur="1" fill="hold">
                                          <p:stCondLst>
                                            <p:cond delay="0"/>
                                          </p:stCondLst>
                                        </p:cTn>
                                        <p:tgtEl>
                                          <p:spTgt spid="3362"/>
                                        </p:tgtEl>
                                        <p:attrNameLst>
                                          <p:attrName>style.visibility</p:attrName>
                                        </p:attrNameLst>
                                      </p:cBhvr>
                                      <p:to>
                                        <p:strVal val="visible"/>
                                      </p:to>
                                    </p:set>
                                    <p:animEffect transition="in" filter="wipe(down)">
                                      <p:cBhvr>
                                        <p:cTn id="40" dur="500"/>
                                        <p:tgtEl>
                                          <p:spTgt spid="3362"/>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148"/>
                                        </p:tgtEl>
                                        <p:attrNameLst>
                                          <p:attrName>style.visibility</p:attrName>
                                        </p:attrNameLst>
                                      </p:cBhvr>
                                      <p:to>
                                        <p:strVal val="visible"/>
                                      </p:to>
                                    </p:set>
                                    <p:animEffect transition="in" filter="wipe(down)">
                                      <p:cBhvr>
                                        <p:cTn id="43" dur="500"/>
                                        <p:tgtEl>
                                          <p:spTgt spid="3148"/>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3203"/>
                                        </p:tgtEl>
                                        <p:attrNameLst>
                                          <p:attrName>style.visibility</p:attrName>
                                        </p:attrNameLst>
                                      </p:cBhvr>
                                      <p:to>
                                        <p:strVal val="visible"/>
                                      </p:to>
                                    </p:set>
                                    <p:animEffect transition="in" filter="wipe(down)">
                                      <p:cBhvr>
                                        <p:cTn id="46" dur="500"/>
                                        <p:tgtEl>
                                          <p:spTgt spid="3203"/>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3204"/>
                                        </p:tgtEl>
                                        <p:attrNameLst>
                                          <p:attrName>style.visibility</p:attrName>
                                        </p:attrNameLst>
                                      </p:cBhvr>
                                      <p:to>
                                        <p:strVal val="visible"/>
                                      </p:to>
                                    </p:set>
                                    <p:animEffect transition="in" filter="wipe(down)">
                                      <p:cBhvr>
                                        <p:cTn id="49" dur="500"/>
                                        <p:tgtEl>
                                          <p:spTgt spid="3204"/>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3345"/>
                                        </p:tgtEl>
                                        <p:attrNameLst>
                                          <p:attrName>style.visibility</p:attrName>
                                        </p:attrNameLst>
                                      </p:cBhvr>
                                      <p:to>
                                        <p:strVal val="visible"/>
                                      </p:to>
                                    </p:set>
                                    <p:animEffect transition="in" filter="wipe(down)">
                                      <p:cBhvr>
                                        <p:cTn id="52" dur="500"/>
                                        <p:tgtEl>
                                          <p:spTgt spid="3345"/>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3346"/>
                                        </p:tgtEl>
                                        <p:attrNameLst>
                                          <p:attrName>style.visibility</p:attrName>
                                        </p:attrNameLst>
                                      </p:cBhvr>
                                      <p:to>
                                        <p:strVal val="visible"/>
                                      </p:to>
                                    </p:set>
                                    <p:animEffect transition="in" filter="wipe(down)">
                                      <p:cBhvr>
                                        <p:cTn id="55" dur="500"/>
                                        <p:tgtEl>
                                          <p:spTgt spid="3346"/>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49"/>
                                        </p:tgtEl>
                                        <p:attrNameLst>
                                          <p:attrName>style.visibility</p:attrName>
                                        </p:attrNameLst>
                                      </p:cBhvr>
                                      <p:to>
                                        <p:strVal val="visible"/>
                                      </p:to>
                                    </p:set>
                                    <p:animEffect transition="in" filter="wipe(down)">
                                      <p:cBhvr>
                                        <p:cTn id="58" dur="500"/>
                                        <p:tgtEl>
                                          <p:spTgt spid="49"/>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3357"/>
                                        </p:tgtEl>
                                        <p:attrNameLst>
                                          <p:attrName>style.visibility</p:attrName>
                                        </p:attrNameLst>
                                      </p:cBhvr>
                                      <p:to>
                                        <p:strVal val="visible"/>
                                      </p:to>
                                    </p:set>
                                    <p:animEffect transition="in" filter="wipe(down)">
                                      <p:cBhvr>
                                        <p:cTn id="61" dur="500"/>
                                        <p:tgtEl>
                                          <p:spTgt spid="3357"/>
                                        </p:tgtEl>
                                      </p:cBhvr>
                                    </p:animEffect>
                                  </p:childTnLst>
                                </p:cTn>
                              </p:par>
                              <p:par>
                                <p:cTn id="62" presetID="22" presetClass="entr" presetSubtype="4" fill="hold" nodeType="withEffect">
                                  <p:stCondLst>
                                    <p:cond delay="0"/>
                                  </p:stCondLst>
                                  <p:childTnLst>
                                    <p:set>
                                      <p:cBhvr>
                                        <p:cTn id="63" dur="1" fill="hold">
                                          <p:stCondLst>
                                            <p:cond delay="0"/>
                                          </p:stCondLst>
                                        </p:cTn>
                                        <p:tgtEl>
                                          <p:spTgt spid="3366"/>
                                        </p:tgtEl>
                                        <p:attrNameLst>
                                          <p:attrName>style.visibility</p:attrName>
                                        </p:attrNameLst>
                                      </p:cBhvr>
                                      <p:to>
                                        <p:strVal val="visible"/>
                                      </p:to>
                                    </p:set>
                                    <p:animEffect transition="in" filter="wipe(down)">
                                      <p:cBhvr>
                                        <p:cTn id="64" dur="500"/>
                                        <p:tgtEl>
                                          <p:spTgt spid="3366"/>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3374"/>
                                        </p:tgtEl>
                                        <p:attrNameLst>
                                          <p:attrName>style.visibility</p:attrName>
                                        </p:attrNameLst>
                                      </p:cBhvr>
                                      <p:to>
                                        <p:strVal val="visible"/>
                                      </p:to>
                                    </p:set>
                                    <p:animEffect transition="in" filter="wipe(down)">
                                      <p:cBhvr>
                                        <p:cTn id="67" dur="500"/>
                                        <p:tgtEl>
                                          <p:spTgt spid="3374"/>
                                        </p:tgtEl>
                                      </p:cBhvr>
                                    </p:animEffect>
                                  </p:childTnLst>
                                </p:cTn>
                              </p:par>
                              <p:par>
                                <p:cTn id="68" presetID="22" presetClass="entr" presetSubtype="4" fill="hold" nodeType="withEffect">
                                  <p:stCondLst>
                                    <p:cond delay="0"/>
                                  </p:stCondLst>
                                  <p:childTnLst>
                                    <p:set>
                                      <p:cBhvr>
                                        <p:cTn id="69" dur="1" fill="hold">
                                          <p:stCondLst>
                                            <p:cond delay="0"/>
                                          </p:stCondLst>
                                        </p:cTn>
                                        <p:tgtEl>
                                          <p:spTgt spid="3375"/>
                                        </p:tgtEl>
                                        <p:attrNameLst>
                                          <p:attrName>style.visibility</p:attrName>
                                        </p:attrNameLst>
                                      </p:cBhvr>
                                      <p:to>
                                        <p:strVal val="visible"/>
                                      </p:to>
                                    </p:set>
                                    <p:animEffect transition="in" filter="wipe(down)">
                                      <p:cBhvr>
                                        <p:cTn id="70" dur="500"/>
                                        <p:tgtEl>
                                          <p:spTgt spid="3375"/>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3379"/>
                                        </p:tgtEl>
                                        <p:attrNameLst>
                                          <p:attrName>style.visibility</p:attrName>
                                        </p:attrNameLst>
                                      </p:cBhvr>
                                      <p:to>
                                        <p:strVal val="visible"/>
                                      </p:to>
                                    </p:set>
                                    <p:animEffect transition="in" filter="wipe(down)">
                                      <p:cBhvr>
                                        <p:cTn id="73" dur="500"/>
                                        <p:tgtEl>
                                          <p:spTgt spid="3379"/>
                                        </p:tgtEl>
                                      </p:cBhvr>
                                    </p:animEffect>
                                  </p:childTnLst>
                                </p:cTn>
                              </p:par>
                              <p:par>
                                <p:cTn id="74" presetID="22" presetClass="entr" presetSubtype="4" fill="hold" nodeType="withEffect">
                                  <p:stCondLst>
                                    <p:cond delay="0"/>
                                  </p:stCondLst>
                                  <p:childTnLst>
                                    <p:set>
                                      <p:cBhvr>
                                        <p:cTn id="75" dur="1" fill="hold">
                                          <p:stCondLst>
                                            <p:cond delay="0"/>
                                          </p:stCondLst>
                                        </p:cTn>
                                        <p:tgtEl>
                                          <p:spTgt spid="3380"/>
                                        </p:tgtEl>
                                        <p:attrNameLst>
                                          <p:attrName>style.visibility</p:attrName>
                                        </p:attrNameLst>
                                      </p:cBhvr>
                                      <p:to>
                                        <p:strVal val="visible"/>
                                      </p:to>
                                    </p:set>
                                    <p:animEffect transition="in" filter="wipe(down)">
                                      <p:cBhvr>
                                        <p:cTn id="76" dur="500"/>
                                        <p:tgtEl>
                                          <p:spTgt spid="3380"/>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3384"/>
                                        </p:tgtEl>
                                        <p:attrNameLst>
                                          <p:attrName>style.visibility</p:attrName>
                                        </p:attrNameLst>
                                      </p:cBhvr>
                                      <p:to>
                                        <p:strVal val="visible"/>
                                      </p:to>
                                    </p:set>
                                    <p:animEffect transition="in" filter="wipe(down)">
                                      <p:cBhvr>
                                        <p:cTn id="79" dur="500"/>
                                        <p:tgtEl>
                                          <p:spTgt spid="3384"/>
                                        </p:tgtEl>
                                      </p:cBhvr>
                                    </p:animEffect>
                                  </p:childTnLst>
                                </p:cTn>
                              </p:par>
                              <p:par>
                                <p:cTn id="80" presetID="22" presetClass="entr" presetSubtype="4" fill="hold" nodeType="withEffect">
                                  <p:stCondLst>
                                    <p:cond delay="0"/>
                                  </p:stCondLst>
                                  <p:childTnLst>
                                    <p:set>
                                      <p:cBhvr>
                                        <p:cTn id="81" dur="1" fill="hold">
                                          <p:stCondLst>
                                            <p:cond delay="0"/>
                                          </p:stCondLst>
                                        </p:cTn>
                                        <p:tgtEl>
                                          <p:spTgt spid="3385"/>
                                        </p:tgtEl>
                                        <p:attrNameLst>
                                          <p:attrName>style.visibility</p:attrName>
                                        </p:attrNameLst>
                                      </p:cBhvr>
                                      <p:to>
                                        <p:strVal val="visible"/>
                                      </p:to>
                                    </p:set>
                                    <p:animEffect transition="in" filter="wipe(down)">
                                      <p:cBhvr>
                                        <p:cTn id="82" dur="500"/>
                                        <p:tgtEl>
                                          <p:spTgt spid="3385"/>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3389"/>
                                        </p:tgtEl>
                                        <p:attrNameLst>
                                          <p:attrName>style.visibility</p:attrName>
                                        </p:attrNameLst>
                                      </p:cBhvr>
                                      <p:to>
                                        <p:strVal val="visible"/>
                                      </p:to>
                                    </p:set>
                                    <p:animEffect transition="in" filter="wipe(down)">
                                      <p:cBhvr>
                                        <p:cTn id="85" dur="500"/>
                                        <p:tgtEl>
                                          <p:spTgt spid="3389"/>
                                        </p:tgtEl>
                                      </p:cBhvr>
                                    </p:animEffect>
                                  </p:childTnLst>
                                </p:cTn>
                              </p:par>
                              <p:par>
                                <p:cTn id="86" presetID="22" presetClass="entr" presetSubtype="4" fill="hold" nodeType="withEffect">
                                  <p:stCondLst>
                                    <p:cond delay="0"/>
                                  </p:stCondLst>
                                  <p:childTnLst>
                                    <p:set>
                                      <p:cBhvr>
                                        <p:cTn id="87" dur="1" fill="hold">
                                          <p:stCondLst>
                                            <p:cond delay="0"/>
                                          </p:stCondLst>
                                        </p:cTn>
                                        <p:tgtEl>
                                          <p:spTgt spid="3390"/>
                                        </p:tgtEl>
                                        <p:attrNameLst>
                                          <p:attrName>style.visibility</p:attrName>
                                        </p:attrNameLst>
                                      </p:cBhvr>
                                      <p:to>
                                        <p:strVal val="visible"/>
                                      </p:to>
                                    </p:set>
                                    <p:animEffect transition="in" filter="wipe(down)">
                                      <p:cBhvr>
                                        <p:cTn id="88" dur="500"/>
                                        <p:tgtEl>
                                          <p:spTgt spid="3390"/>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3394"/>
                                        </p:tgtEl>
                                        <p:attrNameLst>
                                          <p:attrName>style.visibility</p:attrName>
                                        </p:attrNameLst>
                                      </p:cBhvr>
                                      <p:to>
                                        <p:strVal val="visible"/>
                                      </p:to>
                                    </p:set>
                                    <p:animEffect transition="in" filter="wipe(down)">
                                      <p:cBhvr>
                                        <p:cTn id="91" dur="500"/>
                                        <p:tgtEl>
                                          <p:spTgt spid="3394"/>
                                        </p:tgtEl>
                                      </p:cBhvr>
                                    </p:animEffect>
                                  </p:childTnLst>
                                </p:cTn>
                              </p:par>
                              <p:par>
                                <p:cTn id="92" presetID="22" presetClass="entr" presetSubtype="4" fill="hold" nodeType="withEffect">
                                  <p:stCondLst>
                                    <p:cond delay="0"/>
                                  </p:stCondLst>
                                  <p:childTnLst>
                                    <p:set>
                                      <p:cBhvr>
                                        <p:cTn id="93" dur="1" fill="hold">
                                          <p:stCondLst>
                                            <p:cond delay="0"/>
                                          </p:stCondLst>
                                        </p:cTn>
                                        <p:tgtEl>
                                          <p:spTgt spid="3395"/>
                                        </p:tgtEl>
                                        <p:attrNameLst>
                                          <p:attrName>style.visibility</p:attrName>
                                        </p:attrNameLst>
                                      </p:cBhvr>
                                      <p:to>
                                        <p:strVal val="visible"/>
                                      </p:to>
                                    </p:set>
                                    <p:animEffect transition="in" filter="wipe(down)">
                                      <p:cBhvr>
                                        <p:cTn id="94" dur="500"/>
                                        <p:tgtEl>
                                          <p:spTgt spid="3395"/>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3399"/>
                                        </p:tgtEl>
                                        <p:attrNameLst>
                                          <p:attrName>style.visibility</p:attrName>
                                        </p:attrNameLst>
                                      </p:cBhvr>
                                      <p:to>
                                        <p:strVal val="visible"/>
                                      </p:to>
                                    </p:set>
                                    <p:animEffect transition="in" filter="wipe(down)">
                                      <p:cBhvr>
                                        <p:cTn id="97" dur="500"/>
                                        <p:tgtEl>
                                          <p:spTgt spid="3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8" grpId="0"/>
      <p:bldP spid="3203" grpId="0" animBg="1"/>
      <p:bldP spid="3204" grpId="0" animBg="1"/>
      <p:bldP spid="3345" grpId="0" animBg="1"/>
      <p:bldP spid="3346" grpId="0" animBg="1"/>
      <p:bldP spid="49" grpId="0"/>
      <p:bldP spid="50" grpId="0"/>
      <p:bldP spid="51" grpId="0"/>
      <p:bldP spid="52" grpId="0"/>
      <p:bldP spid="3355" grpId="0"/>
      <p:bldP spid="3357" grpId="0" animBg="1"/>
      <p:bldP spid="3358" grpId="0"/>
      <p:bldP spid="3363" grpId="0"/>
      <p:bldP spid="3374" grpId="0"/>
      <p:bldP spid="3379" grpId="0"/>
      <p:bldP spid="3384" grpId="0"/>
      <p:bldP spid="3389" grpId="0"/>
      <p:bldP spid="3394" grpId="0"/>
      <p:bldP spid="339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32"/>
        <p:cNvGrpSpPr/>
        <p:nvPr/>
      </p:nvGrpSpPr>
      <p:grpSpPr>
        <a:xfrm>
          <a:off x="0" y="0"/>
          <a:ext cx="0" cy="0"/>
          <a:chOff x="0" y="0"/>
          <a:chExt cx="0" cy="0"/>
        </a:xfrm>
      </p:grpSpPr>
      <p:sp>
        <p:nvSpPr>
          <p:cNvPr id="2822" name="Google Shape;2822;p31"/>
          <p:cNvSpPr txBox="1"/>
          <p:nvPr/>
        </p:nvSpPr>
        <p:spPr>
          <a:xfrm>
            <a:off x="710250" y="411475"/>
            <a:ext cx="77235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500" dirty="0">
                <a:latin typeface="Fira Sans Medium"/>
                <a:ea typeface="Fira Sans Medium"/>
                <a:cs typeface="Fira Sans Medium"/>
                <a:sym typeface="Fira Sans Medium"/>
              </a:rPr>
              <a:t>PHẦN 05: KẾT QUẢ ĐẠT ĐƯỢC</a:t>
            </a:r>
            <a:endParaRPr sz="2500" dirty="0">
              <a:latin typeface="Fira Sans Medium"/>
              <a:ea typeface="Fira Sans Medium"/>
              <a:cs typeface="Fira Sans Medium"/>
              <a:sym typeface="Fira Sans Medium"/>
            </a:endParaRPr>
          </a:p>
        </p:txBody>
      </p:sp>
      <p:sp>
        <p:nvSpPr>
          <p:cNvPr id="2823" name="Google Shape;2823;p31"/>
          <p:cNvSpPr txBox="1"/>
          <p:nvPr/>
        </p:nvSpPr>
        <p:spPr>
          <a:xfrm>
            <a:off x="3514646" y="1146709"/>
            <a:ext cx="2114707" cy="2817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vi-VN" dirty="0">
                <a:latin typeface="Fira Sans Medium"/>
                <a:ea typeface="Fira Sans Medium"/>
                <a:cs typeface="Fira Sans Medium"/>
                <a:sym typeface="Fira Sans Medium"/>
              </a:rPr>
              <a:t>Vận dụng kiến thức</a:t>
            </a:r>
            <a:endParaRPr dirty="0">
              <a:latin typeface="Fira Sans Medium"/>
              <a:ea typeface="Fira Sans Medium"/>
              <a:cs typeface="Fira Sans Medium"/>
              <a:sym typeface="Fira Sans Medium"/>
            </a:endParaRPr>
          </a:p>
        </p:txBody>
      </p:sp>
      <p:sp>
        <p:nvSpPr>
          <p:cNvPr id="2824" name="Google Shape;2824;p31"/>
          <p:cNvSpPr txBox="1"/>
          <p:nvPr/>
        </p:nvSpPr>
        <p:spPr>
          <a:xfrm>
            <a:off x="3514646" y="1422801"/>
            <a:ext cx="5395981" cy="1011724"/>
          </a:xfrm>
          <a:prstGeom prst="rect">
            <a:avLst/>
          </a:prstGeom>
          <a:noFill/>
          <a:ln>
            <a:noFill/>
          </a:ln>
        </p:spPr>
        <p:txBody>
          <a:bodyPr spcFirstLastPara="1" wrap="square" lIns="91425" tIns="91425" rIns="91425" bIns="91425" anchor="ctr" anchorCtr="0">
            <a:noAutofit/>
          </a:bodyPr>
          <a:lstStyle/>
          <a:p>
            <a:r>
              <a:rPr lang="en-US"/>
              <a:t>Áp dụng được các kiến thức về phân tích thiết kế hệ thống, thiết kế cơ sở dữ liệu vào việc xây dựng website thương mại điện tử.</a:t>
            </a:r>
            <a:endParaRPr lang="vi-VN"/>
          </a:p>
          <a:p>
            <a:r>
              <a:rPr lang="en-US"/>
              <a:t>Tìm hiểu và áp dụng những kỹ năng, kiến thức về VueJS, Spring Boot, PostgreSql để xây dựng website bán đồ điện tử TMart</a:t>
            </a:r>
            <a:endParaRPr dirty="0">
              <a:latin typeface="+mj-lt"/>
              <a:ea typeface="Fira Sans"/>
              <a:cs typeface="Fira Sans"/>
              <a:sym typeface="Fira Sans"/>
            </a:endParaRPr>
          </a:p>
        </p:txBody>
      </p:sp>
      <p:sp>
        <p:nvSpPr>
          <p:cNvPr id="2" name="Google Shape;5155;p43"/>
          <p:cNvSpPr/>
          <p:nvPr/>
        </p:nvSpPr>
        <p:spPr>
          <a:xfrm>
            <a:off x="638632" y="1670707"/>
            <a:ext cx="2273374" cy="2071100"/>
          </a:xfrm>
          <a:custGeom>
            <a:avLst/>
            <a:gdLst/>
            <a:ahLst/>
            <a:cxnLst/>
            <a:rect l="l" t="t" r="r" b="b"/>
            <a:pathLst>
              <a:path w="70750" h="64455" extrusionOk="0">
                <a:moveTo>
                  <a:pt x="35375" y="1"/>
                </a:moveTo>
                <a:cubicBezTo>
                  <a:pt x="27125" y="1"/>
                  <a:pt x="18875" y="3144"/>
                  <a:pt x="12573" y="9430"/>
                </a:cubicBezTo>
                <a:cubicBezTo>
                  <a:pt x="0" y="22034"/>
                  <a:pt x="0" y="42429"/>
                  <a:pt x="12573" y="55001"/>
                </a:cubicBezTo>
                <a:cubicBezTo>
                  <a:pt x="18875" y="61304"/>
                  <a:pt x="27125" y="64455"/>
                  <a:pt x="35375" y="64455"/>
                </a:cubicBezTo>
                <a:cubicBezTo>
                  <a:pt x="43625" y="64455"/>
                  <a:pt x="51874" y="61304"/>
                  <a:pt x="58177" y="55001"/>
                </a:cubicBezTo>
                <a:cubicBezTo>
                  <a:pt x="70749" y="42429"/>
                  <a:pt x="70749" y="22034"/>
                  <a:pt x="58177" y="9430"/>
                </a:cubicBezTo>
                <a:cubicBezTo>
                  <a:pt x="51874" y="3144"/>
                  <a:pt x="43625" y="1"/>
                  <a:pt x="3537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5156;p43"/>
          <p:cNvSpPr/>
          <p:nvPr/>
        </p:nvSpPr>
        <p:spPr>
          <a:xfrm>
            <a:off x="608106" y="1539189"/>
            <a:ext cx="2334426" cy="2334394"/>
          </a:xfrm>
          <a:custGeom>
            <a:avLst/>
            <a:gdLst/>
            <a:ahLst/>
            <a:cxnLst/>
            <a:rect l="l" t="t" r="r" b="b"/>
            <a:pathLst>
              <a:path w="72650" h="72649" extrusionOk="0">
                <a:moveTo>
                  <a:pt x="36325" y="349"/>
                </a:moveTo>
                <a:cubicBezTo>
                  <a:pt x="56150" y="349"/>
                  <a:pt x="72301" y="16500"/>
                  <a:pt x="72301" y="36325"/>
                </a:cubicBezTo>
                <a:cubicBezTo>
                  <a:pt x="72301" y="56149"/>
                  <a:pt x="56150" y="72300"/>
                  <a:pt x="36325" y="72300"/>
                </a:cubicBezTo>
                <a:cubicBezTo>
                  <a:pt x="16500" y="72300"/>
                  <a:pt x="349" y="56149"/>
                  <a:pt x="349" y="36325"/>
                </a:cubicBezTo>
                <a:cubicBezTo>
                  <a:pt x="349" y="16500"/>
                  <a:pt x="16500" y="349"/>
                  <a:pt x="36325" y="349"/>
                </a:cubicBezTo>
                <a:close/>
                <a:moveTo>
                  <a:pt x="36325" y="0"/>
                </a:moveTo>
                <a:cubicBezTo>
                  <a:pt x="31416" y="0"/>
                  <a:pt x="26666" y="982"/>
                  <a:pt x="22200" y="2851"/>
                </a:cubicBezTo>
                <a:cubicBezTo>
                  <a:pt x="17862" y="4687"/>
                  <a:pt x="13998" y="7316"/>
                  <a:pt x="10641" y="10641"/>
                </a:cubicBezTo>
                <a:cubicBezTo>
                  <a:pt x="7316" y="13966"/>
                  <a:pt x="4687" y="17862"/>
                  <a:pt x="2851" y="22200"/>
                </a:cubicBezTo>
                <a:cubicBezTo>
                  <a:pt x="982" y="26666"/>
                  <a:pt x="0" y="31416"/>
                  <a:pt x="0" y="36325"/>
                </a:cubicBezTo>
                <a:cubicBezTo>
                  <a:pt x="0" y="41233"/>
                  <a:pt x="982" y="45984"/>
                  <a:pt x="2851" y="50449"/>
                </a:cubicBezTo>
                <a:cubicBezTo>
                  <a:pt x="4687" y="54787"/>
                  <a:pt x="7316" y="58683"/>
                  <a:pt x="10641" y="62008"/>
                </a:cubicBezTo>
                <a:cubicBezTo>
                  <a:pt x="13966" y="65333"/>
                  <a:pt x="17862" y="67962"/>
                  <a:pt x="22200" y="69799"/>
                </a:cubicBezTo>
                <a:cubicBezTo>
                  <a:pt x="26666" y="71667"/>
                  <a:pt x="31416" y="72649"/>
                  <a:pt x="36325" y="72649"/>
                </a:cubicBezTo>
                <a:cubicBezTo>
                  <a:pt x="41234" y="72649"/>
                  <a:pt x="45984" y="71667"/>
                  <a:pt x="50449" y="69799"/>
                </a:cubicBezTo>
                <a:cubicBezTo>
                  <a:pt x="54788" y="67962"/>
                  <a:pt x="58683" y="65333"/>
                  <a:pt x="62008" y="62008"/>
                </a:cubicBezTo>
                <a:cubicBezTo>
                  <a:pt x="65334" y="58683"/>
                  <a:pt x="67962" y="54787"/>
                  <a:pt x="69799" y="50449"/>
                </a:cubicBezTo>
                <a:cubicBezTo>
                  <a:pt x="71667" y="45984"/>
                  <a:pt x="72649" y="41233"/>
                  <a:pt x="72649" y="36325"/>
                </a:cubicBezTo>
                <a:cubicBezTo>
                  <a:pt x="72649" y="31416"/>
                  <a:pt x="71667" y="26666"/>
                  <a:pt x="69799" y="22200"/>
                </a:cubicBezTo>
                <a:cubicBezTo>
                  <a:pt x="67962" y="17862"/>
                  <a:pt x="65334" y="13966"/>
                  <a:pt x="62008" y="10641"/>
                </a:cubicBezTo>
                <a:cubicBezTo>
                  <a:pt x="58683" y="7316"/>
                  <a:pt x="54788" y="4687"/>
                  <a:pt x="50449" y="2851"/>
                </a:cubicBezTo>
                <a:cubicBezTo>
                  <a:pt x="45984" y="982"/>
                  <a:pt x="41234" y="0"/>
                  <a:pt x="3632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157;p43"/>
          <p:cNvSpPr/>
          <p:nvPr/>
        </p:nvSpPr>
        <p:spPr>
          <a:xfrm>
            <a:off x="249893" y="3112332"/>
            <a:ext cx="3080350" cy="895758"/>
          </a:xfrm>
          <a:custGeom>
            <a:avLst/>
            <a:gdLst/>
            <a:ahLst/>
            <a:cxnLst/>
            <a:rect l="l" t="t" r="r" b="b"/>
            <a:pathLst>
              <a:path w="95864" h="27877" extrusionOk="0">
                <a:moveTo>
                  <a:pt x="34067" y="0"/>
                </a:moveTo>
                <a:cubicBezTo>
                  <a:pt x="32123" y="0"/>
                  <a:pt x="30166" y="426"/>
                  <a:pt x="28535" y="1459"/>
                </a:cubicBezTo>
                <a:cubicBezTo>
                  <a:pt x="26286" y="2948"/>
                  <a:pt x="24956" y="5386"/>
                  <a:pt x="22993" y="7223"/>
                </a:cubicBezTo>
                <a:cubicBezTo>
                  <a:pt x="22074" y="8046"/>
                  <a:pt x="20934" y="8490"/>
                  <a:pt x="20079" y="9313"/>
                </a:cubicBezTo>
                <a:cubicBezTo>
                  <a:pt x="19161" y="10168"/>
                  <a:pt x="18749" y="11308"/>
                  <a:pt x="17482" y="11815"/>
                </a:cubicBezTo>
                <a:cubicBezTo>
                  <a:pt x="15329" y="12638"/>
                  <a:pt x="12827" y="12543"/>
                  <a:pt x="10547" y="12797"/>
                </a:cubicBezTo>
                <a:cubicBezTo>
                  <a:pt x="8457" y="13050"/>
                  <a:pt x="6335" y="13620"/>
                  <a:pt x="4561" y="14792"/>
                </a:cubicBezTo>
                <a:cubicBezTo>
                  <a:pt x="1743" y="16724"/>
                  <a:pt x="1" y="20429"/>
                  <a:pt x="2503" y="23374"/>
                </a:cubicBezTo>
                <a:cubicBezTo>
                  <a:pt x="3548" y="24546"/>
                  <a:pt x="5036" y="25211"/>
                  <a:pt x="6556" y="25749"/>
                </a:cubicBezTo>
                <a:cubicBezTo>
                  <a:pt x="12215" y="27664"/>
                  <a:pt x="18312" y="27877"/>
                  <a:pt x="24312" y="27877"/>
                </a:cubicBezTo>
                <a:cubicBezTo>
                  <a:pt x="24961" y="27877"/>
                  <a:pt x="25609" y="27874"/>
                  <a:pt x="26255" y="27871"/>
                </a:cubicBezTo>
                <a:cubicBezTo>
                  <a:pt x="40474" y="27871"/>
                  <a:pt x="54693" y="27839"/>
                  <a:pt x="68913" y="27808"/>
                </a:cubicBezTo>
                <a:cubicBezTo>
                  <a:pt x="75722" y="27808"/>
                  <a:pt x="82689" y="27744"/>
                  <a:pt x="89023" y="25338"/>
                </a:cubicBezTo>
                <a:cubicBezTo>
                  <a:pt x="92728" y="23881"/>
                  <a:pt x="95863" y="19954"/>
                  <a:pt x="91588" y="16819"/>
                </a:cubicBezTo>
                <a:cubicBezTo>
                  <a:pt x="90226" y="15805"/>
                  <a:pt x="88548" y="15393"/>
                  <a:pt x="86901" y="14918"/>
                </a:cubicBezTo>
                <a:cubicBezTo>
                  <a:pt x="85286" y="14475"/>
                  <a:pt x="83607" y="13937"/>
                  <a:pt x="82372" y="12765"/>
                </a:cubicBezTo>
                <a:cubicBezTo>
                  <a:pt x="81074" y="11530"/>
                  <a:pt x="80345" y="9693"/>
                  <a:pt x="78762" y="8806"/>
                </a:cubicBezTo>
                <a:cubicBezTo>
                  <a:pt x="78023" y="8382"/>
                  <a:pt x="77228" y="8246"/>
                  <a:pt x="76413" y="8246"/>
                </a:cubicBezTo>
                <a:cubicBezTo>
                  <a:pt x="75098" y="8246"/>
                  <a:pt x="73731" y="8601"/>
                  <a:pt x="72460" y="8680"/>
                </a:cubicBezTo>
                <a:cubicBezTo>
                  <a:pt x="72289" y="8689"/>
                  <a:pt x="72116" y="8693"/>
                  <a:pt x="71940" y="8693"/>
                </a:cubicBezTo>
                <a:cubicBezTo>
                  <a:pt x="70228" y="8693"/>
                  <a:pt x="68325" y="8269"/>
                  <a:pt x="66918" y="7350"/>
                </a:cubicBezTo>
                <a:cubicBezTo>
                  <a:pt x="64004" y="5418"/>
                  <a:pt x="62927" y="1047"/>
                  <a:pt x="59539" y="224"/>
                </a:cubicBezTo>
                <a:cubicBezTo>
                  <a:pt x="59176" y="136"/>
                  <a:pt x="58816" y="97"/>
                  <a:pt x="58459" y="97"/>
                </a:cubicBezTo>
                <a:cubicBezTo>
                  <a:pt x="56379" y="97"/>
                  <a:pt x="54372" y="1422"/>
                  <a:pt x="52318" y="2124"/>
                </a:cubicBezTo>
                <a:cubicBezTo>
                  <a:pt x="51215" y="2512"/>
                  <a:pt x="50205" y="2666"/>
                  <a:pt x="49236" y="2666"/>
                </a:cubicBezTo>
                <a:cubicBezTo>
                  <a:pt x="47118" y="2666"/>
                  <a:pt x="45194" y="1931"/>
                  <a:pt x="42912" y="1301"/>
                </a:cubicBezTo>
                <a:cubicBezTo>
                  <a:pt x="40506" y="636"/>
                  <a:pt x="37497" y="192"/>
                  <a:pt x="35027" y="34"/>
                </a:cubicBezTo>
                <a:cubicBezTo>
                  <a:pt x="34708" y="12"/>
                  <a:pt x="34388" y="0"/>
                  <a:pt x="3406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158;p43"/>
          <p:cNvSpPr/>
          <p:nvPr/>
        </p:nvSpPr>
        <p:spPr>
          <a:xfrm>
            <a:off x="863527" y="3229423"/>
            <a:ext cx="2056" cy="14267"/>
          </a:xfrm>
          <a:custGeom>
            <a:avLst/>
            <a:gdLst/>
            <a:ahLst/>
            <a:cxnLst/>
            <a:rect l="l" t="t" r="r" b="b"/>
            <a:pathLst>
              <a:path w="64" h="444" extrusionOk="0">
                <a:moveTo>
                  <a:pt x="32" y="0"/>
                </a:moveTo>
                <a:lnTo>
                  <a:pt x="32" y="0"/>
                </a:lnTo>
                <a:cubicBezTo>
                  <a:pt x="0" y="159"/>
                  <a:pt x="32" y="317"/>
                  <a:pt x="64" y="444"/>
                </a:cubicBezTo>
                <a:cubicBezTo>
                  <a:pt x="64" y="285"/>
                  <a:pt x="32" y="159"/>
                  <a:pt x="32" y="0"/>
                </a:cubicBezTo>
                <a:close/>
              </a:path>
            </a:pathLst>
          </a:custGeom>
          <a:solidFill>
            <a:srgbClr val="63A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159;p43"/>
          <p:cNvSpPr/>
          <p:nvPr/>
        </p:nvSpPr>
        <p:spPr>
          <a:xfrm>
            <a:off x="853341" y="3231447"/>
            <a:ext cx="16323" cy="79399"/>
          </a:xfrm>
          <a:custGeom>
            <a:avLst/>
            <a:gdLst/>
            <a:ahLst/>
            <a:cxnLst/>
            <a:rect l="l" t="t" r="r" b="b"/>
            <a:pathLst>
              <a:path w="508" h="2471" extrusionOk="0">
                <a:moveTo>
                  <a:pt x="1" y="1"/>
                </a:moveTo>
                <a:lnTo>
                  <a:pt x="1" y="1"/>
                </a:lnTo>
                <a:cubicBezTo>
                  <a:pt x="32" y="824"/>
                  <a:pt x="96" y="1647"/>
                  <a:pt x="159" y="2471"/>
                </a:cubicBezTo>
                <a:lnTo>
                  <a:pt x="507" y="2439"/>
                </a:lnTo>
                <a:cubicBezTo>
                  <a:pt x="444" y="1806"/>
                  <a:pt x="412" y="1141"/>
                  <a:pt x="381" y="476"/>
                </a:cubicBezTo>
                <a:cubicBezTo>
                  <a:pt x="254" y="317"/>
                  <a:pt x="127" y="159"/>
                  <a:pt x="1" y="1"/>
                </a:cubicBezTo>
                <a:close/>
              </a:path>
            </a:pathLst>
          </a:custGeom>
          <a:solidFill>
            <a:srgbClr val="63A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160;p43"/>
          <p:cNvSpPr/>
          <p:nvPr/>
        </p:nvSpPr>
        <p:spPr>
          <a:xfrm>
            <a:off x="1218656" y="2526267"/>
            <a:ext cx="4113" cy="9190"/>
          </a:xfrm>
          <a:custGeom>
            <a:avLst/>
            <a:gdLst/>
            <a:ahLst/>
            <a:cxnLst/>
            <a:rect l="l" t="t" r="r" b="b"/>
            <a:pathLst>
              <a:path w="128" h="286" extrusionOk="0">
                <a:moveTo>
                  <a:pt x="96" y="0"/>
                </a:moveTo>
                <a:cubicBezTo>
                  <a:pt x="64" y="95"/>
                  <a:pt x="33" y="190"/>
                  <a:pt x="1" y="285"/>
                </a:cubicBezTo>
                <a:cubicBezTo>
                  <a:pt x="64" y="285"/>
                  <a:pt x="96" y="285"/>
                  <a:pt x="128" y="253"/>
                </a:cubicBezTo>
                <a:lnTo>
                  <a:pt x="96" y="0"/>
                </a:lnTo>
                <a:close/>
              </a:path>
            </a:pathLst>
          </a:custGeom>
          <a:solidFill>
            <a:srgbClr val="63A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161;p43"/>
          <p:cNvSpPr/>
          <p:nvPr/>
        </p:nvSpPr>
        <p:spPr>
          <a:xfrm>
            <a:off x="865552" y="3243657"/>
            <a:ext cx="4113" cy="8194"/>
          </a:xfrm>
          <a:custGeom>
            <a:avLst/>
            <a:gdLst/>
            <a:ahLst/>
            <a:cxnLst/>
            <a:rect l="l" t="t" r="r" b="b"/>
            <a:pathLst>
              <a:path w="128" h="255" extrusionOk="0">
                <a:moveTo>
                  <a:pt x="1" y="1"/>
                </a:moveTo>
                <a:cubicBezTo>
                  <a:pt x="1" y="32"/>
                  <a:pt x="1" y="64"/>
                  <a:pt x="1" y="96"/>
                </a:cubicBezTo>
                <a:cubicBezTo>
                  <a:pt x="32" y="127"/>
                  <a:pt x="64" y="191"/>
                  <a:pt x="127" y="254"/>
                </a:cubicBezTo>
                <a:cubicBezTo>
                  <a:pt x="64" y="159"/>
                  <a:pt x="32" y="64"/>
                  <a:pt x="1" y="1"/>
                </a:cubicBez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162;p43"/>
          <p:cNvSpPr/>
          <p:nvPr/>
        </p:nvSpPr>
        <p:spPr>
          <a:xfrm>
            <a:off x="973420" y="2034768"/>
            <a:ext cx="271745" cy="379581"/>
          </a:xfrm>
          <a:custGeom>
            <a:avLst/>
            <a:gdLst/>
            <a:ahLst/>
            <a:cxnLst/>
            <a:rect l="l" t="t" r="r" b="b"/>
            <a:pathLst>
              <a:path w="8457" h="11813" extrusionOk="0">
                <a:moveTo>
                  <a:pt x="4339" y="0"/>
                </a:moveTo>
                <a:cubicBezTo>
                  <a:pt x="3706" y="1267"/>
                  <a:pt x="3104" y="2597"/>
                  <a:pt x="2566" y="3990"/>
                </a:cubicBezTo>
                <a:cubicBezTo>
                  <a:pt x="1616" y="6429"/>
                  <a:pt x="761" y="8994"/>
                  <a:pt x="1" y="11813"/>
                </a:cubicBezTo>
                <a:cubicBezTo>
                  <a:pt x="159" y="11686"/>
                  <a:pt x="317" y="11591"/>
                  <a:pt x="507" y="11464"/>
                </a:cubicBezTo>
                <a:cubicBezTo>
                  <a:pt x="666" y="11369"/>
                  <a:pt x="824" y="11274"/>
                  <a:pt x="1014" y="11148"/>
                </a:cubicBezTo>
                <a:cubicBezTo>
                  <a:pt x="3294" y="9564"/>
                  <a:pt x="5764" y="8266"/>
                  <a:pt x="8330" y="7252"/>
                </a:cubicBezTo>
                <a:cubicBezTo>
                  <a:pt x="8425" y="6809"/>
                  <a:pt x="8456" y="6366"/>
                  <a:pt x="8298" y="5890"/>
                </a:cubicBezTo>
                <a:cubicBezTo>
                  <a:pt x="7886" y="4624"/>
                  <a:pt x="6904" y="4750"/>
                  <a:pt x="6144" y="3990"/>
                </a:cubicBezTo>
                <a:cubicBezTo>
                  <a:pt x="5258" y="3104"/>
                  <a:pt x="6018" y="1330"/>
                  <a:pt x="5004" y="443"/>
                </a:cubicBezTo>
                <a:cubicBezTo>
                  <a:pt x="4783" y="253"/>
                  <a:pt x="4529" y="127"/>
                  <a:pt x="4339"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163;p43"/>
          <p:cNvSpPr/>
          <p:nvPr/>
        </p:nvSpPr>
        <p:spPr>
          <a:xfrm>
            <a:off x="736315" y="2027860"/>
            <a:ext cx="365347" cy="599175"/>
          </a:xfrm>
          <a:custGeom>
            <a:avLst/>
            <a:gdLst/>
            <a:ahLst/>
            <a:cxnLst/>
            <a:rect l="l" t="t" r="r" b="b"/>
            <a:pathLst>
              <a:path w="11370" h="18647" extrusionOk="0">
                <a:moveTo>
                  <a:pt x="10786" y="1"/>
                </a:moveTo>
                <a:cubicBezTo>
                  <a:pt x="9666" y="1"/>
                  <a:pt x="8685" y="956"/>
                  <a:pt x="7981" y="1957"/>
                </a:cubicBezTo>
                <a:cubicBezTo>
                  <a:pt x="7443" y="2717"/>
                  <a:pt x="6715" y="2812"/>
                  <a:pt x="5923" y="2844"/>
                </a:cubicBezTo>
                <a:cubicBezTo>
                  <a:pt x="5670" y="2844"/>
                  <a:pt x="5415" y="2833"/>
                  <a:pt x="5164" y="2833"/>
                </a:cubicBezTo>
                <a:cubicBezTo>
                  <a:pt x="4250" y="2833"/>
                  <a:pt x="3393" y="2970"/>
                  <a:pt x="2946" y="4237"/>
                </a:cubicBezTo>
                <a:cubicBezTo>
                  <a:pt x="2281" y="6042"/>
                  <a:pt x="3073" y="7879"/>
                  <a:pt x="1616" y="9431"/>
                </a:cubicBezTo>
                <a:cubicBezTo>
                  <a:pt x="1014" y="10032"/>
                  <a:pt x="254" y="10539"/>
                  <a:pt x="1" y="11363"/>
                </a:cubicBezTo>
                <a:cubicBezTo>
                  <a:pt x="2218" y="13421"/>
                  <a:pt x="4118" y="15923"/>
                  <a:pt x="5448" y="18646"/>
                </a:cubicBezTo>
                <a:cubicBezTo>
                  <a:pt x="5891" y="16525"/>
                  <a:pt x="6335" y="14561"/>
                  <a:pt x="6841" y="12661"/>
                </a:cubicBezTo>
                <a:lnTo>
                  <a:pt x="6746" y="12566"/>
                </a:lnTo>
                <a:lnTo>
                  <a:pt x="6841" y="12471"/>
                </a:lnTo>
                <a:cubicBezTo>
                  <a:pt x="6620" y="9209"/>
                  <a:pt x="5828" y="6042"/>
                  <a:pt x="4466" y="3065"/>
                </a:cubicBezTo>
                <a:lnTo>
                  <a:pt x="4783" y="2907"/>
                </a:lnTo>
                <a:cubicBezTo>
                  <a:pt x="6049" y="5694"/>
                  <a:pt x="6841" y="8607"/>
                  <a:pt x="7126" y="11648"/>
                </a:cubicBezTo>
                <a:cubicBezTo>
                  <a:pt x="7886" y="8924"/>
                  <a:pt x="8710" y="6454"/>
                  <a:pt x="9628" y="4079"/>
                </a:cubicBezTo>
                <a:cubicBezTo>
                  <a:pt x="10166" y="2685"/>
                  <a:pt x="10768" y="1355"/>
                  <a:pt x="11370" y="88"/>
                </a:cubicBezTo>
                <a:cubicBezTo>
                  <a:pt x="11172" y="28"/>
                  <a:pt x="10977" y="1"/>
                  <a:pt x="1078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164;p43"/>
          <p:cNvSpPr/>
          <p:nvPr/>
        </p:nvSpPr>
        <p:spPr>
          <a:xfrm>
            <a:off x="860475" y="2765397"/>
            <a:ext cx="292084" cy="464058"/>
          </a:xfrm>
          <a:custGeom>
            <a:avLst/>
            <a:gdLst/>
            <a:ahLst/>
            <a:cxnLst/>
            <a:rect l="l" t="t" r="r" b="b"/>
            <a:pathLst>
              <a:path w="9090" h="14442" extrusionOk="0">
                <a:moveTo>
                  <a:pt x="9089" y="0"/>
                </a:moveTo>
                <a:cubicBezTo>
                  <a:pt x="5922" y="855"/>
                  <a:pt x="2977" y="2407"/>
                  <a:pt x="507" y="4529"/>
                </a:cubicBezTo>
                <a:cubicBezTo>
                  <a:pt x="127" y="7949"/>
                  <a:pt x="0" y="11274"/>
                  <a:pt x="127" y="14441"/>
                </a:cubicBezTo>
                <a:cubicBezTo>
                  <a:pt x="285" y="13618"/>
                  <a:pt x="1394" y="12605"/>
                  <a:pt x="1742" y="12066"/>
                </a:cubicBezTo>
                <a:cubicBezTo>
                  <a:pt x="2756" y="10546"/>
                  <a:pt x="3927" y="9374"/>
                  <a:pt x="5257" y="8171"/>
                </a:cubicBezTo>
                <a:cubicBezTo>
                  <a:pt x="5859" y="7633"/>
                  <a:pt x="6366" y="6872"/>
                  <a:pt x="6207" y="6081"/>
                </a:cubicBezTo>
                <a:cubicBezTo>
                  <a:pt x="6112" y="5574"/>
                  <a:pt x="5764" y="5162"/>
                  <a:pt x="5732" y="4656"/>
                </a:cubicBezTo>
                <a:cubicBezTo>
                  <a:pt x="5606" y="3231"/>
                  <a:pt x="7253" y="2534"/>
                  <a:pt x="8139" y="1774"/>
                </a:cubicBezTo>
                <a:cubicBezTo>
                  <a:pt x="8773" y="1235"/>
                  <a:pt x="9026" y="634"/>
                  <a:pt x="9089"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165;p43"/>
          <p:cNvSpPr/>
          <p:nvPr/>
        </p:nvSpPr>
        <p:spPr>
          <a:xfrm>
            <a:off x="877762" y="2535425"/>
            <a:ext cx="340926" cy="360237"/>
          </a:xfrm>
          <a:custGeom>
            <a:avLst/>
            <a:gdLst/>
            <a:ahLst/>
            <a:cxnLst/>
            <a:rect l="l" t="t" r="r" b="b"/>
            <a:pathLst>
              <a:path w="10610" h="11211" extrusionOk="0">
                <a:moveTo>
                  <a:pt x="10610" y="0"/>
                </a:moveTo>
                <a:lnTo>
                  <a:pt x="10610" y="0"/>
                </a:lnTo>
                <a:cubicBezTo>
                  <a:pt x="7316" y="570"/>
                  <a:pt x="4054" y="1805"/>
                  <a:pt x="1236" y="3610"/>
                </a:cubicBezTo>
                <a:cubicBezTo>
                  <a:pt x="1109" y="4275"/>
                  <a:pt x="982" y="4909"/>
                  <a:pt x="856" y="5606"/>
                </a:cubicBezTo>
                <a:cubicBezTo>
                  <a:pt x="507" y="7506"/>
                  <a:pt x="222" y="9374"/>
                  <a:pt x="1" y="11211"/>
                </a:cubicBezTo>
                <a:cubicBezTo>
                  <a:pt x="2503" y="9121"/>
                  <a:pt x="5416" y="7601"/>
                  <a:pt x="8583" y="6777"/>
                </a:cubicBezTo>
                <a:cubicBezTo>
                  <a:pt x="8551" y="6239"/>
                  <a:pt x="8425" y="5637"/>
                  <a:pt x="8298" y="5004"/>
                </a:cubicBezTo>
                <a:cubicBezTo>
                  <a:pt x="7918" y="3230"/>
                  <a:pt x="9565" y="2122"/>
                  <a:pt x="10293" y="760"/>
                </a:cubicBezTo>
                <a:cubicBezTo>
                  <a:pt x="10451" y="507"/>
                  <a:pt x="10546" y="253"/>
                  <a:pt x="1061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166;p43"/>
          <p:cNvSpPr/>
          <p:nvPr/>
        </p:nvSpPr>
        <p:spPr>
          <a:xfrm>
            <a:off x="920498" y="2282028"/>
            <a:ext cx="316505" cy="355193"/>
          </a:xfrm>
          <a:custGeom>
            <a:avLst/>
            <a:gdLst/>
            <a:ahLst/>
            <a:cxnLst/>
            <a:rect l="l" t="t" r="r" b="b"/>
            <a:pathLst>
              <a:path w="9850" h="11054" extrusionOk="0">
                <a:moveTo>
                  <a:pt x="9850" y="1"/>
                </a:moveTo>
                <a:lnTo>
                  <a:pt x="9850" y="1"/>
                </a:lnTo>
                <a:cubicBezTo>
                  <a:pt x="7380" y="982"/>
                  <a:pt x="5036" y="2249"/>
                  <a:pt x="2851" y="3738"/>
                </a:cubicBezTo>
                <a:cubicBezTo>
                  <a:pt x="2661" y="3864"/>
                  <a:pt x="2471" y="3991"/>
                  <a:pt x="2344" y="4086"/>
                </a:cubicBezTo>
                <a:cubicBezTo>
                  <a:pt x="2028" y="4276"/>
                  <a:pt x="1774" y="4434"/>
                  <a:pt x="1489" y="4688"/>
                </a:cubicBezTo>
                <a:cubicBezTo>
                  <a:pt x="951" y="6683"/>
                  <a:pt x="476" y="8773"/>
                  <a:pt x="1" y="11053"/>
                </a:cubicBezTo>
                <a:cubicBezTo>
                  <a:pt x="2851" y="9280"/>
                  <a:pt x="6050" y="8076"/>
                  <a:pt x="9343" y="7506"/>
                </a:cubicBezTo>
                <a:lnTo>
                  <a:pt x="9375" y="7601"/>
                </a:lnTo>
                <a:cubicBezTo>
                  <a:pt x="9470" y="7126"/>
                  <a:pt x="9438" y="6651"/>
                  <a:pt x="9216" y="6208"/>
                </a:cubicBezTo>
                <a:cubicBezTo>
                  <a:pt x="8710" y="5131"/>
                  <a:pt x="7570" y="4624"/>
                  <a:pt x="8076" y="3294"/>
                </a:cubicBezTo>
                <a:cubicBezTo>
                  <a:pt x="8488" y="2217"/>
                  <a:pt x="9407" y="1141"/>
                  <a:pt x="9850"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167;p43"/>
          <p:cNvSpPr/>
          <p:nvPr/>
        </p:nvSpPr>
        <p:spPr>
          <a:xfrm>
            <a:off x="674235" y="2406188"/>
            <a:ext cx="234085" cy="825291"/>
          </a:xfrm>
          <a:custGeom>
            <a:avLst/>
            <a:gdLst/>
            <a:ahLst/>
            <a:cxnLst/>
            <a:rect l="l" t="t" r="r" b="b"/>
            <a:pathLst>
              <a:path w="7285" h="25684" extrusionOk="0">
                <a:moveTo>
                  <a:pt x="1838" y="0"/>
                </a:moveTo>
                <a:cubicBezTo>
                  <a:pt x="1774" y="380"/>
                  <a:pt x="1774" y="792"/>
                  <a:pt x="1838" y="1204"/>
                </a:cubicBezTo>
                <a:cubicBezTo>
                  <a:pt x="1901" y="1900"/>
                  <a:pt x="2028" y="2629"/>
                  <a:pt x="2249" y="3294"/>
                </a:cubicBezTo>
                <a:cubicBezTo>
                  <a:pt x="2471" y="4022"/>
                  <a:pt x="2978" y="4782"/>
                  <a:pt x="2883" y="5574"/>
                </a:cubicBezTo>
                <a:cubicBezTo>
                  <a:pt x="2819" y="6302"/>
                  <a:pt x="2249" y="6841"/>
                  <a:pt x="1711" y="7379"/>
                </a:cubicBezTo>
                <a:cubicBezTo>
                  <a:pt x="634" y="8456"/>
                  <a:pt x="191" y="10134"/>
                  <a:pt x="793" y="11591"/>
                </a:cubicBezTo>
                <a:cubicBezTo>
                  <a:pt x="1204" y="12509"/>
                  <a:pt x="2249" y="13491"/>
                  <a:pt x="1964" y="14600"/>
                </a:cubicBezTo>
                <a:cubicBezTo>
                  <a:pt x="1838" y="15201"/>
                  <a:pt x="1268" y="15581"/>
                  <a:pt x="983" y="16120"/>
                </a:cubicBezTo>
                <a:cubicBezTo>
                  <a:pt x="1" y="17861"/>
                  <a:pt x="1426" y="19952"/>
                  <a:pt x="2344" y="21345"/>
                </a:cubicBezTo>
                <a:cubicBezTo>
                  <a:pt x="3358" y="22865"/>
                  <a:pt x="4466" y="24259"/>
                  <a:pt x="5575" y="25684"/>
                </a:cubicBezTo>
                <a:cubicBezTo>
                  <a:pt x="5448" y="22517"/>
                  <a:pt x="5575" y="19223"/>
                  <a:pt x="5923" y="15835"/>
                </a:cubicBezTo>
                <a:lnTo>
                  <a:pt x="5828" y="15835"/>
                </a:lnTo>
                <a:cubicBezTo>
                  <a:pt x="5638" y="14948"/>
                  <a:pt x="5321" y="14061"/>
                  <a:pt x="4846" y="13269"/>
                </a:cubicBezTo>
                <a:cubicBezTo>
                  <a:pt x="4308" y="12319"/>
                  <a:pt x="3611" y="11496"/>
                  <a:pt x="2914" y="10704"/>
                </a:cubicBezTo>
                <a:cubicBezTo>
                  <a:pt x="2408" y="10103"/>
                  <a:pt x="1869" y="9533"/>
                  <a:pt x="1331" y="8962"/>
                </a:cubicBezTo>
                <a:lnTo>
                  <a:pt x="1584" y="8741"/>
                </a:lnTo>
                <a:cubicBezTo>
                  <a:pt x="2123" y="9311"/>
                  <a:pt x="2661" y="9881"/>
                  <a:pt x="3168" y="10483"/>
                </a:cubicBezTo>
                <a:cubicBezTo>
                  <a:pt x="3865" y="11274"/>
                  <a:pt x="4593" y="12129"/>
                  <a:pt x="5163" y="13111"/>
                </a:cubicBezTo>
                <a:cubicBezTo>
                  <a:pt x="5511" y="13713"/>
                  <a:pt x="5796" y="14378"/>
                  <a:pt x="6018" y="15075"/>
                </a:cubicBezTo>
                <a:cubicBezTo>
                  <a:pt x="6208" y="13269"/>
                  <a:pt x="6493" y="11433"/>
                  <a:pt x="6841" y="9533"/>
                </a:cubicBezTo>
                <a:cubicBezTo>
                  <a:pt x="6968" y="8836"/>
                  <a:pt x="7126" y="8107"/>
                  <a:pt x="7253" y="7442"/>
                </a:cubicBezTo>
                <a:lnTo>
                  <a:pt x="7253" y="7411"/>
                </a:lnTo>
                <a:cubicBezTo>
                  <a:pt x="7253" y="7411"/>
                  <a:pt x="7253" y="7379"/>
                  <a:pt x="7285" y="7347"/>
                </a:cubicBezTo>
                <a:lnTo>
                  <a:pt x="7285" y="7347"/>
                </a:lnTo>
                <a:lnTo>
                  <a:pt x="7221" y="7379"/>
                </a:lnTo>
                <a:cubicBezTo>
                  <a:pt x="5923" y="4592"/>
                  <a:pt x="4055" y="2059"/>
                  <a:pt x="183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168;p43"/>
          <p:cNvSpPr/>
          <p:nvPr/>
        </p:nvSpPr>
        <p:spPr>
          <a:xfrm>
            <a:off x="849260" y="2903792"/>
            <a:ext cx="27538" cy="342950"/>
          </a:xfrm>
          <a:custGeom>
            <a:avLst/>
            <a:gdLst/>
            <a:ahLst/>
            <a:cxnLst/>
            <a:rect l="l" t="t" r="r" b="b"/>
            <a:pathLst>
              <a:path w="857" h="10673" extrusionOk="0">
                <a:moveTo>
                  <a:pt x="666" y="0"/>
                </a:moveTo>
                <a:cubicBezTo>
                  <a:pt x="698" y="95"/>
                  <a:pt x="729" y="190"/>
                  <a:pt x="729" y="285"/>
                </a:cubicBezTo>
                <a:lnTo>
                  <a:pt x="476" y="349"/>
                </a:lnTo>
                <a:cubicBezTo>
                  <a:pt x="128" y="3737"/>
                  <a:pt x="1" y="7031"/>
                  <a:pt x="128" y="10198"/>
                </a:cubicBezTo>
                <a:cubicBezTo>
                  <a:pt x="254" y="10356"/>
                  <a:pt x="381" y="10514"/>
                  <a:pt x="508" y="10673"/>
                </a:cubicBezTo>
                <a:cubicBezTo>
                  <a:pt x="508" y="10641"/>
                  <a:pt x="508" y="10609"/>
                  <a:pt x="508" y="10578"/>
                </a:cubicBezTo>
                <a:cubicBezTo>
                  <a:pt x="444" y="10419"/>
                  <a:pt x="444" y="10293"/>
                  <a:pt x="476" y="10134"/>
                </a:cubicBezTo>
                <a:cubicBezTo>
                  <a:pt x="349" y="6967"/>
                  <a:pt x="476" y="3642"/>
                  <a:pt x="856" y="222"/>
                </a:cubicBezTo>
                <a:lnTo>
                  <a:pt x="666" y="0"/>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169;p43"/>
          <p:cNvSpPr/>
          <p:nvPr/>
        </p:nvSpPr>
        <p:spPr>
          <a:xfrm>
            <a:off x="953080" y="2428552"/>
            <a:ext cx="4081" cy="6137"/>
          </a:xfrm>
          <a:custGeom>
            <a:avLst/>
            <a:gdLst/>
            <a:ahLst/>
            <a:cxnLst/>
            <a:rect l="l" t="t" r="r" b="b"/>
            <a:pathLst>
              <a:path w="127" h="191" extrusionOk="0">
                <a:moveTo>
                  <a:pt x="95" y="1"/>
                </a:moveTo>
                <a:lnTo>
                  <a:pt x="0" y="96"/>
                </a:lnTo>
                <a:lnTo>
                  <a:pt x="95" y="191"/>
                </a:lnTo>
                <a:cubicBezTo>
                  <a:pt x="95" y="159"/>
                  <a:pt x="127" y="96"/>
                  <a:pt x="127" y="33"/>
                </a:cubicBezTo>
                <a:lnTo>
                  <a:pt x="95" y="33"/>
                </a:lnTo>
                <a:cubicBezTo>
                  <a:pt x="95" y="33"/>
                  <a:pt x="95" y="1"/>
                  <a:pt x="9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170;p43"/>
          <p:cNvSpPr/>
          <p:nvPr/>
        </p:nvSpPr>
        <p:spPr>
          <a:xfrm>
            <a:off x="907292" y="2644290"/>
            <a:ext cx="32" cy="1060"/>
          </a:xfrm>
          <a:custGeom>
            <a:avLst/>
            <a:gdLst/>
            <a:ahLst/>
            <a:cxnLst/>
            <a:rect l="l" t="t" r="r" b="b"/>
            <a:pathLst>
              <a:path w="1" h="33" extrusionOk="0">
                <a:moveTo>
                  <a:pt x="0" y="32"/>
                </a:moveTo>
                <a:lnTo>
                  <a:pt x="0" y="32"/>
                </a:lnTo>
                <a:lnTo>
                  <a:pt x="0" y="1"/>
                </a:ln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171;p43"/>
          <p:cNvSpPr/>
          <p:nvPr/>
        </p:nvSpPr>
        <p:spPr>
          <a:xfrm>
            <a:off x="869632" y="2895630"/>
            <a:ext cx="8162" cy="15295"/>
          </a:xfrm>
          <a:custGeom>
            <a:avLst/>
            <a:gdLst/>
            <a:ahLst/>
            <a:cxnLst/>
            <a:rect l="l" t="t" r="r" b="b"/>
            <a:pathLst>
              <a:path w="254" h="476" extrusionOk="0">
                <a:moveTo>
                  <a:pt x="254" y="1"/>
                </a:moveTo>
                <a:lnTo>
                  <a:pt x="254" y="1"/>
                </a:lnTo>
                <a:cubicBezTo>
                  <a:pt x="190" y="64"/>
                  <a:pt x="95" y="128"/>
                  <a:pt x="0" y="191"/>
                </a:cubicBezTo>
                <a:cubicBezTo>
                  <a:pt x="0" y="223"/>
                  <a:pt x="32" y="223"/>
                  <a:pt x="32" y="254"/>
                </a:cubicBezTo>
                <a:lnTo>
                  <a:pt x="222" y="476"/>
                </a:lnTo>
                <a:cubicBezTo>
                  <a:pt x="222" y="318"/>
                  <a:pt x="222" y="159"/>
                  <a:pt x="254" y="1"/>
                </a:cubicBez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172;p43"/>
          <p:cNvSpPr/>
          <p:nvPr/>
        </p:nvSpPr>
        <p:spPr>
          <a:xfrm>
            <a:off x="956133" y="2426528"/>
            <a:ext cx="2056" cy="3085"/>
          </a:xfrm>
          <a:custGeom>
            <a:avLst/>
            <a:gdLst/>
            <a:ahLst/>
            <a:cxnLst/>
            <a:rect l="l" t="t" r="r" b="b"/>
            <a:pathLst>
              <a:path w="64" h="96" extrusionOk="0">
                <a:moveTo>
                  <a:pt x="64" y="1"/>
                </a:moveTo>
                <a:cubicBezTo>
                  <a:pt x="32" y="32"/>
                  <a:pt x="32" y="64"/>
                  <a:pt x="0" y="64"/>
                </a:cubicBezTo>
                <a:cubicBezTo>
                  <a:pt x="0" y="64"/>
                  <a:pt x="0" y="96"/>
                  <a:pt x="0" y="96"/>
                </a:cubicBezTo>
                <a:lnTo>
                  <a:pt x="32" y="96"/>
                </a:lnTo>
                <a:lnTo>
                  <a:pt x="64" y="1"/>
                </a:ln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173;p43"/>
          <p:cNvSpPr/>
          <p:nvPr/>
        </p:nvSpPr>
        <p:spPr>
          <a:xfrm>
            <a:off x="733262" y="2030688"/>
            <a:ext cx="507822" cy="871080"/>
          </a:xfrm>
          <a:custGeom>
            <a:avLst/>
            <a:gdLst/>
            <a:ahLst/>
            <a:cxnLst/>
            <a:rect l="l" t="t" r="r" b="b"/>
            <a:pathLst>
              <a:path w="15804" h="27109" extrusionOk="0">
                <a:moveTo>
                  <a:pt x="11465" y="0"/>
                </a:moveTo>
                <a:cubicBezTo>
                  <a:pt x="10863" y="1267"/>
                  <a:pt x="10261" y="2597"/>
                  <a:pt x="9723" y="3991"/>
                </a:cubicBezTo>
                <a:cubicBezTo>
                  <a:pt x="8805" y="6366"/>
                  <a:pt x="7981" y="8836"/>
                  <a:pt x="7221" y="11560"/>
                </a:cubicBezTo>
                <a:cubicBezTo>
                  <a:pt x="6936" y="8519"/>
                  <a:pt x="6144" y="5606"/>
                  <a:pt x="4878" y="2819"/>
                </a:cubicBezTo>
                <a:lnTo>
                  <a:pt x="4561" y="2977"/>
                </a:lnTo>
                <a:cubicBezTo>
                  <a:pt x="5923" y="5954"/>
                  <a:pt x="6715" y="9121"/>
                  <a:pt x="6936" y="12383"/>
                </a:cubicBezTo>
                <a:cubicBezTo>
                  <a:pt x="6968" y="12383"/>
                  <a:pt x="7000" y="12351"/>
                  <a:pt x="7000" y="12320"/>
                </a:cubicBezTo>
                <a:lnTo>
                  <a:pt x="7000" y="12415"/>
                </a:lnTo>
                <a:cubicBezTo>
                  <a:pt x="6968" y="12478"/>
                  <a:pt x="6968" y="12541"/>
                  <a:pt x="6936" y="12605"/>
                </a:cubicBezTo>
                <a:cubicBezTo>
                  <a:pt x="6461" y="14473"/>
                  <a:pt x="5986" y="16437"/>
                  <a:pt x="5543" y="18558"/>
                </a:cubicBezTo>
                <a:cubicBezTo>
                  <a:pt x="4213" y="15835"/>
                  <a:pt x="2344" y="13333"/>
                  <a:pt x="96" y="11306"/>
                </a:cubicBezTo>
                <a:cubicBezTo>
                  <a:pt x="64" y="11338"/>
                  <a:pt x="64" y="11370"/>
                  <a:pt x="32" y="11433"/>
                </a:cubicBezTo>
                <a:cubicBezTo>
                  <a:pt x="32" y="11496"/>
                  <a:pt x="1" y="11591"/>
                  <a:pt x="1" y="11686"/>
                </a:cubicBezTo>
                <a:cubicBezTo>
                  <a:pt x="2249" y="13776"/>
                  <a:pt x="4118" y="16310"/>
                  <a:pt x="5384" y="19065"/>
                </a:cubicBezTo>
                <a:lnTo>
                  <a:pt x="5448" y="19033"/>
                </a:lnTo>
                <a:lnTo>
                  <a:pt x="5448" y="19033"/>
                </a:lnTo>
                <a:cubicBezTo>
                  <a:pt x="5448" y="19065"/>
                  <a:pt x="5448" y="19097"/>
                  <a:pt x="5416" y="19128"/>
                </a:cubicBezTo>
                <a:cubicBezTo>
                  <a:pt x="5289" y="19825"/>
                  <a:pt x="5163" y="20522"/>
                  <a:pt x="5004" y="21250"/>
                </a:cubicBezTo>
                <a:cubicBezTo>
                  <a:pt x="4656" y="23119"/>
                  <a:pt x="4403" y="24955"/>
                  <a:pt x="4181" y="26761"/>
                </a:cubicBezTo>
                <a:cubicBezTo>
                  <a:pt x="4213" y="26887"/>
                  <a:pt x="4244" y="27014"/>
                  <a:pt x="4276" y="27109"/>
                </a:cubicBezTo>
                <a:cubicBezTo>
                  <a:pt x="4339" y="27046"/>
                  <a:pt x="4434" y="26982"/>
                  <a:pt x="4529" y="26919"/>
                </a:cubicBezTo>
                <a:cubicBezTo>
                  <a:pt x="4719" y="25082"/>
                  <a:pt x="5004" y="23214"/>
                  <a:pt x="5353" y="21314"/>
                </a:cubicBezTo>
                <a:cubicBezTo>
                  <a:pt x="5479" y="20648"/>
                  <a:pt x="5606" y="19983"/>
                  <a:pt x="5733" y="19350"/>
                </a:cubicBezTo>
                <a:cubicBezTo>
                  <a:pt x="8583" y="17513"/>
                  <a:pt x="11813" y="16278"/>
                  <a:pt x="15139" y="15708"/>
                </a:cubicBezTo>
                <a:cubicBezTo>
                  <a:pt x="15170" y="15613"/>
                  <a:pt x="15170" y="15518"/>
                  <a:pt x="15202" y="15423"/>
                </a:cubicBezTo>
                <a:lnTo>
                  <a:pt x="15202" y="15360"/>
                </a:lnTo>
                <a:cubicBezTo>
                  <a:pt x="11908" y="15898"/>
                  <a:pt x="8678" y="17102"/>
                  <a:pt x="5828" y="18875"/>
                </a:cubicBezTo>
                <a:cubicBezTo>
                  <a:pt x="6303" y="16627"/>
                  <a:pt x="6810" y="14505"/>
                  <a:pt x="7316" y="12510"/>
                </a:cubicBezTo>
                <a:cubicBezTo>
                  <a:pt x="7601" y="12256"/>
                  <a:pt x="7855" y="12098"/>
                  <a:pt x="8171" y="11908"/>
                </a:cubicBezTo>
                <a:cubicBezTo>
                  <a:pt x="8330" y="11813"/>
                  <a:pt x="8488" y="11686"/>
                  <a:pt x="8678" y="11560"/>
                </a:cubicBezTo>
                <a:cubicBezTo>
                  <a:pt x="10863" y="10071"/>
                  <a:pt x="13207" y="8804"/>
                  <a:pt x="15677" y="7823"/>
                </a:cubicBezTo>
                <a:cubicBezTo>
                  <a:pt x="15740" y="7664"/>
                  <a:pt x="15772" y="7538"/>
                  <a:pt x="15804" y="7379"/>
                </a:cubicBezTo>
                <a:lnTo>
                  <a:pt x="15804" y="7379"/>
                </a:lnTo>
                <a:cubicBezTo>
                  <a:pt x="13238" y="8393"/>
                  <a:pt x="10768" y="9691"/>
                  <a:pt x="8488" y="11275"/>
                </a:cubicBezTo>
                <a:cubicBezTo>
                  <a:pt x="8298" y="11401"/>
                  <a:pt x="8140" y="11496"/>
                  <a:pt x="7981" y="11591"/>
                </a:cubicBezTo>
                <a:cubicBezTo>
                  <a:pt x="7791" y="11718"/>
                  <a:pt x="7633" y="11813"/>
                  <a:pt x="7475" y="11940"/>
                </a:cubicBezTo>
                <a:cubicBezTo>
                  <a:pt x="8235" y="9121"/>
                  <a:pt x="9090" y="6556"/>
                  <a:pt x="10040" y="4117"/>
                </a:cubicBezTo>
                <a:cubicBezTo>
                  <a:pt x="10578" y="2724"/>
                  <a:pt x="11180" y="1394"/>
                  <a:pt x="11813" y="127"/>
                </a:cubicBezTo>
                <a:cubicBezTo>
                  <a:pt x="11687" y="95"/>
                  <a:pt x="11592" y="32"/>
                  <a:pt x="11465"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174;p43"/>
          <p:cNvSpPr/>
          <p:nvPr/>
        </p:nvSpPr>
        <p:spPr>
          <a:xfrm>
            <a:off x="876766" y="2753187"/>
            <a:ext cx="276789" cy="157738"/>
          </a:xfrm>
          <a:custGeom>
            <a:avLst/>
            <a:gdLst/>
            <a:ahLst/>
            <a:cxnLst/>
            <a:rect l="l" t="t" r="r" b="b"/>
            <a:pathLst>
              <a:path w="8614" h="4909" extrusionOk="0">
                <a:moveTo>
                  <a:pt x="8614" y="0"/>
                </a:moveTo>
                <a:lnTo>
                  <a:pt x="8614" y="0"/>
                </a:lnTo>
                <a:cubicBezTo>
                  <a:pt x="5479" y="824"/>
                  <a:pt x="2534" y="2344"/>
                  <a:pt x="32" y="4434"/>
                </a:cubicBezTo>
                <a:cubicBezTo>
                  <a:pt x="32" y="4592"/>
                  <a:pt x="0" y="4751"/>
                  <a:pt x="0" y="4909"/>
                </a:cubicBezTo>
                <a:cubicBezTo>
                  <a:pt x="2470" y="2755"/>
                  <a:pt x="5415" y="1204"/>
                  <a:pt x="8582" y="380"/>
                </a:cubicBezTo>
                <a:cubicBezTo>
                  <a:pt x="8582" y="254"/>
                  <a:pt x="8614" y="127"/>
                  <a:pt x="8614"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175;p43"/>
          <p:cNvSpPr/>
          <p:nvPr/>
        </p:nvSpPr>
        <p:spPr>
          <a:xfrm>
            <a:off x="716971" y="2687026"/>
            <a:ext cx="150637" cy="227980"/>
          </a:xfrm>
          <a:custGeom>
            <a:avLst/>
            <a:gdLst/>
            <a:ahLst/>
            <a:cxnLst/>
            <a:rect l="l" t="t" r="r" b="b"/>
            <a:pathLst>
              <a:path w="4688" h="7095" extrusionOk="0">
                <a:moveTo>
                  <a:pt x="286" y="1"/>
                </a:moveTo>
                <a:lnTo>
                  <a:pt x="1" y="222"/>
                </a:lnTo>
                <a:cubicBezTo>
                  <a:pt x="539" y="793"/>
                  <a:pt x="1078" y="1363"/>
                  <a:pt x="1584" y="1964"/>
                </a:cubicBezTo>
                <a:cubicBezTo>
                  <a:pt x="2281" y="2756"/>
                  <a:pt x="2978" y="3579"/>
                  <a:pt x="3548" y="4529"/>
                </a:cubicBezTo>
                <a:cubicBezTo>
                  <a:pt x="3991" y="5321"/>
                  <a:pt x="4308" y="6208"/>
                  <a:pt x="4498" y="7095"/>
                </a:cubicBezTo>
                <a:lnTo>
                  <a:pt x="4593" y="7063"/>
                </a:lnTo>
                <a:cubicBezTo>
                  <a:pt x="4625" y="6841"/>
                  <a:pt x="4656" y="6588"/>
                  <a:pt x="4688" y="6335"/>
                </a:cubicBezTo>
                <a:cubicBezTo>
                  <a:pt x="4466" y="5638"/>
                  <a:pt x="4181" y="4973"/>
                  <a:pt x="3833" y="4371"/>
                </a:cubicBezTo>
                <a:cubicBezTo>
                  <a:pt x="3295" y="3389"/>
                  <a:pt x="2566" y="2534"/>
                  <a:pt x="1869" y="1743"/>
                </a:cubicBezTo>
                <a:cubicBezTo>
                  <a:pt x="1331" y="1141"/>
                  <a:pt x="793" y="571"/>
                  <a:pt x="286"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176;p43"/>
          <p:cNvSpPr/>
          <p:nvPr/>
        </p:nvSpPr>
        <p:spPr>
          <a:xfrm>
            <a:off x="864523" y="2890553"/>
            <a:ext cx="8194" cy="24453"/>
          </a:xfrm>
          <a:custGeom>
            <a:avLst/>
            <a:gdLst/>
            <a:ahLst/>
            <a:cxnLst/>
            <a:rect l="l" t="t" r="r" b="b"/>
            <a:pathLst>
              <a:path w="255" h="761" extrusionOk="0">
                <a:moveTo>
                  <a:pt x="96" y="1"/>
                </a:moveTo>
                <a:cubicBezTo>
                  <a:pt x="64" y="254"/>
                  <a:pt x="33" y="507"/>
                  <a:pt x="1" y="761"/>
                </a:cubicBezTo>
                <a:lnTo>
                  <a:pt x="254" y="697"/>
                </a:lnTo>
                <a:cubicBezTo>
                  <a:pt x="223" y="602"/>
                  <a:pt x="191" y="507"/>
                  <a:pt x="191" y="412"/>
                </a:cubicBezTo>
                <a:lnTo>
                  <a:pt x="159" y="381"/>
                </a:lnTo>
                <a:cubicBezTo>
                  <a:pt x="159" y="381"/>
                  <a:pt x="159" y="349"/>
                  <a:pt x="159" y="349"/>
                </a:cubicBezTo>
                <a:cubicBezTo>
                  <a:pt x="159" y="222"/>
                  <a:pt x="128" y="127"/>
                  <a:pt x="96" y="1"/>
                </a:cubicBez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177;p43"/>
          <p:cNvSpPr/>
          <p:nvPr/>
        </p:nvSpPr>
        <p:spPr>
          <a:xfrm>
            <a:off x="869632" y="2901735"/>
            <a:ext cx="1060" cy="2089"/>
          </a:xfrm>
          <a:custGeom>
            <a:avLst/>
            <a:gdLst/>
            <a:ahLst/>
            <a:cxnLst/>
            <a:rect l="l" t="t" r="r" b="b"/>
            <a:pathLst>
              <a:path w="33" h="65" extrusionOk="0">
                <a:moveTo>
                  <a:pt x="0" y="1"/>
                </a:moveTo>
                <a:cubicBezTo>
                  <a:pt x="0" y="1"/>
                  <a:pt x="0" y="33"/>
                  <a:pt x="0" y="33"/>
                </a:cubicBezTo>
                <a:lnTo>
                  <a:pt x="32" y="64"/>
                </a:lnTo>
                <a:cubicBezTo>
                  <a:pt x="32" y="33"/>
                  <a:pt x="0" y="33"/>
                  <a:pt x="0" y="1"/>
                </a:cubicBez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178;p43"/>
          <p:cNvSpPr/>
          <p:nvPr/>
        </p:nvSpPr>
        <p:spPr>
          <a:xfrm>
            <a:off x="348589" y="2396324"/>
            <a:ext cx="520032" cy="858516"/>
          </a:xfrm>
          <a:custGeom>
            <a:avLst/>
            <a:gdLst/>
            <a:ahLst/>
            <a:cxnLst/>
            <a:rect l="l" t="t" r="r" b="b"/>
            <a:pathLst>
              <a:path w="16184" h="26718" extrusionOk="0">
                <a:moveTo>
                  <a:pt x="3151" y="1"/>
                </a:moveTo>
                <a:cubicBezTo>
                  <a:pt x="2694" y="1"/>
                  <a:pt x="2235" y="202"/>
                  <a:pt x="1806" y="718"/>
                </a:cubicBezTo>
                <a:cubicBezTo>
                  <a:pt x="1204" y="1509"/>
                  <a:pt x="1996" y="2681"/>
                  <a:pt x="1489" y="3441"/>
                </a:cubicBezTo>
                <a:cubicBezTo>
                  <a:pt x="1014" y="4106"/>
                  <a:pt x="286" y="4138"/>
                  <a:pt x="159" y="5120"/>
                </a:cubicBezTo>
                <a:cubicBezTo>
                  <a:pt x="1" y="6545"/>
                  <a:pt x="1584" y="7463"/>
                  <a:pt x="2217" y="8572"/>
                </a:cubicBezTo>
                <a:cubicBezTo>
                  <a:pt x="2756" y="9458"/>
                  <a:pt x="2027" y="9997"/>
                  <a:pt x="1806" y="10820"/>
                </a:cubicBezTo>
                <a:cubicBezTo>
                  <a:pt x="1647" y="11485"/>
                  <a:pt x="1901" y="12087"/>
                  <a:pt x="2312" y="12593"/>
                </a:cubicBezTo>
                <a:cubicBezTo>
                  <a:pt x="3041" y="13480"/>
                  <a:pt x="4403" y="14050"/>
                  <a:pt x="4371" y="15380"/>
                </a:cubicBezTo>
                <a:cubicBezTo>
                  <a:pt x="4339" y="16489"/>
                  <a:pt x="4308" y="17502"/>
                  <a:pt x="5416" y="18104"/>
                </a:cubicBezTo>
                <a:cubicBezTo>
                  <a:pt x="6176" y="18547"/>
                  <a:pt x="7474" y="18832"/>
                  <a:pt x="7569" y="19877"/>
                </a:cubicBezTo>
                <a:cubicBezTo>
                  <a:pt x="7601" y="20257"/>
                  <a:pt x="7411" y="20606"/>
                  <a:pt x="7411" y="20986"/>
                </a:cubicBezTo>
                <a:cubicBezTo>
                  <a:pt x="7411" y="21556"/>
                  <a:pt x="7886" y="22062"/>
                  <a:pt x="8393" y="22348"/>
                </a:cubicBezTo>
                <a:cubicBezTo>
                  <a:pt x="9533" y="23044"/>
                  <a:pt x="10546" y="23741"/>
                  <a:pt x="11465" y="24723"/>
                </a:cubicBezTo>
                <a:cubicBezTo>
                  <a:pt x="11875" y="25133"/>
                  <a:pt x="13322" y="25983"/>
                  <a:pt x="12957" y="26709"/>
                </a:cubicBezTo>
                <a:lnTo>
                  <a:pt x="12957" y="26709"/>
                </a:lnTo>
                <a:cubicBezTo>
                  <a:pt x="13653" y="25351"/>
                  <a:pt x="14379" y="24023"/>
                  <a:pt x="14948" y="22633"/>
                </a:cubicBezTo>
                <a:cubicBezTo>
                  <a:pt x="15455" y="21461"/>
                  <a:pt x="16183" y="19782"/>
                  <a:pt x="15233" y="18642"/>
                </a:cubicBezTo>
                <a:cubicBezTo>
                  <a:pt x="14948" y="18294"/>
                  <a:pt x="14505" y="18072"/>
                  <a:pt x="14315" y="17661"/>
                </a:cubicBezTo>
                <a:cubicBezTo>
                  <a:pt x="13967" y="16900"/>
                  <a:pt x="14600" y="16045"/>
                  <a:pt x="14758" y="15317"/>
                </a:cubicBezTo>
                <a:cubicBezTo>
                  <a:pt x="14980" y="14177"/>
                  <a:pt x="14442" y="13005"/>
                  <a:pt x="13492" y="12372"/>
                </a:cubicBezTo>
                <a:cubicBezTo>
                  <a:pt x="13048" y="12087"/>
                  <a:pt x="12573" y="11738"/>
                  <a:pt x="12415" y="11232"/>
                </a:cubicBezTo>
                <a:cubicBezTo>
                  <a:pt x="12225" y="10662"/>
                  <a:pt x="12478" y="10060"/>
                  <a:pt x="12542" y="9522"/>
                </a:cubicBezTo>
                <a:cubicBezTo>
                  <a:pt x="12605" y="8983"/>
                  <a:pt x="12605" y="8445"/>
                  <a:pt x="12573" y="7938"/>
                </a:cubicBezTo>
                <a:cubicBezTo>
                  <a:pt x="12542" y="7558"/>
                  <a:pt x="12478" y="7210"/>
                  <a:pt x="12320" y="6861"/>
                </a:cubicBezTo>
                <a:cubicBezTo>
                  <a:pt x="12035" y="6228"/>
                  <a:pt x="11370" y="5975"/>
                  <a:pt x="10831" y="5595"/>
                </a:cubicBezTo>
                <a:cubicBezTo>
                  <a:pt x="9565" y="4676"/>
                  <a:pt x="9850" y="3251"/>
                  <a:pt x="9153" y="2016"/>
                </a:cubicBezTo>
                <a:cubicBezTo>
                  <a:pt x="8802" y="1402"/>
                  <a:pt x="8383" y="1235"/>
                  <a:pt x="7929" y="1235"/>
                </a:cubicBezTo>
                <a:cubicBezTo>
                  <a:pt x="7563" y="1235"/>
                  <a:pt x="7173" y="1344"/>
                  <a:pt x="6778" y="1414"/>
                </a:cubicBezTo>
                <a:cubicBezTo>
                  <a:pt x="6594" y="1447"/>
                  <a:pt x="6406" y="1472"/>
                  <a:pt x="6220" y="1472"/>
                </a:cubicBezTo>
                <a:cubicBezTo>
                  <a:pt x="5861" y="1472"/>
                  <a:pt x="5507" y="1379"/>
                  <a:pt x="5194" y="1066"/>
                </a:cubicBezTo>
                <a:cubicBezTo>
                  <a:pt x="4593" y="504"/>
                  <a:pt x="3873" y="1"/>
                  <a:pt x="3151" y="1"/>
                </a:cubicBezTo>
                <a:close/>
                <a:moveTo>
                  <a:pt x="12957" y="26709"/>
                </a:moveTo>
                <a:lnTo>
                  <a:pt x="12957" y="26709"/>
                </a:lnTo>
                <a:cubicBezTo>
                  <a:pt x="12956" y="26712"/>
                  <a:pt x="12955" y="26715"/>
                  <a:pt x="12953" y="26718"/>
                </a:cubicBezTo>
                <a:cubicBezTo>
                  <a:pt x="12955" y="26715"/>
                  <a:pt x="12956" y="26712"/>
                  <a:pt x="12957" y="26709"/>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179;p43"/>
          <p:cNvSpPr/>
          <p:nvPr/>
        </p:nvSpPr>
        <p:spPr>
          <a:xfrm>
            <a:off x="422523" y="2414349"/>
            <a:ext cx="385719" cy="926027"/>
          </a:xfrm>
          <a:custGeom>
            <a:avLst/>
            <a:gdLst/>
            <a:ahLst/>
            <a:cxnLst/>
            <a:rect l="l" t="t" r="r" b="b"/>
            <a:pathLst>
              <a:path w="12004" h="28819" extrusionOk="0">
                <a:moveTo>
                  <a:pt x="286" y="0"/>
                </a:moveTo>
                <a:lnTo>
                  <a:pt x="1" y="222"/>
                </a:lnTo>
                <a:cubicBezTo>
                  <a:pt x="856" y="1299"/>
                  <a:pt x="1711" y="2502"/>
                  <a:pt x="2503" y="3769"/>
                </a:cubicBezTo>
                <a:cubicBezTo>
                  <a:pt x="4561" y="7031"/>
                  <a:pt x="6398" y="10768"/>
                  <a:pt x="8298" y="15550"/>
                </a:cubicBezTo>
                <a:cubicBezTo>
                  <a:pt x="10071" y="20142"/>
                  <a:pt x="11212" y="24607"/>
                  <a:pt x="11655" y="28819"/>
                </a:cubicBezTo>
                <a:lnTo>
                  <a:pt x="12003" y="28787"/>
                </a:lnTo>
                <a:cubicBezTo>
                  <a:pt x="11560" y="24544"/>
                  <a:pt x="10420" y="20047"/>
                  <a:pt x="8615" y="15423"/>
                </a:cubicBezTo>
                <a:cubicBezTo>
                  <a:pt x="6715" y="10641"/>
                  <a:pt x="4878" y="6872"/>
                  <a:pt x="2788" y="3579"/>
                </a:cubicBezTo>
                <a:cubicBezTo>
                  <a:pt x="1996" y="2280"/>
                  <a:pt x="1141" y="1109"/>
                  <a:pt x="286" y="0"/>
                </a:cubicBez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180;p43"/>
          <p:cNvSpPr/>
          <p:nvPr/>
        </p:nvSpPr>
        <p:spPr>
          <a:xfrm>
            <a:off x="380158" y="2627003"/>
            <a:ext cx="267664" cy="93634"/>
          </a:xfrm>
          <a:custGeom>
            <a:avLst/>
            <a:gdLst/>
            <a:ahLst/>
            <a:cxnLst/>
            <a:rect l="l" t="t" r="r" b="b"/>
            <a:pathLst>
              <a:path w="8330" h="2914" extrusionOk="0">
                <a:moveTo>
                  <a:pt x="64" y="0"/>
                </a:moveTo>
                <a:lnTo>
                  <a:pt x="1" y="317"/>
                </a:lnTo>
                <a:cubicBezTo>
                  <a:pt x="2344" y="697"/>
                  <a:pt x="4656" y="1362"/>
                  <a:pt x="6841" y="2312"/>
                </a:cubicBezTo>
                <a:cubicBezTo>
                  <a:pt x="6999" y="2376"/>
                  <a:pt x="7126" y="2439"/>
                  <a:pt x="7253" y="2471"/>
                </a:cubicBezTo>
                <a:cubicBezTo>
                  <a:pt x="7569" y="2597"/>
                  <a:pt x="7791" y="2692"/>
                  <a:pt x="8139" y="2914"/>
                </a:cubicBezTo>
                <a:lnTo>
                  <a:pt x="8329" y="2661"/>
                </a:lnTo>
                <a:cubicBezTo>
                  <a:pt x="7981" y="2376"/>
                  <a:pt x="7696" y="2281"/>
                  <a:pt x="7379" y="2154"/>
                </a:cubicBezTo>
                <a:cubicBezTo>
                  <a:pt x="7253" y="2090"/>
                  <a:pt x="7126" y="2059"/>
                  <a:pt x="6968" y="1964"/>
                </a:cubicBezTo>
                <a:cubicBezTo>
                  <a:pt x="4751" y="1014"/>
                  <a:pt x="2439" y="349"/>
                  <a:pt x="64" y="0"/>
                </a:cubicBez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181;p43"/>
          <p:cNvSpPr/>
          <p:nvPr/>
        </p:nvSpPr>
        <p:spPr>
          <a:xfrm>
            <a:off x="465630" y="2815074"/>
            <a:ext cx="245267" cy="55172"/>
          </a:xfrm>
          <a:custGeom>
            <a:avLst/>
            <a:gdLst/>
            <a:ahLst/>
            <a:cxnLst/>
            <a:rect l="l" t="t" r="r" b="b"/>
            <a:pathLst>
              <a:path w="7633" h="1717" extrusionOk="0">
                <a:moveTo>
                  <a:pt x="460" y="0"/>
                </a:moveTo>
                <a:cubicBezTo>
                  <a:pt x="307" y="0"/>
                  <a:pt x="154" y="2"/>
                  <a:pt x="1" y="6"/>
                </a:cubicBezTo>
                <a:lnTo>
                  <a:pt x="1" y="354"/>
                </a:lnTo>
                <a:cubicBezTo>
                  <a:pt x="150" y="351"/>
                  <a:pt x="300" y="349"/>
                  <a:pt x="450" y="349"/>
                </a:cubicBezTo>
                <a:cubicBezTo>
                  <a:pt x="2840" y="349"/>
                  <a:pt x="5269" y="822"/>
                  <a:pt x="7475" y="1716"/>
                </a:cubicBezTo>
                <a:lnTo>
                  <a:pt x="7633" y="1400"/>
                </a:lnTo>
                <a:cubicBezTo>
                  <a:pt x="5368" y="476"/>
                  <a:pt x="2907" y="0"/>
                  <a:pt x="460" y="0"/>
                </a:cubicBez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182;p43"/>
          <p:cNvSpPr/>
          <p:nvPr/>
        </p:nvSpPr>
        <p:spPr>
          <a:xfrm>
            <a:off x="525686" y="2970949"/>
            <a:ext cx="248320" cy="80428"/>
          </a:xfrm>
          <a:custGeom>
            <a:avLst/>
            <a:gdLst/>
            <a:ahLst/>
            <a:cxnLst/>
            <a:rect l="l" t="t" r="r" b="b"/>
            <a:pathLst>
              <a:path w="7728" h="2503" extrusionOk="0">
                <a:moveTo>
                  <a:pt x="32" y="0"/>
                </a:moveTo>
                <a:lnTo>
                  <a:pt x="0" y="349"/>
                </a:lnTo>
                <a:cubicBezTo>
                  <a:pt x="2660" y="444"/>
                  <a:pt x="5257" y="1172"/>
                  <a:pt x="7537" y="2502"/>
                </a:cubicBezTo>
                <a:lnTo>
                  <a:pt x="7727" y="2186"/>
                </a:lnTo>
                <a:cubicBezTo>
                  <a:pt x="5384" y="855"/>
                  <a:pt x="2724" y="95"/>
                  <a:pt x="32" y="0"/>
                </a:cubicBez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183;p43"/>
          <p:cNvSpPr/>
          <p:nvPr/>
        </p:nvSpPr>
        <p:spPr>
          <a:xfrm>
            <a:off x="625393" y="2478422"/>
            <a:ext cx="33611" cy="235114"/>
          </a:xfrm>
          <a:custGeom>
            <a:avLst/>
            <a:gdLst/>
            <a:ahLst/>
            <a:cxnLst/>
            <a:rect l="l" t="t" r="r" b="b"/>
            <a:pathLst>
              <a:path w="1046" h="7317" extrusionOk="0">
                <a:moveTo>
                  <a:pt x="729" y="1"/>
                </a:moveTo>
                <a:cubicBezTo>
                  <a:pt x="127" y="2408"/>
                  <a:pt x="1" y="4846"/>
                  <a:pt x="286" y="7316"/>
                </a:cubicBezTo>
                <a:lnTo>
                  <a:pt x="634" y="7253"/>
                </a:lnTo>
                <a:cubicBezTo>
                  <a:pt x="349" y="4846"/>
                  <a:pt x="476" y="2439"/>
                  <a:pt x="1046" y="96"/>
                </a:cubicBezTo>
                <a:lnTo>
                  <a:pt x="729" y="1"/>
                </a:ln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184;p43"/>
          <p:cNvSpPr/>
          <p:nvPr/>
        </p:nvSpPr>
        <p:spPr>
          <a:xfrm>
            <a:off x="700712" y="2647342"/>
            <a:ext cx="110954" cy="212717"/>
          </a:xfrm>
          <a:custGeom>
            <a:avLst/>
            <a:gdLst/>
            <a:ahLst/>
            <a:cxnLst/>
            <a:rect l="l" t="t" r="r" b="b"/>
            <a:pathLst>
              <a:path w="3453" h="6620" extrusionOk="0">
                <a:moveTo>
                  <a:pt x="3199" y="1"/>
                </a:moveTo>
                <a:cubicBezTo>
                  <a:pt x="1710" y="1933"/>
                  <a:pt x="602" y="4181"/>
                  <a:pt x="0" y="6525"/>
                </a:cubicBezTo>
                <a:lnTo>
                  <a:pt x="349" y="6620"/>
                </a:lnTo>
                <a:cubicBezTo>
                  <a:pt x="919" y="4308"/>
                  <a:pt x="1995" y="2091"/>
                  <a:pt x="3452" y="222"/>
                </a:cubicBezTo>
                <a:lnTo>
                  <a:pt x="3199" y="1"/>
                </a:ln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185;p43"/>
          <p:cNvSpPr/>
          <p:nvPr/>
        </p:nvSpPr>
        <p:spPr>
          <a:xfrm>
            <a:off x="770921" y="2865104"/>
            <a:ext cx="84476" cy="186272"/>
          </a:xfrm>
          <a:custGeom>
            <a:avLst/>
            <a:gdLst/>
            <a:ahLst/>
            <a:cxnLst/>
            <a:rect l="l" t="t" r="r" b="b"/>
            <a:pathLst>
              <a:path w="2629" h="5797" extrusionOk="0">
                <a:moveTo>
                  <a:pt x="2344" y="1"/>
                </a:moveTo>
                <a:cubicBezTo>
                  <a:pt x="2027" y="508"/>
                  <a:pt x="1742" y="1014"/>
                  <a:pt x="1426" y="1489"/>
                </a:cubicBezTo>
                <a:cubicBezTo>
                  <a:pt x="1046" y="2154"/>
                  <a:pt x="634" y="2883"/>
                  <a:pt x="349" y="3674"/>
                </a:cubicBezTo>
                <a:cubicBezTo>
                  <a:pt x="127" y="4371"/>
                  <a:pt x="0" y="5068"/>
                  <a:pt x="0" y="5765"/>
                </a:cubicBezTo>
                <a:lnTo>
                  <a:pt x="349" y="5796"/>
                </a:lnTo>
                <a:cubicBezTo>
                  <a:pt x="349" y="5100"/>
                  <a:pt x="475" y="4435"/>
                  <a:pt x="697" y="3801"/>
                </a:cubicBezTo>
                <a:cubicBezTo>
                  <a:pt x="951" y="3041"/>
                  <a:pt x="1362" y="2313"/>
                  <a:pt x="1742" y="1679"/>
                </a:cubicBezTo>
                <a:cubicBezTo>
                  <a:pt x="2027" y="1173"/>
                  <a:pt x="2344" y="666"/>
                  <a:pt x="2629" y="191"/>
                </a:cubicBezTo>
                <a:lnTo>
                  <a:pt x="2344" y="1"/>
                </a:ln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186;p43"/>
          <p:cNvSpPr/>
          <p:nvPr/>
        </p:nvSpPr>
        <p:spPr>
          <a:xfrm>
            <a:off x="640656" y="3287422"/>
            <a:ext cx="367403" cy="367371"/>
          </a:xfrm>
          <a:custGeom>
            <a:avLst/>
            <a:gdLst/>
            <a:ahLst/>
            <a:cxnLst/>
            <a:rect l="l" t="t" r="r" b="b"/>
            <a:pathLst>
              <a:path w="11434" h="11433" extrusionOk="0">
                <a:moveTo>
                  <a:pt x="1" y="0"/>
                </a:moveTo>
                <a:lnTo>
                  <a:pt x="1996" y="11433"/>
                </a:lnTo>
                <a:lnTo>
                  <a:pt x="9438" y="11433"/>
                </a:lnTo>
                <a:lnTo>
                  <a:pt x="11433"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187;p43"/>
          <p:cNvSpPr/>
          <p:nvPr/>
        </p:nvSpPr>
        <p:spPr>
          <a:xfrm>
            <a:off x="594867" y="3183634"/>
            <a:ext cx="457952" cy="103820"/>
          </a:xfrm>
          <a:custGeom>
            <a:avLst/>
            <a:gdLst/>
            <a:ahLst/>
            <a:cxnLst/>
            <a:rect l="l" t="t" r="r" b="b"/>
            <a:pathLst>
              <a:path w="14252" h="3231" extrusionOk="0">
                <a:moveTo>
                  <a:pt x="1" y="0"/>
                </a:moveTo>
                <a:lnTo>
                  <a:pt x="1" y="3230"/>
                </a:lnTo>
                <a:lnTo>
                  <a:pt x="14252" y="3230"/>
                </a:lnTo>
                <a:lnTo>
                  <a:pt x="14252"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188;p43"/>
          <p:cNvSpPr/>
          <p:nvPr/>
        </p:nvSpPr>
        <p:spPr>
          <a:xfrm>
            <a:off x="640656" y="3287422"/>
            <a:ext cx="367403" cy="48874"/>
          </a:xfrm>
          <a:custGeom>
            <a:avLst/>
            <a:gdLst/>
            <a:ahLst/>
            <a:cxnLst/>
            <a:rect l="l" t="t" r="r" b="b"/>
            <a:pathLst>
              <a:path w="11434" h="1521" extrusionOk="0">
                <a:moveTo>
                  <a:pt x="1" y="0"/>
                </a:moveTo>
                <a:lnTo>
                  <a:pt x="254" y="1521"/>
                </a:lnTo>
                <a:lnTo>
                  <a:pt x="11180" y="1521"/>
                </a:lnTo>
                <a:lnTo>
                  <a:pt x="11433" y="0"/>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189;p43"/>
          <p:cNvSpPr/>
          <p:nvPr/>
        </p:nvSpPr>
        <p:spPr>
          <a:xfrm>
            <a:off x="579604" y="3673076"/>
            <a:ext cx="2375138" cy="176086"/>
          </a:xfrm>
          <a:custGeom>
            <a:avLst/>
            <a:gdLst/>
            <a:ahLst/>
            <a:cxnLst/>
            <a:rect l="l" t="t" r="r" b="b"/>
            <a:pathLst>
              <a:path w="73917" h="5480" extrusionOk="0">
                <a:moveTo>
                  <a:pt x="36958" y="1"/>
                </a:moveTo>
                <a:cubicBezTo>
                  <a:pt x="16532" y="1"/>
                  <a:pt x="1" y="1236"/>
                  <a:pt x="1" y="2756"/>
                </a:cubicBezTo>
                <a:cubicBezTo>
                  <a:pt x="1" y="4245"/>
                  <a:pt x="16532" y="5480"/>
                  <a:pt x="36958" y="5480"/>
                </a:cubicBezTo>
                <a:cubicBezTo>
                  <a:pt x="57353" y="5480"/>
                  <a:pt x="73916" y="4245"/>
                  <a:pt x="73916" y="2756"/>
                </a:cubicBezTo>
                <a:cubicBezTo>
                  <a:pt x="73916" y="1236"/>
                  <a:pt x="57353" y="1"/>
                  <a:pt x="36958" y="1"/>
                </a:cubicBez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190;p43"/>
          <p:cNvSpPr/>
          <p:nvPr/>
        </p:nvSpPr>
        <p:spPr>
          <a:xfrm>
            <a:off x="1385552" y="1654930"/>
            <a:ext cx="960665" cy="1027533"/>
          </a:xfrm>
          <a:custGeom>
            <a:avLst/>
            <a:gdLst/>
            <a:ahLst/>
            <a:cxnLst/>
            <a:rect l="l" t="t" r="r" b="b"/>
            <a:pathLst>
              <a:path w="29897" h="31978" extrusionOk="0">
                <a:moveTo>
                  <a:pt x="13297" y="0"/>
                </a:moveTo>
                <a:cubicBezTo>
                  <a:pt x="12541" y="0"/>
                  <a:pt x="11808" y="149"/>
                  <a:pt x="11116" y="547"/>
                </a:cubicBezTo>
                <a:cubicBezTo>
                  <a:pt x="10515" y="895"/>
                  <a:pt x="9976" y="1307"/>
                  <a:pt x="9375" y="1687"/>
                </a:cubicBezTo>
                <a:cubicBezTo>
                  <a:pt x="8076" y="2447"/>
                  <a:pt x="6651" y="2827"/>
                  <a:pt x="5416" y="3777"/>
                </a:cubicBezTo>
                <a:cubicBezTo>
                  <a:pt x="3389" y="5392"/>
                  <a:pt x="1267" y="8432"/>
                  <a:pt x="2502" y="11124"/>
                </a:cubicBezTo>
                <a:cubicBezTo>
                  <a:pt x="2882" y="11948"/>
                  <a:pt x="3611" y="12739"/>
                  <a:pt x="3452" y="13626"/>
                </a:cubicBezTo>
                <a:cubicBezTo>
                  <a:pt x="3421" y="13975"/>
                  <a:pt x="3231" y="14291"/>
                  <a:pt x="3041" y="14608"/>
                </a:cubicBezTo>
                <a:cubicBezTo>
                  <a:pt x="2217" y="15906"/>
                  <a:pt x="1046" y="17078"/>
                  <a:pt x="982" y="18662"/>
                </a:cubicBezTo>
                <a:cubicBezTo>
                  <a:pt x="951" y="18947"/>
                  <a:pt x="982" y="19263"/>
                  <a:pt x="1077" y="19517"/>
                </a:cubicBezTo>
                <a:cubicBezTo>
                  <a:pt x="1172" y="19833"/>
                  <a:pt x="1362" y="20055"/>
                  <a:pt x="1521" y="20340"/>
                </a:cubicBezTo>
                <a:cubicBezTo>
                  <a:pt x="2217" y="21543"/>
                  <a:pt x="1647" y="22367"/>
                  <a:pt x="1014" y="23475"/>
                </a:cubicBezTo>
                <a:cubicBezTo>
                  <a:pt x="159" y="24964"/>
                  <a:pt x="1" y="26895"/>
                  <a:pt x="761" y="28447"/>
                </a:cubicBezTo>
                <a:cubicBezTo>
                  <a:pt x="1452" y="29859"/>
                  <a:pt x="2983" y="30852"/>
                  <a:pt x="4542" y="30852"/>
                </a:cubicBezTo>
                <a:cubicBezTo>
                  <a:pt x="4696" y="30852"/>
                  <a:pt x="4850" y="30842"/>
                  <a:pt x="5004" y="30822"/>
                </a:cubicBezTo>
                <a:cubicBezTo>
                  <a:pt x="6303" y="30632"/>
                  <a:pt x="7253" y="29651"/>
                  <a:pt x="8456" y="29366"/>
                </a:cubicBezTo>
                <a:cubicBezTo>
                  <a:pt x="9783" y="29026"/>
                  <a:pt x="11110" y="28446"/>
                  <a:pt x="12525" y="28446"/>
                </a:cubicBezTo>
                <a:cubicBezTo>
                  <a:pt x="12562" y="28446"/>
                  <a:pt x="12599" y="28446"/>
                  <a:pt x="12637" y="28447"/>
                </a:cubicBezTo>
                <a:cubicBezTo>
                  <a:pt x="14948" y="28511"/>
                  <a:pt x="16627" y="29461"/>
                  <a:pt x="18464" y="30791"/>
                </a:cubicBezTo>
                <a:cubicBezTo>
                  <a:pt x="19573" y="31569"/>
                  <a:pt x="20994" y="31977"/>
                  <a:pt x="22402" y="31977"/>
                </a:cubicBezTo>
                <a:cubicBezTo>
                  <a:pt x="23285" y="31977"/>
                  <a:pt x="24163" y="31817"/>
                  <a:pt x="24956" y="31487"/>
                </a:cubicBezTo>
                <a:cubicBezTo>
                  <a:pt x="24956" y="31487"/>
                  <a:pt x="24956" y="31487"/>
                  <a:pt x="24956" y="31456"/>
                </a:cubicBezTo>
                <a:cubicBezTo>
                  <a:pt x="25969" y="31044"/>
                  <a:pt x="26856" y="30442"/>
                  <a:pt x="27743" y="29809"/>
                </a:cubicBezTo>
                <a:cubicBezTo>
                  <a:pt x="28313" y="29397"/>
                  <a:pt x="28914" y="28954"/>
                  <a:pt x="29263" y="28321"/>
                </a:cubicBezTo>
                <a:cubicBezTo>
                  <a:pt x="29548" y="27877"/>
                  <a:pt x="29643" y="27339"/>
                  <a:pt x="29706" y="26832"/>
                </a:cubicBezTo>
                <a:cubicBezTo>
                  <a:pt x="29896" y="24679"/>
                  <a:pt x="29136" y="22462"/>
                  <a:pt x="27648" y="20910"/>
                </a:cubicBezTo>
                <a:cubicBezTo>
                  <a:pt x="27363" y="20625"/>
                  <a:pt x="27046" y="20340"/>
                  <a:pt x="26856" y="19992"/>
                </a:cubicBezTo>
                <a:cubicBezTo>
                  <a:pt x="25938" y="18440"/>
                  <a:pt x="27426" y="16191"/>
                  <a:pt x="26413" y="14671"/>
                </a:cubicBezTo>
                <a:cubicBezTo>
                  <a:pt x="25906" y="13943"/>
                  <a:pt x="25019" y="13658"/>
                  <a:pt x="24322" y="13151"/>
                </a:cubicBezTo>
                <a:cubicBezTo>
                  <a:pt x="22011" y="11504"/>
                  <a:pt x="22866" y="8781"/>
                  <a:pt x="22327" y="6437"/>
                </a:cubicBezTo>
                <a:cubicBezTo>
                  <a:pt x="21567" y="2954"/>
                  <a:pt x="17799" y="547"/>
                  <a:pt x="14473" y="104"/>
                </a:cubicBezTo>
                <a:cubicBezTo>
                  <a:pt x="14077" y="39"/>
                  <a:pt x="13684" y="0"/>
                  <a:pt x="1329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191;p43"/>
          <p:cNvSpPr/>
          <p:nvPr/>
        </p:nvSpPr>
        <p:spPr>
          <a:xfrm>
            <a:off x="1387576" y="1636454"/>
            <a:ext cx="899614" cy="820632"/>
          </a:xfrm>
          <a:custGeom>
            <a:avLst/>
            <a:gdLst/>
            <a:ahLst/>
            <a:cxnLst/>
            <a:rect l="l" t="t" r="r" b="b"/>
            <a:pathLst>
              <a:path w="27997" h="25539" extrusionOk="0">
                <a:moveTo>
                  <a:pt x="14013" y="1"/>
                </a:moveTo>
                <a:cubicBezTo>
                  <a:pt x="12667" y="1"/>
                  <a:pt x="11445" y="309"/>
                  <a:pt x="10452" y="900"/>
                </a:cubicBezTo>
                <a:cubicBezTo>
                  <a:pt x="10040" y="1154"/>
                  <a:pt x="9723" y="1502"/>
                  <a:pt x="9438" y="1819"/>
                </a:cubicBezTo>
                <a:cubicBezTo>
                  <a:pt x="9343" y="1914"/>
                  <a:pt x="9217" y="2040"/>
                  <a:pt x="9122" y="2167"/>
                </a:cubicBezTo>
                <a:cubicBezTo>
                  <a:pt x="8710" y="2579"/>
                  <a:pt x="8203" y="2895"/>
                  <a:pt x="7601" y="3275"/>
                </a:cubicBezTo>
                <a:cubicBezTo>
                  <a:pt x="6746" y="3814"/>
                  <a:pt x="5796" y="4289"/>
                  <a:pt x="4878" y="4732"/>
                </a:cubicBezTo>
                <a:cubicBezTo>
                  <a:pt x="4688" y="4827"/>
                  <a:pt x="4466" y="4922"/>
                  <a:pt x="4276" y="5049"/>
                </a:cubicBezTo>
                <a:cubicBezTo>
                  <a:pt x="3484" y="5429"/>
                  <a:pt x="2756" y="5809"/>
                  <a:pt x="2218" y="6411"/>
                </a:cubicBezTo>
                <a:cubicBezTo>
                  <a:pt x="1616" y="7139"/>
                  <a:pt x="1268" y="8152"/>
                  <a:pt x="1299" y="9229"/>
                </a:cubicBezTo>
                <a:cubicBezTo>
                  <a:pt x="1331" y="10116"/>
                  <a:pt x="1584" y="11066"/>
                  <a:pt x="2091" y="12079"/>
                </a:cubicBezTo>
                <a:cubicBezTo>
                  <a:pt x="2186" y="12238"/>
                  <a:pt x="2281" y="12396"/>
                  <a:pt x="2376" y="12554"/>
                </a:cubicBezTo>
                <a:cubicBezTo>
                  <a:pt x="2598" y="12998"/>
                  <a:pt x="2851" y="13441"/>
                  <a:pt x="2978" y="13884"/>
                </a:cubicBezTo>
                <a:cubicBezTo>
                  <a:pt x="3358" y="15120"/>
                  <a:pt x="2376" y="16133"/>
                  <a:pt x="1933" y="16513"/>
                </a:cubicBezTo>
                <a:cubicBezTo>
                  <a:pt x="1838" y="16608"/>
                  <a:pt x="1743" y="16703"/>
                  <a:pt x="1616" y="16798"/>
                </a:cubicBezTo>
                <a:cubicBezTo>
                  <a:pt x="1109" y="17210"/>
                  <a:pt x="571" y="17653"/>
                  <a:pt x="286" y="18286"/>
                </a:cubicBezTo>
                <a:cubicBezTo>
                  <a:pt x="1" y="18920"/>
                  <a:pt x="33" y="19712"/>
                  <a:pt x="349" y="20313"/>
                </a:cubicBezTo>
                <a:cubicBezTo>
                  <a:pt x="508" y="20598"/>
                  <a:pt x="698" y="20820"/>
                  <a:pt x="888" y="21042"/>
                </a:cubicBezTo>
                <a:cubicBezTo>
                  <a:pt x="1109" y="21295"/>
                  <a:pt x="1299" y="21548"/>
                  <a:pt x="1458" y="21802"/>
                </a:cubicBezTo>
                <a:cubicBezTo>
                  <a:pt x="1679" y="22308"/>
                  <a:pt x="1679" y="22910"/>
                  <a:pt x="1458" y="23417"/>
                </a:cubicBezTo>
                <a:cubicBezTo>
                  <a:pt x="1363" y="23607"/>
                  <a:pt x="1236" y="23797"/>
                  <a:pt x="1109" y="23987"/>
                </a:cubicBezTo>
                <a:cubicBezTo>
                  <a:pt x="793" y="24494"/>
                  <a:pt x="476" y="24969"/>
                  <a:pt x="666" y="25539"/>
                </a:cubicBezTo>
                <a:lnTo>
                  <a:pt x="919" y="25444"/>
                </a:lnTo>
                <a:cubicBezTo>
                  <a:pt x="793" y="25000"/>
                  <a:pt x="1078" y="24589"/>
                  <a:pt x="1363" y="24145"/>
                </a:cubicBezTo>
                <a:cubicBezTo>
                  <a:pt x="1489" y="23955"/>
                  <a:pt x="1616" y="23734"/>
                  <a:pt x="1711" y="23512"/>
                </a:cubicBezTo>
                <a:cubicBezTo>
                  <a:pt x="1996" y="22942"/>
                  <a:pt x="1996" y="22245"/>
                  <a:pt x="1711" y="21675"/>
                </a:cubicBezTo>
                <a:cubicBezTo>
                  <a:pt x="1553" y="21390"/>
                  <a:pt x="1331" y="21137"/>
                  <a:pt x="1141" y="20883"/>
                </a:cubicBezTo>
                <a:cubicBezTo>
                  <a:pt x="951" y="20662"/>
                  <a:pt x="761" y="20440"/>
                  <a:pt x="634" y="20187"/>
                </a:cubicBezTo>
                <a:cubicBezTo>
                  <a:pt x="318" y="19648"/>
                  <a:pt x="318" y="18952"/>
                  <a:pt x="571" y="18413"/>
                </a:cubicBezTo>
                <a:cubicBezTo>
                  <a:pt x="824" y="17843"/>
                  <a:pt x="1331" y="17400"/>
                  <a:pt x="1806" y="17020"/>
                </a:cubicBezTo>
                <a:cubicBezTo>
                  <a:pt x="1933" y="16925"/>
                  <a:pt x="2028" y="16830"/>
                  <a:pt x="2154" y="16735"/>
                </a:cubicBezTo>
                <a:cubicBezTo>
                  <a:pt x="3168" y="15848"/>
                  <a:pt x="3580" y="14771"/>
                  <a:pt x="3263" y="13821"/>
                </a:cubicBezTo>
                <a:cubicBezTo>
                  <a:pt x="3136" y="13314"/>
                  <a:pt x="2883" y="12871"/>
                  <a:pt x="2629" y="12428"/>
                </a:cubicBezTo>
                <a:cubicBezTo>
                  <a:pt x="2534" y="12269"/>
                  <a:pt x="2439" y="12111"/>
                  <a:pt x="2376" y="11953"/>
                </a:cubicBezTo>
                <a:cubicBezTo>
                  <a:pt x="1869" y="10971"/>
                  <a:pt x="1616" y="10084"/>
                  <a:pt x="1584" y="9229"/>
                </a:cubicBezTo>
                <a:cubicBezTo>
                  <a:pt x="1553" y="8216"/>
                  <a:pt x="1869" y="7266"/>
                  <a:pt x="2439" y="6601"/>
                </a:cubicBezTo>
                <a:cubicBezTo>
                  <a:pt x="2946" y="6031"/>
                  <a:pt x="3643" y="5651"/>
                  <a:pt x="4403" y="5271"/>
                </a:cubicBezTo>
                <a:cubicBezTo>
                  <a:pt x="4593" y="5176"/>
                  <a:pt x="4815" y="5081"/>
                  <a:pt x="5005" y="4986"/>
                </a:cubicBezTo>
                <a:cubicBezTo>
                  <a:pt x="5923" y="4542"/>
                  <a:pt x="6873" y="4067"/>
                  <a:pt x="7760" y="3529"/>
                </a:cubicBezTo>
                <a:cubicBezTo>
                  <a:pt x="8362" y="3149"/>
                  <a:pt x="8900" y="2800"/>
                  <a:pt x="9312" y="2357"/>
                </a:cubicBezTo>
                <a:cubicBezTo>
                  <a:pt x="9438" y="2230"/>
                  <a:pt x="9533" y="2135"/>
                  <a:pt x="9660" y="2009"/>
                </a:cubicBezTo>
                <a:cubicBezTo>
                  <a:pt x="9945" y="1692"/>
                  <a:pt x="10230" y="1375"/>
                  <a:pt x="10610" y="1154"/>
                </a:cubicBezTo>
                <a:cubicBezTo>
                  <a:pt x="11589" y="557"/>
                  <a:pt x="12768" y="297"/>
                  <a:pt x="13979" y="297"/>
                </a:cubicBezTo>
                <a:cubicBezTo>
                  <a:pt x="16176" y="297"/>
                  <a:pt x="18480" y="1155"/>
                  <a:pt x="19889" y="2420"/>
                </a:cubicBezTo>
                <a:cubicBezTo>
                  <a:pt x="20016" y="2515"/>
                  <a:pt x="20142" y="2642"/>
                  <a:pt x="20269" y="2800"/>
                </a:cubicBezTo>
                <a:cubicBezTo>
                  <a:pt x="21283" y="3845"/>
                  <a:pt x="21916" y="5081"/>
                  <a:pt x="22043" y="6221"/>
                </a:cubicBezTo>
                <a:cubicBezTo>
                  <a:pt x="22169" y="7392"/>
                  <a:pt x="22169" y="8564"/>
                  <a:pt x="22169" y="9578"/>
                </a:cubicBezTo>
                <a:cubicBezTo>
                  <a:pt x="22169" y="9768"/>
                  <a:pt x="22169" y="9989"/>
                  <a:pt x="22169" y="10179"/>
                </a:cubicBezTo>
                <a:cubicBezTo>
                  <a:pt x="22138" y="10813"/>
                  <a:pt x="22138" y="11383"/>
                  <a:pt x="22391" y="12048"/>
                </a:cubicBezTo>
                <a:cubicBezTo>
                  <a:pt x="22613" y="12713"/>
                  <a:pt x="23024" y="13631"/>
                  <a:pt x="23943" y="14075"/>
                </a:cubicBezTo>
                <a:cubicBezTo>
                  <a:pt x="24228" y="14201"/>
                  <a:pt x="24576" y="14265"/>
                  <a:pt x="24893" y="14360"/>
                </a:cubicBezTo>
                <a:cubicBezTo>
                  <a:pt x="25114" y="14391"/>
                  <a:pt x="25368" y="14455"/>
                  <a:pt x="25590" y="14518"/>
                </a:cubicBezTo>
                <a:cubicBezTo>
                  <a:pt x="26571" y="14866"/>
                  <a:pt x="27300" y="15880"/>
                  <a:pt x="27363" y="16925"/>
                </a:cubicBezTo>
                <a:cubicBezTo>
                  <a:pt x="27363" y="17526"/>
                  <a:pt x="27205" y="18065"/>
                  <a:pt x="27015" y="18666"/>
                </a:cubicBezTo>
                <a:cubicBezTo>
                  <a:pt x="26951" y="18952"/>
                  <a:pt x="26856" y="19205"/>
                  <a:pt x="26793" y="19490"/>
                </a:cubicBezTo>
                <a:cubicBezTo>
                  <a:pt x="26540" y="20725"/>
                  <a:pt x="26635" y="22372"/>
                  <a:pt x="27806" y="23385"/>
                </a:cubicBezTo>
                <a:lnTo>
                  <a:pt x="27996" y="23163"/>
                </a:lnTo>
                <a:cubicBezTo>
                  <a:pt x="26920" y="22245"/>
                  <a:pt x="26825" y="20693"/>
                  <a:pt x="27078" y="19553"/>
                </a:cubicBezTo>
                <a:cubicBezTo>
                  <a:pt x="27141" y="19268"/>
                  <a:pt x="27205" y="19015"/>
                  <a:pt x="27300" y="18762"/>
                </a:cubicBezTo>
                <a:cubicBezTo>
                  <a:pt x="27490" y="18160"/>
                  <a:pt x="27648" y="17558"/>
                  <a:pt x="27616" y="16925"/>
                </a:cubicBezTo>
                <a:cubicBezTo>
                  <a:pt x="27585" y="15753"/>
                  <a:pt x="26793" y="14645"/>
                  <a:pt x="25685" y="14265"/>
                </a:cubicBezTo>
                <a:cubicBezTo>
                  <a:pt x="25431" y="14170"/>
                  <a:pt x="25178" y="14138"/>
                  <a:pt x="24956" y="14075"/>
                </a:cubicBezTo>
                <a:cubicBezTo>
                  <a:pt x="24639" y="14011"/>
                  <a:pt x="24323" y="13948"/>
                  <a:pt x="24038" y="13821"/>
                </a:cubicBezTo>
                <a:cubicBezTo>
                  <a:pt x="23436" y="13504"/>
                  <a:pt x="22993" y="12934"/>
                  <a:pt x="22644" y="11953"/>
                </a:cubicBezTo>
                <a:cubicBezTo>
                  <a:pt x="22423" y="11351"/>
                  <a:pt x="22423" y="10813"/>
                  <a:pt x="22454" y="10179"/>
                </a:cubicBezTo>
                <a:cubicBezTo>
                  <a:pt x="22454" y="9989"/>
                  <a:pt x="22454" y="9768"/>
                  <a:pt x="22454" y="9578"/>
                </a:cubicBezTo>
                <a:cubicBezTo>
                  <a:pt x="22454" y="8564"/>
                  <a:pt x="22423" y="7392"/>
                  <a:pt x="22296" y="6189"/>
                </a:cubicBezTo>
                <a:cubicBezTo>
                  <a:pt x="22201" y="4986"/>
                  <a:pt x="21504" y="3687"/>
                  <a:pt x="20491" y="2579"/>
                </a:cubicBezTo>
                <a:cubicBezTo>
                  <a:pt x="20332" y="2452"/>
                  <a:pt x="20206" y="2325"/>
                  <a:pt x="20079" y="2199"/>
                </a:cubicBezTo>
                <a:cubicBezTo>
                  <a:pt x="18907" y="1154"/>
                  <a:pt x="17229" y="394"/>
                  <a:pt x="15424" y="109"/>
                </a:cubicBezTo>
                <a:cubicBezTo>
                  <a:pt x="14942" y="36"/>
                  <a:pt x="14470" y="1"/>
                  <a:pt x="1401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192;p43"/>
          <p:cNvSpPr/>
          <p:nvPr/>
        </p:nvSpPr>
        <p:spPr>
          <a:xfrm>
            <a:off x="873713" y="3200086"/>
            <a:ext cx="1824580" cy="505862"/>
          </a:xfrm>
          <a:custGeom>
            <a:avLst/>
            <a:gdLst/>
            <a:ahLst/>
            <a:cxnLst/>
            <a:rect l="l" t="t" r="r" b="b"/>
            <a:pathLst>
              <a:path w="56783" h="15743" extrusionOk="0">
                <a:moveTo>
                  <a:pt x="49793" y="1"/>
                </a:moveTo>
                <a:cubicBezTo>
                  <a:pt x="46715" y="1"/>
                  <a:pt x="43498" y="797"/>
                  <a:pt x="40568" y="1515"/>
                </a:cubicBezTo>
                <a:cubicBezTo>
                  <a:pt x="36445" y="2515"/>
                  <a:pt x="32475" y="3638"/>
                  <a:pt x="28174" y="3638"/>
                </a:cubicBezTo>
                <a:cubicBezTo>
                  <a:pt x="28114" y="3638"/>
                  <a:pt x="28055" y="3637"/>
                  <a:pt x="27995" y="3637"/>
                </a:cubicBezTo>
                <a:cubicBezTo>
                  <a:pt x="20205" y="3574"/>
                  <a:pt x="12731" y="977"/>
                  <a:pt x="4972" y="375"/>
                </a:cubicBezTo>
                <a:cubicBezTo>
                  <a:pt x="4608" y="350"/>
                  <a:pt x="4232" y="329"/>
                  <a:pt x="3858" y="329"/>
                </a:cubicBezTo>
                <a:cubicBezTo>
                  <a:pt x="2834" y="329"/>
                  <a:pt x="1819" y="485"/>
                  <a:pt x="1077" y="1135"/>
                </a:cubicBezTo>
                <a:cubicBezTo>
                  <a:pt x="222" y="1895"/>
                  <a:pt x="0" y="3098"/>
                  <a:pt x="127" y="4207"/>
                </a:cubicBezTo>
                <a:cubicBezTo>
                  <a:pt x="475" y="6994"/>
                  <a:pt x="2597" y="8451"/>
                  <a:pt x="4909" y="9622"/>
                </a:cubicBezTo>
                <a:cubicBezTo>
                  <a:pt x="7886" y="11142"/>
                  <a:pt x="11021" y="12251"/>
                  <a:pt x="14188" y="13201"/>
                </a:cubicBezTo>
                <a:cubicBezTo>
                  <a:pt x="17260" y="14119"/>
                  <a:pt x="20458" y="15133"/>
                  <a:pt x="23657" y="15449"/>
                </a:cubicBezTo>
                <a:cubicBezTo>
                  <a:pt x="25524" y="15626"/>
                  <a:pt x="27405" y="15742"/>
                  <a:pt x="29284" y="15742"/>
                </a:cubicBezTo>
                <a:cubicBezTo>
                  <a:pt x="32123" y="15742"/>
                  <a:pt x="34955" y="15477"/>
                  <a:pt x="37718" y="14753"/>
                </a:cubicBezTo>
                <a:cubicBezTo>
                  <a:pt x="42848" y="13423"/>
                  <a:pt x="48010" y="11364"/>
                  <a:pt x="52349" y="8356"/>
                </a:cubicBezTo>
                <a:cubicBezTo>
                  <a:pt x="53141" y="7785"/>
                  <a:pt x="53932" y="7120"/>
                  <a:pt x="54534" y="6360"/>
                </a:cubicBezTo>
                <a:cubicBezTo>
                  <a:pt x="56783" y="3542"/>
                  <a:pt x="53774" y="153"/>
                  <a:pt x="50734" y="27"/>
                </a:cubicBezTo>
                <a:cubicBezTo>
                  <a:pt x="50422" y="9"/>
                  <a:pt x="50108" y="1"/>
                  <a:pt x="4979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193;p43"/>
          <p:cNvSpPr/>
          <p:nvPr/>
        </p:nvSpPr>
        <p:spPr>
          <a:xfrm>
            <a:off x="1165765" y="2870503"/>
            <a:ext cx="377557" cy="568392"/>
          </a:xfrm>
          <a:custGeom>
            <a:avLst/>
            <a:gdLst/>
            <a:ahLst/>
            <a:cxnLst/>
            <a:rect l="l" t="t" r="r" b="b"/>
            <a:pathLst>
              <a:path w="11750" h="17689" extrusionOk="0">
                <a:moveTo>
                  <a:pt x="3246" y="0"/>
                </a:moveTo>
                <a:cubicBezTo>
                  <a:pt x="2774" y="0"/>
                  <a:pt x="2315" y="41"/>
                  <a:pt x="1932" y="86"/>
                </a:cubicBezTo>
                <a:cubicBezTo>
                  <a:pt x="1425" y="150"/>
                  <a:pt x="918" y="340"/>
                  <a:pt x="602" y="751"/>
                </a:cubicBezTo>
                <a:cubicBezTo>
                  <a:pt x="95" y="1416"/>
                  <a:pt x="158" y="2936"/>
                  <a:pt x="127" y="3728"/>
                </a:cubicBezTo>
                <a:cubicBezTo>
                  <a:pt x="0" y="8668"/>
                  <a:pt x="3895" y="12722"/>
                  <a:pt x="7062" y="16047"/>
                </a:cubicBezTo>
                <a:cubicBezTo>
                  <a:pt x="7664" y="16681"/>
                  <a:pt x="8329" y="17346"/>
                  <a:pt x="9184" y="17599"/>
                </a:cubicBezTo>
                <a:cubicBezTo>
                  <a:pt x="9387" y="17659"/>
                  <a:pt x="9602" y="17689"/>
                  <a:pt x="9817" y="17689"/>
                </a:cubicBezTo>
                <a:cubicBezTo>
                  <a:pt x="10509" y="17689"/>
                  <a:pt x="11198" y="17380"/>
                  <a:pt x="11464" y="16776"/>
                </a:cubicBezTo>
                <a:cubicBezTo>
                  <a:pt x="11749" y="16174"/>
                  <a:pt x="11591" y="15509"/>
                  <a:pt x="11369" y="14876"/>
                </a:cubicBezTo>
                <a:cubicBezTo>
                  <a:pt x="10989" y="13831"/>
                  <a:pt x="10451" y="12880"/>
                  <a:pt x="9817" y="11962"/>
                </a:cubicBezTo>
                <a:cubicBezTo>
                  <a:pt x="9374" y="11329"/>
                  <a:pt x="9089" y="10727"/>
                  <a:pt x="8804" y="10094"/>
                </a:cubicBezTo>
                <a:cubicBezTo>
                  <a:pt x="8709" y="9872"/>
                  <a:pt x="8646" y="9682"/>
                  <a:pt x="8551" y="9492"/>
                </a:cubicBezTo>
                <a:cubicBezTo>
                  <a:pt x="7601" y="7370"/>
                  <a:pt x="6904" y="5153"/>
                  <a:pt x="6492" y="2873"/>
                </a:cubicBezTo>
                <a:cubicBezTo>
                  <a:pt x="6334" y="2050"/>
                  <a:pt x="6176" y="1163"/>
                  <a:pt x="5574" y="625"/>
                </a:cubicBezTo>
                <a:cubicBezTo>
                  <a:pt x="5002" y="135"/>
                  <a:pt x="4102" y="0"/>
                  <a:pt x="3246" y="0"/>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194;p43"/>
          <p:cNvSpPr/>
          <p:nvPr/>
        </p:nvSpPr>
        <p:spPr>
          <a:xfrm>
            <a:off x="1531080" y="2040488"/>
            <a:ext cx="520032" cy="459720"/>
          </a:xfrm>
          <a:custGeom>
            <a:avLst/>
            <a:gdLst/>
            <a:ahLst/>
            <a:cxnLst/>
            <a:rect l="l" t="t" r="r" b="b"/>
            <a:pathLst>
              <a:path w="16184" h="14307" extrusionOk="0">
                <a:moveTo>
                  <a:pt x="6737" y="1"/>
                </a:moveTo>
                <a:cubicBezTo>
                  <a:pt x="5780" y="1"/>
                  <a:pt x="4803" y="215"/>
                  <a:pt x="4022" y="772"/>
                </a:cubicBezTo>
                <a:cubicBezTo>
                  <a:pt x="3357" y="1247"/>
                  <a:pt x="2597" y="2102"/>
                  <a:pt x="2280" y="2831"/>
                </a:cubicBezTo>
                <a:cubicBezTo>
                  <a:pt x="1869" y="3812"/>
                  <a:pt x="2249" y="4952"/>
                  <a:pt x="1805" y="5934"/>
                </a:cubicBezTo>
                <a:cubicBezTo>
                  <a:pt x="1552" y="6441"/>
                  <a:pt x="1140" y="6853"/>
                  <a:pt x="855" y="7359"/>
                </a:cubicBezTo>
                <a:cubicBezTo>
                  <a:pt x="602" y="7803"/>
                  <a:pt x="444" y="8341"/>
                  <a:pt x="317" y="8848"/>
                </a:cubicBezTo>
                <a:cubicBezTo>
                  <a:pt x="95" y="9766"/>
                  <a:pt x="0" y="10748"/>
                  <a:pt x="380" y="11571"/>
                </a:cubicBezTo>
                <a:cubicBezTo>
                  <a:pt x="665" y="12173"/>
                  <a:pt x="1204" y="12648"/>
                  <a:pt x="1774" y="12996"/>
                </a:cubicBezTo>
                <a:cubicBezTo>
                  <a:pt x="2945" y="13725"/>
                  <a:pt x="4307" y="14136"/>
                  <a:pt x="5701" y="14168"/>
                </a:cubicBezTo>
                <a:cubicBezTo>
                  <a:pt x="5783" y="14172"/>
                  <a:pt x="5864" y="14173"/>
                  <a:pt x="5945" y="14173"/>
                </a:cubicBezTo>
                <a:cubicBezTo>
                  <a:pt x="6309" y="14173"/>
                  <a:pt x="6658" y="14142"/>
                  <a:pt x="7007" y="14142"/>
                </a:cubicBezTo>
                <a:cubicBezTo>
                  <a:pt x="7236" y="14142"/>
                  <a:pt x="7464" y="14156"/>
                  <a:pt x="7696" y="14200"/>
                </a:cubicBezTo>
                <a:cubicBezTo>
                  <a:pt x="8290" y="14271"/>
                  <a:pt x="8883" y="14307"/>
                  <a:pt x="9477" y="14307"/>
                </a:cubicBezTo>
                <a:cubicBezTo>
                  <a:pt x="9675" y="14307"/>
                  <a:pt x="9873" y="14303"/>
                  <a:pt x="10071" y="14295"/>
                </a:cubicBezTo>
                <a:cubicBezTo>
                  <a:pt x="12161" y="14231"/>
                  <a:pt x="14695" y="13820"/>
                  <a:pt x="15708" y="11698"/>
                </a:cubicBezTo>
                <a:cubicBezTo>
                  <a:pt x="16088" y="10906"/>
                  <a:pt x="16183" y="10051"/>
                  <a:pt x="16056" y="9196"/>
                </a:cubicBezTo>
                <a:cubicBezTo>
                  <a:pt x="15708" y="6916"/>
                  <a:pt x="13396" y="5744"/>
                  <a:pt x="12890" y="3591"/>
                </a:cubicBezTo>
                <a:cubicBezTo>
                  <a:pt x="12731" y="2926"/>
                  <a:pt x="12890" y="2071"/>
                  <a:pt x="12415" y="1532"/>
                </a:cubicBezTo>
                <a:cubicBezTo>
                  <a:pt x="11813" y="867"/>
                  <a:pt x="11116" y="1025"/>
                  <a:pt x="10293" y="740"/>
                </a:cubicBezTo>
                <a:cubicBezTo>
                  <a:pt x="9279" y="424"/>
                  <a:pt x="8203" y="75"/>
                  <a:pt x="7126" y="12"/>
                </a:cubicBezTo>
                <a:cubicBezTo>
                  <a:pt x="6997" y="4"/>
                  <a:pt x="6867" y="1"/>
                  <a:pt x="6737"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195;p43"/>
          <p:cNvSpPr/>
          <p:nvPr/>
        </p:nvSpPr>
        <p:spPr>
          <a:xfrm>
            <a:off x="1156608" y="2376112"/>
            <a:ext cx="468106" cy="624367"/>
          </a:xfrm>
          <a:custGeom>
            <a:avLst/>
            <a:gdLst/>
            <a:ahLst/>
            <a:cxnLst/>
            <a:rect l="l" t="t" r="r" b="b"/>
            <a:pathLst>
              <a:path w="14568" h="19431" extrusionOk="0">
                <a:moveTo>
                  <a:pt x="11233" y="0"/>
                </a:moveTo>
                <a:cubicBezTo>
                  <a:pt x="9357" y="0"/>
                  <a:pt x="7943" y="1924"/>
                  <a:pt x="7094" y="3596"/>
                </a:cubicBezTo>
                <a:cubicBezTo>
                  <a:pt x="5827" y="6098"/>
                  <a:pt x="4402" y="8537"/>
                  <a:pt x="3072" y="11007"/>
                </a:cubicBezTo>
                <a:cubicBezTo>
                  <a:pt x="1773" y="13382"/>
                  <a:pt x="348" y="15852"/>
                  <a:pt x="0" y="18576"/>
                </a:cubicBezTo>
                <a:cubicBezTo>
                  <a:pt x="2027" y="18956"/>
                  <a:pt x="4085" y="19399"/>
                  <a:pt x="6144" y="19431"/>
                </a:cubicBezTo>
                <a:cubicBezTo>
                  <a:pt x="6587" y="17974"/>
                  <a:pt x="7442" y="16644"/>
                  <a:pt x="8266" y="15377"/>
                </a:cubicBezTo>
                <a:cubicBezTo>
                  <a:pt x="9754" y="13065"/>
                  <a:pt x="11306" y="10785"/>
                  <a:pt x="12699" y="8410"/>
                </a:cubicBezTo>
                <a:cubicBezTo>
                  <a:pt x="13206" y="7555"/>
                  <a:pt x="13649" y="6668"/>
                  <a:pt x="13871" y="5750"/>
                </a:cubicBezTo>
                <a:cubicBezTo>
                  <a:pt x="14283" y="3976"/>
                  <a:pt x="14568" y="1285"/>
                  <a:pt x="12604" y="334"/>
                </a:cubicBezTo>
                <a:cubicBezTo>
                  <a:pt x="12123" y="103"/>
                  <a:pt x="11666" y="0"/>
                  <a:pt x="1123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196;p43"/>
          <p:cNvSpPr/>
          <p:nvPr/>
        </p:nvSpPr>
        <p:spPr>
          <a:xfrm>
            <a:off x="1968628" y="2870503"/>
            <a:ext cx="376561" cy="568392"/>
          </a:xfrm>
          <a:custGeom>
            <a:avLst/>
            <a:gdLst/>
            <a:ahLst/>
            <a:cxnLst/>
            <a:rect l="l" t="t" r="r" b="b"/>
            <a:pathLst>
              <a:path w="11719" h="17689" extrusionOk="0">
                <a:moveTo>
                  <a:pt x="8504" y="0"/>
                </a:moveTo>
                <a:cubicBezTo>
                  <a:pt x="7648" y="0"/>
                  <a:pt x="6748" y="135"/>
                  <a:pt x="6176" y="625"/>
                </a:cubicBezTo>
                <a:cubicBezTo>
                  <a:pt x="5575" y="1163"/>
                  <a:pt x="5416" y="2050"/>
                  <a:pt x="5258" y="2873"/>
                </a:cubicBezTo>
                <a:cubicBezTo>
                  <a:pt x="4846" y="5153"/>
                  <a:pt x="4150" y="7370"/>
                  <a:pt x="3200" y="9492"/>
                </a:cubicBezTo>
                <a:cubicBezTo>
                  <a:pt x="3105" y="9682"/>
                  <a:pt x="3041" y="9872"/>
                  <a:pt x="2946" y="10094"/>
                </a:cubicBezTo>
                <a:cubicBezTo>
                  <a:pt x="2661" y="10727"/>
                  <a:pt x="2376" y="11329"/>
                  <a:pt x="1933" y="11962"/>
                </a:cubicBezTo>
                <a:cubicBezTo>
                  <a:pt x="1299" y="12880"/>
                  <a:pt x="761" y="13831"/>
                  <a:pt x="381" y="14876"/>
                </a:cubicBezTo>
                <a:cubicBezTo>
                  <a:pt x="159" y="15509"/>
                  <a:pt x="1" y="16174"/>
                  <a:pt x="286" y="16776"/>
                </a:cubicBezTo>
                <a:cubicBezTo>
                  <a:pt x="552" y="17380"/>
                  <a:pt x="1242" y="17689"/>
                  <a:pt x="1934" y="17689"/>
                </a:cubicBezTo>
                <a:cubicBezTo>
                  <a:pt x="2148" y="17689"/>
                  <a:pt x="2364" y="17659"/>
                  <a:pt x="2566" y="17599"/>
                </a:cubicBezTo>
                <a:cubicBezTo>
                  <a:pt x="3421" y="17346"/>
                  <a:pt x="4055" y="16681"/>
                  <a:pt x="4688" y="16047"/>
                </a:cubicBezTo>
                <a:cubicBezTo>
                  <a:pt x="7855" y="12722"/>
                  <a:pt x="11718" y="8668"/>
                  <a:pt x="11623" y="3728"/>
                </a:cubicBezTo>
                <a:cubicBezTo>
                  <a:pt x="11592" y="2936"/>
                  <a:pt x="11655" y="1416"/>
                  <a:pt x="11148" y="751"/>
                </a:cubicBezTo>
                <a:cubicBezTo>
                  <a:pt x="10832" y="340"/>
                  <a:pt x="10325" y="150"/>
                  <a:pt x="9818" y="86"/>
                </a:cubicBezTo>
                <a:cubicBezTo>
                  <a:pt x="9435" y="41"/>
                  <a:pt x="8976" y="0"/>
                  <a:pt x="8504" y="0"/>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197;p43"/>
          <p:cNvSpPr/>
          <p:nvPr/>
        </p:nvSpPr>
        <p:spPr>
          <a:xfrm>
            <a:off x="1887236" y="2376112"/>
            <a:ext cx="468138" cy="624367"/>
          </a:xfrm>
          <a:custGeom>
            <a:avLst/>
            <a:gdLst/>
            <a:ahLst/>
            <a:cxnLst/>
            <a:rect l="l" t="t" r="r" b="b"/>
            <a:pathLst>
              <a:path w="14569" h="19431" extrusionOk="0">
                <a:moveTo>
                  <a:pt x="3335" y="0"/>
                </a:moveTo>
                <a:cubicBezTo>
                  <a:pt x="2902" y="0"/>
                  <a:pt x="2445" y="103"/>
                  <a:pt x="1964" y="334"/>
                </a:cubicBezTo>
                <a:cubicBezTo>
                  <a:pt x="0" y="1285"/>
                  <a:pt x="317" y="3976"/>
                  <a:pt x="697" y="5750"/>
                </a:cubicBezTo>
                <a:cubicBezTo>
                  <a:pt x="919" y="6668"/>
                  <a:pt x="1362" y="7555"/>
                  <a:pt x="1869" y="8410"/>
                </a:cubicBezTo>
                <a:cubicBezTo>
                  <a:pt x="3262" y="10785"/>
                  <a:pt x="4814" y="13065"/>
                  <a:pt x="6303" y="15377"/>
                </a:cubicBezTo>
                <a:cubicBezTo>
                  <a:pt x="7126" y="16644"/>
                  <a:pt x="7981" y="17974"/>
                  <a:pt x="8424" y="19431"/>
                </a:cubicBezTo>
                <a:cubicBezTo>
                  <a:pt x="10483" y="19399"/>
                  <a:pt x="12541" y="18956"/>
                  <a:pt x="14568" y="18576"/>
                </a:cubicBezTo>
                <a:cubicBezTo>
                  <a:pt x="14251" y="15852"/>
                  <a:pt x="12795" y="13382"/>
                  <a:pt x="11528" y="11007"/>
                </a:cubicBezTo>
                <a:cubicBezTo>
                  <a:pt x="10166" y="8537"/>
                  <a:pt x="8741" y="6098"/>
                  <a:pt x="7474" y="3596"/>
                </a:cubicBezTo>
                <a:cubicBezTo>
                  <a:pt x="6625" y="1924"/>
                  <a:pt x="5212" y="0"/>
                  <a:pt x="3335"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198;p43"/>
          <p:cNvSpPr/>
          <p:nvPr/>
        </p:nvSpPr>
        <p:spPr>
          <a:xfrm>
            <a:off x="1431341" y="2335978"/>
            <a:ext cx="657399" cy="1024738"/>
          </a:xfrm>
          <a:custGeom>
            <a:avLst/>
            <a:gdLst/>
            <a:ahLst/>
            <a:cxnLst/>
            <a:rect l="l" t="t" r="r" b="b"/>
            <a:pathLst>
              <a:path w="20459" h="31891" extrusionOk="0">
                <a:moveTo>
                  <a:pt x="10166" y="0"/>
                </a:moveTo>
                <a:cubicBezTo>
                  <a:pt x="8868" y="32"/>
                  <a:pt x="7601" y="127"/>
                  <a:pt x="6303" y="348"/>
                </a:cubicBezTo>
                <a:cubicBezTo>
                  <a:pt x="5574" y="475"/>
                  <a:pt x="4814" y="665"/>
                  <a:pt x="4086" y="792"/>
                </a:cubicBezTo>
                <a:cubicBezTo>
                  <a:pt x="1964" y="1140"/>
                  <a:pt x="1774" y="1742"/>
                  <a:pt x="1331" y="3895"/>
                </a:cubicBezTo>
                <a:cubicBezTo>
                  <a:pt x="887" y="6080"/>
                  <a:pt x="444" y="8266"/>
                  <a:pt x="476" y="10514"/>
                </a:cubicBezTo>
                <a:cubicBezTo>
                  <a:pt x="539" y="13111"/>
                  <a:pt x="1552" y="14948"/>
                  <a:pt x="2376" y="17291"/>
                </a:cubicBezTo>
                <a:cubicBezTo>
                  <a:pt x="3136" y="19508"/>
                  <a:pt x="2693" y="22517"/>
                  <a:pt x="1996" y="24670"/>
                </a:cubicBezTo>
                <a:cubicBezTo>
                  <a:pt x="1521" y="26222"/>
                  <a:pt x="666" y="27489"/>
                  <a:pt x="96" y="28977"/>
                </a:cubicBezTo>
                <a:cubicBezTo>
                  <a:pt x="32" y="29104"/>
                  <a:pt x="1" y="29230"/>
                  <a:pt x="32" y="29357"/>
                </a:cubicBezTo>
                <a:cubicBezTo>
                  <a:pt x="64" y="29515"/>
                  <a:pt x="222" y="29610"/>
                  <a:pt x="381" y="29674"/>
                </a:cubicBezTo>
                <a:cubicBezTo>
                  <a:pt x="3168" y="31162"/>
                  <a:pt x="6303" y="31606"/>
                  <a:pt x="9375" y="31827"/>
                </a:cubicBezTo>
                <a:cubicBezTo>
                  <a:pt x="9660" y="31827"/>
                  <a:pt x="9913" y="31859"/>
                  <a:pt x="10166" y="31859"/>
                </a:cubicBezTo>
                <a:lnTo>
                  <a:pt x="10166" y="31891"/>
                </a:lnTo>
                <a:cubicBezTo>
                  <a:pt x="10198" y="31891"/>
                  <a:pt x="10198" y="31859"/>
                  <a:pt x="10230" y="31859"/>
                </a:cubicBezTo>
                <a:cubicBezTo>
                  <a:pt x="10261" y="31859"/>
                  <a:pt x="10261" y="31891"/>
                  <a:pt x="10293" y="31891"/>
                </a:cubicBezTo>
                <a:lnTo>
                  <a:pt x="10293" y="31859"/>
                </a:lnTo>
                <a:cubicBezTo>
                  <a:pt x="10546" y="31859"/>
                  <a:pt x="10800" y="31827"/>
                  <a:pt x="11085" y="31827"/>
                </a:cubicBezTo>
                <a:cubicBezTo>
                  <a:pt x="14125" y="31606"/>
                  <a:pt x="17292" y="31162"/>
                  <a:pt x="20079" y="29674"/>
                </a:cubicBezTo>
                <a:cubicBezTo>
                  <a:pt x="20237" y="29610"/>
                  <a:pt x="20364" y="29515"/>
                  <a:pt x="20427" y="29357"/>
                </a:cubicBezTo>
                <a:cubicBezTo>
                  <a:pt x="20459" y="29230"/>
                  <a:pt x="20396" y="29104"/>
                  <a:pt x="20364" y="28977"/>
                </a:cubicBezTo>
                <a:cubicBezTo>
                  <a:pt x="19794" y="27489"/>
                  <a:pt x="18939" y="26222"/>
                  <a:pt x="18432" y="24670"/>
                </a:cubicBezTo>
                <a:cubicBezTo>
                  <a:pt x="17767" y="22548"/>
                  <a:pt x="17324" y="19508"/>
                  <a:pt x="18084" y="17291"/>
                </a:cubicBezTo>
                <a:cubicBezTo>
                  <a:pt x="18907" y="14948"/>
                  <a:pt x="19889" y="13111"/>
                  <a:pt x="19952" y="10514"/>
                </a:cubicBezTo>
                <a:cubicBezTo>
                  <a:pt x="20016" y="8266"/>
                  <a:pt x="19572" y="6080"/>
                  <a:pt x="19129" y="3895"/>
                </a:cubicBezTo>
                <a:cubicBezTo>
                  <a:pt x="18685" y="1742"/>
                  <a:pt x="18464" y="1108"/>
                  <a:pt x="16374" y="792"/>
                </a:cubicBezTo>
                <a:cubicBezTo>
                  <a:pt x="15614" y="665"/>
                  <a:pt x="14885" y="475"/>
                  <a:pt x="14125" y="348"/>
                </a:cubicBezTo>
                <a:cubicBezTo>
                  <a:pt x="12858" y="127"/>
                  <a:pt x="11560" y="0"/>
                  <a:pt x="1026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199;p43"/>
          <p:cNvSpPr/>
          <p:nvPr/>
        </p:nvSpPr>
        <p:spPr>
          <a:xfrm>
            <a:off x="1554472" y="2314257"/>
            <a:ext cx="439637" cy="236656"/>
          </a:xfrm>
          <a:custGeom>
            <a:avLst/>
            <a:gdLst/>
            <a:ahLst/>
            <a:cxnLst/>
            <a:rect l="l" t="t" r="r" b="b"/>
            <a:pathLst>
              <a:path w="13682" h="7365" extrusionOk="0">
                <a:moveTo>
                  <a:pt x="12401" y="0"/>
                </a:moveTo>
                <a:cubicBezTo>
                  <a:pt x="12204" y="0"/>
                  <a:pt x="12024" y="11"/>
                  <a:pt x="11908" y="11"/>
                </a:cubicBezTo>
                <a:cubicBezTo>
                  <a:pt x="7950" y="138"/>
                  <a:pt x="3991" y="296"/>
                  <a:pt x="1" y="423"/>
                </a:cubicBezTo>
                <a:cubicBezTo>
                  <a:pt x="254" y="1278"/>
                  <a:pt x="254" y="2069"/>
                  <a:pt x="571" y="2893"/>
                </a:cubicBezTo>
                <a:cubicBezTo>
                  <a:pt x="856" y="3621"/>
                  <a:pt x="1236" y="4286"/>
                  <a:pt x="1679" y="4888"/>
                </a:cubicBezTo>
                <a:cubicBezTo>
                  <a:pt x="2629" y="6123"/>
                  <a:pt x="3959" y="6946"/>
                  <a:pt x="5448" y="7263"/>
                </a:cubicBezTo>
                <a:cubicBezTo>
                  <a:pt x="5815" y="7331"/>
                  <a:pt x="6187" y="7364"/>
                  <a:pt x="6559" y="7364"/>
                </a:cubicBezTo>
                <a:cubicBezTo>
                  <a:pt x="8788" y="7364"/>
                  <a:pt x="11017" y="6181"/>
                  <a:pt x="12130" y="4255"/>
                </a:cubicBezTo>
                <a:cubicBezTo>
                  <a:pt x="12542" y="3526"/>
                  <a:pt x="12795" y="2735"/>
                  <a:pt x="13048" y="1911"/>
                </a:cubicBezTo>
                <a:cubicBezTo>
                  <a:pt x="13175" y="1531"/>
                  <a:pt x="13682" y="613"/>
                  <a:pt x="13428" y="296"/>
                </a:cubicBezTo>
                <a:cubicBezTo>
                  <a:pt x="13259" y="43"/>
                  <a:pt x="12795" y="0"/>
                  <a:pt x="1240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200;p43"/>
          <p:cNvSpPr/>
          <p:nvPr/>
        </p:nvSpPr>
        <p:spPr>
          <a:xfrm>
            <a:off x="1631815" y="2140870"/>
            <a:ext cx="266635" cy="371227"/>
          </a:xfrm>
          <a:custGeom>
            <a:avLst/>
            <a:gdLst/>
            <a:ahLst/>
            <a:cxnLst/>
            <a:rect l="l" t="t" r="r" b="b"/>
            <a:pathLst>
              <a:path w="8298" h="11553" extrusionOk="0">
                <a:moveTo>
                  <a:pt x="2592" y="1"/>
                </a:moveTo>
                <a:cubicBezTo>
                  <a:pt x="2393" y="1"/>
                  <a:pt x="2194" y="7"/>
                  <a:pt x="1996" y="23"/>
                </a:cubicBezTo>
                <a:cubicBezTo>
                  <a:pt x="1932" y="23"/>
                  <a:pt x="1869" y="23"/>
                  <a:pt x="1837" y="87"/>
                </a:cubicBezTo>
                <a:cubicBezTo>
                  <a:pt x="1774" y="118"/>
                  <a:pt x="1774" y="182"/>
                  <a:pt x="1774" y="245"/>
                </a:cubicBezTo>
                <a:cubicBezTo>
                  <a:pt x="1679" y="1385"/>
                  <a:pt x="1774" y="2588"/>
                  <a:pt x="1711" y="3760"/>
                </a:cubicBezTo>
                <a:cubicBezTo>
                  <a:pt x="1616" y="4837"/>
                  <a:pt x="1394" y="5914"/>
                  <a:pt x="761" y="6800"/>
                </a:cubicBezTo>
                <a:cubicBezTo>
                  <a:pt x="0" y="7877"/>
                  <a:pt x="190" y="9334"/>
                  <a:pt x="1014" y="10284"/>
                </a:cubicBezTo>
                <a:cubicBezTo>
                  <a:pt x="1808" y="11180"/>
                  <a:pt x="3074" y="11552"/>
                  <a:pt x="4322" y="11552"/>
                </a:cubicBezTo>
                <a:cubicBezTo>
                  <a:pt x="5016" y="11552"/>
                  <a:pt x="5703" y="11438"/>
                  <a:pt x="6303" y="11234"/>
                </a:cubicBezTo>
                <a:cubicBezTo>
                  <a:pt x="7443" y="10822"/>
                  <a:pt x="8234" y="9936"/>
                  <a:pt x="8266" y="8701"/>
                </a:cubicBezTo>
                <a:cubicBezTo>
                  <a:pt x="8298" y="7339"/>
                  <a:pt x="7094" y="6357"/>
                  <a:pt x="6778" y="5059"/>
                </a:cubicBezTo>
                <a:cubicBezTo>
                  <a:pt x="6619" y="4330"/>
                  <a:pt x="6619" y="3602"/>
                  <a:pt x="6651" y="2842"/>
                </a:cubicBezTo>
                <a:cubicBezTo>
                  <a:pt x="6651" y="1987"/>
                  <a:pt x="6683" y="1132"/>
                  <a:pt x="6714" y="245"/>
                </a:cubicBezTo>
                <a:cubicBezTo>
                  <a:pt x="5970" y="107"/>
                  <a:pt x="5345" y="17"/>
                  <a:pt x="4590" y="17"/>
                </a:cubicBezTo>
                <a:cubicBezTo>
                  <a:pt x="4478" y="17"/>
                  <a:pt x="4363" y="19"/>
                  <a:pt x="4244" y="23"/>
                </a:cubicBezTo>
                <a:cubicBezTo>
                  <a:pt x="4135" y="28"/>
                  <a:pt x="4024" y="30"/>
                  <a:pt x="3913" y="30"/>
                </a:cubicBezTo>
                <a:cubicBezTo>
                  <a:pt x="3480" y="30"/>
                  <a:pt x="3037" y="1"/>
                  <a:pt x="2592" y="1"/>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201;p43"/>
          <p:cNvSpPr/>
          <p:nvPr/>
        </p:nvSpPr>
        <p:spPr>
          <a:xfrm>
            <a:off x="1737660" y="1730281"/>
            <a:ext cx="501685" cy="786861"/>
          </a:xfrm>
          <a:custGeom>
            <a:avLst/>
            <a:gdLst/>
            <a:ahLst/>
            <a:cxnLst/>
            <a:rect l="l" t="t" r="r" b="b"/>
            <a:pathLst>
              <a:path w="15613" h="24488" extrusionOk="0">
                <a:moveTo>
                  <a:pt x="2308" y="1"/>
                </a:moveTo>
                <a:cubicBezTo>
                  <a:pt x="2215" y="1"/>
                  <a:pt x="2121" y="3"/>
                  <a:pt x="2027" y="7"/>
                </a:cubicBezTo>
                <a:cubicBezTo>
                  <a:pt x="1330" y="39"/>
                  <a:pt x="633" y="197"/>
                  <a:pt x="0" y="514"/>
                </a:cubicBezTo>
                <a:cubicBezTo>
                  <a:pt x="633" y="229"/>
                  <a:pt x="1330" y="70"/>
                  <a:pt x="2027" y="70"/>
                </a:cubicBezTo>
                <a:cubicBezTo>
                  <a:pt x="2115" y="66"/>
                  <a:pt x="2204" y="64"/>
                  <a:pt x="2292" y="64"/>
                </a:cubicBezTo>
                <a:cubicBezTo>
                  <a:pt x="2901" y="64"/>
                  <a:pt x="3509" y="158"/>
                  <a:pt x="4117" y="324"/>
                </a:cubicBezTo>
                <a:cubicBezTo>
                  <a:pt x="5479" y="640"/>
                  <a:pt x="6714" y="1337"/>
                  <a:pt x="7696" y="2351"/>
                </a:cubicBezTo>
                <a:cubicBezTo>
                  <a:pt x="8677" y="3332"/>
                  <a:pt x="9342" y="4631"/>
                  <a:pt x="9532" y="5992"/>
                </a:cubicBezTo>
                <a:cubicBezTo>
                  <a:pt x="9627" y="6689"/>
                  <a:pt x="9596" y="7386"/>
                  <a:pt x="9596" y="8083"/>
                </a:cubicBezTo>
                <a:cubicBezTo>
                  <a:pt x="9627" y="8811"/>
                  <a:pt x="9659" y="9539"/>
                  <a:pt x="9976" y="10204"/>
                </a:cubicBezTo>
                <a:cubicBezTo>
                  <a:pt x="10293" y="10869"/>
                  <a:pt x="10831" y="11376"/>
                  <a:pt x="11401" y="11788"/>
                </a:cubicBezTo>
                <a:cubicBezTo>
                  <a:pt x="11971" y="12200"/>
                  <a:pt x="12604" y="12516"/>
                  <a:pt x="13206" y="12896"/>
                </a:cubicBezTo>
                <a:cubicBezTo>
                  <a:pt x="13491" y="13055"/>
                  <a:pt x="13776" y="13245"/>
                  <a:pt x="13966" y="13530"/>
                </a:cubicBezTo>
                <a:cubicBezTo>
                  <a:pt x="14156" y="13783"/>
                  <a:pt x="14219" y="14131"/>
                  <a:pt x="14219" y="14480"/>
                </a:cubicBezTo>
                <a:cubicBezTo>
                  <a:pt x="14219" y="14828"/>
                  <a:pt x="14188" y="15176"/>
                  <a:pt x="14093" y="15493"/>
                </a:cubicBezTo>
                <a:cubicBezTo>
                  <a:pt x="14029" y="15842"/>
                  <a:pt x="13871" y="16158"/>
                  <a:pt x="13744" y="16475"/>
                </a:cubicBezTo>
                <a:cubicBezTo>
                  <a:pt x="13586" y="16792"/>
                  <a:pt x="13491" y="17172"/>
                  <a:pt x="13554" y="17552"/>
                </a:cubicBezTo>
                <a:cubicBezTo>
                  <a:pt x="13586" y="17900"/>
                  <a:pt x="13713" y="18248"/>
                  <a:pt x="13871" y="18565"/>
                </a:cubicBezTo>
                <a:cubicBezTo>
                  <a:pt x="14188" y="19198"/>
                  <a:pt x="14536" y="19800"/>
                  <a:pt x="14853" y="20433"/>
                </a:cubicBezTo>
                <a:cubicBezTo>
                  <a:pt x="15170" y="21035"/>
                  <a:pt x="15423" y="21700"/>
                  <a:pt x="15486" y="22397"/>
                </a:cubicBezTo>
                <a:cubicBezTo>
                  <a:pt x="15581" y="23094"/>
                  <a:pt x="15486" y="23822"/>
                  <a:pt x="15265" y="24487"/>
                </a:cubicBezTo>
                <a:cubicBezTo>
                  <a:pt x="15518" y="23822"/>
                  <a:pt x="15613" y="23125"/>
                  <a:pt x="15550" y="22397"/>
                </a:cubicBezTo>
                <a:cubicBezTo>
                  <a:pt x="15486" y="21700"/>
                  <a:pt x="15233" y="21035"/>
                  <a:pt x="14948" y="20370"/>
                </a:cubicBezTo>
                <a:cubicBezTo>
                  <a:pt x="14631" y="19737"/>
                  <a:pt x="14283" y="19135"/>
                  <a:pt x="13966" y="18502"/>
                </a:cubicBezTo>
                <a:cubicBezTo>
                  <a:pt x="13839" y="18185"/>
                  <a:pt x="13713" y="17868"/>
                  <a:pt x="13681" y="17520"/>
                </a:cubicBezTo>
                <a:cubicBezTo>
                  <a:pt x="13649" y="17203"/>
                  <a:pt x="13744" y="16855"/>
                  <a:pt x="13871" y="16538"/>
                </a:cubicBezTo>
                <a:cubicBezTo>
                  <a:pt x="14029" y="16222"/>
                  <a:pt x="14188" y="15905"/>
                  <a:pt x="14283" y="15556"/>
                </a:cubicBezTo>
                <a:cubicBezTo>
                  <a:pt x="14378" y="15208"/>
                  <a:pt x="14409" y="14860"/>
                  <a:pt x="14409" y="14480"/>
                </a:cubicBezTo>
                <a:cubicBezTo>
                  <a:pt x="14409" y="14131"/>
                  <a:pt x="14346" y="13751"/>
                  <a:pt x="14124" y="13435"/>
                </a:cubicBezTo>
                <a:cubicBezTo>
                  <a:pt x="13903" y="13118"/>
                  <a:pt x="13586" y="12928"/>
                  <a:pt x="13301" y="12738"/>
                </a:cubicBezTo>
                <a:cubicBezTo>
                  <a:pt x="12699" y="12358"/>
                  <a:pt x="12066" y="12041"/>
                  <a:pt x="11496" y="11630"/>
                </a:cubicBezTo>
                <a:cubicBezTo>
                  <a:pt x="10958" y="11250"/>
                  <a:pt x="10451" y="10743"/>
                  <a:pt x="10166" y="10109"/>
                </a:cubicBezTo>
                <a:cubicBezTo>
                  <a:pt x="9881" y="9508"/>
                  <a:pt x="9817" y="8779"/>
                  <a:pt x="9786" y="8114"/>
                </a:cubicBezTo>
                <a:cubicBezTo>
                  <a:pt x="9786" y="7418"/>
                  <a:pt x="9817" y="6689"/>
                  <a:pt x="9722" y="5992"/>
                </a:cubicBezTo>
                <a:cubicBezTo>
                  <a:pt x="9532" y="4567"/>
                  <a:pt x="8804" y="3237"/>
                  <a:pt x="7822" y="2256"/>
                </a:cubicBezTo>
                <a:cubicBezTo>
                  <a:pt x="6809" y="1242"/>
                  <a:pt x="5510" y="545"/>
                  <a:pt x="4149" y="229"/>
                </a:cubicBezTo>
                <a:cubicBezTo>
                  <a:pt x="3542" y="91"/>
                  <a:pt x="2935" y="1"/>
                  <a:pt x="2308"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202;p43"/>
          <p:cNvSpPr/>
          <p:nvPr/>
        </p:nvSpPr>
        <p:spPr>
          <a:xfrm>
            <a:off x="1681685" y="2140870"/>
            <a:ext cx="166896" cy="185437"/>
          </a:xfrm>
          <a:custGeom>
            <a:avLst/>
            <a:gdLst/>
            <a:ahLst/>
            <a:cxnLst/>
            <a:rect l="l" t="t" r="r" b="b"/>
            <a:pathLst>
              <a:path w="5194" h="5771" extrusionOk="0">
                <a:moveTo>
                  <a:pt x="1021" y="1"/>
                </a:moveTo>
                <a:cubicBezTo>
                  <a:pt x="827" y="1"/>
                  <a:pt x="634" y="7"/>
                  <a:pt x="444" y="23"/>
                </a:cubicBezTo>
                <a:cubicBezTo>
                  <a:pt x="380" y="23"/>
                  <a:pt x="317" y="23"/>
                  <a:pt x="254" y="55"/>
                </a:cubicBezTo>
                <a:cubicBezTo>
                  <a:pt x="222" y="87"/>
                  <a:pt x="222" y="150"/>
                  <a:pt x="222" y="213"/>
                </a:cubicBezTo>
                <a:cubicBezTo>
                  <a:pt x="127" y="1385"/>
                  <a:pt x="222" y="2557"/>
                  <a:pt x="127" y="3729"/>
                </a:cubicBezTo>
                <a:cubicBezTo>
                  <a:pt x="95" y="4077"/>
                  <a:pt x="64" y="4425"/>
                  <a:pt x="0" y="4742"/>
                </a:cubicBezTo>
                <a:cubicBezTo>
                  <a:pt x="127" y="4837"/>
                  <a:pt x="254" y="4932"/>
                  <a:pt x="380" y="5027"/>
                </a:cubicBezTo>
                <a:cubicBezTo>
                  <a:pt x="1024" y="5515"/>
                  <a:pt x="1823" y="5770"/>
                  <a:pt x="2624" y="5770"/>
                </a:cubicBezTo>
                <a:cubicBezTo>
                  <a:pt x="2967" y="5770"/>
                  <a:pt x="3310" y="5723"/>
                  <a:pt x="3642" y="5629"/>
                </a:cubicBezTo>
                <a:cubicBezTo>
                  <a:pt x="4212" y="5470"/>
                  <a:pt x="4719" y="5217"/>
                  <a:pt x="5194" y="4900"/>
                </a:cubicBezTo>
                <a:cubicBezTo>
                  <a:pt x="5036" y="4204"/>
                  <a:pt x="5067" y="3539"/>
                  <a:pt x="5067" y="2842"/>
                </a:cubicBezTo>
                <a:cubicBezTo>
                  <a:pt x="5099" y="1987"/>
                  <a:pt x="5099" y="1100"/>
                  <a:pt x="5162" y="245"/>
                </a:cubicBezTo>
                <a:cubicBezTo>
                  <a:pt x="4486" y="95"/>
                  <a:pt x="3908" y="4"/>
                  <a:pt x="3242" y="4"/>
                </a:cubicBezTo>
                <a:cubicBezTo>
                  <a:pt x="3066" y="4"/>
                  <a:pt x="2884" y="10"/>
                  <a:pt x="2692" y="23"/>
                </a:cubicBezTo>
                <a:cubicBezTo>
                  <a:pt x="2578" y="28"/>
                  <a:pt x="2463" y="30"/>
                  <a:pt x="2349" y="30"/>
                </a:cubicBezTo>
                <a:cubicBezTo>
                  <a:pt x="1903" y="30"/>
                  <a:pt x="1458" y="1"/>
                  <a:pt x="1021" y="1"/>
                </a:cubicBezTo>
                <a:close/>
              </a:path>
            </a:pathLst>
          </a:custGeom>
          <a:solidFill>
            <a:srgbClr val="CB7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203;p43"/>
          <p:cNvSpPr/>
          <p:nvPr/>
        </p:nvSpPr>
        <p:spPr>
          <a:xfrm>
            <a:off x="1539209" y="1784521"/>
            <a:ext cx="413192" cy="500046"/>
          </a:xfrm>
          <a:custGeom>
            <a:avLst/>
            <a:gdLst/>
            <a:ahLst/>
            <a:cxnLst/>
            <a:rect l="l" t="t" r="r" b="b"/>
            <a:pathLst>
              <a:path w="12859" h="15562" extrusionOk="0">
                <a:moveTo>
                  <a:pt x="7233" y="1"/>
                </a:moveTo>
                <a:cubicBezTo>
                  <a:pt x="5805" y="1"/>
                  <a:pt x="4344" y="543"/>
                  <a:pt x="3199" y="1676"/>
                </a:cubicBezTo>
                <a:cubicBezTo>
                  <a:pt x="1" y="4811"/>
                  <a:pt x="1362" y="12253"/>
                  <a:pt x="4814" y="14819"/>
                </a:cubicBezTo>
                <a:cubicBezTo>
                  <a:pt x="5480" y="15307"/>
                  <a:pt x="6285" y="15562"/>
                  <a:pt x="7089" y="15562"/>
                </a:cubicBezTo>
                <a:cubicBezTo>
                  <a:pt x="7433" y="15562"/>
                  <a:pt x="7776" y="15515"/>
                  <a:pt x="8108" y="15420"/>
                </a:cubicBezTo>
                <a:cubicBezTo>
                  <a:pt x="11465" y="14470"/>
                  <a:pt x="12858" y="10290"/>
                  <a:pt x="12795" y="6711"/>
                </a:cubicBezTo>
                <a:cubicBezTo>
                  <a:pt x="12763" y="5571"/>
                  <a:pt x="12605" y="4494"/>
                  <a:pt x="12288" y="3576"/>
                </a:cubicBezTo>
                <a:cubicBezTo>
                  <a:pt x="11487" y="1248"/>
                  <a:pt x="9397" y="1"/>
                  <a:pt x="7233" y="1"/>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204;p43"/>
          <p:cNvSpPr/>
          <p:nvPr/>
        </p:nvSpPr>
        <p:spPr>
          <a:xfrm>
            <a:off x="1576869" y="1765209"/>
            <a:ext cx="383662" cy="341826"/>
          </a:xfrm>
          <a:custGeom>
            <a:avLst/>
            <a:gdLst/>
            <a:ahLst/>
            <a:cxnLst/>
            <a:rect l="l" t="t" r="r" b="b"/>
            <a:pathLst>
              <a:path w="11940" h="10638" extrusionOk="0">
                <a:moveTo>
                  <a:pt x="6421" y="0"/>
                </a:moveTo>
                <a:cubicBezTo>
                  <a:pt x="5124" y="0"/>
                  <a:pt x="3796" y="446"/>
                  <a:pt x="2692" y="1390"/>
                </a:cubicBezTo>
                <a:cubicBezTo>
                  <a:pt x="2217" y="1802"/>
                  <a:pt x="1869" y="2309"/>
                  <a:pt x="1520" y="2815"/>
                </a:cubicBezTo>
                <a:cubicBezTo>
                  <a:pt x="1204" y="3290"/>
                  <a:pt x="792" y="3607"/>
                  <a:pt x="539" y="4114"/>
                </a:cubicBezTo>
                <a:cubicBezTo>
                  <a:pt x="285" y="4620"/>
                  <a:pt x="95" y="5190"/>
                  <a:pt x="32" y="5761"/>
                </a:cubicBezTo>
                <a:cubicBezTo>
                  <a:pt x="0" y="6331"/>
                  <a:pt x="159" y="6806"/>
                  <a:pt x="190" y="7344"/>
                </a:cubicBezTo>
                <a:cubicBezTo>
                  <a:pt x="159" y="6806"/>
                  <a:pt x="412" y="6236"/>
                  <a:pt x="824" y="5856"/>
                </a:cubicBezTo>
                <a:cubicBezTo>
                  <a:pt x="1172" y="5571"/>
                  <a:pt x="1584" y="5412"/>
                  <a:pt x="1964" y="5190"/>
                </a:cubicBezTo>
                <a:cubicBezTo>
                  <a:pt x="2344" y="4969"/>
                  <a:pt x="2724" y="4684"/>
                  <a:pt x="2851" y="4272"/>
                </a:cubicBezTo>
                <a:cubicBezTo>
                  <a:pt x="4086" y="5856"/>
                  <a:pt x="5986" y="6362"/>
                  <a:pt x="7854" y="6837"/>
                </a:cubicBezTo>
                <a:cubicBezTo>
                  <a:pt x="9406" y="7217"/>
                  <a:pt x="11148" y="8199"/>
                  <a:pt x="11180" y="10036"/>
                </a:cubicBezTo>
                <a:cubicBezTo>
                  <a:pt x="11180" y="10258"/>
                  <a:pt x="11180" y="10321"/>
                  <a:pt x="11306" y="10638"/>
                </a:cubicBezTo>
                <a:cubicBezTo>
                  <a:pt x="11401" y="10353"/>
                  <a:pt x="11433" y="10163"/>
                  <a:pt x="11465" y="9877"/>
                </a:cubicBezTo>
                <a:cubicBezTo>
                  <a:pt x="11496" y="9561"/>
                  <a:pt x="11591" y="9276"/>
                  <a:pt x="11655" y="8959"/>
                </a:cubicBezTo>
                <a:cubicBezTo>
                  <a:pt x="11781" y="8357"/>
                  <a:pt x="11845" y="7724"/>
                  <a:pt x="11876" y="7091"/>
                </a:cubicBezTo>
                <a:cubicBezTo>
                  <a:pt x="11940" y="5951"/>
                  <a:pt x="11845" y="4874"/>
                  <a:pt x="11623" y="3955"/>
                </a:cubicBezTo>
                <a:cubicBezTo>
                  <a:pt x="10953" y="1419"/>
                  <a:pt x="8736" y="0"/>
                  <a:pt x="6421" y="0"/>
                </a:cubicBezTo>
                <a:close/>
              </a:path>
            </a:pathLst>
          </a:custGeom>
          <a:solidFill>
            <a:srgbClr val="CB7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05;p43"/>
          <p:cNvSpPr/>
          <p:nvPr/>
        </p:nvSpPr>
        <p:spPr>
          <a:xfrm>
            <a:off x="1521922" y="1743102"/>
            <a:ext cx="491531" cy="373862"/>
          </a:xfrm>
          <a:custGeom>
            <a:avLst/>
            <a:gdLst/>
            <a:ahLst/>
            <a:cxnLst/>
            <a:rect l="l" t="t" r="r" b="b"/>
            <a:pathLst>
              <a:path w="15297" h="11635" extrusionOk="0">
                <a:moveTo>
                  <a:pt x="8736" y="1"/>
                </a:moveTo>
                <a:cubicBezTo>
                  <a:pt x="8568" y="1"/>
                  <a:pt x="8401" y="7"/>
                  <a:pt x="8234" y="20"/>
                </a:cubicBezTo>
                <a:cubicBezTo>
                  <a:pt x="7442" y="83"/>
                  <a:pt x="6841" y="495"/>
                  <a:pt x="6112" y="811"/>
                </a:cubicBezTo>
                <a:cubicBezTo>
                  <a:pt x="5416" y="1128"/>
                  <a:pt x="4592" y="1318"/>
                  <a:pt x="3832" y="1572"/>
                </a:cubicBezTo>
                <a:cubicBezTo>
                  <a:pt x="3009" y="1857"/>
                  <a:pt x="2122" y="2142"/>
                  <a:pt x="1457" y="2712"/>
                </a:cubicBezTo>
                <a:cubicBezTo>
                  <a:pt x="950" y="3155"/>
                  <a:pt x="602" y="3725"/>
                  <a:pt x="349" y="4327"/>
                </a:cubicBezTo>
                <a:cubicBezTo>
                  <a:pt x="32" y="5055"/>
                  <a:pt x="0" y="5847"/>
                  <a:pt x="95" y="6639"/>
                </a:cubicBezTo>
                <a:cubicBezTo>
                  <a:pt x="159" y="7272"/>
                  <a:pt x="254" y="7937"/>
                  <a:pt x="539" y="8539"/>
                </a:cubicBezTo>
                <a:cubicBezTo>
                  <a:pt x="792" y="9077"/>
                  <a:pt x="1362" y="9457"/>
                  <a:pt x="1900" y="9710"/>
                </a:cubicBezTo>
                <a:cubicBezTo>
                  <a:pt x="1837" y="9679"/>
                  <a:pt x="1900" y="8760"/>
                  <a:pt x="1900" y="8634"/>
                </a:cubicBezTo>
                <a:cubicBezTo>
                  <a:pt x="1869" y="7810"/>
                  <a:pt x="1932" y="6987"/>
                  <a:pt x="2185" y="6227"/>
                </a:cubicBezTo>
                <a:cubicBezTo>
                  <a:pt x="2407" y="5467"/>
                  <a:pt x="2914" y="4992"/>
                  <a:pt x="3547" y="4517"/>
                </a:cubicBezTo>
                <a:cubicBezTo>
                  <a:pt x="3801" y="4358"/>
                  <a:pt x="4054" y="4168"/>
                  <a:pt x="4244" y="3915"/>
                </a:cubicBezTo>
                <a:cubicBezTo>
                  <a:pt x="4371" y="3820"/>
                  <a:pt x="4814" y="3282"/>
                  <a:pt x="4751" y="3092"/>
                </a:cubicBezTo>
                <a:lnTo>
                  <a:pt x="4751" y="3092"/>
                </a:lnTo>
                <a:cubicBezTo>
                  <a:pt x="5099" y="3883"/>
                  <a:pt x="5669" y="4707"/>
                  <a:pt x="6366" y="5213"/>
                </a:cubicBezTo>
                <a:cubicBezTo>
                  <a:pt x="7696" y="6195"/>
                  <a:pt x="9184" y="6892"/>
                  <a:pt x="10673" y="7462"/>
                </a:cubicBezTo>
                <a:lnTo>
                  <a:pt x="11021" y="7620"/>
                </a:lnTo>
                <a:cubicBezTo>
                  <a:pt x="11433" y="7779"/>
                  <a:pt x="11813" y="7969"/>
                  <a:pt x="12161" y="8285"/>
                </a:cubicBezTo>
                <a:cubicBezTo>
                  <a:pt x="12921" y="8950"/>
                  <a:pt x="12985" y="10027"/>
                  <a:pt x="12953" y="10977"/>
                </a:cubicBezTo>
                <a:cubicBezTo>
                  <a:pt x="12953" y="11072"/>
                  <a:pt x="12953" y="11199"/>
                  <a:pt x="12985" y="11294"/>
                </a:cubicBezTo>
                <a:cubicBezTo>
                  <a:pt x="13067" y="11542"/>
                  <a:pt x="13315" y="11635"/>
                  <a:pt x="13577" y="11635"/>
                </a:cubicBezTo>
                <a:cubicBezTo>
                  <a:pt x="13817" y="11635"/>
                  <a:pt x="14069" y="11558"/>
                  <a:pt x="14220" y="11452"/>
                </a:cubicBezTo>
                <a:cubicBezTo>
                  <a:pt x="14505" y="11199"/>
                  <a:pt x="14758" y="10851"/>
                  <a:pt x="14885" y="10502"/>
                </a:cubicBezTo>
                <a:cubicBezTo>
                  <a:pt x="15296" y="9267"/>
                  <a:pt x="15265" y="7905"/>
                  <a:pt x="15201" y="6575"/>
                </a:cubicBezTo>
                <a:cubicBezTo>
                  <a:pt x="15170" y="5847"/>
                  <a:pt x="15138" y="5087"/>
                  <a:pt x="14948" y="4390"/>
                </a:cubicBezTo>
                <a:cubicBezTo>
                  <a:pt x="14726" y="3630"/>
                  <a:pt x="14315" y="2965"/>
                  <a:pt x="13808" y="2363"/>
                </a:cubicBezTo>
                <a:cubicBezTo>
                  <a:pt x="12527" y="821"/>
                  <a:pt x="10632" y="1"/>
                  <a:pt x="873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206;p43"/>
          <p:cNvSpPr/>
          <p:nvPr/>
        </p:nvSpPr>
        <p:spPr>
          <a:xfrm>
            <a:off x="1298055" y="2848845"/>
            <a:ext cx="924002" cy="20372"/>
          </a:xfrm>
          <a:custGeom>
            <a:avLst/>
            <a:gdLst/>
            <a:ahLst/>
            <a:cxnLst/>
            <a:rect l="l" t="t" r="r" b="b"/>
            <a:pathLst>
              <a:path w="28756" h="634" extrusionOk="0">
                <a:moveTo>
                  <a:pt x="28471" y="0"/>
                </a:moveTo>
                <a:lnTo>
                  <a:pt x="222" y="64"/>
                </a:lnTo>
                <a:lnTo>
                  <a:pt x="0" y="634"/>
                </a:lnTo>
                <a:lnTo>
                  <a:pt x="28756" y="634"/>
                </a:lnTo>
                <a:lnTo>
                  <a:pt x="28471" y="0"/>
                </a:lnTo>
                <a:close/>
              </a:path>
            </a:pathLst>
          </a:custGeom>
          <a:solidFill>
            <a:srgbClr val="BD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207;p43"/>
          <p:cNvSpPr/>
          <p:nvPr/>
        </p:nvSpPr>
        <p:spPr>
          <a:xfrm>
            <a:off x="1656236" y="3608972"/>
            <a:ext cx="480349" cy="175058"/>
          </a:xfrm>
          <a:custGeom>
            <a:avLst/>
            <a:gdLst/>
            <a:ahLst/>
            <a:cxnLst/>
            <a:rect l="l" t="t" r="r" b="b"/>
            <a:pathLst>
              <a:path w="14949" h="5448" extrusionOk="0">
                <a:moveTo>
                  <a:pt x="13460" y="1"/>
                </a:moveTo>
                <a:cubicBezTo>
                  <a:pt x="13048" y="1"/>
                  <a:pt x="12605" y="32"/>
                  <a:pt x="12161" y="64"/>
                </a:cubicBezTo>
                <a:cubicBezTo>
                  <a:pt x="10483" y="286"/>
                  <a:pt x="8868" y="951"/>
                  <a:pt x="7158" y="1141"/>
                </a:cubicBezTo>
                <a:cubicBezTo>
                  <a:pt x="6740" y="1189"/>
                  <a:pt x="6326" y="1205"/>
                  <a:pt x="5914" y="1205"/>
                </a:cubicBezTo>
                <a:cubicBezTo>
                  <a:pt x="5233" y="1205"/>
                  <a:pt x="4555" y="1161"/>
                  <a:pt x="3864" y="1141"/>
                </a:cubicBezTo>
                <a:cubicBezTo>
                  <a:pt x="3437" y="1109"/>
                  <a:pt x="2890" y="1038"/>
                  <a:pt x="2352" y="1038"/>
                </a:cubicBezTo>
                <a:cubicBezTo>
                  <a:pt x="1814" y="1038"/>
                  <a:pt x="1283" y="1109"/>
                  <a:pt x="887" y="1363"/>
                </a:cubicBezTo>
                <a:cubicBezTo>
                  <a:pt x="571" y="1553"/>
                  <a:pt x="64" y="2059"/>
                  <a:pt x="32" y="2439"/>
                </a:cubicBezTo>
                <a:cubicBezTo>
                  <a:pt x="1" y="2946"/>
                  <a:pt x="539" y="3453"/>
                  <a:pt x="887" y="3706"/>
                </a:cubicBezTo>
                <a:cubicBezTo>
                  <a:pt x="1521" y="4181"/>
                  <a:pt x="2312" y="4466"/>
                  <a:pt x="3136" y="4656"/>
                </a:cubicBezTo>
                <a:cubicBezTo>
                  <a:pt x="4213" y="4910"/>
                  <a:pt x="5353" y="5005"/>
                  <a:pt x="6366" y="5163"/>
                </a:cubicBezTo>
                <a:cubicBezTo>
                  <a:pt x="6809" y="5258"/>
                  <a:pt x="7253" y="5321"/>
                  <a:pt x="7728" y="5385"/>
                </a:cubicBezTo>
                <a:cubicBezTo>
                  <a:pt x="8425" y="5448"/>
                  <a:pt x="9185" y="5448"/>
                  <a:pt x="9913" y="5448"/>
                </a:cubicBezTo>
                <a:lnTo>
                  <a:pt x="11496" y="5448"/>
                </a:lnTo>
                <a:cubicBezTo>
                  <a:pt x="11781" y="5448"/>
                  <a:pt x="12098" y="5448"/>
                  <a:pt x="12351" y="5321"/>
                </a:cubicBezTo>
                <a:cubicBezTo>
                  <a:pt x="12636" y="5163"/>
                  <a:pt x="12827" y="4846"/>
                  <a:pt x="12985" y="4561"/>
                </a:cubicBezTo>
                <a:cubicBezTo>
                  <a:pt x="13333" y="3959"/>
                  <a:pt x="13745" y="3389"/>
                  <a:pt x="14030" y="2756"/>
                </a:cubicBezTo>
                <a:cubicBezTo>
                  <a:pt x="14188" y="2376"/>
                  <a:pt x="14252" y="2091"/>
                  <a:pt x="14505" y="1743"/>
                </a:cubicBezTo>
                <a:cubicBezTo>
                  <a:pt x="14727" y="1426"/>
                  <a:pt x="14948" y="1014"/>
                  <a:pt x="14790" y="603"/>
                </a:cubicBezTo>
                <a:cubicBezTo>
                  <a:pt x="14600" y="128"/>
                  <a:pt x="13967" y="32"/>
                  <a:pt x="13460" y="1"/>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208;p43"/>
          <p:cNvSpPr/>
          <p:nvPr/>
        </p:nvSpPr>
        <p:spPr>
          <a:xfrm>
            <a:off x="1667418" y="3608972"/>
            <a:ext cx="469167" cy="160823"/>
          </a:xfrm>
          <a:custGeom>
            <a:avLst/>
            <a:gdLst/>
            <a:ahLst/>
            <a:cxnLst/>
            <a:rect l="l" t="t" r="r" b="b"/>
            <a:pathLst>
              <a:path w="14601" h="5005" extrusionOk="0">
                <a:moveTo>
                  <a:pt x="13112" y="1"/>
                </a:moveTo>
                <a:cubicBezTo>
                  <a:pt x="12700" y="1"/>
                  <a:pt x="12257" y="32"/>
                  <a:pt x="11813" y="64"/>
                </a:cubicBezTo>
                <a:cubicBezTo>
                  <a:pt x="10135" y="286"/>
                  <a:pt x="8520" y="951"/>
                  <a:pt x="6810" y="1141"/>
                </a:cubicBezTo>
                <a:cubicBezTo>
                  <a:pt x="6409" y="1184"/>
                  <a:pt x="6003" y="1201"/>
                  <a:pt x="5595" y="1201"/>
                </a:cubicBezTo>
                <a:cubicBezTo>
                  <a:pt x="5100" y="1201"/>
                  <a:pt x="4604" y="1176"/>
                  <a:pt x="4118" y="1141"/>
                </a:cubicBezTo>
                <a:cubicBezTo>
                  <a:pt x="3453" y="1458"/>
                  <a:pt x="1109" y="2218"/>
                  <a:pt x="1" y="3231"/>
                </a:cubicBezTo>
                <a:cubicBezTo>
                  <a:pt x="159" y="3421"/>
                  <a:pt x="381" y="3579"/>
                  <a:pt x="539" y="3706"/>
                </a:cubicBezTo>
                <a:cubicBezTo>
                  <a:pt x="1173" y="4181"/>
                  <a:pt x="1964" y="4466"/>
                  <a:pt x="2788" y="4656"/>
                </a:cubicBezTo>
                <a:cubicBezTo>
                  <a:pt x="3453" y="4814"/>
                  <a:pt x="4150" y="4910"/>
                  <a:pt x="4846" y="5005"/>
                </a:cubicBezTo>
                <a:cubicBezTo>
                  <a:pt x="7126" y="4593"/>
                  <a:pt x="9375" y="3896"/>
                  <a:pt x="11592" y="3358"/>
                </a:cubicBezTo>
                <a:cubicBezTo>
                  <a:pt x="12257" y="3168"/>
                  <a:pt x="12954" y="3009"/>
                  <a:pt x="13650" y="2819"/>
                </a:cubicBezTo>
                <a:cubicBezTo>
                  <a:pt x="13650" y="2788"/>
                  <a:pt x="13650" y="2788"/>
                  <a:pt x="13682" y="2756"/>
                </a:cubicBezTo>
                <a:cubicBezTo>
                  <a:pt x="13840" y="2376"/>
                  <a:pt x="13904" y="2059"/>
                  <a:pt x="14157" y="1743"/>
                </a:cubicBezTo>
                <a:cubicBezTo>
                  <a:pt x="14379" y="1426"/>
                  <a:pt x="14600" y="1014"/>
                  <a:pt x="14442" y="603"/>
                </a:cubicBezTo>
                <a:cubicBezTo>
                  <a:pt x="14252" y="128"/>
                  <a:pt x="13650" y="1"/>
                  <a:pt x="13112" y="1"/>
                </a:cubicBezTo>
                <a:close/>
              </a:path>
            </a:pathLst>
          </a:custGeom>
          <a:solidFill>
            <a:srgbClr val="CB7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209;p43"/>
          <p:cNvSpPr/>
          <p:nvPr/>
        </p:nvSpPr>
        <p:spPr>
          <a:xfrm>
            <a:off x="1303132" y="2839688"/>
            <a:ext cx="913848" cy="613634"/>
          </a:xfrm>
          <a:custGeom>
            <a:avLst/>
            <a:gdLst/>
            <a:ahLst/>
            <a:cxnLst/>
            <a:rect l="l" t="t" r="r" b="b"/>
            <a:pathLst>
              <a:path w="28440" h="19097" extrusionOk="0">
                <a:moveTo>
                  <a:pt x="570" y="0"/>
                </a:moveTo>
                <a:cubicBezTo>
                  <a:pt x="254" y="0"/>
                  <a:pt x="0" y="285"/>
                  <a:pt x="32" y="634"/>
                </a:cubicBezTo>
                <a:lnTo>
                  <a:pt x="1806" y="19096"/>
                </a:lnTo>
                <a:lnTo>
                  <a:pt x="26634" y="19096"/>
                </a:lnTo>
                <a:lnTo>
                  <a:pt x="28408" y="634"/>
                </a:lnTo>
                <a:cubicBezTo>
                  <a:pt x="28439" y="285"/>
                  <a:pt x="28186" y="0"/>
                  <a:pt x="2783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210;p43"/>
          <p:cNvSpPr/>
          <p:nvPr/>
        </p:nvSpPr>
        <p:spPr>
          <a:xfrm>
            <a:off x="1876054" y="3610032"/>
            <a:ext cx="305291" cy="190385"/>
          </a:xfrm>
          <a:custGeom>
            <a:avLst/>
            <a:gdLst/>
            <a:ahLst/>
            <a:cxnLst/>
            <a:rect l="l" t="t" r="r" b="b"/>
            <a:pathLst>
              <a:path w="9501" h="5925" extrusionOk="0">
                <a:moveTo>
                  <a:pt x="4954" y="1"/>
                </a:moveTo>
                <a:cubicBezTo>
                  <a:pt x="4094" y="1"/>
                  <a:pt x="3211" y="222"/>
                  <a:pt x="2280" y="696"/>
                </a:cubicBezTo>
                <a:cubicBezTo>
                  <a:pt x="2914" y="1013"/>
                  <a:pt x="3484" y="1583"/>
                  <a:pt x="3484" y="2280"/>
                </a:cubicBezTo>
                <a:cubicBezTo>
                  <a:pt x="3484" y="3008"/>
                  <a:pt x="3294" y="3705"/>
                  <a:pt x="2787" y="4243"/>
                </a:cubicBezTo>
                <a:cubicBezTo>
                  <a:pt x="2154" y="4940"/>
                  <a:pt x="950" y="5162"/>
                  <a:pt x="0" y="5225"/>
                </a:cubicBezTo>
                <a:cubicBezTo>
                  <a:pt x="950" y="5415"/>
                  <a:pt x="1362" y="5637"/>
                  <a:pt x="2185" y="5732"/>
                </a:cubicBezTo>
                <a:cubicBezTo>
                  <a:pt x="2882" y="5795"/>
                  <a:pt x="3325" y="5890"/>
                  <a:pt x="4022" y="5922"/>
                </a:cubicBezTo>
                <a:cubicBezTo>
                  <a:pt x="4076" y="5924"/>
                  <a:pt x="4130" y="5925"/>
                  <a:pt x="4184" y="5925"/>
                </a:cubicBezTo>
                <a:cubicBezTo>
                  <a:pt x="4985" y="5925"/>
                  <a:pt x="5780" y="5708"/>
                  <a:pt x="6492" y="5352"/>
                </a:cubicBezTo>
                <a:cubicBezTo>
                  <a:pt x="8171" y="4465"/>
                  <a:pt x="9501" y="1931"/>
                  <a:pt x="7474" y="633"/>
                </a:cubicBezTo>
                <a:cubicBezTo>
                  <a:pt x="7316" y="538"/>
                  <a:pt x="7157" y="475"/>
                  <a:pt x="6999" y="411"/>
                </a:cubicBezTo>
                <a:cubicBezTo>
                  <a:pt x="6322" y="143"/>
                  <a:pt x="5645" y="1"/>
                  <a:pt x="495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211;p43"/>
          <p:cNvSpPr/>
          <p:nvPr/>
        </p:nvSpPr>
        <p:spPr>
          <a:xfrm>
            <a:off x="1295998" y="2856975"/>
            <a:ext cx="928083" cy="613634"/>
          </a:xfrm>
          <a:custGeom>
            <a:avLst/>
            <a:gdLst/>
            <a:ahLst/>
            <a:cxnLst/>
            <a:rect l="l" t="t" r="r" b="b"/>
            <a:pathLst>
              <a:path w="28883" h="19097" extrusionOk="0">
                <a:moveTo>
                  <a:pt x="602" y="1"/>
                </a:moveTo>
                <a:cubicBezTo>
                  <a:pt x="254" y="1"/>
                  <a:pt x="1" y="286"/>
                  <a:pt x="32" y="602"/>
                </a:cubicBezTo>
                <a:lnTo>
                  <a:pt x="1837" y="19097"/>
                </a:lnTo>
                <a:lnTo>
                  <a:pt x="27046" y="19097"/>
                </a:lnTo>
                <a:lnTo>
                  <a:pt x="28851" y="602"/>
                </a:lnTo>
                <a:cubicBezTo>
                  <a:pt x="28883" y="286"/>
                  <a:pt x="28630" y="1"/>
                  <a:pt x="282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212;p43"/>
          <p:cNvSpPr/>
          <p:nvPr/>
        </p:nvSpPr>
        <p:spPr>
          <a:xfrm>
            <a:off x="1355026" y="3469581"/>
            <a:ext cx="809032" cy="36663"/>
          </a:xfrm>
          <a:custGeom>
            <a:avLst/>
            <a:gdLst/>
            <a:ahLst/>
            <a:cxnLst/>
            <a:rect l="l" t="t" r="r" b="b"/>
            <a:pathLst>
              <a:path w="25178" h="1141" extrusionOk="0">
                <a:moveTo>
                  <a:pt x="0" y="0"/>
                </a:moveTo>
                <a:lnTo>
                  <a:pt x="0" y="1140"/>
                </a:lnTo>
                <a:lnTo>
                  <a:pt x="25177" y="1140"/>
                </a:lnTo>
                <a:lnTo>
                  <a:pt x="2517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213;p43"/>
          <p:cNvSpPr/>
          <p:nvPr/>
        </p:nvSpPr>
        <p:spPr>
          <a:xfrm>
            <a:off x="1700000" y="3107576"/>
            <a:ext cx="120111" cy="112207"/>
          </a:xfrm>
          <a:custGeom>
            <a:avLst/>
            <a:gdLst/>
            <a:ahLst/>
            <a:cxnLst/>
            <a:rect l="l" t="t" r="r" b="b"/>
            <a:pathLst>
              <a:path w="3738" h="3492" extrusionOk="0">
                <a:moveTo>
                  <a:pt x="1841" y="0"/>
                </a:moveTo>
                <a:cubicBezTo>
                  <a:pt x="1003" y="0"/>
                  <a:pt x="270" y="625"/>
                  <a:pt x="127" y="1481"/>
                </a:cubicBezTo>
                <a:cubicBezTo>
                  <a:pt x="0" y="2431"/>
                  <a:pt x="665" y="3317"/>
                  <a:pt x="1615" y="3476"/>
                </a:cubicBezTo>
                <a:cubicBezTo>
                  <a:pt x="1693" y="3486"/>
                  <a:pt x="1771" y="3491"/>
                  <a:pt x="1848" y="3491"/>
                </a:cubicBezTo>
                <a:cubicBezTo>
                  <a:pt x="2706" y="3491"/>
                  <a:pt x="3463" y="2859"/>
                  <a:pt x="3579" y="1987"/>
                </a:cubicBezTo>
                <a:cubicBezTo>
                  <a:pt x="3737" y="1037"/>
                  <a:pt x="3072" y="150"/>
                  <a:pt x="2122" y="24"/>
                </a:cubicBezTo>
                <a:cubicBezTo>
                  <a:pt x="2028" y="8"/>
                  <a:pt x="1934" y="0"/>
                  <a:pt x="184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214;p43"/>
          <p:cNvSpPr/>
          <p:nvPr/>
        </p:nvSpPr>
        <p:spPr>
          <a:xfrm>
            <a:off x="834897" y="3208761"/>
            <a:ext cx="1012688" cy="548213"/>
          </a:xfrm>
          <a:custGeom>
            <a:avLst/>
            <a:gdLst/>
            <a:ahLst/>
            <a:cxnLst/>
            <a:rect l="l" t="t" r="r" b="b"/>
            <a:pathLst>
              <a:path w="31516" h="17061" extrusionOk="0">
                <a:moveTo>
                  <a:pt x="4773" y="0"/>
                </a:moveTo>
                <a:cubicBezTo>
                  <a:pt x="2249" y="0"/>
                  <a:pt x="1" y="2254"/>
                  <a:pt x="1018" y="5045"/>
                </a:cubicBezTo>
                <a:cubicBezTo>
                  <a:pt x="1493" y="6312"/>
                  <a:pt x="2633" y="7420"/>
                  <a:pt x="3742" y="8181"/>
                </a:cubicBezTo>
                <a:cubicBezTo>
                  <a:pt x="8587" y="11442"/>
                  <a:pt x="14382" y="13248"/>
                  <a:pt x="19924" y="14831"/>
                </a:cubicBezTo>
                <a:cubicBezTo>
                  <a:pt x="21128" y="15179"/>
                  <a:pt x="22268" y="15559"/>
                  <a:pt x="23471" y="15908"/>
                </a:cubicBezTo>
                <a:cubicBezTo>
                  <a:pt x="24643" y="16256"/>
                  <a:pt x="25847" y="16573"/>
                  <a:pt x="27050" y="16826"/>
                </a:cubicBezTo>
                <a:cubicBezTo>
                  <a:pt x="27303" y="16889"/>
                  <a:pt x="27588" y="16921"/>
                  <a:pt x="27842" y="16984"/>
                </a:cubicBezTo>
                <a:cubicBezTo>
                  <a:pt x="27968" y="16984"/>
                  <a:pt x="28127" y="17016"/>
                  <a:pt x="28253" y="17016"/>
                </a:cubicBezTo>
                <a:cubicBezTo>
                  <a:pt x="28343" y="17039"/>
                  <a:pt x="28433" y="17061"/>
                  <a:pt x="28522" y="17061"/>
                </a:cubicBezTo>
                <a:cubicBezTo>
                  <a:pt x="28559" y="17061"/>
                  <a:pt x="28596" y="17057"/>
                  <a:pt x="28633" y="17048"/>
                </a:cubicBezTo>
                <a:cubicBezTo>
                  <a:pt x="28887" y="17016"/>
                  <a:pt x="29140" y="16889"/>
                  <a:pt x="29393" y="16794"/>
                </a:cubicBezTo>
                <a:cubicBezTo>
                  <a:pt x="29647" y="16699"/>
                  <a:pt x="29900" y="16573"/>
                  <a:pt x="30154" y="16478"/>
                </a:cubicBezTo>
                <a:cubicBezTo>
                  <a:pt x="30565" y="16256"/>
                  <a:pt x="30945" y="16066"/>
                  <a:pt x="31262" y="15718"/>
                </a:cubicBezTo>
                <a:cubicBezTo>
                  <a:pt x="31325" y="15623"/>
                  <a:pt x="31389" y="15528"/>
                  <a:pt x="31452" y="15433"/>
                </a:cubicBezTo>
                <a:cubicBezTo>
                  <a:pt x="31484" y="15338"/>
                  <a:pt x="31515" y="15179"/>
                  <a:pt x="31452" y="15084"/>
                </a:cubicBezTo>
                <a:cubicBezTo>
                  <a:pt x="31420" y="14989"/>
                  <a:pt x="31294" y="14926"/>
                  <a:pt x="31230" y="14894"/>
                </a:cubicBezTo>
                <a:cubicBezTo>
                  <a:pt x="31040" y="14736"/>
                  <a:pt x="30882" y="14609"/>
                  <a:pt x="30692" y="14514"/>
                </a:cubicBezTo>
                <a:cubicBezTo>
                  <a:pt x="30312" y="14261"/>
                  <a:pt x="29900" y="14039"/>
                  <a:pt x="29488" y="13818"/>
                </a:cubicBezTo>
                <a:cubicBezTo>
                  <a:pt x="28855" y="13501"/>
                  <a:pt x="28158" y="13248"/>
                  <a:pt x="27525" y="12931"/>
                </a:cubicBezTo>
                <a:cubicBezTo>
                  <a:pt x="27493" y="12931"/>
                  <a:pt x="27462" y="12899"/>
                  <a:pt x="27430" y="12899"/>
                </a:cubicBezTo>
                <a:cubicBezTo>
                  <a:pt x="25910" y="12107"/>
                  <a:pt x="24390" y="11221"/>
                  <a:pt x="22901" y="10366"/>
                </a:cubicBezTo>
                <a:cubicBezTo>
                  <a:pt x="22110" y="9891"/>
                  <a:pt x="21286" y="9416"/>
                  <a:pt x="20494" y="8972"/>
                </a:cubicBezTo>
                <a:cubicBezTo>
                  <a:pt x="15681" y="6249"/>
                  <a:pt x="11500" y="2448"/>
                  <a:pt x="6402" y="327"/>
                </a:cubicBezTo>
                <a:cubicBezTo>
                  <a:pt x="5866" y="103"/>
                  <a:pt x="5313" y="0"/>
                  <a:pt x="4773" y="0"/>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215;p43"/>
          <p:cNvSpPr/>
          <p:nvPr/>
        </p:nvSpPr>
        <p:spPr>
          <a:xfrm>
            <a:off x="1881131" y="3208826"/>
            <a:ext cx="804116" cy="509075"/>
          </a:xfrm>
          <a:custGeom>
            <a:avLst/>
            <a:gdLst/>
            <a:ahLst/>
            <a:cxnLst/>
            <a:rect l="l" t="t" r="r" b="b"/>
            <a:pathLst>
              <a:path w="25025" h="15843" extrusionOk="0">
                <a:moveTo>
                  <a:pt x="20239" y="1"/>
                </a:moveTo>
                <a:cubicBezTo>
                  <a:pt x="19703" y="1"/>
                  <a:pt x="19154" y="103"/>
                  <a:pt x="18622" y="325"/>
                </a:cubicBezTo>
                <a:cubicBezTo>
                  <a:pt x="13523" y="2446"/>
                  <a:pt x="9343" y="6247"/>
                  <a:pt x="4529" y="8970"/>
                </a:cubicBezTo>
                <a:cubicBezTo>
                  <a:pt x="3737" y="9414"/>
                  <a:pt x="2914" y="9889"/>
                  <a:pt x="2122" y="10364"/>
                </a:cubicBezTo>
                <a:cubicBezTo>
                  <a:pt x="1426" y="10744"/>
                  <a:pt x="729" y="11155"/>
                  <a:pt x="0" y="11567"/>
                </a:cubicBezTo>
                <a:lnTo>
                  <a:pt x="1742" y="15842"/>
                </a:lnTo>
                <a:cubicBezTo>
                  <a:pt x="2851" y="15526"/>
                  <a:pt x="3959" y="15146"/>
                  <a:pt x="5067" y="14829"/>
                </a:cubicBezTo>
                <a:cubicBezTo>
                  <a:pt x="10641" y="13246"/>
                  <a:pt x="16437" y="11440"/>
                  <a:pt x="21282" y="8179"/>
                </a:cubicBezTo>
                <a:cubicBezTo>
                  <a:pt x="22390" y="7418"/>
                  <a:pt x="23531" y="6310"/>
                  <a:pt x="24006" y="5043"/>
                </a:cubicBezTo>
                <a:cubicBezTo>
                  <a:pt x="25024" y="2274"/>
                  <a:pt x="22767" y="1"/>
                  <a:pt x="2023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216;p43"/>
          <p:cNvSpPr/>
          <p:nvPr/>
        </p:nvSpPr>
        <p:spPr>
          <a:xfrm>
            <a:off x="1619605" y="3580502"/>
            <a:ext cx="317533" cy="180167"/>
          </a:xfrm>
          <a:custGeom>
            <a:avLst/>
            <a:gdLst/>
            <a:ahLst/>
            <a:cxnLst/>
            <a:rect l="l" t="t" r="r" b="b"/>
            <a:pathLst>
              <a:path w="9882" h="5607" extrusionOk="0">
                <a:moveTo>
                  <a:pt x="8139" y="0"/>
                </a:moveTo>
                <a:cubicBezTo>
                  <a:pt x="7348" y="443"/>
                  <a:pt x="6524" y="918"/>
                  <a:pt x="5733" y="1330"/>
                </a:cubicBezTo>
                <a:cubicBezTo>
                  <a:pt x="4877" y="1774"/>
                  <a:pt x="0" y="3452"/>
                  <a:pt x="1331" y="5225"/>
                </a:cubicBezTo>
                <a:cubicBezTo>
                  <a:pt x="1584" y="5574"/>
                  <a:pt x="2091" y="5605"/>
                  <a:pt x="2534" y="5605"/>
                </a:cubicBezTo>
                <a:cubicBezTo>
                  <a:pt x="2594" y="5606"/>
                  <a:pt x="2654" y="5607"/>
                  <a:pt x="2714" y="5607"/>
                </a:cubicBezTo>
                <a:cubicBezTo>
                  <a:pt x="5153" y="5607"/>
                  <a:pt x="7532" y="4986"/>
                  <a:pt x="9881" y="4275"/>
                </a:cubicBezTo>
                <a:lnTo>
                  <a:pt x="8139" y="0"/>
                </a:ln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5217;p43"/>
          <p:cNvSpPr/>
          <p:nvPr/>
        </p:nvSpPr>
        <p:spPr>
          <a:xfrm>
            <a:off x="1350945" y="3599814"/>
            <a:ext cx="451847" cy="136402"/>
          </a:xfrm>
          <a:custGeom>
            <a:avLst/>
            <a:gdLst/>
            <a:ahLst/>
            <a:cxnLst/>
            <a:rect l="l" t="t" r="r" b="b"/>
            <a:pathLst>
              <a:path w="14062" h="4245" extrusionOk="0">
                <a:moveTo>
                  <a:pt x="10008" y="1"/>
                </a:moveTo>
                <a:cubicBezTo>
                  <a:pt x="9217" y="191"/>
                  <a:pt x="8456" y="349"/>
                  <a:pt x="7633" y="413"/>
                </a:cubicBezTo>
                <a:cubicBezTo>
                  <a:pt x="7364" y="432"/>
                  <a:pt x="7095" y="441"/>
                  <a:pt x="6826" y="441"/>
                </a:cubicBezTo>
                <a:cubicBezTo>
                  <a:pt x="5595" y="441"/>
                  <a:pt x="4364" y="269"/>
                  <a:pt x="3132" y="269"/>
                </a:cubicBezTo>
                <a:cubicBezTo>
                  <a:pt x="2922" y="269"/>
                  <a:pt x="2713" y="274"/>
                  <a:pt x="2503" y="286"/>
                </a:cubicBezTo>
                <a:cubicBezTo>
                  <a:pt x="2059" y="317"/>
                  <a:pt x="1648" y="381"/>
                  <a:pt x="1204" y="476"/>
                </a:cubicBezTo>
                <a:cubicBezTo>
                  <a:pt x="729" y="571"/>
                  <a:pt x="127" y="793"/>
                  <a:pt x="32" y="1299"/>
                </a:cubicBezTo>
                <a:cubicBezTo>
                  <a:pt x="1" y="1363"/>
                  <a:pt x="1" y="1458"/>
                  <a:pt x="32" y="1521"/>
                </a:cubicBezTo>
                <a:cubicBezTo>
                  <a:pt x="1299" y="1933"/>
                  <a:pt x="2598" y="2313"/>
                  <a:pt x="3864" y="2661"/>
                </a:cubicBezTo>
                <a:cubicBezTo>
                  <a:pt x="5606" y="3168"/>
                  <a:pt x="7380" y="3769"/>
                  <a:pt x="9153" y="4244"/>
                </a:cubicBezTo>
                <a:cubicBezTo>
                  <a:pt x="10135" y="3864"/>
                  <a:pt x="11243" y="3579"/>
                  <a:pt x="12225" y="3136"/>
                </a:cubicBezTo>
                <a:cubicBezTo>
                  <a:pt x="12922" y="2819"/>
                  <a:pt x="13555" y="2471"/>
                  <a:pt x="14062" y="1996"/>
                </a:cubicBezTo>
                <a:cubicBezTo>
                  <a:pt x="12953" y="1394"/>
                  <a:pt x="11750" y="919"/>
                  <a:pt x="11370" y="729"/>
                </a:cubicBezTo>
                <a:cubicBezTo>
                  <a:pt x="10927" y="476"/>
                  <a:pt x="10452" y="254"/>
                  <a:pt x="10008" y="1"/>
                </a:cubicBezTo>
                <a:close/>
              </a:path>
            </a:pathLst>
          </a:custGeom>
          <a:solidFill>
            <a:srgbClr val="CB7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5218;p43"/>
          <p:cNvSpPr/>
          <p:nvPr/>
        </p:nvSpPr>
        <p:spPr>
          <a:xfrm>
            <a:off x="834865" y="3208826"/>
            <a:ext cx="804116" cy="509075"/>
          </a:xfrm>
          <a:custGeom>
            <a:avLst/>
            <a:gdLst/>
            <a:ahLst/>
            <a:cxnLst/>
            <a:rect l="l" t="t" r="r" b="b"/>
            <a:pathLst>
              <a:path w="25025" h="15843" extrusionOk="0">
                <a:moveTo>
                  <a:pt x="4902" y="1"/>
                </a:moveTo>
                <a:cubicBezTo>
                  <a:pt x="2343" y="1"/>
                  <a:pt x="0" y="2274"/>
                  <a:pt x="1019" y="5043"/>
                </a:cubicBezTo>
                <a:cubicBezTo>
                  <a:pt x="1494" y="6310"/>
                  <a:pt x="2634" y="7418"/>
                  <a:pt x="3743" y="8179"/>
                </a:cubicBezTo>
                <a:cubicBezTo>
                  <a:pt x="8588" y="11440"/>
                  <a:pt x="14383" y="13246"/>
                  <a:pt x="19957" y="14829"/>
                </a:cubicBezTo>
                <a:cubicBezTo>
                  <a:pt x="21066" y="15146"/>
                  <a:pt x="22174" y="15526"/>
                  <a:pt x="23282" y="15842"/>
                </a:cubicBezTo>
                <a:lnTo>
                  <a:pt x="25024" y="11535"/>
                </a:lnTo>
                <a:cubicBezTo>
                  <a:pt x="24327" y="11155"/>
                  <a:pt x="23599" y="10744"/>
                  <a:pt x="22902" y="10364"/>
                </a:cubicBezTo>
                <a:cubicBezTo>
                  <a:pt x="22111" y="9889"/>
                  <a:pt x="21319" y="9382"/>
                  <a:pt x="20495" y="8939"/>
                </a:cubicBezTo>
                <a:cubicBezTo>
                  <a:pt x="15713" y="6215"/>
                  <a:pt x="11628" y="2446"/>
                  <a:pt x="6529" y="325"/>
                </a:cubicBezTo>
                <a:cubicBezTo>
                  <a:pt x="5997" y="103"/>
                  <a:pt x="5445" y="1"/>
                  <a:pt x="490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5219;p43"/>
          <p:cNvSpPr/>
          <p:nvPr/>
        </p:nvSpPr>
        <p:spPr>
          <a:xfrm>
            <a:off x="1397762" y="3615430"/>
            <a:ext cx="463029" cy="168599"/>
          </a:xfrm>
          <a:custGeom>
            <a:avLst/>
            <a:gdLst/>
            <a:ahLst/>
            <a:cxnLst/>
            <a:rect l="l" t="t" r="r" b="b"/>
            <a:pathLst>
              <a:path w="14410" h="5247" extrusionOk="0">
                <a:moveTo>
                  <a:pt x="2585" y="1"/>
                </a:moveTo>
                <a:cubicBezTo>
                  <a:pt x="2218" y="1"/>
                  <a:pt x="1854" y="67"/>
                  <a:pt x="1489" y="243"/>
                </a:cubicBezTo>
                <a:cubicBezTo>
                  <a:pt x="1204" y="370"/>
                  <a:pt x="982" y="560"/>
                  <a:pt x="729" y="782"/>
                </a:cubicBezTo>
                <a:cubicBezTo>
                  <a:pt x="539" y="940"/>
                  <a:pt x="381" y="1098"/>
                  <a:pt x="254" y="1320"/>
                </a:cubicBezTo>
                <a:cubicBezTo>
                  <a:pt x="1" y="1732"/>
                  <a:pt x="191" y="2143"/>
                  <a:pt x="381" y="2555"/>
                </a:cubicBezTo>
                <a:cubicBezTo>
                  <a:pt x="666" y="3188"/>
                  <a:pt x="1046" y="3758"/>
                  <a:pt x="1394" y="4360"/>
                </a:cubicBezTo>
                <a:cubicBezTo>
                  <a:pt x="1552" y="4645"/>
                  <a:pt x="1742" y="4962"/>
                  <a:pt x="2059" y="5120"/>
                </a:cubicBezTo>
                <a:cubicBezTo>
                  <a:pt x="2312" y="5247"/>
                  <a:pt x="2629" y="5247"/>
                  <a:pt x="2914" y="5247"/>
                </a:cubicBezTo>
                <a:lnTo>
                  <a:pt x="4498" y="5247"/>
                </a:lnTo>
                <a:cubicBezTo>
                  <a:pt x="5226" y="5247"/>
                  <a:pt x="5954" y="5247"/>
                  <a:pt x="6683" y="5184"/>
                </a:cubicBezTo>
                <a:cubicBezTo>
                  <a:pt x="7126" y="5120"/>
                  <a:pt x="7601" y="5057"/>
                  <a:pt x="8045" y="4962"/>
                </a:cubicBezTo>
                <a:cubicBezTo>
                  <a:pt x="9058" y="4804"/>
                  <a:pt x="10198" y="4709"/>
                  <a:pt x="11275" y="4455"/>
                </a:cubicBezTo>
                <a:cubicBezTo>
                  <a:pt x="12098" y="4265"/>
                  <a:pt x="12858" y="3980"/>
                  <a:pt x="13492" y="3505"/>
                </a:cubicBezTo>
                <a:cubicBezTo>
                  <a:pt x="13840" y="3252"/>
                  <a:pt x="14410" y="2745"/>
                  <a:pt x="14347" y="2238"/>
                </a:cubicBezTo>
                <a:cubicBezTo>
                  <a:pt x="14315" y="1858"/>
                  <a:pt x="13808" y="1352"/>
                  <a:pt x="13492" y="1162"/>
                </a:cubicBezTo>
                <a:cubicBezTo>
                  <a:pt x="13112" y="908"/>
                  <a:pt x="12589" y="837"/>
                  <a:pt x="12051" y="837"/>
                </a:cubicBezTo>
                <a:cubicBezTo>
                  <a:pt x="11512" y="837"/>
                  <a:pt x="10958" y="908"/>
                  <a:pt x="10515" y="940"/>
                </a:cubicBezTo>
                <a:cubicBezTo>
                  <a:pt x="9844" y="960"/>
                  <a:pt x="9161" y="1004"/>
                  <a:pt x="8481" y="1004"/>
                </a:cubicBezTo>
                <a:cubicBezTo>
                  <a:pt x="8070" y="1004"/>
                  <a:pt x="7659" y="988"/>
                  <a:pt x="7253" y="940"/>
                </a:cubicBezTo>
                <a:cubicBezTo>
                  <a:pt x="6239" y="845"/>
                  <a:pt x="5258" y="560"/>
                  <a:pt x="4276" y="307"/>
                </a:cubicBezTo>
                <a:cubicBezTo>
                  <a:pt x="3703" y="154"/>
                  <a:pt x="3142" y="1"/>
                  <a:pt x="2585" y="1"/>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5220;p43"/>
          <p:cNvSpPr/>
          <p:nvPr/>
        </p:nvSpPr>
        <p:spPr>
          <a:xfrm>
            <a:off x="1331633" y="3610032"/>
            <a:ext cx="305291" cy="190385"/>
          </a:xfrm>
          <a:custGeom>
            <a:avLst/>
            <a:gdLst/>
            <a:ahLst/>
            <a:cxnLst/>
            <a:rect l="l" t="t" r="r" b="b"/>
            <a:pathLst>
              <a:path w="9501" h="5925" extrusionOk="0">
                <a:moveTo>
                  <a:pt x="4557" y="1"/>
                </a:moveTo>
                <a:cubicBezTo>
                  <a:pt x="3862" y="1"/>
                  <a:pt x="3179" y="143"/>
                  <a:pt x="2502" y="411"/>
                </a:cubicBezTo>
                <a:cubicBezTo>
                  <a:pt x="2344" y="475"/>
                  <a:pt x="2185" y="538"/>
                  <a:pt x="2027" y="633"/>
                </a:cubicBezTo>
                <a:cubicBezTo>
                  <a:pt x="0" y="1931"/>
                  <a:pt x="1330" y="4465"/>
                  <a:pt x="3009" y="5352"/>
                </a:cubicBezTo>
                <a:cubicBezTo>
                  <a:pt x="3721" y="5708"/>
                  <a:pt x="4516" y="5925"/>
                  <a:pt x="5317" y="5925"/>
                </a:cubicBezTo>
                <a:cubicBezTo>
                  <a:pt x="5371" y="5925"/>
                  <a:pt x="5425" y="5924"/>
                  <a:pt x="5479" y="5922"/>
                </a:cubicBezTo>
                <a:cubicBezTo>
                  <a:pt x="6176" y="5890"/>
                  <a:pt x="6619" y="5795"/>
                  <a:pt x="7316" y="5732"/>
                </a:cubicBezTo>
                <a:cubicBezTo>
                  <a:pt x="8139" y="5637"/>
                  <a:pt x="8551" y="5415"/>
                  <a:pt x="9501" y="5225"/>
                </a:cubicBezTo>
                <a:cubicBezTo>
                  <a:pt x="8551" y="5162"/>
                  <a:pt x="7347" y="4940"/>
                  <a:pt x="6714" y="4243"/>
                </a:cubicBezTo>
                <a:cubicBezTo>
                  <a:pt x="6207" y="3705"/>
                  <a:pt x="6017" y="3008"/>
                  <a:pt x="6017" y="2280"/>
                </a:cubicBezTo>
                <a:cubicBezTo>
                  <a:pt x="6017" y="1583"/>
                  <a:pt x="6587" y="1013"/>
                  <a:pt x="7221" y="696"/>
                </a:cubicBezTo>
                <a:cubicBezTo>
                  <a:pt x="6307" y="222"/>
                  <a:pt x="5423" y="1"/>
                  <a:pt x="455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5221;p43"/>
          <p:cNvSpPr/>
          <p:nvPr/>
        </p:nvSpPr>
        <p:spPr>
          <a:xfrm>
            <a:off x="2720657" y="3365761"/>
            <a:ext cx="201503" cy="289032"/>
          </a:xfrm>
          <a:custGeom>
            <a:avLst/>
            <a:gdLst/>
            <a:ahLst/>
            <a:cxnLst/>
            <a:rect l="l" t="t" r="r" b="b"/>
            <a:pathLst>
              <a:path w="6271" h="8995" extrusionOk="0">
                <a:moveTo>
                  <a:pt x="0" y="1"/>
                </a:moveTo>
                <a:lnTo>
                  <a:pt x="0" y="7316"/>
                </a:lnTo>
                <a:cubicBezTo>
                  <a:pt x="0" y="8235"/>
                  <a:pt x="729" y="8995"/>
                  <a:pt x="1679" y="8995"/>
                </a:cubicBezTo>
                <a:lnTo>
                  <a:pt x="4592" y="8995"/>
                </a:lnTo>
                <a:cubicBezTo>
                  <a:pt x="5511" y="8995"/>
                  <a:pt x="6271" y="8235"/>
                  <a:pt x="6271" y="7316"/>
                </a:cubicBezTo>
                <a:lnTo>
                  <a:pt x="6271"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5222;p43"/>
          <p:cNvSpPr/>
          <p:nvPr/>
        </p:nvSpPr>
        <p:spPr>
          <a:xfrm>
            <a:off x="2847870" y="3430893"/>
            <a:ext cx="175058" cy="178110"/>
          </a:xfrm>
          <a:custGeom>
            <a:avLst/>
            <a:gdLst/>
            <a:ahLst/>
            <a:cxnLst/>
            <a:rect l="l" t="t" r="r" b="b"/>
            <a:pathLst>
              <a:path w="5448" h="5543" extrusionOk="0">
                <a:moveTo>
                  <a:pt x="2724" y="1014"/>
                </a:moveTo>
                <a:cubicBezTo>
                  <a:pt x="3705" y="1014"/>
                  <a:pt x="4497" y="1806"/>
                  <a:pt x="4497" y="2788"/>
                </a:cubicBezTo>
                <a:cubicBezTo>
                  <a:pt x="4497" y="3769"/>
                  <a:pt x="3705" y="4561"/>
                  <a:pt x="2724" y="4561"/>
                </a:cubicBezTo>
                <a:cubicBezTo>
                  <a:pt x="1773" y="4561"/>
                  <a:pt x="982" y="3769"/>
                  <a:pt x="982" y="2788"/>
                </a:cubicBezTo>
                <a:cubicBezTo>
                  <a:pt x="982" y="1806"/>
                  <a:pt x="1773" y="1014"/>
                  <a:pt x="2724" y="1014"/>
                </a:cubicBezTo>
                <a:close/>
                <a:moveTo>
                  <a:pt x="2724" y="1"/>
                </a:moveTo>
                <a:cubicBezTo>
                  <a:pt x="1235" y="1"/>
                  <a:pt x="0" y="1236"/>
                  <a:pt x="0" y="2788"/>
                </a:cubicBezTo>
                <a:cubicBezTo>
                  <a:pt x="0" y="4308"/>
                  <a:pt x="1235" y="5543"/>
                  <a:pt x="2724" y="5543"/>
                </a:cubicBezTo>
                <a:cubicBezTo>
                  <a:pt x="4244" y="5543"/>
                  <a:pt x="5447" y="4308"/>
                  <a:pt x="5447" y="2788"/>
                </a:cubicBezTo>
                <a:cubicBezTo>
                  <a:pt x="5447" y="1236"/>
                  <a:pt x="4244" y="1"/>
                  <a:pt x="272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5223;p43"/>
          <p:cNvSpPr/>
          <p:nvPr/>
        </p:nvSpPr>
        <p:spPr>
          <a:xfrm>
            <a:off x="2740001" y="3383080"/>
            <a:ext cx="21400" cy="161819"/>
          </a:xfrm>
          <a:custGeom>
            <a:avLst/>
            <a:gdLst/>
            <a:ahLst/>
            <a:cxnLst/>
            <a:rect l="l" t="t" r="r" b="b"/>
            <a:pathLst>
              <a:path w="666" h="5036" extrusionOk="0">
                <a:moveTo>
                  <a:pt x="317" y="0"/>
                </a:moveTo>
                <a:cubicBezTo>
                  <a:pt x="127" y="0"/>
                  <a:pt x="0" y="159"/>
                  <a:pt x="0" y="317"/>
                </a:cubicBezTo>
                <a:lnTo>
                  <a:pt x="0" y="4687"/>
                </a:lnTo>
                <a:cubicBezTo>
                  <a:pt x="0" y="4877"/>
                  <a:pt x="127" y="5036"/>
                  <a:pt x="317" y="5036"/>
                </a:cubicBezTo>
                <a:cubicBezTo>
                  <a:pt x="507" y="5036"/>
                  <a:pt x="665" y="4877"/>
                  <a:pt x="665" y="4687"/>
                </a:cubicBezTo>
                <a:lnTo>
                  <a:pt x="665" y="317"/>
                </a:lnTo>
                <a:cubicBezTo>
                  <a:pt x="665" y="159"/>
                  <a:pt x="507" y="0"/>
                  <a:pt x="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5224;p43"/>
          <p:cNvSpPr/>
          <p:nvPr/>
        </p:nvSpPr>
        <p:spPr>
          <a:xfrm>
            <a:off x="2824445" y="3365761"/>
            <a:ext cx="97715" cy="289032"/>
          </a:xfrm>
          <a:custGeom>
            <a:avLst/>
            <a:gdLst/>
            <a:ahLst/>
            <a:cxnLst/>
            <a:rect l="l" t="t" r="r" b="b"/>
            <a:pathLst>
              <a:path w="3041" h="8995" extrusionOk="0">
                <a:moveTo>
                  <a:pt x="1584" y="1"/>
                </a:moveTo>
                <a:lnTo>
                  <a:pt x="1584" y="7411"/>
                </a:lnTo>
                <a:cubicBezTo>
                  <a:pt x="1584" y="8298"/>
                  <a:pt x="856" y="8995"/>
                  <a:pt x="1" y="8995"/>
                </a:cubicBezTo>
                <a:lnTo>
                  <a:pt x="1457" y="8995"/>
                </a:lnTo>
                <a:cubicBezTo>
                  <a:pt x="2312" y="8995"/>
                  <a:pt x="3041" y="8267"/>
                  <a:pt x="3041" y="7411"/>
                </a:cubicBezTo>
                <a:lnTo>
                  <a:pt x="3041" y="1"/>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823;p31">
            <a:extLst>
              <a:ext uri="{FF2B5EF4-FFF2-40B4-BE49-F238E27FC236}">
                <a16:creationId xmlns:a16="http://schemas.microsoft.com/office/drawing/2014/main" id="{D09E939D-E205-7D36-1291-5C248F4533F7}"/>
              </a:ext>
            </a:extLst>
          </p:cNvPr>
          <p:cNvSpPr txBox="1"/>
          <p:nvPr/>
        </p:nvSpPr>
        <p:spPr>
          <a:xfrm>
            <a:off x="3497427" y="2753187"/>
            <a:ext cx="4959316" cy="311047"/>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vi-VN" dirty="0">
                <a:latin typeface="Fira Sans Medium"/>
                <a:ea typeface="Fira Sans Medium"/>
                <a:cs typeface="Fira Sans Medium"/>
                <a:sym typeface="Fira Sans Medium"/>
              </a:rPr>
              <a:t>Xây dựng các chức năng cơ bản của một trang web</a:t>
            </a:r>
            <a:endParaRPr dirty="0">
              <a:latin typeface="Fira Sans Medium"/>
              <a:ea typeface="Fira Sans Medium"/>
              <a:cs typeface="Fira Sans Medium"/>
              <a:sym typeface="Fira Sans Medium"/>
            </a:endParaRPr>
          </a:p>
        </p:txBody>
      </p:sp>
      <p:sp>
        <p:nvSpPr>
          <p:cNvPr id="2689" name="Google Shape;2824;p31">
            <a:extLst>
              <a:ext uri="{FF2B5EF4-FFF2-40B4-BE49-F238E27FC236}">
                <a16:creationId xmlns:a16="http://schemas.microsoft.com/office/drawing/2014/main" id="{78559EE6-AB40-EF76-846D-79796477E234}"/>
              </a:ext>
            </a:extLst>
          </p:cNvPr>
          <p:cNvSpPr txBox="1"/>
          <p:nvPr/>
        </p:nvSpPr>
        <p:spPr>
          <a:xfrm>
            <a:off x="3498126" y="3182369"/>
            <a:ext cx="5395981" cy="595181"/>
          </a:xfrm>
          <a:prstGeom prst="rect">
            <a:avLst/>
          </a:prstGeom>
          <a:noFill/>
          <a:ln>
            <a:noFill/>
          </a:ln>
        </p:spPr>
        <p:txBody>
          <a:bodyPr spcFirstLastPara="1" wrap="square" lIns="91425" tIns="91425" rIns="91425" bIns="91425" anchor="ctr" anchorCtr="0">
            <a:noAutofit/>
          </a:bodyPr>
          <a:lstStyle/>
          <a:p>
            <a:pPr lvl="0"/>
            <a:r>
              <a:rPr lang="vi-VN" dirty="0">
                <a:latin typeface="+mj-lt"/>
                <a:ea typeface="Fira Sans"/>
                <a:cs typeface="Fira Sans"/>
                <a:sym typeface="Fira Sans"/>
              </a:rPr>
              <a:t>Xây dựng được cơ bản các chức năng cho một trang web bán hàng: Đăng nhập, đăng ký, xem thông tin sản phẩm, xem đơn hàng, cập nhật đơn hàng, đặt hàng…</a:t>
            </a:r>
            <a:endParaRPr dirty="0">
              <a:latin typeface="+mj-lt"/>
              <a:ea typeface="Fira Sans"/>
              <a:cs typeface="Fira Sans"/>
              <a:sym typeface="Fira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23"/>
                                        </p:tgtEl>
                                        <p:attrNameLst>
                                          <p:attrName>style.visibility</p:attrName>
                                        </p:attrNameLst>
                                      </p:cBhvr>
                                      <p:to>
                                        <p:strVal val="visible"/>
                                      </p:to>
                                    </p:set>
                                    <p:animEffect transition="in" filter="fade">
                                      <p:cBhvr>
                                        <p:cTn id="7" dur="500"/>
                                        <p:tgtEl>
                                          <p:spTgt spid="28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24"/>
                                        </p:tgtEl>
                                        <p:attrNameLst>
                                          <p:attrName>style.visibility</p:attrName>
                                        </p:attrNameLst>
                                      </p:cBhvr>
                                      <p:to>
                                        <p:strVal val="visible"/>
                                      </p:to>
                                    </p:set>
                                    <p:animEffect transition="in" filter="fade">
                                      <p:cBhvr>
                                        <p:cTn id="10" dur="500"/>
                                        <p:tgtEl>
                                          <p:spTgt spid="28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88"/>
                                        </p:tgtEl>
                                        <p:attrNameLst>
                                          <p:attrName>style.visibility</p:attrName>
                                        </p:attrNameLst>
                                      </p:cBhvr>
                                      <p:to>
                                        <p:strVal val="visible"/>
                                      </p:to>
                                    </p:set>
                                    <p:animEffect transition="in" filter="fade">
                                      <p:cBhvr>
                                        <p:cTn id="13" dur="500"/>
                                        <p:tgtEl>
                                          <p:spTgt spid="268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89"/>
                                        </p:tgtEl>
                                        <p:attrNameLst>
                                          <p:attrName>style.visibility</p:attrName>
                                        </p:attrNameLst>
                                      </p:cBhvr>
                                      <p:to>
                                        <p:strVal val="visible"/>
                                      </p:to>
                                    </p:set>
                                    <p:animEffect transition="in" filter="fade">
                                      <p:cBhvr>
                                        <p:cTn id="16" dur="500"/>
                                        <p:tgtEl>
                                          <p:spTgt spid="268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22"/>
                                        </p:tgtEl>
                                        <p:attrNameLst>
                                          <p:attrName>style.visibility</p:attrName>
                                        </p:attrNameLst>
                                      </p:cBhvr>
                                      <p:to>
                                        <p:strVal val="visible"/>
                                      </p:to>
                                    </p:set>
                                    <p:animEffect transition="in" filter="fade">
                                      <p:cBhvr>
                                        <p:cTn id="19" dur="500"/>
                                        <p:tgtEl>
                                          <p:spTgt spid="282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500"/>
                                        <p:tgtEl>
                                          <p:spTgt spid="1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500"/>
                                        <p:tgtEl>
                                          <p:spTgt spid="1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500"/>
                                        <p:tgtEl>
                                          <p:spTgt spid="1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fade">
                                      <p:cBhvr>
                                        <p:cTn id="70" dur="500"/>
                                        <p:tgtEl>
                                          <p:spTgt spid="1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500"/>
                                        <p:tgtEl>
                                          <p:spTgt spid="19"/>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fade">
                                      <p:cBhvr>
                                        <p:cTn id="76" dur="500"/>
                                        <p:tgtEl>
                                          <p:spTgt spid="20"/>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fade">
                                      <p:cBhvr>
                                        <p:cTn id="79" dur="500"/>
                                        <p:tgtEl>
                                          <p:spTgt spid="2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fade">
                                      <p:cBhvr>
                                        <p:cTn id="82" dur="500"/>
                                        <p:tgtEl>
                                          <p:spTgt spid="22"/>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fade">
                                      <p:cBhvr>
                                        <p:cTn id="85" dur="500"/>
                                        <p:tgtEl>
                                          <p:spTgt spid="23"/>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4"/>
                                        </p:tgtEl>
                                        <p:attrNameLst>
                                          <p:attrName>style.visibility</p:attrName>
                                        </p:attrNameLst>
                                      </p:cBhvr>
                                      <p:to>
                                        <p:strVal val="visible"/>
                                      </p:to>
                                    </p:set>
                                    <p:animEffect transition="in" filter="fade">
                                      <p:cBhvr>
                                        <p:cTn id="88" dur="500"/>
                                        <p:tgtEl>
                                          <p:spTgt spid="24"/>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fade">
                                      <p:cBhvr>
                                        <p:cTn id="91" dur="500"/>
                                        <p:tgtEl>
                                          <p:spTgt spid="25"/>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6"/>
                                        </p:tgtEl>
                                        <p:attrNameLst>
                                          <p:attrName>style.visibility</p:attrName>
                                        </p:attrNameLst>
                                      </p:cBhvr>
                                      <p:to>
                                        <p:strVal val="visible"/>
                                      </p:to>
                                    </p:set>
                                    <p:animEffect transition="in" filter="fade">
                                      <p:cBhvr>
                                        <p:cTn id="94" dur="500"/>
                                        <p:tgtEl>
                                          <p:spTgt spid="26"/>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7"/>
                                        </p:tgtEl>
                                        <p:attrNameLst>
                                          <p:attrName>style.visibility</p:attrName>
                                        </p:attrNameLst>
                                      </p:cBhvr>
                                      <p:to>
                                        <p:strVal val="visible"/>
                                      </p:to>
                                    </p:set>
                                    <p:animEffect transition="in" filter="fade">
                                      <p:cBhvr>
                                        <p:cTn id="97" dur="500"/>
                                        <p:tgtEl>
                                          <p:spTgt spid="27"/>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8"/>
                                        </p:tgtEl>
                                        <p:attrNameLst>
                                          <p:attrName>style.visibility</p:attrName>
                                        </p:attrNameLst>
                                      </p:cBhvr>
                                      <p:to>
                                        <p:strVal val="visible"/>
                                      </p:to>
                                    </p:set>
                                    <p:animEffect transition="in" filter="fade">
                                      <p:cBhvr>
                                        <p:cTn id="100" dur="500"/>
                                        <p:tgtEl>
                                          <p:spTgt spid="28"/>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29"/>
                                        </p:tgtEl>
                                        <p:attrNameLst>
                                          <p:attrName>style.visibility</p:attrName>
                                        </p:attrNameLst>
                                      </p:cBhvr>
                                      <p:to>
                                        <p:strVal val="visible"/>
                                      </p:to>
                                    </p:set>
                                    <p:animEffect transition="in" filter="fade">
                                      <p:cBhvr>
                                        <p:cTn id="103" dur="500"/>
                                        <p:tgtEl>
                                          <p:spTgt spid="29"/>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30"/>
                                        </p:tgtEl>
                                        <p:attrNameLst>
                                          <p:attrName>style.visibility</p:attrName>
                                        </p:attrNameLst>
                                      </p:cBhvr>
                                      <p:to>
                                        <p:strVal val="visible"/>
                                      </p:to>
                                    </p:set>
                                    <p:animEffect transition="in" filter="fade">
                                      <p:cBhvr>
                                        <p:cTn id="106" dur="500"/>
                                        <p:tgtEl>
                                          <p:spTgt spid="30"/>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31"/>
                                        </p:tgtEl>
                                        <p:attrNameLst>
                                          <p:attrName>style.visibility</p:attrName>
                                        </p:attrNameLst>
                                      </p:cBhvr>
                                      <p:to>
                                        <p:strVal val="visible"/>
                                      </p:to>
                                    </p:set>
                                    <p:animEffect transition="in" filter="fade">
                                      <p:cBhvr>
                                        <p:cTn id="109" dur="500"/>
                                        <p:tgtEl>
                                          <p:spTgt spid="31"/>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32"/>
                                        </p:tgtEl>
                                        <p:attrNameLst>
                                          <p:attrName>style.visibility</p:attrName>
                                        </p:attrNameLst>
                                      </p:cBhvr>
                                      <p:to>
                                        <p:strVal val="visible"/>
                                      </p:to>
                                    </p:set>
                                    <p:animEffect transition="in" filter="fade">
                                      <p:cBhvr>
                                        <p:cTn id="112" dur="500"/>
                                        <p:tgtEl>
                                          <p:spTgt spid="32"/>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33"/>
                                        </p:tgtEl>
                                        <p:attrNameLst>
                                          <p:attrName>style.visibility</p:attrName>
                                        </p:attrNameLst>
                                      </p:cBhvr>
                                      <p:to>
                                        <p:strVal val="visible"/>
                                      </p:to>
                                    </p:set>
                                    <p:animEffect transition="in" filter="fade">
                                      <p:cBhvr>
                                        <p:cTn id="115" dur="500"/>
                                        <p:tgtEl>
                                          <p:spTgt spid="33"/>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34"/>
                                        </p:tgtEl>
                                        <p:attrNameLst>
                                          <p:attrName>style.visibility</p:attrName>
                                        </p:attrNameLst>
                                      </p:cBhvr>
                                      <p:to>
                                        <p:strVal val="visible"/>
                                      </p:to>
                                    </p:set>
                                    <p:animEffect transition="in" filter="fade">
                                      <p:cBhvr>
                                        <p:cTn id="118" dur="500"/>
                                        <p:tgtEl>
                                          <p:spTgt spid="34"/>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35"/>
                                        </p:tgtEl>
                                        <p:attrNameLst>
                                          <p:attrName>style.visibility</p:attrName>
                                        </p:attrNameLst>
                                      </p:cBhvr>
                                      <p:to>
                                        <p:strVal val="visible"/>
                                      </p:to>
                                    </p:set>
                                    <p:animEffect transition="in" filter="fade">
                                      <p:cBhvr>
                                        <p:cTn id="121" dur="500"/>
                                        <p:tgtEl>
                                          <p:spTgt spid="35"/>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36"/>
                                        </p:tgtEl>
                                        <p:attrNameLst>
                                          <p:attrName>style.visibility</p:attrName>
                                        </p:attrNameLst>
                                      </p:cBhvr>
                                      <p:to>
                                        <p:strVal val="visible"/>
                                      </p:to>
                                    </p:set>
                                    <p:animEffect transition="in" filter="fade">
                                      <p:cBhvr>
                                        <p:cTn id="124" dur="500"/>
                                        <p:tgtEl>
                                          <p:spTgt spid="36"/>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37"/>
                                        </p:tgtEl>
                                        <p:attrNameLst>
                                          <p:attrName>style.visibility</p:attrName>
                                        </p:attrNameLst>
                                      </p:cBhvr>
                                      <p:to>
                                        <p:strVal val="visible"/>
                                      </p:to>
                                    </p:set>
                                    <p:animEffect transition="in" filter="fade">
                                      <p:cBhvr>
                                        <p:cTn id="127" dur="500"/>
                                        <p:tgtEl>
                                          <p:spTgt spid="37"/>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38"/>
                                        </p:tgtEl>
                                        <p:attrNameLst>
                                          <p:attrName>style.visibility</p:attrName>
                                        </p:attrNameLst>
                                      </p:cBhvr>
                                      <p:to>
                                        <p:strVal val="visible"/>
                                      </p:to>
                                    </p:set>
                                    <p:animEffect transition="in" filter="fade">
                                      <p:cBhvr>
                                        <p:cTn id="130" dur="500"/>
                                        <p:tgtEl>
                                          <p:spTgt spid="38"/>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39"/>
                                        </p:tgtEl>
                                        <p:attrNameLst>
                                          <p:attrName>style.visibility</p:attrName>
                                        </p:attrNameLst>
                                      </p:cBhvr>
                                      <p:to>
                                        <p:strVal val="visible"/>
                                      </p:to>
                                    </p:set>
                                    <p:animEffect transition="in" filter="fade">
                                      <p:cBhvr>
                                        <p:cTn id="133" dur="500"/>
                                        <p:tgtEl>
                                          <p:spTgt spid="39"/>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40"/>
                                        </p:tgtEl>
                                        <p:attrNameLst>
                                          <p:attrName>style.visibility</p:attrName>
                                        </p:attrNameLst>
                                      </p:cBhvr>
                                      <p:to>
                                        <p:strVal val="visible"/>
                                      </p:to>
                                    </p:set>
                                    <p:animEffect transition="in" filter="fade">
                                      <p:cBhvr>
                                        <p:cTn id="136" dur="500"/>
                                        <p:tgtEl>
                                          <p:spTgt spid="40"/>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41"/>
                                        </p:tgtEl>
                                        <p:attrNameLst>
                                          <p:attrName>style.visibility</p:attrName>
                                        </p:attrNameLst>
                                      </p:cBhvr>
                                      <p:to>
                                        <p:strVal val="visible"/>
                                      </p:to>
                                    </p:set>
                                    <p:animEffect transition="in" filter="fade">
                                      <p:cBhvr>
                                        <p:cTn id="139" dur="500"/>
                                        <p:tgtEl>
                                          <p:spTgt spid="41"/>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42"/>
                                        </p:tgtEl>
                                        <p:attrNameLst>
                                          <p:attrName>style.visibility</p:attrName>
                                        </p:attrNameLst>
                                      </p:cBhvr>
                                      <p:to>
                                        <p:strVal val="visible"/>
                                      </p:to>
                                    </p:set>
                                    <p:animEffect transition="in" filter="fade">
                                      <p:cBhvr>
                                        <p:cTn id="142" dur="500"/>
                                        <p:tgtEl>
                                          <p:spTgt spid="42"/>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43"/>
                                        </p:tgtEl>
                                        <p:attrNameLst>
                                          <p:attrName>style.visibility</p:attrName>
                                        </p:attrNameLst>
                                      </p:cBhvr>
                                      <p:to>
                                        <p:strVal val="visible"/>
                                      </p:to>
                                    </p:set>
                                    <p:animEffect transition="in" filter="fade">
                                      <p:cBhvr>
                                        <p:cTn id="145" dur="500"/>
                                        <p:tgtEl>
                                          <p:spTgt spid="43"/>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44"/>
                                        </p:tgtEl>
                                        <p:attrNameLst>
                                          <p:attrName>style.visibility</p:attrName>
                                        </p:attrNameLst>
                                      </p:cBhvr>
                                      <p:to>
                                        <p:strVal val="visible"/>
                                      </p:to>
                                    </p:set>
                                    <p:animEffect transition="in" filter="fade">
                                      <p:cBhvr>
                                        <p:cTn id="148" dur="500"/>
                                        <p:tgtEl>
                                          <p:spTgt spid="44"/>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45"/>
                                        </p:tgtEl>
                                        <p:attrNameLst>
                                          <p:attrName>style.visibility</p:attrName>
                                        </p:attrNameLst>
                                      </p:cBhvr>
                                      <p:to>
                                        <p:strVal val="visible"/>
                                      </p:to>
                                    </p:set>
                                    <p:animEffect transition="in" filter="fade">
                                      <p:cBhvr>
                                        <p:cTn id="151" dur="500"/>
                                        <p:tgtEl>
                                          <p:spTgt spid="45"/>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46"/>
                                        </p:tgtEl>
                                        <p:attrNameLst>
                                          <p:attrName>style.visibility</p:attrName>
                                        </p:attrNameLst>
                                      </p:cBhvr>
                                      <p:to>
                                        <p:strVal val="visible"/>
                                      </p:to>
                                    </p:set>
                                    <p:animEffect transition="in" filter="fade">
                                      <p:cBhvr>
                                        <p:cTn id="154" dur="500"/>
                                        <p:tgtEl>
                                          <p:spTgt spid="46"/>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47"/>
                                        </p:tgtEl>
                                        <p:attrNameLst>
                                          <p:attrName>style.visibility</p:attrName>
                                        </p:attrNameLst>
                                      </p:cBhvr>
                                      <p:to>
                                        <p:strVal val="visible"/>
                                      </p:to>
                                    </p:set>
                                    <p:animEffect transition="in" filter="fade">
                                      <p:cBhvr>
                                        <p:cTn id="157" dur="500"/>
                                        <p:tgtEl>
                                          <p:spTgt spid="47"/>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48"/>
                                        </p:tgtEl>
                                        <p:attrNameLst>
                                          <p:attrName>style.visibility</p:attrName>
                                        </p:attrNameLst>
                                      </p:cBhvr>
                                      <p:to>
                                        <p:strVal val="visible"/>
                                      </p:to>
                                    </p:set>
                                    <p:animEffect transition="in" filter="fade">
                                      <p:cBhvr>
                                        <p:cTn id="160" dur="500"/>
                                        <p:tgtEl>
                                          <p:spTgt spid="48"/>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49"/>
                                        </p:tgtEl>
                                        <p:attrNameLst>
                                          <p:attrName>style.visibility</p:attrName>
                                        </p:attrNameLst>
                                      </p:cBhvr>
                                      <p:to>
                                        <p:strVal val="visible"/>
                                      </p:to>
                                    </p:set>
                                    <p:animEffect transition="in" filter="fade">
                                      <p:cBhvr>
                                        <p:cTn id="163" dur="500"/>
                                        <p:tgtEl>
                                          <p:spTgt spid="49"/>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50"/>
                                        </p:tgtEl>
                                        <p:attrNameLst>
                                          <p:attrName>style.visibility</p:attrName>
                                        </p:attrNameLst>
                                      </p:cBhvr>
                                      <p:to>
                                        <p:strVal val="visible"/>
                                      </p:to>
                                    </p:set>
                                    <p:animEffect transition="in" filter="fade">
                                      <p:cBhvr>
                                        <p:cTn id="166" dur="500"/>
                                        <p:tgtEl>
                                          <p:spTgt spid="50"/>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51"/>
                                        </p:tgtEl>
                                        <p:attrNameLst>
                                          <p:attrName>style.visibility</p:attrName>
                                        </p:attrNameLst>
                                      </p:cBhvr>
                                      <p:to>
                                        <p:strVal val="visible"/>
                                      </p:to>
                                    </p:set>
                                    <p:animEffect transition="in" filter="fade">
                                      <p:cBhvr>
                                        <p:cTn id="169" dur="500"/>
                                        <p:tgtEl>
                                          <p:spTgt spid="51"/>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52"/>
                                        </p:tgtEl>
                                        <p:attrNameLst>
                                          <p:attrName>style.visibility</p:attrName>
                                        </p:attrNameLst>
                                      </p:cBhvr>
                                      <p:to>
                                        <p:strVal val="visible"/>
                                      </p:to>
                                    </p:set>
                                    <p:animEffect transition="in" filter="fade">
                                      <p:cBhvr>
                                        <p:cTn id="172" dur="500"/>
                                        <p:tgtEl>
                                          <p:spTgt spid="52"/>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53"/>
                                        </p:tgtEl>
                                        <p:attrNameLst>
                                          <p:attrName>style.visibility</p:attrName>
                                        </p:attrNameLst>
                                      </p:cBhvr>
                                      <p:to>
                                        <p:strVal val="visible"/>
                                      </p:to>
                                    </p:set>
                                    <p:animEffect transition="in" filter="fade">
                                      <p:cBhvr>
                                        <p:cTn id="175" dur="500"/>
                                        <p:tgtEl>
                                          <p:spTgt spid="53"/>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54"/>
                                        </p:tgtEl>
                                        <p:attrNameLst>
                                          <p:attrName>style.visibility</p:attrName>
                                        </p:attrNameLst>
                                      </p:cBhvr>
                                      <p:to>
                                        <p:strVal val="visible"/>
                                      </p:to>
                                    </p:set>
                                    <p:animEffect transition="in" filter="fade">
                                      <p:cBhvr>
                                        <p:cTn id="178" dur="500"/>
                                        <p:tgtEl>
                                          <p:spTgt spid="54"/>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55"/>
                                        </p:tgtEl>
                                        <p:attrNameLst>
                                          <p:attrName>style.visibility</p:attrName>
                                        </p:attrNameLst>
                                      </p:cBhvr>
                                      <p:to>
                                        <p:strVal val="visible"/>
                                      </p:to>
                                    </p:set>
                                    <p:animEffect transition="in" filter="fade">
                                      <p:cBhvr>
                                        <p:cTn id="181" dur="500"/>
                                        <p:tgtEl>
                                          <p:spTgt spid="55"/>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56"/>
                                        </p:tgtEl>
                                        <p:attrNameLst>
                                          <p:attrName>style.visibility</p:attrName>
                                        </p:attrNameLst>
                                      </p:cBhvr>
                                      <p:to>
                                        <p:strVal val="visible"/>
                                      </p:to>
                                    </p:set>
                                    <p:animEffect transition="in" filter="fade">
                                      <p:cBhvr>
                                        <p:cTn id="184" dur="500"/>
                                        <p:tgtEl>
                                          <p:spTgt spid="56"/>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57"/>
                                        </p:tgtEl>
                                        <p:attrNameLst>
                                          <p:attrName>style.visibility</p:attrName>
                                        </p:attrNameLst>
                                      </p:cBhvr>
                                      <p:to>
                                        <p:strVal val="visible"/>
                                      </p:to>
                                    </p:set>
                                    <p:animEffect transition="in" filter="fade">
                                      <p:cBhvr>
                                        <p:cTn id="187" dur="500"/>
                                        <p:tgtEl>
                                          <p:spTgt spid="57"/>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58"/>
                                        </p:tgtEl>
                                        <p:attrNameLst>
                                          <p:attrName>style.visibility</p:attrName>
                                        </p:attrNameLst>
                                      </p:cBhvr>
                                      <p:to>
                                        <p:strVal val="visible"/>
                                      </p:to>
                                    </p:set>
                                    <p:animEffect transition="in" filter="fade">
                                      <p:cBhvr>
                                        <p:cTn id="190" dur="500"/>
                                        <p:tgtEl>
                                          <p:spTgt spid="58"/>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59"/>
                                        </p:tgtEl>
                                        <p:attrNameLst>
                                          <p:attrName>style.visibility</p:attrName>
                                        </p:attrNameLst>
                                      </p:cBhvr>
                                      <p:to>
                                        <p:strVal val="visible"/>
                                      </p:to>
                                    </p:set>
                                    <p:animEffect transition="in" filter="fade">
                                      <p:cBhvr>
                                        <p:cTn id="193" dur="500"/>
                                        <p:tgtEl>
                                          <p:spTgt spid="59"/>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60"/>
                                        </p:tgtEl>
                                        <p:attrNameLst>
                                          <p:attrName>style.visibility</p:attrName>
                                        </p:attrNameLst>
                                      </p:cBhvr>
                                      <p:to>
                                        <p:strVal val="visible"/>
                                      </p:to>
                                    </p:set>
                                    <p:animEffect transition="in" filter="fade">
                                      <p:cBhvr>
                                        <p:cTn id="196" dur="500"/>
                                        <p:tgtEl>
                                          <p:spTgt spid="60"/>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61"/>
                                        </p:tgtEl>
                                        <p:attrNameLst>
                                          <p:attrName>style.visibility</p:attrName>
                                        </p:attrNameLst>
                                      </p:cBhvr>
                                      <p:to>
                                        <p:strVal val="visible"/>
                                      </p:to>
                                    </p:set>
                                    <p:animEffect transition="in" filter="fade">
                                      <p:cBhvr>
                                        <p:cTn id="199" dur="500"/>
                                        <p:tgtEl>
                                          <p:spTgt spid="61"/>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62"/>
                                        </p:tgtEl>
                                        <p:attrNameLst>
                                          <p:attrName>style.visibility</p:attrName>
                                        </p:attrNameLst>
                                      </p:cBhvr>
                                      <p:to>
                                        <p:strVal val="visible"/>
                                      </p:to>
                                    </p:set>
                                    <p:animEffect transition="in" filter="fade">
                                      <p:cBhvr>
                                        <p:cTn id="202" dur="500"/>
                                        <p:tgtEl>
                                          <p:spTgt spid="62"/>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63"/>
                                        </p:tgtEl>
                                        <p:attrNameLst>
                                          <p:attrName>style.visibility</p:attrName>
                                        </p:attrNameLst>
                                      </p:cBhvr>
                                      <p:to>
                                        <p:strVal val="visible"/>
                                      </p:to>
                                    </p:set>
                                    <p:animEffect transition="in" filter="fade">
                                      <p:cBhvr>
                                        <p:cTn id="205" dur="500"/>
                                        <p:tgtEl>
                                          <p:spTgt spid="63"/>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472"/>
                                        </p:tgtEl>
                                        <p:attrNameLst>
                                          <p:attrName>style.visibility</p:attrName>
                                        </p:attrNameLst>
                                      </p:cBhvr>
                                      <p:to>
                                        <p:strVal val="visible"/>
                                      </p:to>
                                    </p:set>
                                    <p:animEffect transition="in" filter="fade">
                                      <p:cBhvr>
                                        <p:cTn id="208" dur="500"/>
                                        <p:tgtEl>
                                          <p:spTgt spid="1472"/>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473"/>
                                        </p:tgtEl>
                                        <p:attrNameLst>
                                          <p:attrName>style.visibility</p:attrName>
                                        </p:attrNameLst>
                                      </p:cBhvr>
                                      <p:to>
                                        <p:strVal val="visible"/>
                                      </p:to>
                                    </p:set>
                                    <p:animEffect transition="in" filter="fade">
                                      <p:cBhvr>
                                        <p:cTn id="211" dur="500"/>
                                        <p:tgtEl>
                                          <p:spTgt spid="1473"/>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474"/>
                                        </p:tgtEl>
                                        <p:attrNameLst>
                                          <p:attrName>style.visibility</p:attrName>
                                        </p:attrNameLst>
                                      </p:cBhvr>
                                      <p:to>
                                        <p:strVal val="visible"/>
                                      </p:to>
                                    </p:set>
                                    <p:animEffect transition="in" filter="fade">
                                      <p:cBhvr>
                                        <p:cTn id="214" dur="500"/>
                                        <p:tgtEl>
                                          <p:spTgt spid="1474"/>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475"/>
                                        </p:tgtEl>
                                        <p:attrNameLst>
                                          <p:attrName>style.visibility</p:attrName>
                                        </p:attrNameLst>
                                      </p:cBhvr>
                                      <p:to>
                                        <p:strVal val="visible"/>
                                      </p:to>
                                    </p:set>
                                    <p:animEffect transition="in" filter="fade">
                                      <p:cBhvr>
                                        <p:cTn id="217" dur="500"/>
                                        <p:tgtEl>
                                          <p:spTgt spid="1475"/>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476"/>
                                        </p:tgtEl>
                                        <p:attrNameLst>
                                          <p:attrName>style.visibility</p:attrName>
                                        </p:attrNameLst>
                                      </p:cBhvr>
                                      <p:to>
                                        <p:strVal val="visible"/>
                                      </p:to>
                                    </p:set>
                                    <p:animEffect transition="in" filter="fade">
                                      <p:cBhvr>
                                        <p:cTn id="220" dur="500"/>
                                        <p:tgtEl>
                                          <p:spTgt spid="1476"/>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477"/>
                                        </p:tgtEl>
                                        <p:attrNameLst>
                                          <p:attrName>style.visibility</p:attrName>
                                        </p:attrNameLst>
                                      </p:cBhvr>
                                      <p:to>
                                        <p:strVal val="visible"/>
                                      </p:to>
                                    </p:set>
                                    <p:animEffect transition="in" filter="fade">
                                      <p:cBhvr>
                                        <p:cTn id="223" dur="500"/>
                                        <p:tgtEl>
                                          <p:spTgt spid="1477"/>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478"/>
                                        </p:tgtEl>
                                        <p:attrNameLst>
                                          <p:attrName>style.visibility</p:attrName>
                                        </p:attrNameLst>
                                      </p:cBhvr>
                                      <p:to>
                                        <p:strVal val="visible"/>
                                      </p:to>
                                    </p:set>
                                    <p:animEffect transition="in" filter="fade">
                                      <p:cBhvr>
                                        <p:cTn id="226" dur="500"/>
                                        <p:tgtEl>
                                          <p:spTgt spid="1478"/>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479"/>
                                        </p:tgtEl>
                                        <p:attrNameLst>
                                          <p:attrName>style.visibility</p:attrName>
                                        </p:attrNameLst>
                                      </p:cBhvr>
                                      <p:to>
                                        <p:strVal val="visible"/>
                                      </p:to>
                                    </p:set>
                                    <p:animEffect transition="in" filter="fade">
                                      <p:cBhvr>
                                        <p:cTn id="229" dur="500"/>
                                        <p:tgtEl>
                                          <p:spTgt spid="1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2" grpId="0"/>
      <p:bldP spid="2823" grpId="0"/>
      <p:bldP spid="2824" grpId="0"/>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1472" grpId="0" animBg="1"/>
      <p:bldP spid="1473" grpId="0" animBg="1"/>
      <p:bldP spid="1474" grpId="0" animBg="1"/>
      <p:bldP spid="1475" grpId="0" animBg="1"/>
      <p:bldP spid="1476" grpId="0" animBg="1"/>
      <p:bldP spid="1477" grpId="0" animBg="1"/>
      <p:bldP spid="1478" grpId="0" animBg="1"/>
      <p:bldP spid="1479" grpId="0" animBg="1"/>
      <p:bldP spid="2688" grpId="0"/>
      <p:bldP spid="2689" grpId="0"/>
    </p:bldLst>
  </p:timing>
</p:sld>
</file>

<file path=ppt/theme/theme1.xml><?xml version="1.0" encoding="utf-8"?>
<a:theme xmlns:a="http://schemas.openxmlformats.org/drawingml/2006/main" name="Technology Infographics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511</TotalTime>
  <Words>579</Words>
  <Application>Microsoft Office PowerPoint</Application>
  <PresentationFormat>On-screen Show (16:9)</PresentationFormat>
  <Paragraphs>54</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Fira Sans Extra Condensed SemiBold</vt:lpstr>
      <vt:lpstr>Times New Roman</vt:lpstr>
      <vt:lpstr>Fira Sans Medium</vt:lpstr>
      <vt:lpstr>Arial</vt:lpstr>
      <vt:lpstr>Technology Infographics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 PRECISION 5540</dc:creator>
  <cp:lastModifiedBy>ĐẶNG HUY</cp:lastModifiedBy>
  <cp:revision>18</cp:revision>
  <dcterms:modified xsi:type="dcterms:W3CDTF">2024-05-30T17:40:09Z</dcterms:modified>
</cp:coreProperties>
</file>