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ED7-634A-4EC8-9F22-62EC36AD5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62995-6D10-40D5-B8CD-814E94055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aNDROID CGG</a:t>
            </a:r>
            <a:endParaRPr lang="vi-V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C26B4B-C22F-4952-B41F-32315072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02223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ơn thầy và các bạn đã lắng nghe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18231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AE7-DD92-43EB-B8DF-EC20716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Android nhóm 12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5879B-13D7-4E9B-83B9-2E122980A5C9}"/>
              </a:ext>
            </a:extLst>
          </p:cNvPr>
          <p:cNvSpPr txBox="1"/>
          <p:nvPr/>
        </p:nvSpPr>
        <p:spPr>
          <a:xfrm>
            <a:off x="351693" y="1653099"/>
            <a:ext cx="10550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viên: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Phan Văn Đức Bảo 				1420172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Văn Quốc Quân Bảo 			1420173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Phú Đại			1420180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Cao Văn Hào						1420183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Bùi Trần Quốc Huy 				1420193				Leader					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6BE5-8F13-4B2A-80AA-170B5D2D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APP ANDROID CGG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B490-7316-40E1-B05A-43AFDFDF2D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app là:</a:t>
            </a:r>
          </a:p>
          <a:p>
            <a:pPr lvl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của phim đang chiếu trên rạp</a:t>
            </a:r>
          </a:p>
          <a:p>
            <a:pPr lvl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Xem đ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ược trailer của phim đang chiếu</a:t>
            </a:r>
          </a:p>
          <a:p>
            <a:pPr lvl="1"/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Đặt vé xem phim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625295-A10A-4DAB-9AFE-C0D7DF0B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APP ANDROID CGG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A71B0-6CAF-45FE-A2ED-F916CD324C85}"/>
              </a:ext>
            </a:extLst>
          </p:cNvPr>
          <p:cNvSpPr txBox="1"/>
          <p:nvPr/>
        </p:nvSpPr>
        <p:spPr>
          <a:xfrm>
            <a:off x="812411" y="1682055"/>
            <a:ext cx="8992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Gồm 4 màn hình: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chính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chi tiết của phim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đăng kí đăng nhập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đặt vé</a:t>
            </a:r>
          </a:p>
        </p:txBody>
      </p:sp>
    </p:spTree>
    <p:extLst>
      <p:ext uri="{BB962C8B-B14F-4D97-AF65-F5344CB8AC3E}">
        <p14:creationId xmlns:p14="http://schemas.microsoft.com/office/powerpoint/2010/main" val="6914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7448-ECE4-47AB-908F-7EE36259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151227"/>
            <a:ext cx="10396882" cy="1151965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chính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9BE40-3C73-4F92-B0EC-7FB3AAE4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82" y="974114"/>
            <a:ext cx="3070480" cy="4909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C2D3E-DF7D-47D8-8568-9DF4CCCF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94" y="974114"/>
            <a:ext cx="3470997" cy="49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7E6-2634-4B47-AC77-F6192807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9" y="165296"/>
            <a:ext cx="9569546" cy="1151965"/>
          </a:xfrm>
        </p:spPr>
        <p:txBody>
          <a:bodyPr>
            <a:normAutofit fontScale="90000"/>
          </a:bodyPr>
          <a:lstStyle/>
          <a:p>
            <a:r>
              <a:rPr lang="vi-VN" b="1"/>
              <a:t>Màn hình chi tiết về phim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A96B3-E32F-4A78-A979-9F2C648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75" y="1069146"/>
            <a:ext cx="3135413" cy="52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2B2-D9CE-424A-9C06-AACFB2F9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2309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đăng kí đăng nhập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C6E2-668F-47C8-A10E-0B3C383D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43" y="1275058"/>
            <a:ext cx="2367427" cy="442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8E036-3FC5-4491-BE8A-023DD54441D7}"/>
              </a:ext>
            </a:extLst>
          </p:cNvPr>
          <p:cNvSpPr txBox="1"/>
          <p:nvPr/>
        </p:nvSpPr>
        <p:spPr>
          <a:xfrm>
            <a:off x="683625" y="1173386"/>
            <a:ext cx="3677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đăng nhập</a:t>
            </a:r>
            <a:endParaRPr lang="vi-V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89777C-1FF6-463E-9FDD-379E5C09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2309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đăng kí đăng nhập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5EFBC-A1EF-4911-BC7A-383EAEE74354}"/>
              </a:ext>
            </a:extLst>
          </p:cNvPr>
          <p:cNvSpPr txBox="1"/>
          <p:nvPr/>
        </p:nvSpPr>
        <p:spPr>
          <a:xfrm>
            <a:off x="683625" y="1173386"/>
            <a:ext cx="3677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ký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9B8ED-3F72-4FC7-A3DB-1A6506BD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16" y="945735"/>
            <a:ext cx="2938537" cy="4639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67125-47CE-40E2-B593-ADD208B9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25" y="976547"/>
            <a:ext cx="2938536" cy="45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23561C-9398-41CF-B9E5-62C4FF72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23093"/>
            <a:ext cx="10396882" cy="115196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đặt vé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8C2E1-2324-49A3-8508-D613ACE4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06" y="1275058"/>
            <a:ext cx="2900371" cy="4281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A7144-1788-430C-B7AD-C68849E7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5058"/>
            <a:ext cx="2900371" cy="4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58</TotalTime>
  <Words>117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Main Event</vt:lpstr>
      <vt:lpstr>Android</vt:lpstr>
      <vt:lpstr>Android nhóm 12</vt:lpstr>
      <vt:lpstr>APP ANDROID CGG</vt:lpstr>
      <vt:lpstr>Giao diện APP ANDROID CGG</vt:lpstr>
      <vt:lpstr>MÀn hình chính</vt:lpstr>
      <vt:lpstr>Màn hình chi tiết về phim</vt:lpstr>
      <vt:lpstr>Màn hình đăng kí đăng nhập</vt:lpstr>
      <vt:lpstr>Màn hình đăng kí đăng nhập</vt:lpstr>
      <vt:lpstr>Màn hình đặt vé</vt:lpstr>
      <vt:lpstr>Cám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Bui Tran Quoc Huy</dc:creator>
  <cp:lastModifiedBy>Bui Tran Quoc Huy</cp:lastModifiedBy>
  <cp:revision>7</cp:revision>
  <dcterms:created xsi:type="dcterms:W3CDTF">2018-06-02T15:47:56Z</dcterms:created>
  <dcterms:modified xsi:type="dcterms:W3CDTF">2018-06-04T11:50:29Z</dcterms:modified>
</cp:coreProperties>
</file>