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D59CB-3B51-4844-ABE4-D418BD06D163}" v="225" dt="2023-04-07T00:34:37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1" autoAdjust="0"/>
    <p:restoredTop sz="94660"/>
  </p:normalViewPr>
  <p:slideViewPr>
    <p:cSldViewPr>
      <p:cViewPr>
        <p:scale>
          <a:sx n="132" d="100"/>
          <a:sy n="132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27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22 400,'-9'-20'5201,"9"19"-5152,0 1-1,0 0 1,0 0-1,-1 0 1,1 0 0,0 0-1,0 0 1,0 0-1,0 0 1,0 0-1,0 0 1,0 0 0,0 0-1,0 0 1,-1-1-1,1 1 1,0 0 0,0 0-1,0 0 1,0 0-1,0 0 1,0 0 0,0 0-1,-1 0 1,1 0-1,0 0 1,0 0-1,0 0 1,0 0 0,0 1-1,0-1 1,0 0-1,-1 0 1,1 0 0,0 0-1,0 0 1,0 0-1,0 0 1,0 0-1,0 0 1,0 0 0,0 0-1,0 0 1,0 0-1,-1 1 1,1-1 0,0 0-1,0 0 1,0 0-1,0 0 1,0 0-1,0 0 1,0 0 0,0 0-1,0 1 1,0-1-1,0 0 1,0 0 0,0 0-1,0 0 1,0 0-1,0 0 1,0 0 0,0 1-1,0-1 1,0 0-1,-1 39 2587,1-17-2424,-2 37-88,3-1 0,14 104 0,-13-141-6098,-1-14 3008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4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7522,'-3'21'8391,"-5"20"-5881,-12 81-2308,17-101-368,-4 28 270,6-47-579,1 1 1,0-1-1,0 1 0,0 0 0,0-1 0,0 1 0,1-1 0,-1 1 0,1-1 0,0 1 0,0-1 0,0 1 0,2 3 1,3-1-3359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9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4153,'-4'6'5671,"26"-3"-4355,55 31-432,-64-26-825,1-2 0,0 1 0,1-2 0,-1 0-1,1-1 1,28 5 0,-31-8-307,22 1 812,-23 0-5413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2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1 720,'-3'4'796,"-24"17"8265,55-19-8276,19-2-115,-18-1-3544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2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 5625,'0'0'103,"0"-1"1,-1 1-1,1 0 0,-1 0 0,1 0 0,0 0 0,-1 0 0,1 0 1,-1 0-1,1 0 0,0 0 0,-1 0 0,1 0 0,-1 0 1,1 0-1,0 0 0,-1 0 0,1 0 0,-1 0 0,1 0 1,0 1-1,-1-1 0,1 0 0,0 0 0,-1 1 0,1-1 0,0 0 1,-1 0-1,1 1 0,0-1 0,0 0 0,-1 1 0,1-1 1,0 0-1,0 1 0,-1-1 0,1 0 0,0 1 0,0-1 1,0 1-1,0-1 0,0 0 0,0 1 0,0-1 0,0 1 1,0-1-1,0 0 0,0 1 0,0 0 0,22 26 776,-2-15-786,-1 0-1,2-2 1,-1 0-1,1-1 0,1-1 1,0-1-1,23 5 0,73 14 594,-107-19-516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22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4729,'-29'5'6069,"10"10"-3345,15-8-2478,1 0 0,-1 0 0,1 0 0,0 0 0,-2 12 0,3-14-78,-45 124 1352,25-74-1220,-22 86 0,43-114-1057,1-27 647,0 1 1,0-1 0,0 1 0,0-1 0,0 1 0,0-1 0,0 0 0,1 1 0,-1-1 0,0 1 0,0-1 0,0 0 0,1 1 0,-1-1 0,0 1 0,0-1 0,1 0-1,-1 1 1,0-1 0,0 0 0,1 0 0,-1 1 0,0-1 0,1 0 0,-1 0 0,1 1 0,-1-1 0,0 0 0,1 0 0,-1 0 0,1 0 0,-1 1 0,0-1 0,1 0-1,-1 0 1,1 0 0,-1 0 0,1 0 0,-1 0 0,0 0 0,1 0 0,-1-1 0,1 1 0,-1 0 0,1 0 0,-1 0 0,0 0 0,1 0 0,-1-1 0,1 1 0,-1 0-1,0 0 1,1-1 0,-1 1 0,11-10-3804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49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6233,'-1'8'8990,"0"11"-5325,-6 66-2705,-2-39-404,4-26-770,1 0 1,1 0 0,1 1 0,1-1-1,2 41 1,6-45-5871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5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6513,'3'-11'884,"-2"9"-596,-1 0 1,1-1-1,-1 1 1,1 0-1,-1 0 1,0-1-1,1 1 0,-1 0 1,-1-1-1,1 1 1,0 0-1,0 0 1,-1-1-1,0-1 1,2 12 3703,-3 16-3200,1-7-452,9 269 3408,-7-267-3739,1 1 0,1-1 0,1 1 0,12 34-1,-14-50 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58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61 3329,'-5'-23'7843,"-10"3"-4042,13 19-3712,0-1 1,0 0 0,0 1-1,-1-1 1,1 1-1,0 0 1,0-1 0,-1 1-1,1 0 1,-1 1-1,1-1 1,-1 0 0,1 1-1,-1-1 1,0 1-1,1 0 1,-1 0-1,0 0 1,1 0 0,-1 0-1,1 1 1,-1-1-1,0 1 1,1 0 0,-1-1-1,-2 3 1,-3 3-29,-1 1 0,1-1 0,0 2 0,1 0 0,-1 0 1,2 0-1,-1 0 0,1 1 0,0 0 0,-5 12 0,9-17-94,0 0 0,0 0-1,0 0 1,1 0 0,-1 1-1,1-1 1,0 0 0,0 1-1,1-1 1,-1 0 0,1 1 0,0-1-1,0 1 1,0-1 0,1 1-1,0-1 1,0 0 0,0 1-1,0-1 1,1 0 0,-1 0 0,1 0-1,0 0 1,0 0 0,1 0-1,-1-1 1,4 5 0,-4-6-61,0-1 1,0 1-1,0 0 1,0-1-1,1 1 1,-1-1-1,1 1 1,-1-1-1,1 0 1,-1 0-1,1 0 1,0-1-1,-1 1 1,1-1-1,0 1 1,0-1-1,0 0 1,-1 0-1,1 0 0,0 0 1,4-1-1,-2-1-41,0 1-1,0-1 0,0 0 0,0-1 0,0 1 0,0-1 0,-1 0 1,1 0-1,-1 0 0,8-8 0,-7 6 95,0 0 0,-1 0 0,0 0 0,0-1 0,0 0 0,-1 0-1,0 0 1,5-11 0,-7 13 114,0 1 1,0 0-1,0 0 0,-1-1 0,1 1 0,-1-1 0,0 1 1,0 0-1,0-1 0,0 1 0,-1-1 0,1 1 0,-1 0 0,0-1 1,0 1-1,0 0 0,-2-4 0,-3 82 2477,5-66-2457,-1 65 529,3-1 0,14 99 0,-8-146-475,-7-25-242,0 1 0,1-1 0,-1 0 0,0 0 1,1 0-1,-1 0 0,1 0 0,-1 0 0,1 0 1,-1-1-1,1 1 0,0 0 0,0 0 0,-1 0 1,1 0-1,0-1 0,0 1 0,0 0 0,0-1 1,0 1-1,1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0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13 5513,'-19'-5'3832,"-18"-2"96,33 7-3864,0 0 1,0 0-1,0 1 0,-1-1 0,1 1 0,0 0 0,0 0 0,0 0 1,1 1-1,-1 0 0,0-1 0,-6 5 0,-3 3 80,0 1 0,0 1 0,1-1 0,0 2-1,1 0 1,0 0 0,1 1 0,1 0 0,0 1 0,0 0 0,2 0 0,0 1 0,0 0-1,1 0 1,1 1 0,-3 17 0,5-22-156,1 0 1,0 0-1,0 0 0,1 0 0,1 1 1,0-1-1,1 0 0,0 0 0,0 0 1,1 1-1,1-2 0,0 1 0,0 0 1,1 0-1,1-1 0,-1 0 0,2 0 1,-1 0-1,2-1 0,-1 0 0,1 0 1,0 0-1,1-1 0,9 8 0,-12-12 2,0-1 1,0 0-1,0 0 0,0-1 0,1 1 0,-1-1 0,1 0 0,-1-1 0,1 1 0,0-1 0,-1 0 0,1 0 0,0-1 0,0 0 0,0 0 0,0 0 0,-1-1 0,1 0 0,0 0 0,0-1 0,-1 1 0,1-1 0,-1 0 0,9-5 0,-8 4 43,0 0 1,-1 0-1,0-1 0,0 0 0,0 0 1,0 0-1,-1 0 0,0-1 1,1 0-1,-2 0 0,1 0 0,0 0 1,-1 0-1,0-1 0,-1 0 1,1 1-1,-1-1 0,0 0 0,0 0 1,-1-1-1,0 1 0,1-10 1,-2 13 51,1 0 1,-1 0-1,-1 0 1,1 0-1,0 0 1,-1 0-1,1 0 1,-1 1-1,0-1 1,0 0-1,0 0 1,0 1-1,-1-1 1,1 0-1,-1 1 1,1-1 0,-1 1-1,0 0 1,0 0-1,0 0 1,0 0-1,0 0 1,-1 0-1,1 0 1,-1 0-1,1 1 1,-1 0-1,1-1 1,-1 1-1,0 0 1,0 0-1,1 0 1,-1 1-1,0-1 1,-6 0 0,1 1-42,0 0 0,0 0 0,0 1 0,1 0 0,-1 0 0,0 1 0,0 0 0,1 0 0,-1 1 0,1-1 0,0 2 0,-8 4 0,3-1-265,1 1 0,1 0-1,0 1 1,0 0 0,-15 19 0,-12 30-4277,20-20 650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0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30 6569,'-12'-16'5542,"4"24"-2739,1 38-1726,4-27-929,-5 37 121,7-43-208,0 1 1,-1 0-1,-1-1 1,-6 19 0,23-99 1205,-11 46-1306,1 0 0,9-28 0,-12 44 5,1 1 0,0 0-1,-1-1 1,2 1 0,-1 0 0,0 0 0,1 0 0,0 1-1,0-1 1,0 1 0,0-1 0,0 1 0,1 0 0,0 0-1,-1 1 1,7-4 0,-9 5 18,1 0 0,-1 1 0,1-1 0,-1 1 0,1-1 0,-1 1 0,1-1 0,0 1 0,-1 0 0,1 0 0,0 0 0,-1 0 0,1 0 0,-1 0 0,1 0 0,0 1 0,-1-1 0,1 1 0,-1-1 0,1 1 0,-1-1 0,1 1 0,-1 0 0,1 0 0,-1 0 0,0-1 0,1 1 0,-1 1 0,0-1 1,0 0-1,0 0 0,0 0 0,0 1 0,0-1 0,0 0 0,0 1 0,0-1 0,-1 1 0,1-1 0,0 3 0,1 2 62,0 0-1,0 1 1,0 0 0,-1-1 0,0 1 0,0 0 0,-1-1-1,0 9 1,0-14-82,-1 14 151,0 0 0,1-1 0,4 30-1,-4-42-246,1 1 0,-1 0-1,1-1 1,0 1 0,0-1-1,0 1 1,0-1-1,0 0 1,1 1 0,-1-1-1,1 0 1,-1 0-1,4 2 1,-4-3-155,0 0 1,1 0-1,-1 0 1,1-1-1,-1 1 1,1-1-1,-1 1 1,1-1-1,0 0 1,-1 1-1,1-1 1,-1 0-1,1 0 1,0 0-1,-1 0 0,1 0 1,-1-1-1,1 1 1,0 0-1,-1-1 1,1 1-1,-1-1 1,4-1-1,9-5-2647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06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 5849,'-4'-4'4732,"4"4"-4543,0 0 1,-1 0-1,1 0 0,0-1 1,0 1-1,-4 1 2839,4 0-2838,-8 14 1808,-1 27-3366,8-38 2041,0 1-677,-2 10 79,1 0 0,-1 30 0,3-43-108,0 1-1,0-1 1,0 1-1,0-1 0,0 1 1,1-1-1,-1 1 1,1-1-1,-1 0 0,1 1 1,0-1-1,0 1 1,0-1-1,1 0 0,-1 0 1,0 0-1,1 0 1,-1 0-1,1 0 1,0 0-1,0 0 0,0-1 1,0 1-1,0-1 1,4 3-1,-4-4-68,1 0 0,0 0 0,-1 0 0,1 0 0,-1 0 0,1-1 0,0 1 0,-1-1 0,1 0 0,-1 1-1,1-1 1,-1-1 0,0 1 0,1 0 0,-1 0 0,0-1 0,0 1 0,0-1 0,0 0 0,3-3 0,36-39-1172,-35 36 1061,0 0 1,0-1-1,-1 0 0,8-18 0,-12 24 426,1-1 1,-1 0-1,-1 0 0,1 0 1,0 0-1,-1 1 1,0-1-1,0 0 0,0-6 1,-2 70 3063,-1-7-4017,3-48-164,0 1 1,1 0-1,-1-1 1,1 1-1,1-1 1,2 9-1,2-6-2722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0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13 8082,'-2'-13'6493,"1"24"-4658,-1 18-1820,-6 71 925,4-68-903,0 48 0,4-70-763,1 1-1,1-1 1,-1 0-1,7 19 1,-4-21-2621,0-2-440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07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7954,'-7'7'6806,"-7"37"-5927,7-12-264,2 1 0,1 0-1,2 59 1,5-28-2070,4-3-3364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11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25 4177,'8'-25'9526,"-13"37"-5452,-16 39-3646,-15 10-348,25-47-98,2 1 0,0 1 0,1-1 1,-10 28-1,65-70-745,-38 22 746,0 0 0,0 1 0,1 0 1,-1 0-1,1 1 0,0 1 0,20-4 0,-27 6 17,0-1-1,1 1 1,-1 0 0,1 0-1,-1 0 1,1 1-1,-1-1 1,1 1 0,-1 0-1,0 0 1,1 0 0,-1 0-1,0 1 1,0-1-1,0 1 1,0 0 0,0 0-1,0 0 1,-1 0-1,1 0 1,0 1 0,-1-1-1,0 1 1,0 0-1,0-1 1,3 7 0,-4-6 34,0 0 1,0 0 0,-1 1 0,1-1-1,-1 0 1,0 0 0,0 1-1,0-1 1,0 0 0,-1 0-1,1 1 1,-1-1 0,0 0 0,0 0-1,0 0 1,0 0 0,-1 0-1,1 0 1,-1 0 0,0 0-1,1-1 1,-1 1 0,-1-1 0,1 1-1,0-1 1,-4 3 0,-6 7 73,-1 0 1,-1-1 0,-20 13 0,22-17-24,0 0 0,0-1 0,-20 8 0,26-12-304,1-1 0,-1 1 0,1-1 0,-1 0 0,0 0 0,0 0 0,1-1 0,-1 0-1,0 0 1,-11-2 0,17 2 8,-1 0 0,0 0 0,1 0-1,-1-1 1,1 1 0,-1 0 0,1 0 0,-1-1 0,1 1-1,-1 0 1,1-1 0,-1 1 0,1-1 0,0 1-1,-1-1 1,1 1 0,-1 0 0,1-1 0,0 1 0,0-1-1,-1 1 1,1-1 0,0 0 0,0 1 0,-1-1-1,1 1 1,0-1 0,0 1 0,0-1 0,0-1-1,-1-12-4070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28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50 5537,'7'-15'725,"3"-19"2828,-23 78 269,-21 27-3552,11-26 2,7-13-230,11-25-101,1 1 1,0 0-1,0 0 0,0 0 0,1 0 0,1 1 0,-1-1 0,2 1 0,-3 16 0,4-24 14,1 1 1,0 0-1,-1 0 0,1 0 0,0 0 1,0-1-1,0 1 0,0 0 0,0-1 0,0 1 1,0-1-1,0 1 0,1-1 0,-1 1 1,1-1-1,-1 0 0,1 0 0,-1 0 0,1 0 1,0 0-1,0 0 0,-1 0 0,1 0 1,0-1-1,0 1 0,2 0 0,60 9 55,-45-8 25,14 3-103,16 2-995,-17 1-3367,-24-5 1676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11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 6329,'-11'-1'3369,"5"1"-120,3-1-1249,2 0-1440,4 0-224,-3 1-464,0-1-40,14 0 48,26-5 104,-17 3 80,10-3 0,31-3-1440,-35 4-1105,6 1-639,-6 4-1209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1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13 9258,'9'-12'2294,"-11"17"133,-11 33-897,-12 164 575,24-192-2101,0-1-1,1 1 0,0-1 1,1 1-1,2 16 1,9 0-6814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1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7338,'-1'0'169,"0"0"0,0 0 1,0 1-1,0-1 1,0 0-1,0 1 1,1-1-1,-1 0 0,0 1 1,0-1-1,0 1 1,0 0-1,0-1 0,1 1 1,-1 0-1,0-1 1,1 1-1,-1 0 1,0 0-1,1 0 0,-1 0 1,1-1-1,-1 1 1,1 0-1,0 0 1,-1 0-1,1 0 0,0 0 1,-1 2-1,-7 35-332,6-30 707,-47 191 2841,54-218-3314,1 0-1,1 1 1,1 0-1,1 0 1,0 0-1,1 1 1,1 0-1,21-24 1,-31 40-75,-1 1 0,0-1-1,1 0 1,-1 1 0,1-1 0,-1 1-1,1-1 1,-1 1 0,1-1 0,-1 1 0,1 0-1,0-1 1,-1 1 0,1-1 0,0 1 0,-1 0-1,1 0 1,0-1 0,-1 1 0,1 0 0,0 0-1,0 0 1,-1 0 0,1 0 0,0 0-1,0 0 1,-1 0 0,1 0 0,0 0 0,-1 0-1,1 1 1,0-1 0,0 0 0,-1 0 0,1 1-1,1 0 1,-1 1 11,1 0 0,-1 0 0,1 0 0,-1 0 0,0 0 0,0 1 0,0-1 0,0 0 0,0 1 0,-1-1 0,1 3 0,7 68 248,-9-57-155,0-8-127,1 0 0,0 0-1,1 0 1,-1 0 0,4 14-1,-3-21 12,-1 0-1,0 0 0,1 0 1,-1 0-1,1 0 1,-1 0-1,1 0 1,-1 0-1,1 0 0,0-1 1,-1 1-1,1 0 1,0-1-1,0 1 0,-1 0 1,1-1-1,0 1 1,0-1-1,0 1 1,2 0-1,-2-1-15,1 0 0,0 0 0,0 0 0,0 0-1,0 0 1,0 0 0,0-1 0,-1 1 0,1-1 0,0 1 0,0-1 0,-1 0-1,1 1 1,0-1 0,2-2 0,1 0-119,0-1 0,0 0 1,0 0-1,-1-1 0,0 1 0,1-1 0,-1 0 0,-1 0 1,1 0-1,3-9 0,26-60-980,-30 64 1161,-2-12 294,-2 19 149,0 16-257,-4 30-7,3-35-198,1-1 1,0 1 0,0 0-1,1 0 1,-1 1 0,2-1 0,-1 0-1,1 0 1,1 0 0,3 13-1,-5-20-28,1 0 0,-1 0-1,1 0 1,-1 0 0,1-1-1,-1 1 1,1 0 0,0-1-1,-1 1 1,1 0-1,0-1 1,-1 1 0,1-1-1,0 1 1,0-1 0,0 1-1,0-1 1,-1 0 0,1 1-1,0-1 1,0 0-1,0 0 1,0 0 0,0 0-1,0 1 1,0-1 0,0 0-1,1-1 1,0 1-18,1-1-1,0 0 1,-1 0-1,1 0 1,-1 0 0,1 0-1,-1-1 1,1 1 0,2-3-1,39-41-818,-34 31 554,-2 5 131,-1 1-1,-1-1 1,0 0-1,0-1 1,-1 0-1,0 0 1,-1 0-1,5-16 1,-16 55 3103,-7 44-1360,13-69-1624,1 0 1,0 0-1,0 1 0,0-1 1,0 0-1,1 0 0,-1 0 1,1 1-1,0-1 0,0 0 1,1 0-1,-1 0 0,5 7 1,-5-10-233,-1 0 0,1 0 0,0 0 0,0 0 0,0 0 0,0 0 0,0-1 0,0 1 0,0 0 1,0-1-1,0 1 0,0-1 0,0 1 0,0-1 0,1 1 0,-1-1 0,0 0 0,0 1 1,0-1-1,1 0 0,-1 0 0,0 0 0,3 0 0,7-3-3576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18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7314,'-8'43'7844,"-20"65"-7006,11-48 103,4-20-775,9-31-302,0 0 0,1 0 0,0 0 0,1 1 0,0 0 0,0-1 0,1 1 0,0 18 0,1-28-23,0 1-1,1-1 0,-1 1 0,0-1 1,0 1-1,0-1 0,0 0 0,0 1 1,0-1-1,0 1 0,1-1 0,-1 1 1,0-1-1,0 0 0,1 1 0,-1-1 0,0 0 1,0 1-1,1-1 0,-1 0 0,1 1 1,-1-1-1,0 0 0,1 0 0,-1 1 1,0-1-1,1 0 0,-1 0 0,1 0 1,-1 0-1,1 1 0,-1-1 0,1 0 1,10-3-3416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1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8186,'0'5'5226,"-1"13"-3774,0 4-1585,-5 12 857,0 0 0,-20 55-1,15-56-645,2 1 0,-6 43 0,15-57-4198,1-14 1002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60 6481,'-6'1'11735,"6"-2"-11518,-10 29 1813,-6 39-2875,16-62 848,-2 5-7,0 1 1,1-1-1,0 1 0,0-1 1,2 0-1,-1 1 1,3 13-1,-3-31-51,-1-1-1,1 0 1,1 0 0,0 0-1,0 0 1,0 1-1,1-1 1,0 0 0,4-9-1,-4 12 17,31-82-178,-30 79 172,1 1 0,0-1 0,0 1-1,1 0 1,0 1 0,0-1 0,0 1 0,1 0 0,8-6 0,-14 12 36,1-1 0,-1 1 1,1 0-1,-1-1 1,1 1-1,-1 0 0,1 0 1,-1-1-1,1 1 0,-1 0 1,1 0-1,-1 0 1,1 0-1,0 0 0,-1 0 1,1 0-1,-1 0 0,1 0 1,0 0-1,-1 0 1,1 0-1,-1 0 0,1 0 1,-1 1-1,1-1 1,0 0-1,-1 0 0,1 1 1,-1-1-1,1 0 0,0 1 1,11 19-115,0 25 123,-11-28 27,-1-1 0,0 1 0,-3 16 0,1-20-42,1 0 0,1 1-1,0-1 1,0 1-1,3 13 1,-2-26-91,-1 0-1,0 0 1,0 0 0,0 0 0,0 0 0,1-1 0,-1 1-1,0 0 1,1 0 0,-1 0 0,1-1 0,-1 1-1,1 0 1,-1-1 0,1 1 0,-1 0 0,1-1 0,0 1-1,-1-1 1,1 1 0,0 0 0,0-1 0,-1 0-1,1 1 1,0-1 0,0 0 0,0 1 0,-1-1 0,1 0-1,0 0 1,0 1 0,0-1 0,0 0 0,0 0-1,0 0 1,-1 0 0,1 0 0,0-1 0,0 1 0,0 0-1,0 0 1,0-1 0,-1 1 0,1 0 0,0-1-1,0 1 1,0 0 0,-1-1 0,1 1 0,0-1 0,-1 0-1,1 1 1,0-1 0,0-1 0,5-2-742,-1 0 1,0-1-1,0 0 1,0 0-1,5-8 1,3-8-1428,1-4-257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1 600,'-5'25'7029,"1"-10"-6152,1 0-1,1 1 1,-2 25-1,4-38-897,0 0 0,0 0-1,0 0 1,0 0 0,1 0-1,-1 0 1,1-1 0,0 1-1,0 0 1,0 0 0,0 0-1,0-1 1,0 1 0,1 0 0,-1-1-1,1 1 1,0-1 0,0 0-1,0 0 1,0 0 0,0 0-1,0 0 1,1 0 0,-1 0-1,1-1 1,4 3 0,-4-3-20,-1-1 1,1 0-1,0 0 1,-1 0-1,1-1 1,0 1-1,-1-1 1,1 1-1,-1-1 1,1 0-1,-1 0 1,1 0-1,-1 0 1,1 0-1,-1-1 1,0 1-1,0-1 1,0 1-1,0-1 1,0 0-1,0 0 1,0 0-1,0 0 0,1-3 1,6-6-265,-1 1-1,0-1 1,9-19 0,-15 25 239,16-34-793,-17 38 931,0 0-1,0-1 1,-1 1 0,1-1 0,-1 1-1,1-1 1,-1 1 0,1-1-1,-1 1 1,0-1 0,0 0 0,0 1-1,0-1 1,0 1 0,0-1 0,0 1-1,-1-1 1,1 0 0,-1 1 0,0-2-1,-7 34 2846,2 0-2195,-5 33 194,11-60-936,0-1 0,-1 1 0,1 0 0,0-1 0,1 1-1,-1-1 1,1 1 0,0-1 0,0 1 0,0-1 0,0 0-1,0 1 1,3 4 0,-3-8-160,0 1 0,0 0 0,1-1 0,-1 1 0,0-1 0,0 1 0,0-1 0,1 0 0,-1 1 0,0-1 0,0 0 0,1 0 0,-1 0 0,0 0 0,0 0 0,1 0 0,-1 0 0,0-1 0,0 1 0,0 0 0,1-1 0,-1 1 0,0-1 0,0 1 0,0-1 0,0 1 0,0-1 0,0 0 0,0 0 0,0 1 0,0-1 0,0 0 0,0 0 0,0 0 0,1-1 0,12-12-2935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1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7258,'-5'13'7840,"5"20"-8238,0-29 1109,-3 17-153,-1-1 0,0 0-1,-13 36 1,12-43-683,0-1 0,1 1 0,1 0 0,0 0 0,0 0 0,1 0-1,1 0 1,1 0 0,0 1 0,3 25 0,-3-39 9,0 1 0,0-1 0,0 0-1,0 1 1,0-1 0,0 0 0,0 1-1,0-1 1,0 0 0,0 1 0,0-1 0,1 0-1,-1 0 1,0 1 0,0-1 0,0 0 0,1 0-1,-1 1 1,0-1 0,0 0 0,0 0-1,1 1 1,-1-1 0,0 0 0,0 0 0,1 0-1,-1 0 1,0 0 0,1 1 0,-1-1 0,0 0-1,0 0 1,1 0 0,-1 0 0,0 0 0,1 0-1,-1 0 1,0 0 0,1 0 0,-1 0-1,0 0 1,1 0 0,6-4-3535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1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7866,'-6'15'4762,"5"18"-4297,1-20 229,-4 22 606,-2-1 0,-12 44 0,-7 38-444,25-92-2226,7-14-5277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6737,'-8'13'2308,"-7"15"3701,11-3-5981,-8 64 951,8-67-673,1 0 0,-2 31-1,6-70-314,0 1-1,1 0 0,1 0 0,1 0 0,0 1 1,7-19-1,-7 23-84,1 1 0,0 0 0,0 0 0,1 0 0,0 1 0,1-1 0,0 2 0,0-1-1,1 1 1,9-8 0,-17 15 89,1 1-1,0-1 0,-1 1 0,1 0 0,-1-1 0,1 1 0,0-1 0,-1 1 0,1 0 1,0 0-1,-1-1 0,1 1 0,0 0 0,0 0 0,-1 0 0,1 0 0,0 0 0,-1 0 1,1 0-1,0 0 0,0 0 0,-1 0 0,1 0 0,0 1 0,-1-1 0,1 0 1,0 0-1,-1 1 0,1-1 0,0 1 0,14 21 43,-3 30 270,-14-20-146,1-27-190,0 1 0,0 0 0,1 0 0,0 0 0,0-1 0,0 1 0,1 0 0,0 0 0,0 0 0,1-1 0,2 8 0,-4-12-56,1-1 0,-1 1 0,1 0-1,-1-1 1,0 1 0,1-1 0,0 1 0,-1-1 0,1 1-1,-1-1 1,1 1 0,-1-1 0,1 0 0,0 1 0,-1-1-1,1 0 1,0 1 0,-1-1 0,1 0 0,0 0 0,0 0-1,-1 0 1,1 0 0,0 0 0,0 0 0,-1 0 0,1 0-1,0 0 1,1 0 0,23-14-2424,16-30-2080,-39 42 4223,13-18-1687,1-2-141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2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9 4849,'-12'-9'4640,"7"12"-1494,10 23-407,-1-6-2856,-5 59 1104,-1-65-1216,1-1 0,1 0 0,0 0 0,1 1 0,0-1 0,5 19-1,-6-32 78,0 0-1,0 1 1,0-1 0,0 0-1,0 1 1,0-1-1,0 0 1,1 1-1,-1-1 1,0 0-1,0 1 1,0-1-1,0 0 1,1 0-1,-1 1 1,0-1-1,0 0 1,1 0-1,-1 1 1,0-1-1,1 0 1,-1 0-1,0 0 1,1 1-1,-1-1 1,0 0-1,1 0 1,-1 0-1,0 0 1,1 0-1,-1 0 1,0 0-1,1 0 1,0 0-1,6-3-3637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2136,'-3'4'549,"0"0"-1,1 0 1,0 1-1,-1-1 0,2 1 1,-1 0-1,1 0 1,-1-1-1,1 1 0,1 0 1,-1 6-1,-2 57 765,3-62-1061,-1-4-260,1 1 0,0-1 0,0 0-1,0 0 1,0 1 0,0-1 0,0 0 0,1 1-1,-1-1 1,1 0 0,0 0 0,-1 0 0,1 1-1,0-1 1,0 0 0,0 0 0,1 0 0,-1-1-1,0 1 1,1 0 0,0 0 0,-1-1 0,1 1-1,3 2 1,-3-4-138,1 0-1,-1 0 1,0 0-1,1 0 1,-1 0-1,1 0 0,-1-1 1,0 1-1,0-1 1,1 0-1,-1 1 1,0-1-1,0 0 0,0-1 1,0 1-1,0 0 1,0 0-1,0-1 1,0 1-1,0-1 1,-1 0-1,1 0 0,-1 1 1,2-3-1,14-14-1698,-1-5-186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41 155 1184,'-12'41'10500,"-1"4"-7517,9-32-2961,1 0 1,0 1-1,1-1 1,0 1-1,1 23 1,7-20-1525,-6-16 1244,1 0 0,-1-1 0,1 1-1,-1 0 1,1-1 0,0 1 0,-1-1 0,1 1-1,0-1 1,-1 1 0,1-1 0,0 1-1,0-1 1,-1 0 0,1 1 0,0-1 0,0 0-1,0 0 1,0 0 0,-1 0 0,1 1-1,0-1 1,0 0 0,0 0 0,0-1 0,0 1-1,-1 0 1,2 0 0,9-5-4050</inkml:trace>
  <inkml:trace contextRef="#ctx0" brushRef="#br0" timeOffset="1">227 0 7282,'-17'42'7412,"-1"25"-5851,0 2-940,7-37-367,0 0-255,1 0 1,-6 36 0,16-68-96,0 15-1206,6-9-3261,1-8 877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24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6649,'-8'13'7358,"3"17"-7410,4-26 708,-17 82 817,-30 91 0,41-153-1566,3-8-1010,3-6-2966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2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38 6825,'-1'-13'8534,"-2"28"-6646,-3 19-1755,-5-1-47,-15 51 495,21-60-834,7-22-165,3-10-253,-2 4 672,17-32 137,37-47 0,-50 74-136,0 1 1,0 0-1,1 0 1,0 1-1,0-1 1,1 2-1,0-1 1,0 1-1,1 1 0,19-9 1,-29 14 3,0 0 0,0 0 0,1 0 0,-1 0-1,0 0 1,1 0 0,-1 0 0,0 0 0,0 0 0,1 0 0,-1 0 0,0 0-1,0 1 1,1-1 0,-1 0 0,0 0 0,0 0 0,0 0 0,1 0 0,-1 1 0,0-1-1,0 0 1,0 0 0,1 0 0,-1 1 0,0-1 0,0 0 0,0 0 0,0 0 0,0 1-1,1-1 1,-1 0 0,0 0 0,0 1 0,0-1 0,0 0 0,0 0 0,0 1-1,0-1 1,0 0 0,0 1 0,0-1 0,0 0 0,0 1 0,0 20 139,-1-10-134,-4 31 69,3-29-71,0-1 0,0 1-1,1 0 1,1 0 0,0-1 0,1 1 0,0 0-1,4 17 1,-4-29-40,-1 0 1,1 0-1,0 1 0,-1-1 0,1 0 1,0 0-1,0 0 0,-1 0 0,1 0 1,0 0-1,0 0 0,0 0 0,0 0 1,0 0-1,1-1 0,-1 1 0,0 0 1,0-1-1,0 1 0,1-1 1,-1 1-1,0-1 0,1 1 0,2-1 1,-1 0-66,0 0 1,0 0 0,0-1-1,1 0 1,-1 1 0,0-1-1,0 0 1,0 0 0,0-1-1,3-1 1,7-4-415,-2-1-1,1 0 0,15-15 1,93-98-2951,-106 100 3464,-14 20 65,1 1-1,-1 0 1,0-1-1,0 1 1,0 0 0,1-1-1,-1 1 1,0 0-1,0-1 1,0 1 0,0-1-1,0 1 1,0 0-1,0-1 1,0 1-1,0 0 1,0-1 0,0 1-1,0-1 1,0 1-1,0 0 1,0-1 0,0 1-1,0-1 1,-1 1-1,1 0 1,0-1-1,0 1 1,0 0 0,-1-1-1,1 1 1,0 0-1,0-1 1,-1 1 0,1 0-1,0 0 1,-1-1-1,1 1 1,0 0-1,-1 0 1,1 0 0,0 0-1,-1-1 1,1 1-1,-1 0 1,1 0 0,0 0-1,-1 0 1,1 0-1,0 0 1,-1 0-1,1 0 1,-2 0 345,-3 7 2017,1 2-2350,-3 9 48,0 1 0,-5 25 0,11-39-133,0 1 1,0-1 0,1 1 0,0-1-1,0 1 1,0-1 0,1 1 0,0-1-1,0 0 1,0 1 0,0-1 0,1 0-1,2 6 1,-3-9-39,0 0 0,0-1 0,0 1 1,0 0-1,0 0 0,0-1 0,1 1 0,-1-1 1,0 1-1,1-1 0,-1 0 0,1 0 0,0 1 0,-1-1 1,1 0-1,0 0 0,0-1 0,0 1 0,-1 0 0,1 0 1,0-1-1,0 0 0,3 1 0,-1-1-44,0 0 1,0-1-1,0 1 0,0-1 1,0 0-1,0 0 0,-1-1 1,1 1-1,0-1 0,-1 0 1,5-3-1,6-4-186,-1-1 0,0-1 0,-1 0 0,18-20 0,-18 17 189,31-38-371,-40 48 533,0 0 0,-1 0-1,1 0 1,-1 0 0,0 0 0,0 0-1,-1-1 1,1 1 0,-1-1-1,0 1 1,-1-8 3270,-4 18-2614,-2 8-863,5-12 104,-4 21-371,1 1 0,1-1 0,1 1 0,1 24-1,1-47 26,0-1 206,0 1 0,0-1 0,0 1 0,0-1 0,0 1 0,0-1 0,0 0 0,0 1 0,0-1 0,0 1 0,0-1 0,0 1 0,0-1 0,0 0 0,0 1 0,0-1 0,1 0 0,-1 1 0,0-1 0,0 1 0,1-1 0,-1 0 0,0 1 0,0-1 0,1 0 0,-1 0 0,0 1 0,1-1 0,-1 0 0,0 0 0,1 1 0,0-1 0,9-3-3725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2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0 7186,'-2'12'7704,"-10"60"-6525,-3-1 0,-29 77 0,41-139-1334,-12 38-99,11-18-2961,4-29 3112,0 1 1,0-1-1,0 0 0,1 0 1,-1 0-1,0 1 0,0-1 0,0 0 1,0 0-1,0 0 0,0 1 0,1-1 1,-1 0-1,0 0 0,0 0 1,0 1-1,1-1 0,-1 0 0,0 0 1,0 0-1,0 0 0,1 0 0,-1 0 1,0 0-1,0 1 0,1-1 1,-1 0-1,0 0 0,0 0 0,1 0 1,-1 0-1,0 0 0,0 0 0,1 0 1,-1 0-1,0 0 0,0 0 1,0-1-1,1 1 0,-1 0 0,0 0 1,0 0-1,1 0 0,-1 0 0,0 0 1,0 0-1,0-1 0,1 1 1,-1 0-1,0 0 0,0 0 0,0 0 1,0-1-1,1 1 0,-1 0 0,0 0 1,0-1-1,0 1 0,0 0 1,0 0-1,0 0 0,0-1 0,0 1 1,0 0-1,0 0 0,0-1 0,0 1 1,0-1-1,8-13-4763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2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 7946,'-17'26'5268,"0"26"-3859,8-19-358,-57 181 1539,59-182-3544,2 0 0,-2 51 0,7-62-2361,6-9-498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4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140 112 4425,'-7'-8'6342,"-3"14"-4297,-10 26-2181,18-28 379,-12 19-161,-5 9 219,1 1 0,2 0 1,-18 49-1,36-66-564,-1-16 237,-1 1 1,0-1-1,0 0 1,1 0-1,-1 0 1,0 0-1,1 0 1,-1 0-1,0 0 1,0 1 0,1-1-1,-1 0 1,0 0-1,1 0 1,-1 0-1,0 0 1,1 0-1,-1 0 1,0-1-1,0 1 1,1 0-1,-1 0 1,0 0-1,1 0 1,-1 0-1,0 0 1,0 0-1,1-1 1,-1 1-1,0 0 1,0 0 0,1 0-1,-1-1 1,0 1-1,0 0 1,0 0-1,1-1 1,-1 1-1,0 0 1,0 0-1,0-1 1,0 1-1,0 0 1,0 0-1,0-1 1,1 1-1,-1 0 1,0-1-1,0 1 1,0 0 0,0-1-1,0 1 1,0 0-1,0 0 1,-1-1-1,1 1 1,8-15 40,0 1 0,1-1 0,0 2 0,13-15 0,28-42 84,44-54-7,-94 124-85,0-1 0,0 1 1,0 0-1,0 0 0,0 0 0,1 0 0,-1 0 0,0-1 0,0 1 0,0 0 0,0 0 0,0 0 0,0 0 0,0 0 0,0 0 0,0-1 0,0 1 0,1 0 0,-1 0 0,0 0 0,0 0 1,0 0-1,0 0 0,0 0 0,0 0 0,1 0 0,-1 0 0,0 0 0,0 0 0,0 0 0,0 0 0,0 0 0,1 0 0,-1 0 0,0 0 0,0 0 0,0 0 0,0 0 0,0 0 0,1 0 1,-1 0-1,0 0 0,0 0 0,0 0 0,0 0 0,0 0 0,1 0 0,-1 0 0,0 0 0,0 0 0,0 0 0,0 1 0,0-1 0,0 0 0,0 0 0,0 0 0,1 0 0,-1 0 0,4 15 301,-1 24-42,-5-12-206,1-14-73,0-1 0,0 1 0,1 0 1,3 18-1,-3-31-34,1 1-1,-1-1 1,0 1 0,1-1-1,-1 1 1,0 0 0,1-1-1,-1 1 1,1-1 0,-1 0-1,1 1 1,-1-1 0,1 1-1,0-1 1,-1 0-1,1 1 1,-1-1 0,1 0-1,0 0 1,-1 1 0,1-1-1,-1 0 1,1 0 0,0 0-1,-1 0 1,1 0 0,0 0-1,-1 0 1,1 0 0,0 0-1,-1 0 1,1 0 0,0 0-1,-1-1 1,1 1 0,0 0-1,-1 0 1,1-1 0,0 0-1,30-13-1185,-27 12 1090,21-13-397,-1-2 0,0 0 0,-1-1 1,-1-2-1,-1 0 0,-1-1 0,0-1 0,17-28 1,-28 41 615,-7 1 6460,-3 11-6456,-1 0 1,0 1 0,1-1-1,-1 1 1,1-1 0,0 1-1,0-1 1,1 1-1,-1 6 1,-2 5 89,-2 4-62,1-8-54,1 1 0,0-1 0,0 0 0,1 1 0,1 0 0,0-1 0,1 1 0,0-1 0,1 1 1,2 12-1,-3-23-81,0-1 1,1 1 0,-1 0 0,0-1 0,1 1-1,-1 0 1,0-1 0,1 1 0,-1-1 0,1 1 0,-1-1-1,1 1 1,-1-1 0,1 1 0,0-1 0,-1 1-1,1-1 1,0 0 0,-1 1 0,1-1 0,0 0-1,-1 0 1,1 1 0,0-1 0,-1 0 0,1 0-1,0 0 1,0 0 0,0 0 0,26-9-801,21-25-597,-47 32 1340,15-10-335,-2-2 0,0 0 0,0 0-1,-1-1 1,-1-1 0,-1 0 0,0-1 0,-1 0 0,14-33-1,-21 42 4054,-12 37-1692,-1 7-1637,5-21-179,0 0 0,1 0 0,1 0 0,1 1 0,0-1 0,0 24 0,2-38-239,0 0 0,0-1-1,0 1 1,0 0 0,0 0-1,0 0 1,0 0 0,0-1-1,1 1 1,-1 0 0,0 0 0,1-1-1,-1 1 1,0 0 0,1 0-1,-1-1 1,1 1 0,-1 0-1,1-1 1,-1 1 0,1-1-1,0 1 1,-1 0 0,1-1 0,0 0-1,-1 1 1,1-1 0,0 1-1,-1-1 1,1 0 0,0 1-1,0-1 1,0 0 0,-1 0-1,1 0 1,0 0 0,0 0 0,0 0-1,0 0 1,-1 0 0,1 0-1,0 0 1,0 0 0,0 0-1,-1 0 1,1-1 0,0 1-1,0 0 1,0-1 0,-1 1 0,2-1-1,13-8-2685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2064,'-9'12'7775,"1"2"-3593,-12 39-3366,1 2-338,-13 26-210,-35 134-1,65-195-1684,2-20 1303,0 1 0,0-1 0,0 0 0,0 1 0,0-1 0,0 0 0,0 1 0,0-1 0,0 0 0,0 1 1,0-1-1,0 0 0,0 1 0,0-1 0,0 1 0,0-1 0,0 0 0,1 0 0,-1 1 0,0-1 0,0 0 0,0 1 0,1-1 0,-1 0 0,0 0 0,0 1 0,1-1 0,-1 0 0,0 0 0,1 0 1,-1 1-1,0-1 0,1 0 0,-1 0 0,0 0 0,1 0 0,-1 0 0,0 0 0,1 1 0,-1-1 0,0 0 0,1 0 0,-1 0 0,0 0 0,1-1 0,11-5-3604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7122,'-12'10'6865,"3"18"-6102,4-8-64,-89 277 1892,73-250-2469,-1 3-672,16-19-2776,9-22-204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 6841,'-1'0'146,"1"0"-1,0 0 0,-1 0 0,1 0 1,-1 0-1,1 0 0,-1 0 1,1 0-1,-1 0 0,1 0 0,-1 0 1,1 0-1,-1 0 0,1 0 0,0 0 1,-1 0-1,1 0 0,-1 1 0,1-1 1,0 0-1,-1 0 0,1 1 0,-1-1 1,1 0-1,0 0 0,-1 1 0,1-1 1,0 0-1,-1 1 0,1-1 0,0 1 1,0-1-1,-1 0 0,1 1 0,0-1 1,0 1-1,0-1 0,0 1 0,0-1 1,0 0-1,-1 1 0,-13 26 489,-20 39 3,-26 52 284,53-103-852,1 1 0,1 0 0,1 0 0,0 0-1,-3 28 1,7-41-79,-1-1-1,1 1 1,0-1-1,0 1 0,0 0 1,0-1-1,0 1 1,1 0-1,-1-1 1,1 1-1,0-1 0,0 1 1,0-1-1,0 1 1,0-1-1,0 0 1,1 1-1,-1-1 1,1 0-1,-1 0 0,1 0 1,2 2-1,-1-3-17,0 0 1,0 1-1,0-1 0,0 0 0,0-1 1,0 1-1,0-1 0,0 1 0,1-1 1,-1 0-1,0 0 0,0 0 0,0-1 1,1 1-1,-1-1 0,0 0 0,4-1 0,7-3-195,0 0 0,-1-1-1,1-1 1,-2 0 0,1-1-1,-1 0 1,14-12-1,34-22-6032,-43 31 3416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3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 6673,'69'-12'3613,"-40"9"-3581,0 1 0,-1 1 0,1 1 0,44 7 0,-72 4 6106,-5 29-5761,0-9-48,1 3-37,-1 3-126,1 0 1,2 0-1,6 48 1,-2-73-94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5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40 5097,'26'-39'9608,"-31"47"-7767,-20 91-1018,15-65-745,1 0 0,2 1 0,-3 44 0,9-70-459,0 11-1009,1-20 1295,0 0 1,0 0-1,0 1 1,0-1-1,0 0 1,0 0-1,-1 0 1,1 1-1,0-1 1,1 0-1,-1 0 1,0 0-1,0 1 1,0-1-1,0 0 0,0 0 1,0 0-1,0 0 1,0 1-1,0-1 1,0 0-1,0 0 1,0 0-1,0 0 1,1 1-1,-1-1 1,0 0-1,0 0 1,0 0-1,0 0 0,1 0 1,-1 0-1,0 1 1,0-1-1,0 0 1,0 0-1,1 0 1,-1 0-1,0 0 1,0 0-1,0 0 1,0 0-1,1 0 1,-1 0-1,0 0 1,0 0-1,0 0 0,1 0 1,-1 0-1,0 0 1,0 0-1,0 0 1,1 0-1,-1 0 1,0 0-1,0-1 1,0 1-1,0 0 1,1 0-1,-1 0 1,7-9-3905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6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0 5561,'-6'10'7396,"-15"27"-5982,2-2-1418,-2-1 463,10-18-287,1 0 1,1 1-1,1 0 1,-7 21 0,21-39-454,0 1 0,-1-1 0,1 0 0,0-1 1,-1 1-1,11-5 0,2-3 334,-5 3-258,1 0 0,-1 0 1,1 1-1,0 1 1,17-3-1,-29 7 184,0-1-1,0 1 1,1 0 0,-1 0 0,0 0-1,0 0 1,1 1 0,-1-1 0,0 1-1,0-1 1,0 1 0,0 0-1,0 0 1,0 0 0,0 0 0,0 0-1,3 2 1,-4-1 49,1 0 0,-1 0 1,1 0-1,-1 1 0,0-1 0,0 0 1,0 1-1,0-1 0,0 1 0,0-1 1,-1 1-1,1-1 0,-1 1 0,0 0 0,0-1 1,0 1-1,0-1 0,-1 6 0,-1 8 303,-2-1-1,1 0 1,-2 0-1,0 0 1,0 0-1,-1-1 1,-16 25-1,16-29-246,0 0-1,0 0 1,-1-1 0,-1 0-1,1 0 1,-2-1 0,1 0-1,-1-1 1,0 0 0,-1 0-1,-11 6 1,-10-7-1393,29-7 969,0 1 0,0 0-1,-1-1 1,1 1 0,0-1 0,0 1 0,0-1-1,0 0 1,0 0 0,0 0 0,0 0 0,0-1 0,1 1-1,-1 0 1,0-1 0,1 1 0,-1-1 0,-1-2-1,-11-21-3850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4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6633,'0'-1'7922,"1"1"-7778,3 0 88,12 2-72,-2-1-80,43 7-16,-34-8-72,-2-4-184,7-2-480,5 5-344,2-13-1337,-3-2-655,5-2-401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3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42 7986,'-18'-13'970,"-8"-4"205,-1 5 3312,38 16-4326,-1-1 0,1 0-1,0 0 1,0-1 0,0-1 0,17 0 0,10 2-46,267 8 229,-304-11-272,1 0-1,-1-1 1,1 1-1,-1 0 0,1 0 1,0 0-1,-1 0 1,1 0-1,-1 1 1,1-1-1,-1 0 0,1 1 1,0-1-1,-1 1 1,0 0-1,1-1 0,-1 1 1,2 1-1,-2 0 52,-1 0 1,0 0-1,0 0 0,0 0 1,0 0-1,0 1 0,0-1 1,0 0-1,-1 0 0,1 0 0,-1 0 1,-1 4-1,-2 9-395,-9 47 454,2 1 1,3 0-1,3 1 0,5 101 1,0-155-183,2 0-1,-1 0 1,1 0 0,1-1 0,5 15-1,6 2-2856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742 149 3001,'8'-3'518,"-6"3"-346,0-1 0,0 1 0,-1-1 0,1 0 0,0 1 0,0-1 0,-1 0 0,1 0 0,0 0 0,-1 0 1,1 0-1,-1-1 0,0 1 0,2-2 0,-2 2 262,-1 0-1,0 0 1,0 0-1,0 0 1,1 0-1,-1 0 1,0 0-1,0 0 1,-1 0-1,1 0 1,0 0-1,0 0 1,0 0-1,-1 0 1,1 0-1,0 0 1,-2-2 0,-23-33 1071,19 29-1451,0 0 1,-1 1 0,0 0 0,0 0 0,0 1 0,-1 0-1,0 0 1,0 1 0,0 0 0,0 0 0,-1 1 0,1 0-1,-1 1 1,0 0 0,0 0 0,-16-1 0,6 2 41,-1 1 0,1 1 1,0 1-1,0 0 0,-32 9 0,-89 36 444,118-39-496,10-2-29,0 1-1,0 0 1,1 0-1,0 1 0,0 1 1,1 0-1,0 0 1,0 1-1,1 0 0,1 0 1,0 1-1,-13 22 1,-2 9-49,1 2 0,-20 56 0,30-70 13,1 1 0,2 0-1,1 1 1,1 0 0,2 0 0,1 0 0,2 0 0,1 1 0,1-1 0,9 56 0,-6-75 1,1-1 0,1 0 0,0 0-1,1 0 1,0 0 0,1-1 0,0 0 0,0-1 0,1 1 0,1-1 0,0-1 0,0 0 0,1 0 0,0-1 0,0 0 0,1-1 0,17 10 0,2-1 8,0-2 0,1-1 1,0-1-1,1-2 1,56 11-1,-58-17 10,1-1-1,0-1 1,0-2 0,0-1-1,0-2 1,42-8 0,-20-1 23,0-1 0,91-39 0,-125 43-10,-1-1 0,0-1 0,0-1 0,-1-1 0,-1 0 0,0-1 0,-1 0 0,-1-2 0,0 0 0,14-21 0,-12 14 35,0-1 1,-2-1 0,-1 0 0,-1-1 0,-1 0 0,-2-1 0,7-29 0,-12 34 130,-1-1 1,0 0-1,-2 1 0,-1-1 1,-1 0-1,-1 0 1,-1 1-1,-1-1 0,-10-34 1,9 42-80,0 0 0,-1 0 1,0 1-1,-1 0 0,-1 0 1,0 0-1,-1 1 0,-1 0 1,0 1-1,0 0 0,-1 1 1,-1 0-1,0 0 0,-19-12 0,18 16-106,1 2 0,-1-1-1,0 2 1,0 0-1,0 0 1,-1 1-1,1 1 1,-1 0-1,1 1 1,-24 1-1,14 1-477,-1 1-1,0 1 1,1 1-1,-1 1 0,-26 11 1,40-13-219,0 1 1,0 1 0,1-1 0,0 2-1,0-1 1,0 1 0,0 1 0,1 0-1,-10 10 1,-15 25-4060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2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56 3201,'-1'0'439,"0"0"1,0 1 0,0-1 0,0 0 0,0 0-1,0 0 1,0 0 0,0 0 0,0 0 0,-1 0-1,1 0 1,0-1 0,0 1 0,0 0 0,0 0-1,0-1 1,0 1 0,0-1 0,0 1 0,-1-2-1,2 2-372,0-1 0,0 1 0,-1-1 0,1 1 0,0-1-1,0 0 1,0 1 0,0-1 0,-1 1 0,1-1 0,0 0 0,0 1-1,0-1 1,0 1 0,1-1 0,-1 0 0,0 1 0,0-1 0,0 1-1,0-1 1,1 0 0,-1 1 0,0-1 0,0 1 0,1-1 0,1-2-123,0 0 1,0 1 0,0-1 0,0 1-1,0 0 1,0-1 0,1 1-1,-1 0 1,1 1 0,0-1 0,-1 0-1,1 1 1,0-1 0,5-1 0,-4 2 58,-1 0 0,0 1 0,1-1 0,-1 1 0,1 0 0,-1-1 0,1 1 0,-1 1 0,5 0 0,-6-1 4,-1 1 0,0-1 1,0 1-1,0 0 0,0-1 0,-1 1 1,1 0-1,0 0 0,0-1 0,0 1 1,0 0-1,-1 0 0,1 0 0,0 0 1,-1 0-1,1 0 0,-1 0 0,1 0 1,-1 1-1,0-1 0,1 0 0,-1 0 0,0 0 1,0 0-1,0 0 0,0 1 0,0-1 1,0 0-1,0 0 0,0 0 0,0 1 1,-1-1-1,1 0 0,0 0 0,-1 0 1,1 0-1,-1 0 0,1 0 0,-2 2 1,-8 29 126,-2-1 1,-1 1 0,-1-2 0,-2 0 0,-1-1 0,-37 48 0,26-60 97,14-13-474,14-4 217,0 0 1,0 0-1,0 0 0,0 1 0,0-1 0,-1 0 1,1 0-1,0 0 0,0 0 0,0 0 0,0 0 1,0 0-1,0 0 0,0 0 0,-1 0 0,1-1 0,0 1 1,0 0-1,0 0 0,0 0 0,0 0 0,0 0 1,0 0-1,-1 0 0,1 0 0,0 0 0,0 0 1,0 0-1,0 0 0,0 0 0,0 0 0,0-1 1,0 1-1,0 0 0,0 0 0,0 0 0,0 0 1,-1 0-1,1 0 0,0 0 0,0-1 0,0 1 1,0 0-1,0 0 0,0 0 0,0 0 0,0 0 1,0 0-1,0 0 0,0-1 0,0 1 0,0 0 1,0 0-1,1 0 0,-1 0 0,0 0 0,0 0 0,0 0 1,0-1-1,0 1 0,0 0 0,0 0 0,35-13-476,-29 11 498,11-5-72,0 1-1,1 1 1,23-5-1,-34 9 76,-1 1 0,0-1 1,1 1-1,-1 1 0,0-1 0,0 1 0,1 0 0,-1 0 0,0 1 1,0-1-1,0 2 0,0-1 0,0 0 0,8 6 0,-14-8 49,0 1-1,1-1 0,-1 0 0,1 0 0,-1 1 1,0-1-1,1 0 0,-1 1 0,0-1 1,1 0-1,-1 1 0,0-1 0,0 0 0,1 1 1,-1-1-1,0 1 0,0-1 0,0 0 1,0 1-1,1-1 0,-1 1 0,0-1 0,0 1 1,0-1-1,0 1 0,0-1 0,0 1 1,0-1-1,0 1 0,0-1 0,0 0 1,-1 1-1,1 0 0,-13 20 1787,4-10-2046,-3 5 295,-1 0 0,0-1 1,-2-1-1,1 0 0,-2-1 0,0-1 1,0 0-1,-1-1 0,-21 10 0,-59 11 186,20-7-2523,67-21-651,6 1-274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 3817,'3'-5'8036,"-4"5"-7908,1 0-60,-1 0 0,1 0 1,-1 0-1,1-1 1,-1 1-1,1 0 0,-1 0 1,1 0-1,-1 0 0,1 0 1,-1 0-1,1 0 0,-1 0 1,1 1-1,-1-1 0,1 0 1,-1 0-1,1 0 0,-1 0 1,1 1-1,-1-1 1,1 0-1,0 0 0,-1 1 1,1-1-1,-1 0 0,1 1 1,-1 0-1,-52 48 164,49-45-245,0 1-1,1-1 0,-1 1 0,1 0 0,0 0 0,1 0 0,-1 1 1,1-1-1,0 0 0,-2 11 0,4-14-30,0-1 0,0 1 0,0-1-1,0 1 1,0-1 0,1 1 0,-1-1 0,0 1 0,1-1 0,-1 0-1,1 1 1,0-1 0,-1 1 0,1-1 0,0 0 0,0 0 0,0 1-1,0-1 1,0 0 0,0 0 0,0 0 0,0 0 0,0 0-1,1 0 1,-1-1 0,0 1 0,0 0 0,1-1 0,-1 1 0,1 0-1,-1-1 1,1 0 0,-1 1 0,1-1 0,-1 0 0,3 0 0,11 2-29,-1-1 0,1 0 0,17-2 1,-2 1 76,-20 0 2,1 1 0,-1 0 0,0 1 0,0 1 0,1-1 0,14 7 0,-24-8 16,1 0-1,-1 0 1,1-1 0,-1 1 0,0 0 0,1 0 0,-1 0 0,0 1 0,0-1 0,0 0-1,0 0 1,0 1 0,0-1 0,0 0 0,0 1 0,0-1 0,-1 1 0,1-1 0,0 4-1,-1-3 39,0 0-1,0 1 0,0-1 0,-1 0 0,1 1 1,-1-1-1,0 0 0,0 0 0,0 1 0,0-1 0,0 0 1,0 0-1,0 0 0,-1 0 0,1 0 0,-1 0 1,1-1-1,-3 3 0,-11 10 330,0-1 1,-1-1-1,0 0 0,-33 17 1,-11 9-27,17-9-195,-62 33 1,38-34-3264,63-28-35,7-6-434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18 151 4521,'-18'-39'7762,"18"34"-6810,0 4-104,0 0-248,1-1-368,23-10-72,43-17-104,-23 14 8,-5 2-8,6 1-400,-3 1-600,6 3-2105,-20 6 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5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1159 34 2072,'27'-23'1626,"-27"23"-1481,0 0 0,-1 0 0,1 0 0,0 0 0,0 0 0,-1 0-1,1 0 1,0 0 0,0 0 0,0 0 0,-1 0 0,1-1 0,0 1 0,0 0 0,-1 0 0,1 0-1,0 0 1,0 0 0,0 0 0,-1-1 0,1 1 0,0 0 0,0 0 0,0 0 0,0 0 0,-1-1 0,1 1-1,0 0 1,0 0 0,0-1 0,0 1 0,0 0 0,0 0 0,0 0 0,0-1 0,0 1 0,0 0-1,0 0 1,0-1 0,0 1 0,0 0 0,0 0 0,0-1 0,0 1 0,0 0 0,0 0 0,0-1 0,0 1-1,0 0 1,0 0 0,0 0 0,0-1 0,1 1 0,-1 0 0,0 0 0,0 0 0,0-1 0,0 1-1,0 0 1,1 0 0,-1 0 0,0-1 0,-11 3 3228,2-1-4239,3 1 896,-1 0 1,1 0-1,0 0 1,0 1-1,0 0 1,0 0-1,0 1 1,1 0-1,-1 0 1,1 0-1,0 0 1,-7 9-1,-9 7 59,-524 389 1618,337-262-1154,143-101-428,3-3-26,-113 102 1,174-143-419,-2 0-613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35 2729,'-20'-14'793,"3"3"435,3 2 6845,22 21-7901,28 31 49,3-2 0,0-2 1,79 59-1,152 84 125,-178-122-205,111 52 154,-45-26-114,-114-54 65,-43-31-278,1 1-1,-1-1 0,1 0 0,-1 1 1,0-1-1,1 1 0,-1-1 0,0 1 1,0-1-1,0 1 0,0 0 0,0 0 0,-1-1 1,1 1-1,0 0 0,-1 0 0,0 0 1,1 0-1,-1 0 0,0 0 0,0 0 1,0 0-1,0 2 0,-1-3-140,1 0 0,0-1 0,-1 1 0,1 0-1,-1 0 1,0-1 0,1 1 0,-1 0 0,0-1 0,1 1 0,-1-1-1,0 1 1,0-1 0,1 1 0,-1-1 0,0 0 0,0 1 0,0-1-1,0 0 1,0 1 0,-4 1-853,-14 6-2534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3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54 6665,'0'-1'97,"-1"0"-1,0 0 1,1 0-1,-1 0 0,1 0 1,-1 0-1,1 0 1,-1 0-1,1 0 0,0 0 1,0 0-1,-1 0 0,1 0 1,0 0-1,0 0 1,0-1-1,0 1 0,0 0 1,0 0-1,1 0 1,-1 0-1,0 0 0,1 0 1,-1 0-1,0-1 0,1 1 1,-1 0-1,1 0 1,0 1-1,-1-1 0,1 0 1,1-1-1,0 0 15,1 0 0,0 0-1,-1 0 1,1 1 0,0-1-1,0 1 1,0 0 0,0 0-1,0 0 1,0 0 0,0 1-1,4-1 1,-5 0-88,0 1-1,-1 0 1,1-1 0,0 1-1,0 0 1,-1 0 0,1 0-1,0 1 1,0-1 0,-1 0-1,1 1 1,0-1 0,0 1-1,-1-1 1,1 1 0,0 0-1,-1 0 1,1 0 0,-1 0-1,1 0 1,-1 0 0,0 0-1,1 0 1,-1 0 0,1 2-1,0 0 53,-1 0-1,0 0 0,1 0 0,-1 0 0,-1 1 1,1-1-1,0 0 0,-1 0 0,1 0 1,-1 1-1,0-1 0,-1 6 0,0 2 84,-1-1-1,0 1 1,0-1-1,-1 0 1,-1 0-1,0 0 1,-7 14-1,2-15-1505,24-25 661,-11 13 692,1 1 0,-1-1 0,1 1 0,0 0 0,0 0 0,0 0 0,1 1 0,-1 0 0,0 0 0,1 0 1,-1 1-1,9 0 0,-12 0 36,0 0 1,1 0-1,-1 1 1,1 0-1,-1-1 1,0 1-1,0 0 1,1 0-1,-1 0 1,0 0-1,0 0 1,0 1-1,0-1 1,0 1-1,0-1 1,-1 1-1,1 0 0,0-1 1,-1 1-1,1 0 1,-1 0-1,0 0 1,0 0-1,0 1 1,0-1-1,0 0 1,0 0-1,0 1 1,-1-1-1,1 0 1,-1 1-1,1 2 1,-1 2 188,-1 1 0,1-1 0,-1 1 0,0-1 0,-1 1 0,0-1 0,0 0 0,0 0 0,-1 0 0,0 0 0,0 0 1,-1-1-1,0 1 0,0-1 0,-1 0 0,0 0 0,0-1 0,0 1 0,0-1 0,-1 0 0,-11 7 0,8-5-262,-1-1 1,1 0-1,-1-1 0,0 0 1,-1 0-1,-14 4 0,18-7-345,0-1-1,0 0 1,0 1-1,0-2 1,0 1-1,0-1 1,0 0-1,0-1 1,0 0-1,-8-2 1,2-2-3523,4-6-849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1535 214 4425,'0'0'146,"-1"1"-1,1-1 1,0 0-1,-1 0 1,1 0-1,0 0 1,0 1-1,-1-1 1,1 0 0,0 0-1,-1 0 1,1 0-1,0 0 1,-1 0-1,1 0 1,0 0-1,-1 0 1,1 0 0,0 0-1,-1 0 1,1 0-1,0 0 1,-1 0-1,1 0 1,0 0-1,0-1 1,-1 1 0,1 0-1,0 0 1,-1 0-1,1 0 1,0-1-1,0 1 1,-1 0-1,1 0 1,0-1 0,0 1-1,0 0 1,-1 0-1,1-1 1,0 1-1,0-1 1,-12-18 153,7 8 191,-3-2-313,1 1-1,-2 0 1,1 0 0,-2 1-1,1 0 1,-1 1 0,-1 0-1,0 1 1,-1 0 0,0 0-1,0 1 1,0 1 0,-1 0-1,-24-9 1,-1 8-50,-1 1 1,0 2-1,-1 2 1,1 1-1,-1 3 1,-69 8-1,-1 9 174,-127 37 0,188-42-275,1 1 1,1 3 0,1 2 0,1 2 0,0 1-1,2 3 1,0 2 0,2 1 0,1 2 0,-39 39-1,67-56-39,1 1-1,1-1 1,0 2 0,1-1-1,1 2 1,0-1-1,1 1 1,0 0-1,2 0 1,0 1-1,0 0 1,2 0-1,0 0 1,-1 30-1,3-14 9,2 0 0,1 0 0,2 0 0,1 0 0,1-1 0,19 57 0,-5-33-22,1-1 0,3-1 0,3-1 0,44 67 0,-57-100 1,0-1 1,2 0 0,0-1 0,1 0-1,1-2 1,0 0 0,2-1-1,-1-1 1,2 0 0,0-2-1,0 0 1,1-2 0,30 11 0,25-1-21,2-2 0,0-4 0,1-4 0,0-3 0,0-4 0,0-3 0,0-3-1,0-4 1,151-34 0,-186 30 59,-2-3 0,0-2 0,0-1 0,-2-3 0,0-1-1,-1-2 1,37-29 0,-52 32 33,-1-1 0,-2-2 0,0 0 0,-1-1 0,-2-1 0,0-1 0,-2 0 0,-1-2 0,-1 0 0,22-58 0,-26 53 0,0 0 0,-3-2 0,-1 1 0,-1-1 0,-2 0 1,-2 0-1,-1 0 0,-1 0 0,-10-59 0,7 77 14,-1 0 0,0 0 0,-2 1 1,0-1-1,-1 1 0,-1 1 0,0-1 0,-1 1 0,-13-17 0,6 12 51,-1 1-1,-1 1 0,0 1 1,-1 1-1,-37-25 0,7 12-106,-1 3-1,0 2 0,-2 2 1,-107-30-1,145 48-674,-1 1-1,0 0 1,0 1-1,0 0 1,-17 2-1,-22 5-2363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6:5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819 164 2801,'-13'-3'6677,"-6"-7"-4618,-2-3-1584,5 5-343,0 2 0,0-1 1,0 2-1,0 0 0,-1 1 1,0 1-1,0 0 0,0 2 1,0-1-1,0 2 0,0 1 0,0 0 1,0 1-1,-31 7 0,10 0 173,0 1 1,-64 28-1,84-30-234,0 2 1,2-1-1,-1 2 1,1 0-1,0 1 0,1 1 1,-20 22-1,18-18-67,2 2-1,0-1 0,1 1 1,2 1-1,-1 1 0,2 0 0,1 0 1,1 1-1,0 0 0,2 1 1,0 0-1,2 0 0,1 0 0,0 1 1,2-1-1,1 1 0,0 0 1,4 25-1,34 206-38,-30-222 23,2-1 1,1 0-1,1 0 1,2-1-1,26 46 1,-27-61-8,0 1 1,1-2-1,1 0 0,0 0 0,1-2 1,0 0-1,1 0 0,1-1 1,0-2-1,0 1 0,25 9 0,9 2-17,2-3-1,100 24 0,-23-17-34,173 11 0,-253-36 79,-1-3 0,1-2-1,-1-2 1,87-22 0,15-1 85,-101 20-63,1-2 0,-2-1 1,1-3-1,74-34 1,-53 18 29,-1-3 0,74-50 0,-119 67-31,0-2 0,-1-1 0,-1 0 1,-1-2-1,-1 0 0,-1-2 0,-1 0 0,24-42 0,-23 33 44,-3 0 0,0-2 0,-3 0 0,19-66-1,-29 85 5,-1-1-1,-1 0 1,0 0-1,-1 0 1,-1 0-1,-1 0 1,0 0-1,-1 0 1,-1 1-1,0-1 1,-2 1-1,0-1 1,-8-18-1,-6 1 49,0 1-1,-3 1 0,0 1 1,-2 2-1,-1 0 0,-1 1 1,-2 1-1,-32-23 0,45 38-47,-1 1-1,-1 1 1,0 0-1,0 1 0,-1 1 1,-25-8-1,-118-26 138,105 29-95,-34-7-60,-1 4-1,0 4 0,-1 4 0,-176 7 0,190 8-1291,0 3 0,1 3 0,-107 34 0,57-5-2651,-7 4-719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06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332 206 7314,'-5'3'502,"1"0"-1,-1-1 1,0 1 0,0-1 0,0 0 0,-10 2 0,14-4-363,0 0 0,-1 0 0,1 0 1,0 0-1,0 0 0,-1 0 0,1 0 0,0 0 0,0-1 0,0 1 0,-1 0 0,1-1 1,0 1-1,0-1 0,0 1 0,0-1 0,0 0 0,0 0 0,0 1 0,0-1 0,0 0 1,0 0-1,0 0 0,0 0 0,1 0 0,-1 0 0,0 0 0,1 0 0,-1 0 0,1 0 1,-1-1-1,1 1 0,0 0 0,-1 0 0,1 0 0,0-1 0,0 1 0,0 0 0,0-2 1,0-3-41,0 0 1,0 1 0,1-1 0,0 1-1,0-1 1,0 1 0,1-1 0,0 1 0,0 0-1,0-1 1,0 1 0,1 0 0,0 1-1,0-1 1,7-8 0,0 2-29,0-1-1,0 2 1,1-1 0,22-15-1,-27 21-81,1 1-1,1 0 1,-1 0-1,0 0 0,14-3 1,-19 6 4,-1 0 1,1 1-1,0 0 1,0-1-1,-1 1 1,1 0-1,0 0 0,0 0 1,0 0-1,-1 0 1,1 0-1,0 0 1,0 1-1,-1-1 1,1 1-1,0-1 1,-1 1-1,1 0 1,0 0-1,-1 0 0,1-1 1,-1 1-1,1 1 1,-1-1-1,0 0 1,1 0-1,-1 0 1,0 1-1,0-1 1,0 1-1,2 2 1,1 5 10,1 1 0,-1 0 0,-1 0 0,0 0 0,0 0 0,-1 0 0,-1 0 0,1 1 0,-2-1 0,1 1 0,-1-1 0,-2 13 0,-1-8 15,0 1-1,-1-1 1,-1 0 0,0 0 0,-1-1-1,-1 1 1,-10 17 0,-14 12-52,-1-1 0,-2-2 0,-67 64 0,84-88-44,-78 72-481,82-78 135,-1 0 1,0-2 0,0 1-1,-1-2 1,-27 12-1,28-17-708,4-2 14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0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79 4601,'-14'-6'614,"11"5"-380,0 0-1,1 0 0,-1 0 0,1-1 0,-1 1 0,1-1 0,0 1 0,0-1 0,-1 0 0,1 0 0,-3-4 0,4 6-149,1-1-1,0 0 0,-1 1 0,1-1 0,0 0 0,-1 1 1,1-1-1,0 0 0,0 1 0,-1-1 0,1 0 0,0 1 1,0-1-1,0 0 0,0 0 0,0 1 0,0-1 0,0 0 1,1 1-1,-1-1 0,0 0 0,0 1 0,0-1 0,1 0 1,-1 1-1,0-1 0,1 0 0,-1 1 0,0-1 0,1 1 1,-1-1-1,1 1 0,-1-1 0,1 1 0,-1-1 0,2 0 1,29-15-167,-28 14 149,1 1-66,0-1-1,-1 1 1,1 0 0,0 0-1,0 0 1,0 1 0,0-1-1,0 1 1,-1 0 0,1 0 0,0 0-1,0 0 1,8 3 0,-5-1 5,0 1 1,-1 0 0,1 0 0,-1 1 0,0 0 0,0 0 0,10 8 0,17 16 56,-16-12-61,0-1 1,38 22-1,-48-33-2,0 0 0,0-1 0,1 0-1,-1-1 1,0 0 0,1 0 0,0 0 0,-1-1-1,1 0 1,0-1 0,0 0 0,11-1-1,-16 1 10,-1 0-1,1 0 0,-1-1 0,0 1 0,1-1 0,-1 0 0,0 0 0,0 0 1,1 0-1,-1 0 0,0 0 0,0-1 0,0 1 0,0-1 0,-1 1 1,1-1-1,0 0 0,2-3 0,-1 0 197,0-1-1,0 1 1,-1-1 0,0 0-1,2-10 1,8-18-1251,-11 31 645,0 1-1,0-1 1,1 1 0,0 0 0,-1-1 0,1 1 0,0 0-1,0 0 1,0 0 0,0 1 0,3-3 0,6 1-2736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08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329 124 1984,'-1'-10'849,"0"0"-1,0 0 0,-1-1 0,0 1 0,-1 0 1,-4-12-1,6 19-715,0 1 1,-1-1 0,1 1 0,-1 0-1,1-1 1,-1 1 0,0 0-1,0 0 1,0 0 0,0 0 0,0 0-1,0 1 1,0-1 0,-1 1-1,1-1 1,-1 1 0,1 0 0,-1 0-1,1 0 1,-1 0 0,0 0-1,1 1 1,-1-1 0,0 1 0,0 0-1,1-1 1,-1 1 0,0 1-1,-4-1 1,-1 2-61,0 1-1,-1-1 0,1 1 1,0 1-1,1 0 1,-1 0-1,1 0 1,-1 1-1,1 0 0,1 0 1,-1 1-1,1 0 1,0 0-1,0 0 1,-7 10-1,-1 3 100,1 1 0,1-1-1,0 2 1,-12 31 0,15-28-79,0 1 0,2 1-1,2-1 1,0 1 0,-2 44 0,6-57-112,0 0 0,2-1 0,-1 1 0,2 0 0,0 0 0,0 0 0,1-1 1,1 0-1,0 1 0,1-1 0,0 0 0,0-1 0,11 15 0,-12-20-13,1 0 0,0-1 1,0 1-1,1-1 0,-1-1 0,1 1 1,0-1-1,1 0 0,-1 0 0,1 0 1,0-1-1,0 0 0,0-1 0,14 4 0,-11-4 3,0-1-1,1 0 1,-1-1 0,0 0-1,1-1 1,-1 0-1,0 0 1,0-1-1,1-1 1,9-3-1,-7 2 86,-1-1 0,0-1-1,0 0 1,-1 0 0,1-1-1,-1 0 1,-1-1 0,1-1-1,-1 1 1,-1-2 0,0 1-1,0-1 1,-1-1 0,0 1-1,-1-1 1,0-1 0,6-14-1,-7 8 188,-1-1 0,-1 1 0,0-1 0,-1-1 0,-2 1-1,0 0 1,-1 0 0,-4-38 0,0 32-45,0 1 1,-2 0-1,0 1 0,-2-1 1,-1 1-1,-18-34 1,24 51-211,0 1 1,0 0 0,-1 0 0,0 0 0,0 0 0,0 1 0,0-1 0,-1 1 0,1 0 0,-1 0 0,0 1 0,0 0 0,-1 0 0,1 0 0,-1 0-1,0 1 1,-7-2 0,7 2-371,0 1-1,-1 0 1,1 1-1,0 0 0,-1 0 1,1 0-1,0 1 1,-1 0-1,1 0 0,-10 4 1,-29 13-2947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1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1297 56 3393,'17'-38'1852,"-16"38"-1490,-1-1 0,0 1 1,1-1-1,-1 1 0,0-1 0,1 0 0,-1 1 1,0-1-1,0 1 0,0-1 0,1 0 0,-1 1 0,0-1 1,0 0-1,0 1 0,0-1 0,0 0 0,0 1 0,0-1 1,-1 0-1,1 1 0,0-1 0,0 1 0,0-1 0,-1 0 1,0 0-1,-15 2 2798,-33 30-3117,-165 148 205,-567 442 1513,740-588-1658,2 2-1,2 1 1,1 3-1,2 0 1,-29 45-1,58-81-1390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64 1640,'-18'-12'513,"15"10"-317,-1-1 1,1 1-1,0 0 1,-1-1 0,1 0-1,0 0 1,1 0-1,-1 0 1,0 0-1,1 0 1,-3-5 0,-2-5 8203,10 18-5816,16 30-2509,29 34 464,80 89 0,77 58 219,17 21 550,-45-40-700,-174-194-601,3 4 19,0 0-1,1 0 0,0-1 0,0 1 0,15 8 0,-36-32-9146,2 8 4906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20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1891 254 3905,'0'-3'6606,"-1"-18"-5389,1 13-983,-1 0 1,-1 0 0,1 0-1,-1 0 1,0 0-1,-1 1 1,0-1 0,0 1-1,-1 0 1,0-1-1,0 2 1,-1-1 0,-7-9-1,3 8-26,1 0 0,-1 0 0,-1 1 0,1 0 0,-1 0 0,0 1-1,-1 1 1,-15-7 0,-7 1 30,-1 2-1,0 0 1,-1 3-1,0 1 0,-45-1 1,11 4-155,0 4-1,0 3 1,0 3-1,1 2 1,0 4 0,-71 24-1,47-7 83,1 5-1,2 3 1,-145 87-1,192-97-182,0 2 1,2 2-1,1 2 0,2 1 0,2 2 0,1 1 1,2 2-1,-35 59 0,57-84-14,1 0-1,1 0 1,0 1 0,2 1-1,0-1 1,1 1 0,-5 27-1,8-32 1,1 0 0,1 0 0,0 0 0,1 0 0,0-1 0,1 1 0,0 0-1,1 0 1,0-1 0,1 1 0,10 20 0,7 9-27,3 0 0,1-2 1,2-1-1,1-2 0,2 0 0,2-2 0,38 34 1,-43-47 6,1 0 0,0-2 1,2-1-1,0-1 0,1-1 0,0-2 1,2-1-1,0-2 0,0-1 1,46 8-1,-20-10 25,1-3-1,-1-2 1,1-3 0,0-3 0,-1-2-1,86-17 1,-57 2 38,-2-4 1,0-4-1,131-61 1,-185 73-3,0-1 1,-1-2-1,0-1 1,-1-1 0,-2-1-1,0-2 1,-1-1-1,-2-1 1,0-1 0,24-35-1,182-284 224,-221 327-207,-1 0 0,0 0 0,-1-1-1,-1 0 1,-1-1 0,-1 1 0,0-1-1,-2 0 1,0 0 0,0-24-1,-3 30 21,-1-1-1,-1 1 0,0 0 1,-1 0-1,0 0 0,-1 0 1,-1 0-1,0 1 0,-1 0 1,0 0-1,-1 0 0,-1 1 1,0 0-1,0 0 0,-12-11 1,5 8-4,0 0 0,0 1 0,-2 1 0,1 0 1,-2 1-1,0 1 0,0 1 0,-1 1 0,0 0 0,0 2 0,-1 0 1,-23-5-1,16 6-449,0 2 1,-1 1-1,-37 0 0,28 4-1292,1 2-1,-43 9 0,-24 9-2359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2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1000 135 5273,'1'-4'196,"-1"-1"-1,0 1 1,-1 0 0,1-1 0,-1 1-1,0 0 1,0-1 0,0 1-1,-1 0 1,0 0 0,1 0-1,-1 0 1,-1 0 0,1 0-1,0 1 1,-1-1 0,0 1-1,0 0 1,0-1 0,0 1 0,-1 1-1,1-1 1,-1 0 0,1 1-1,-1 0 1,0 0 0,0 0-1,0 0 1,-8-2 0,-3-2-25,0 1 0,0 0 0,-1 1 0,0 1-1,1 0 1,-1 1 0,0 1 0,0 0 0,0 2 0,0-1 0,0 2 0,0 0 0,0 1 0,0 1 0,-16 6 0,-16 10-12,1 2 0,1 2 0,1 2 0,1 2 0,2 1 0,0 3 0,3 2 0,0 1 1,3 1-1,-42 54 0,60-66-139,0 0 1,2 1-1,1 0 1,1 2 0,2-1-1,0 2 1,2-1-1,1 2 1,1-1-1,-5 35 1,10-42-34,2 1 1,0-1-1,1 1 1,1 0-1,1-1 0,1 1 1,1-1-1,1 0 1,1 0-1,0-1 0,2 0 1,0 0-1,2 0 1,17 28-1,-15-31-2,1-1 0,1 0 0,0-1 1,1-1-1,1 0 0,0-1 0,1 0 0,0-2 0,0 0 0,2-1 1,21 9-1,26 8 79,129 32-1,-167-52-52,54 13 16,2-3 1,-1-4-1,123 3 1,-143-16-50,0-2 0,0-3 0,0-2 0,-1-4 1,82-24-1,-112 24 11,0-2 1,-1-1 0,0-2-1,50-34 1,105-94 97,-130 97-50,-33 29 0,-1-2 1,-1-1-1,-1 0 1,0-2-1,-2 0 1,17-28-1,-24 32 26,-1 0 1,-2-1-1,0 0 0,0 0 0,-2-1 1,-1 1-1,0-1 0,-2-1 0,2-24 1,-4 26 37,-1 0 0,0 0 1,-1 0-1,-1 0 0,-1 0 1,-1 0-1,-1 1 0,-1-1 1,0 1-1,-1 0 0,-1 1 1,-1 0-1,-1 0 1,0 1-1,-1 0 0,-1 1 1,-1 0-1,0 1 0,-1 0 1,0 2-1,-1-1 0,-1 2 1,0 0-1,-32-18 0,9 11-44,-1 2-1,-1 1 0,0 3 1,-1 1-1,0 2 0,-1 1 1,0 3-1,0 1 0,-49 2 1,1 5-323,-1 4 0,1 5 0,-112 26 0,142-24-2078,1 3-1,-94 38 1,99-25-1682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2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58 7626,'26'-35'2706,"-26"34"-2394,1 0 0,-1 0 0,1 0 0,-1 0 0,1 0 0,-1 0 0,0 0 1,1 0-1,-1 0 0,0 0 0,0 0 0,0-1 0,0 1 0,0 0 1,0 0-1,0-2 0,-4 0 968,-3 11-581,-26 46-607,-2-2 0,-56 64 0,57-76-66,1 2 0,2 1 1,2 1-1,-37 77 0,65-120-29,1 0 0,-1 0 0,1 0 1,0 0-1,-1 0 0,1 0 0,0 1 0,0-1 1,0 0-1,0 0 0,0 0 0,0 1 0,0-1 1,0 0-1,0 0 0,0 0 0,1 0 0,-1 1 0,0-1 1,1 0-1,-1 0 0,1 0 0,-1 0 0,1 0 1,0 0-1,0 0 0,-1 0 0,1 0 0,0 0 1,0-1-1,0 1 0,0 0 0,0 0 0,0-1 0,0 1 1,0-1-1,0 1 0,0-1 0,0 1 0,0-1 1,0 1-1,1-1 0,-1 0 0,0 0 0,0 0 1,0 0-1,0 0 0,1 0 0,0 0 0,9 1-7,0-1 0,0 0-1,0-1 1,13-2 0,164-40 135,-26 4-621,-141 40-596,-4-1-3400,-16 0 4277,-1 0 0,0-1 0,0 1 0,1 0 0,-1 0 1,0 0-1,1-1 0,-1 1 0,0 0 0,0 0 0,1-1 1,-1 1-1,0 0 0,0 0 0,0-1 0,0 1 0,1 0 1,-1-1-1,0 1 0,0 0 0,0-1 0,0 1 1,0 0-1,0-1 0,0 1 0,0 0 0,0-1 0,0 1 1,0 0-1,0-1 0,0 1 0,0 0 0,0-1 0,0 1 1,0 0-1,0-1 0,0 1 0,0 0 0,-1 0 0,1-1 1,-11-37 645,-12-33 3811,22 66-3164,-7-21 3094,2 20-1495,1 16 334,-15 60-2761,4 0 1,2 2-1,-5 106 1,24-126-914,-5-50 318,0 1 0,1-1 0,-1 0 0,1 1 1,-1-1-1,1 0 0,0 0 0,0 1 0,0-1 1,0 0-1,1 0 0,-1 0 0,1 0 0,-1 0 1,1-1-1,-1 1 0,1 0 0,0-1 0,2 3 1,19-2-4001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4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248 148 7138,'-2'0'329,"0"1"1,0-1-1,0 0 1,0 0-1,1 0 1,-1 0-1,0 0 1,0 0-1,0-1 1,0 1-1,0-1 1,0 1-1,0-1 1,1 0-1,-1 0 1,0 0-1,1 1 1,-1-2 0,0 1-1,1 0 1,-1 0-1,1 0 1,-2-3-1,2 1-203,0 0 0,0 0 0,1 1 1,-1-1-1,1 0 0,0 0 0,0 0 0,0 0 0,0 0 0,1 0 0,-1 0 0,1 1 0,0-1 0,-1 0 1,4-5-1,-2 0-66,1 1 0,0 0 0,0 0 0,1 0 1,0 0-1,0 0 0,0 1 0,8-8 0,-11 13-58,0 0 0,0 0 0,0 0 0,1 0 0,-1 0 1,0 0-1,1 1 0,-1-1 0,0 0 0,1 1 0,-1-1 0,1 1 0,-1 0 0,1-1 0,-1 1 0,0 0 0,1 0 0,-1 0 0,3 0 0,-1 1-3,-1 0 0,0 0 0,0 0 0,1 0 0,-1 0 0,0 0 0,0 1-1,0-1 1,-1 1 0,1 0 0,0-1 0,0 1 0,-1 0 0,1 0 0,-1 0 0,2 3 0,0-1 9,-1 1 0,1 0 0,-1 0 0,0-1 0,0 2 0,0-1 0,-1 0 1,0 0-1,0 0 0,0 1 0,-1-1 0,0 0 0,0 1 0,-1 6 0,0-2 0,-1 0 0,-1 0 0,0 0 0,0-1 0,-1 1 0,0-1 0,-6 10 0,-5 5-56,-1 0 0,-2-2-1,0 1 1,-30 27 0,21-24-72,8-6-125,0-2 0,-2 0 0,-36 24 0,56-41 170,0 0 1,0 0-1,0-1 1,0 1-1,0 0 1,-1-1 0,1 1-1,0-1 1,0 0-1,-1 1 1,1-1 0,0 0-1,-1 0 1,1 0-1,0 0 1,-1 0 0,1 0-1,0 0 1,-1 0-1,1 0 1,-2-1-1,2 0-39,0 0 0,0 1 0,1-1 0,-1 0 0,0 0-1,1 0 1,-1 0 0,0 0 0,1 1 0,-1-1 0,1 0-1,-1 0 1,1 0 0,0 0 0,-1-1 0,1 1 0,0 0-1,0 0 1,0 0 0,0-1 0,0-2 48,0 0 0,0 1 0,0-1 1,1 1-1,-1-1 0,1 1 0,0-1 0,0 1 0,0-1 0,1 1 1,-1 0-1,1 0 0,0-1 0,3-3 0,-1 3 170,-1 1 1,1 1-1,0-1 0,0 0 1,0 1-1,0 0 0,0 0 1,0 0-1,0 0 0,1 1 1,-1 0-1,1 0 0,-1 0 1,1 0-1,0 1 0,-1 0 1,9 0-1,6 2-4,0 1 1,0 1-1,21 7 0,-25-7-105,-1 0 0,1-1 0,0 0 0,30 1 0,-17-7-3569,-17 3 831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28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101 105 8306,'-4'-16'3876,"-2"15"-1198,-8 35-1728,7-9-937,-33 142 656,38-150-601,0-1 0,0 0 1,1 1-1,1-1 0,1 0 0,1 1 0,0-1 0,7 26 0,-9-39-68,1 1 0,1 0 0,-1-1 0,0 1 0,1-1 0,0 1 0,0-1 0,0 0 0,0 0 0,1 1 0,-1-2 0,1 1 0,-1 0 0,1 0 0,0-1 0,0 0 0,0 1 0,1-1 0,-1 0 0,0-1 0,1 1 0,0-1 0,-1 1 0,1-1 0,0 0 0,-1 0 0,1-1 0,6 1 0,-4-1 22,0-1 1,-1 0 0,1-1 0,0 1 0,-1-1 0,1-1-1,-1 1 1,1 0 0,-1-1 0,0 0 0,0-1 0,0 1 0,-1-1-1,1 0 1,-1 0 0,0 0 0,7-10 0,0-1 129,-1-1 1,0 0 0,-1 0 0,-1-1-1,-1-1 1,-1 1 0,0-1-1,-1 0 1,-1 0 0,2-21-1,-3 16 17,-1 0-1,-1 0 0,-2-1 1,0 1-1,-1 0 0,-2 0 0,-10-38 1,14 57-163,-1 1-1,0-1 1,0 1 0,0 0 0,-1-1 0,1 1-1,-1 0 1,1 0 0,-1 0 0,0 0 0,0 1-1,-1-1 1,1 0 0,-1 1 0,1 0 0,-1-1-1,0 1 1,1 0 0,-1 0 0,0 1 0,0-1-1,-1 0 1,1 1 0,0 0 0,0 0 0,-1 0-1,1 0 1,-1 1 0,1-1 0,-1 1 0,1 0-1,-1 0 1,1 0 0,-1 0 0,1 1 0,-6 1-1,-6 3-886,0 1-1,0 0 0,1 2 0,0-1 0,0 2 1,1 0-1,0 0 0,-15 15 0,-16 16-3936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31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71 1296,'-2'-3'821,"1"-1"0,-1 1 0,1-1-1,0 1 1,0-1 0,0 1 0,0-1-1,1 0 1,0 1 0,0-1 0,0 0-1,0 0 1,1-6 0,0-4 1342,-24 49-1290,0 1-786,9-16-52,0 0 0,2 0 1,0 2-1,2-1 1,-16 46-1,65-95 108,-12 4-101,-13 10-47,1 0 0,1 1 0,0 1-1,0 1 1,34-18 0,-46 27 8,1 1-1,-1-1 1,0 1 0,0 0 0,0 0 0,1 0-1,-1 1 1,1 0 0,-1-1 0,0 1-1,1 1 1,-1-1 0,0 1 0,1 0-1,-1 0 1,0 0 0,0 0 0,0 1 0,1 0-1,-2 0 1,1 0 0,0 0 0,0 0-1,-1 1 1,1 0 0,-1 0 0,0 0-1,0 0 1,0 0 0,0 1 0,0-1 0,-1 1-1,0-1 1,3 6 0,-1-2 33,0 0 0,0 0 0,-1 0 0,0 1 0,0 0 0,-1-1 0,0 1 0,0 0 0,-1 0 0,0 0 1,0 0-1,-1 0 0,0 1 0,-1-1 0,1 0 0,-1 0 0,-1 0 0,0 0 0,0-1 0,0 1 0,-1 0 0,0-1 0,-5 9 0,1-5 49,-1 1-1,0-1 1,0-1-1,-1 1 1,0-1-1,-1-1 1,0 0-1,0 0 1,-1-1-1,0 0 1,-1-1-1,1-1 1,-18 8-1,8-5 13,-1 1 4,-1-1-1,0 0 1,-1-2 0,-28 5-1,51-11-147,-1-1 1,1 0-1,-1 0 0,1 1 0,-1-1 0,1 0 0,-1 0 0,1 0 0,-1-1 0,1 1 0,-1 0 0,1-1 0,-1 1 0,1-1 0,0 1 0,-1-1 0,1 1 0,0-1 1,-1 0-1,1 0 0,0 0 0,0 0 0,0 0 0,0 0 0,0 0 0,0 0 0,0 0 0,0 0 0,0-1 0,0 1 0,1 0 0,-1-1 0,0 1 0,0-3 0,0 0-630,1 0-1,0 0 1,0 0 0,0-1-1,0 1 1,1 0-1,0 0 1,-1 0-1,1 0 1,1 0-1,2-7 1,13-24-4083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32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21 221 6777,'-15'-11'2593,"10"2"376,5 4-1449,9-5-640,12 1 160,1-2-456,13-5-39,2 0-185,7 0-128,-3-1-136,12-2-24,-5 5-24,12-1 8,-12 4-72,2-1-712,-14 2-889,-1 0-1943,-16 1-361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32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216 186 3905,'1'0'116,"0"0"1,0 0 0,1 1-1,-1-1 1,0 0 0,0 0-1,0 0 1,0-1 0,0 1-1,0 0 1,0 0-1,0-1 1,0 1 0,0 0-1,0-1 1,0 1 0,0-1-1,0 1 1,1-2-1,-10-11 4319,6 11-4101,0-1 0,0 1 0,0 0 0,1 0 0,-1-1 0,0 1 0,1-1 0,0 1 0,0-1 0,0 1 0,0-1 0,0 0 0,0 0 0,0-4 0,2-1-217,0 1-1,0-1 1,0 1 0,1-1 0,0 1-1,1-1 1,6-12 0,-7 16-119,-1 0-1,1 1 1,1-1 0,-1 1 0,1-1-1,-1 1 1,1-1 0,0 1-1,0 0 1,0 1 0,1-1 0,-1 0-1,1 1 1,-1 0 0,8-3 0,-9 4 4,0 1 0,0 0 0,1 0 0,-1 0 0,0 0 1,0 1-1,1-1 0,-1 1 0,0-1 0,0 1 1,0 0-1,1 0 0,-1 0 0,0 0 0,0 0 0,0 0 1,-1 0-1,1 1 0,0-1 0,0 1 0,-1-1 0,1 1 1,-1 0-1,1 0 0,-1 0 0,0 0 0,1 2 1,4 5 28,0 1 0,-1 0 0,0 0 0,4 12 0,-7-12-4,0 0 0,0 0 0,-1 0 0,0 0 1,-1 0-1,0 0 0,-1 0 0,0 1 1,0-1-1,-1-1 0,-1 1 0,1 0 0,-2 0 1,1-1-1,-1 0 0,-1 1 0,1-2 1,-12 17-1,-11 12 70,-1-1 0,-62 61 0,56-63-40,17-15-21,-1-2 1,-1-1-1,-1 0 0,0-1 0,-25 13 0,36-27-349,12-13 34,13-14-73,-14 22 343,0 1-1,1 0 1,-1 0-1,1 0 1,0 0-1,0 0 0,0 1 1,0-1-1,0 1 1,1 0-1,-1 0 1,1 0-1,-1 1 1,1-1-1,0 1 0,0 0 1,0 0-1,0 0 1,0 0-1,-1 1 1,1-1-1,0 1 1,0 0-1,0 1 0,0-1 1,0 0-1,0 1 1,0 0-1,0 0 1,0 0-1,0 1 1,-1-1-1,1 1 0,0 0 1,-1 0-1,7 5 1,3 1-78,5 3 142,-1-1 0,2-1 0,31 11 1,-44-18-137,0 0 0,-1-1 0,1 0 0,0 0 1,0-1-1,0 0 0,0 0 0,0 0 1,0 0-1,0-1 0,0 0 0,-1-1 0,1 1 1,0-1-1,-1 0 0,1 0 0,7-5 1,1-6-2718,-9-4-103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1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9250,'23'-36'2507,"-21"35"-2318,0-1 0,0 1 0,0-1-1,0 1 1,0 0 0,1 0 0,-1 0-1,0 0 1,1 1 0,-1-1 0,0 0 0,1 1-1,-1 0 1,1 0 0,-1-1 0,5 2 0,48 0-777,-44-1 863,22 1-243,-12-3 5,1 2 0,-1 1 0,0 0 0,-1 2 0,1 0 0,0 1 0,-1 2 0,34 12 0,-52-17 6,-1 0 0,1 1 0,-1-1 0,0 0-1,0 1 1,0-1 0,0 1 0,0-1 0,0 1 0,0 0-1,-1-1 1,1 1 0,0 0 0,-1-1 0,1 1 0,-1 0-1,0 0 1,0 0 0,0-1 0,0 1 0,0 0 0,0 3-1,-6 43 888,5-44-868,-17 72 863,-29 77-1,16-56-566,12-38-155,10-38-175,2 0 1,1 0-1,0 0 1,2 1-1,0 0 0,2 0 1,0 0-1,2 35 1,3-46 175,0-9-1445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10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5673,'-1'16'7831,"-4"10"-3722,-17 88-3498,7-38 593,-13 42-369,16-76-719,2 1 0,2 0 0,-4 56 0,20-66-471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3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498 70 1912,'1'-7'719,"6"-28"398,-7 34-757,1 0-1,-1-1 1,0 1 0,0 0 0,0 0 0,0-1 0,0 1-1,0 0 1,0 0 0,0-1 0,0 1 0,-1 0-1,1 0 1,-1 0 0,1-1 0,-1 1 0,1 0 0,-1 0-1,1 0 1,-1 0 0,-1-1 0,-3 8 261,-134 311 1957,102-245-1848,-3-2 1,-64 84-1,101-150-710,-32 42 266,-41 69 0,67-101-278,2 1-1,0 0 1,1 1-1,0-1 1,1 1-1,1 0 1,0 1-1,1-1 1,-1 27-1,-1-36-204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3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2009 46 1752,'27'-32'1518,"-27"32"-1297,0 0 0,1 0-1,-1 0 1,0-1 0,0 1-1,1 0 1,-1 0 0,0-1 0,0 1-1,1 0 1,-1-1 0,0 1 0,0 0-1,0-1 1,0 1 0,1 0 0,-1-1-1,0 1 1,0-1 0,0 1 0,0 0-1,0-1 1,0 1 0,0 0 0,0-1-1,0 1 1,0-1 0,0 1 0,0 0-1,0-1 1,0 1 0,-1 0 0,1-1-1,0 1 1,0 0 0,0-1 0,0 1-1,-1 0 1,1-1 0,-8 1 4308,1 3-4565,-133 80 379,3 6-1,-124 107 1,-146 125 90,-481 391 2468,847-678-2869,1 1-8,-64 41 0,99-72-1035,13-4-2395,10-5-1712,-4-1 451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871 202 3921,'2'-2'167,"0"0"-1,1-1 1,-1 1 0,0-1 0,0 0-1,0 1 1,-1-1 0,1 0 0,0 0-1,-1 0 1,0 0 0,0 0-1,0 0 1,0-1 0,0-5 0,-1 5 91,-1 0 0,1 0 0,-1 0 1,0 1-1,0-1 0,-1 0 0,1 1 1,-1-1-1,0 1 0,0-1 0,0 1 1,0 0-1,0 0 0,-5-5 0,0 0-125,-1 0 0,1 0 0,-2 1 0,1 0 0,-1 0 0,0 1 0,0 0 0,0 1 0,-1 0 0,0 1 0,0 0 0,-18-5 0,14 6 71,-1 0 1,0 2-1,0 0 0,0 0 1,-1 1-1,1 1 0,0 1 1,-19 4-1,4 2 91,0 1 0,1 1 0,0 2 0,1 1 0,0 1 0,1 1 0,1 2 0,-30 24 0,23-15-179,3 1-1,0 2 1,-49 61 0,65-71-133,1 1 1,1 0-1,0 1 0,2 0 1,0 1-1,2 0 1,0 0-1,-6 33 0,4-3-6,2 0-1,2 0 1,3 1-1,3 70 1,2-105 9,0-1 0,0 0 0,2 0 0,0 0 0,1-1 0,0 1 0,2-1 0,0 0 0,1-1 0,0 1 0,1-2 0,1 1 0,0-1 0,1-1 0,0 0 0,1 0 0,19 14 0,2-2 0,2-1 0,0-1 0,1-3 0,2 0 0,0-3 0,78 25 0,-87-34 14,1-2 0,-1-1-1,1-2 1,0 0 0,0-2 0,0-1 0,0-2-1,0-1 1,0-1 0,46-13 0,-38 5 54,0-2 0,-1-1-1,-1-3 1,0 0 0,-2-3 0,0 0 0,-1-3-1,35-31 1,-28 18-4,-2-2 0,-2-1 0,-1-2 0,-2-2 0,43-75 0,-69 109-7,-1-1 1,0 0-1,-1-1 0,-1 1 0,0-1 1,0 0-1,-1 0 0,0 0 0,-1 0 1,-1 0-1,0-1 0,-1 1 0,0 0 1,0-1-1,-2 1 0,1 0 0,-2 0 1,1-1-1,-2 2 0,0-1 1,0 0-1,-1 1 0,0 0 0,-12-18 1,0 1 63,-1 2 0,-1 0 0,-2 1 0,0 1 0,-2 1-1,0 1 1,-31-22 0,35 31-57,0 0-1,-1 2 1,0 0-1,-1 1 1,0 1-1,-1 2 1,0 0-1,0 1 1,0 0-1,-45-3 1,34 7-264,-1 2 0,-54 6 0,73-4-468,0 0 0,0 2 0,0 0 0,0 0 0,1 2 0,0 0 0,0 0 0,-15 10 0,-6 10-3155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80 4225,'-47'-30'590,"4"3"345,-5 4 2932,82 64-752,-4-7-3082,25 42 238,-3 2-1,56 110 0,-59-99-152,49 100 412,86 237 1,-142-321-300,5-2 0,91 145 1,-122-229 6,-12-17-1204,-10-8-2734,0 2 561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4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9018,'0'1'284,"-1"-1"0,1 0 0,-1 1 1,1-1-1,-1 1 0,1-1 0,-1 1 0,1-1 1,-1 1-1,1 0 0,-1-1 0,1 1 0,0-1 1,0 1-1,-1 0 0,1-1 0,0 1 0,0 0 1,0 0-1,-1-1 0,1 1 0,0 0 0,0-1 0,0 1 1,0 0-1,0-1 0,0 1 0,1 1 0,2 34-379,0-3 781,-10 35 389,4-55-1193,1 0-1,0 1 1,1-1 0,1 1-1,0-1 1,1 1-1,0-1 1,1 0 0,7 24-1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6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230 7274,'-6'-1'633,"-1"-1"0,1 1 0,0-2 1,0 1-1,0-1 0,-9-5 1,-2-3-334,0-1 0,-19-20 0,-28-19 330,33 31-310,-1 1-1,-50-22 0,68 36-208,1 1-1,-1 0 1,0 1 0,0 0-1,0 1 1,-1 1 0,1 0 0,0 1-1,-24 2 1,-4 5 25,1 2-1,0 2 1,0 2-1,1 1 1,1 2 0,1 2-1,0 1 1,1 2 0,-64 50-1,78-52-77,1 1 0,1 1 0,1 1-1,1 0 1,1 2 0,1 0 0,-27 52-1,33-54-68,1 1-1,0 0 0,2 1 1,1 0-1,1 0 0,1 1 1,1-1-1,1 1 0,1 37 1,4-41-18,1 0 0,0 0 0,2 0 0,1 0 1,0-1-1,1 0 0,2 0 0,13 25 0,14 14-92,50 66-1,-84-123 118,18 24-15,2-1 0,0-1 0,2-1 0,0-1-1,2-1 1,0-2 0,1 0 0,1-2 0,1-1 0,0-1 0,1-1 0,1-2 0,0-1 0,0-1 0,50 7-1,-34-10 21,0-1-1,0-3 1,1-2-1,-1-3 0,0-1 1,0-2-1,0-2 0,0-3 1,-1-1-1,49-19 0,-60 15 24,0-2 0,-1-1 0,0-1 0,-2-2 0,-1-1 0,35-31 0,-17 8 54,-3-2 0,72-93 0,-101 118-35,-1-1 1,-1 0-1,-2-1 0,18-41 1,-26 49-7,0 0 1,0-1 0,-2 0 0,0 0 0,-1 0 0,0 0 0,-1 0-1,-4-31 1,1 24 40,-2 0 0,-1 0 0,-1 0-1,0 1 1,-2 0 0,-1 0 0,-1 1-1,-1 0 1,0 1 0,-2 0 0,-22-27 0,22 33 1,-1 0 1,0 1-1,-1 0 1,0 2 0,-1 0-1,-1 0 1,0 2-1,-1 0 1,1 1-1,-2 0 1,1 2 0,-1 0-1,-1 1 1,-24-4-1,11 5-130,1 1-1,-1 2 0,0 1 0,0 1 1,-34 5-1,39-1-1163,0 2 1,0 0-1,-37 15 0,-11 12-2343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5673,'-7'3'6490,"7"-3"-6324,0 0 0,0 0 1,0 1-1,0-1 1,0 0-1,0 0 0,0 0 1,0 1-1,0-1 1,0 0-1,0 0 0,0 0 1,0 1-1,0-1 1,0 0-1,-3 26 2235,0 33-3785,3-52 2300,-8 108 297,4-78-975,2 0-1,1 0 1,1 0-1,8 47 1,-11-74-341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8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49 7330,'0'0'93,"-22"-13"3950,24 12-4030,-1-1 0,1 1 0,0 0-1,0 0 1,0 0 0,0 0 0,0 1-1,0-1 1,0 1 0,0-1 0,0 1 0,0-1-1,4 1 1,36-6 127,78-2 1,19-1 290,-128 8 2592,-21 2-2282,0-1-4957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1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6 2881,'24'-1'1909,"-46"-3"2582,18 8-4174,1-1 0,0 1 0,0 1 1,1-1-1,-1 0 0,1 1 0,0-1 1,0 1-1,0 0 0,-1 9 0,-4 6 328,-6 14-284,2 0-1,2 2 1,1-1 0,2 1-1,1 0 1,2 0 0,1 1-1,5 47 1,-3-78-318,4 33 124,-4-37-162,0-1 1,1 1-1,-1 0 0,0-1 0,1 1 1,-1 0-1,1-1 0,-1 1 1,1-1-1,0 1 0,-1-1 0,1 1 1,0-1-1,0 0 0,0 1 1,2 1-1,-2-9-251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21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225 105 3169,'1'-3'10892,"4"-13"-10418,-1 10-440,1 0-1,-1 0 0,1 0 1,0 1-1,1 0 1,-1 0-1,1 0 1,0 1-1,12-7 1,-12 7-17,-1 1-23,0 0 1,0 1-1,0-1 0,0 1 0,0 0 1,1 0-1,-1 1 0,1-1 0,0 1 1,-1 0-1,1 1 0,0 0 0,-1 0 1,1 0-1,0 0 0,0 1 0,-1 0 1,9 2-1,-11-2 14,1 1-1,-1-1 1,1 1 0,-1 0 0,0-1 0,0 2-1,0-1 1,0 0 0,0 1 0,0-1 0,0 1-1,-1 0 1,1 0 0,-1 0 0,0 0 0,0 0-1,0 0 1,-1 1 0,1-1 0,-1 1 0,1-1-1,-1 1 1,0-1 0,-1 1 0,2 6 0,-1 6 61,-1 1 1,-1-1 0,0 0 0,-1 0-1,-1 0 1,0 0 0,-1 0 0,-1-1 0,0 0-1,-1 0 1,-1 0 0,0 0 0,-1-1 0,-1-1-1,0 1 1,-1-1 0,0-1 0,-1 0 0,0 0-1,-17 12 1,-37 34 191,-87 58 0,146-112-227,-1 0 0,1-1 0,-1 0 0,0 0 1,0 0-1,0-1 0,0 0 0,-1-1 1,-13 2-1,20-3-41,-1 0 1,1 0-1,-1 0 0,1 0 1,-1 0-1,1 0 1,0 0-1,-1-1 1,1 1-1,-1-1 0,1 1 1,0-1-1,-1 0 1,1 1-1,0-1 0,0 0 1,0 0-1,-1 0 1,1 0-1,0 0 0,-1-1 1,1 0-25,0-1 0,1 1 0,-1 0 0,1 0 0,-1 0 0,1-1 0,0 1 0,0 0 0,0 0 0,0-1 0,0 1 0,1 0 0,-1 0 0,1 0 0,-1-1 0,1 1 0,0 0 0,1-3 0,0 0 10,-1 0 1,1 0-1,0 0 1,0 0 0,1 0-1,-1 1 1,1 0 0,0-1-1,0 1 1,1 0 0,-1 0-1,1 1 1,0-1-1,0 1 1,0 0 0,0 0-1,0 0 1,1 0 0,0 1-1,-1 0 1,1 0 0,0 0-1,0 0 1,0 1-1,0 0 1,0 0 0,0 0-1,1 1 1,-1 0 0,0 0-1,0 0 1,0 0 0,1 1-1,-1 0 1,0 0-1,7 3 1,58 15 9,55 12 29,-111-28 4,-1-2 0,1 0 0,-1 0-1,1-2 1,-1 1 0,1-2 0,17-3-1,-28 4-557,1-1 0,-1 1 0,0-1 0,1 1 0,-1-1 0,0 0 1,0-1-1,0 1 0,0 0 0,4-5 0,-3 3-571,14-11-2917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22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 5033,'3'-4'9484,"-2"5"-9308,-2-1-148,0 0 0,0 0 0,0 0 0,0 0 0,0 1 0,1-1 0,-1 0 0,0 1 0,0-1 0,0 0 0,0 1 0,1-1 0,-1 1 0,0-1 0,1 1 1,-1 0-1,0-1 0,1 1 0,-1 0 0,1-1 0,-1 1 0,1 0 0,-1 1 0,-30 35-53,23-30 18,1 1-1,0 0 1,1 1 0,0 0-1,0 0 1,1 0 0,0 0 0,-6 18-1,10-27-10,1 1 0,0 0 0,0 0 0,-1 0 0,1 0 0,0 0 0,0-1 0,0 1 0,0 0 0,0 0 0,0 0 0,1 0 0,-1 0 0,0 0 0,0-1 0,0 1 0,1 0 0,-1 0 0,1 0 0,-1-1 0,0 1 0,1 0-1,-1 0 1,1-1 0,0 1 0,-1 0 0,1-1 0,0 1 0,-1-1 0,1 1 0,0-1 0,-1 1 0,1-1 0,0 1 0,0-1 0,0 0 0,-1 1 0,1-1 0,0 0 0,0 0 0,0 0 0,0 0 0,0 0 0,0 0 0,-1 0 0,1 0 0,1 0 0,53-4-340,-41 1 398,5 2-36,1 0 0,-1 1-1,30 4 1,-42-3-1,0 0 1,1 0 0,-1 1-1,0 0 1,0 1-1,0 0 1,0 0 0,-1 0-1,1 1 1,-1 0-1,0 0 1,8 7 0,-12-9 54,0 1-1,-1-1 1,1 1 0,-1 0 0,1 0 0,-1 0 0,0 0 0,0 0 0,0 0 0,-1 0-1,1 0 1,-1 0 0,1 0 0,-1 0 0,0 0 0,0 1 0,-1-1 0,1 0-1,-1 0 1,1 0 0,-1 0 0,0 0 0,0 0 0,0 0 0,-1 0 0,1 0 0,-1-1-1,1 1 1,-5 4 0,0 2 155,0 0 1,-1-1-1,1 0 0,-2 0 0,1 0 0,-1-1 1,-14 9-1,-3 0 194,-1-1-1,-35 13 1,52-24-682,0-1 1,0 0-1,0 0 1,-1-1-1,1-1 0,-1 1 1,1-2-1,-1 1 1,0-1-1,-18-3 0,27 3 11,0 0-1,0 0 0,0 0 0,0-1 1,0 1-1,-1-1 0,1 1 0,0-1 1,0 1-1,0-1 0,0 1 0,0-1 1,0 0-1,0 0 0,1 1 0,-1-1 1,0 0-1,0 0 0,0 0 0,1 0 1,-1 0-1,1 0 0,-1 0 0,0-2 1,-1-13-4272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2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9458,'2'-1'2361,"-1"-5"1031,3 2-2672,-4 3-55,1 0-9,9-6-176,18 0-200,41-51-64,-36 40-120,3-2-24,-2 2-48,3 4-120,-2 2-288,4 0-1769,-3 5-1535,-7-1-361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44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1 928,'-42'5'9718,"44"2"-8267,13 17-2120,-13-21 674,16 22 51,21 41 0,-17-28-40,1-2-1,48 57 0,1 2 44,146 230 527,-192-281-280,-2 0-1,25 67 1,-27-59-32,40 70-1,-54-111 173,-2-2-1177,0 3-9507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46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849 118 1464,'1'0'168,"-1"0"-1,0 0 0,1 0 0,-1 0 1,1 0-1,-1 1 0,0-1 0,1 0 0,-1-1 1,1 1-1,-1 0 0,0 0 0,1 0 1,-1 0-1,1 0 0,-1 0 0,0 0 1,1 0-1,-1-1 0,0 1 0,1 0 1,-1 0-1,0-1 0,1 1 0,-1 0 1,0 0-1,1-1 0,-1 1 0,0 0 1,0-1-1,0 1 0,1 0 0,-1-1 0,0 1 1,0 0-1,0-1 0,0 1 0,1-1 1,-1 1-1,0 0 0,0-1 0,0 1 1,0-1-1,0 1 0,0 0 0,0-1 1,0 1-1,0-1 0,-1 1 0,1 0 1,0-1-1,0 0-38,-1-1 0,0 1-1,1 0 1,-1 0 0,0 0 0,0 0 0,0 0 0,1 0 0,-1 0-1,0 0 1,0 0 0,0 1 0,0-1 0,-1 0 0,-1 0 0,-59-34 503,51 27-514,0 1-1,0 1 1,0 0-1,-1 0 1,-18-5-1,16 8-35,0 0 0,0 1 1,-1 1-1,1 0 0,0 1 0,-1 0 0,1 1 0,-15 3 0,-2 2 145,1 2 0,-48 18 1,60-17-211,-1 1 1,2 0-1,-32 24 1,10-7 30,5-4 0,-57 49 1,80-61-47,0 0 1,1 1-1,0 0 1,1 0 0,0 1-1,1 1 1,1-1 0,-6 16-1,-1 9 18,2 2-1,2-1 0,2 1 1,1 1-1,3-1 0,1 1 1,1 0-1,3 0 0,1 0 1,2-1-1,14 58 0,-12-69-35,2 0-1,2 0 1,0-1 0,2 0-1,1 0 1,1-2-1,1 0 1,2 0-1,0-2 1,2 0-1,0-1 1,2-1-1,0 0 1,41 29 0,16 14-46,-52-42 62,0-1 1,2-1 0,0-2-1,33 17 1,-23-19-15,1-2 0,0-1 0,1-3 0,0 0 0,1-3 0,0-2 0,1-1-1,82-2 1,-76-5 22,-1-3 0,0-1 0,0-3 0,-1-2 0,0-1 0,-1-3 0,69-32 0,-92 36 22,-1-2-1,0-1 1,0 0 0,-2-2-1,0 0 1,19-20-1,-7 0 96,0-1-1,30-49 0,-49 64-64,0 0 0,-2 0 0,0-1 0,-2 0 0,0-1-1,-2 0 1,0-1 0,2-29 0,-4 10 48,-1-1 0,-3 1 0,-9-78 0,6 102-59,-2 1 1,-1 0-1,0 0 0,-1 0 0,-1 0 0,-1 1 0,-1 1 1,0-1-1,-1 2 0,-22-26 0,-16-13 128,-85-73 0,110 107-152,8 7-18,-2 1 0,1 1 0,-2 1 0,1 1 0,-2 0 0,1 1-1,-1 1 1,-1 1 0,1 1 0,-36-6 0,-19 2-1026,-126-1-1,152 10-1392,-57 8-1,25 3-855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5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43 5713,'35'-30'2263,"-34"30"-2112,-1-1 0,0 1 0,1 0-1,-1 0 1,0 0 0,0-1 0,0 1-1,1 0 1,-1 0 0,0 0 0,0-1-1,1 1 1,-1 0 0,0-1 0,0 1-1,0 0 1,0 0 0,0-1 0,0 1-1,1 0 1,-1-1 0,0 1 0,0 0-1,0-1 1,0 1 0,0 0 0,0-1-1,0 1 1,0 0 0,0-1 0,-1 1-1,1 0 1,0-1 0,0 1-1,0 0 1,0-1 0,-1 1-96,1 0 0,0 0-1,0 0 1,-1-1 0,1 1 0,0 0 0,0 0 0,-1 0-1,1 0 1,0 0 0,0 0 0,-1 0 0,1 0 0,0 0-1,-1 0 1,1 0 0,0 0 0,0 0 0,-1 0 0,1 0-1,0 0 1,0 0 0,-1 1 0,1-1 0,0 0 0,0 0 0,-1 0-1,1 0 1,0 0 0,0 1 0,0-1 0,-1 0 0,1 0-1,0 0 1,0 1 0,0-1 0,0 0 0,-1 0 0,1 1-1,-139 159-107,105-117 67,21-29-2,1 0 1,1 1-1,0 0 1,1 1-1,0 0 1,2 1 0,0 0-1,-10 31 1,17-46-27,1 0 0,-1 1 0,1-1 0,-1 0 0,1 1 0,0-1 0,0 0 0,0 1 0,1-1 1,-1 1-1,0-1 0,1 0 0,0 0 0,-1 1 0,1-1 0,0 0 0,0 0 0,0 0 0,0 0 0,1 0 0,-1 0 0,1 0 1,1 2-1,0-2 3,0 0 0,0-1 0,0 1 0,0 0 0,1-1 0,-1 0 1,0 0-1,1 0 0,-1 0 0,1-1 0,-1 1 0,1-1 0,5 0 1,11-1 43,-1-1 0,0-1 0,0-1 0,23-7 1,-4-1-245,-4 1 413,49-8 1,-72 17-1107,0 1-1,0 0 1,0 1 0,0 0-1,11 3 1,-12-1-2117,-1 2-426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46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46 5833,'-20'-7'946,"0"-3"6845,34 10-7274,17 0-454,1-2 0,56-11 0,12 0 163,-99 13-181,-1 0-1,1 0 1,-1 0-1,1 0 1,-1 0-1,1 0 1,-1 0-1,1 0 1,-1 0 0,1 1-1,-1-1 1,1 0-1,-1 0 1,1 1-1,-1-1 1,1 0 0,-1 1-1,0-1 1,1 0-1,-1 1 1,0-1-1,1 1 1,-1-1-1,0 0 1,1 1 0,-1-1-1,0 1 1,0-1-1,0 1 1,1 0-1,1 24 842,-9 28 48,6-48-810,-16 73 722,7-40-534,3 1 0,-5 67 1,18-67-311,2-25-2362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57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63 2913,'-3'-14'770,"-7"-19"1280,2 18 2695,1 19-1169,-5 21-3639,9-17 386,-14 27-256,-30 74 673,43-97-891,0 0-1,1 0 1,0 1-1,1-1 1,0 1 0,1-1-1,1 18 1,6-21-2727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58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40 5529,'2'-30'5018,"-6"21"-1857,-6 22-2754,-32 60-348,23-41 52,-18 38 0,35-65-132,0 0 0,1 0 0,0 0 0,0 0 0,0 0 0,0 1 0,1-1 0,0 0 0,0 6 0,1-2-437,38-30 265,-22 12 213,-3 1-27,0 1 0,30-11 0,-39 16-6,0 1 1,-1 0-1,1 0 0,0 0 0,0 1 1,0 0-1,0 0 0,0 0 0,0 0 1,0 1-1,0 0 0,0 0 0,-1 0 1,10 4-1,-7-1 60,-1 0 0,1 1-1,-1 0 1,0 0 0,-1 1 0,1-1 0,-1 1 0,0 0 0,-1 1 0,1-1-1,-1 1 1,0 0 0,-1 0 0,0 0 0,0 1 0,-1-1 0,1 1-1,-2-1 1,1 1 0,-1 0 0,0 0 0,-1-1 0,1 1 0,-2 0 0,1 0-1,-1 0 1,-3 13 0,2-17 84,-1 1 1,1-1-1,-1 0 0,1 0 0,-1 0 1,-1 0-1,1-1 0,0 1 0,-1-1 0,0 0 1,0 0-1,0 0 0,-5 3 0,-61 29 914,50-26-1338,1-1 0,-2-1 0,1-1 1,-30 5-1,49-11 98,1 1 0,-1-1 0,1 0 0,-1 0-1,1 0 1,-1 0 0,1 0 0,-1 0 0,1 0 0,-1-1 0,1 1 0,-1 0 0,1 0 0,-1 0 0,1 0 0,-1-1 0,1 1 0,-1 0 0,1 0-1,-1-1 1,1 1 0,0 0 0,-1-1 0,1 1 0,0 0 0,-1-1 0,1 1 0,0-1 0,-1 0 0,-3-10-3697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5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4705,'5'-57'3206,"-4"38"531,-1 18-3610,-1 0 0,1 0 1,0 0-1,0 0 0,0 0 1,0-1-1,0 1 0,1 0 0,-1 0 1,0 0-1,1 0 0,-1 0 0,0 0 1,1 0-1,-1 0 0,1 0 1,0 0-1,-1 0 0,1 0 0,0 0 1,-1 0-1,1 1 0,0-1 0,0 0 1,0 0-1,0 1 0,0-1 1,0 0-1,0 1 0,0-1 0,1 1 1,17-11 105,1 2 0,0 1 1,1 0-1,-1 2 0,1 0 0,40-5 1,18-6-76,-71 15-491,42-9 1029,-46 10-1127,-1 0-1,0 1 1,1 0 0,-1 0 0,0 0 0,0 0 0,1 0 0,-1 1 0,0-1 0,0 1 0,1 0 0,3 2 0,-1 3-2686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0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19 3377,'9'-19'13110,"-10"21"-11564,-12 35-1132,-41 113-400,50-132 14,-2 11 4,6-28-30,-1-1 0,1 1 0,0 0-1,0-1 1,-1 1 0,1 0 0,0-1 0,-1 1 0,1 0 0,-1-1 0,1 1 0,-1 0-1,1-1 1,-1 1 0,1-1 0,-1 1 0,0-1 0,1 0 0,-1 1 0,0-1 0,1 0 0,-1 1-1,0-1 1,1 0 0,-1 0 0,-1 1 0,2-1-9,0 0 1,-1 0-1,1 0 0,0 0 1,0 0-1,-1 0 0,1 0 1,0 0-1,0 0 0,0 0 1,-1 0-1,1 0 0,0 1 1,0-1-1,0 0 0,-1 0 1,1 0-1,0 0 0,0 0 1,0 1-1,0-1 0,-1 0 1,1 0-1,0 0 0,0 0 1,0 1-1,0-1 0,0 0 1,0 0-1,0 0 0,0 1 1,0-1-1,-1 0 0,1 0 1,0 1-1,0-1 0,0 0 1,0 0-1,0 1 0,0-1 1,0 0-1,1 0 0,-1 0 1,0 1-1,0-1 0,0 0 1,0 0-1,0 0 0,0 1 1,0-1-1,0 0 0,0 0 1,1 0-1,-1 1 0,0-1 1,12 10-369,8-10 353,-1 0 0,0-2 0,1 0 0,-1-1 1,0-1-1,29-9 0,49-10-20,5-1 74,-98 23-28,-4 1-1,0-1 0,1 1 0,-1 0 0,0 0-1,0-1 1,1 1 0,-1 0 0,0 0 0,1 0-1,-1 0 1,0-1 0,1 1 0,-1 0 0,0 0-1,1 0 1,-1 0 0,0 0 0,1 0 0,-1 0-1,0 0 1,1 0 0,-1 0 0,0 0 0,1 0-1,-1 0 1,0 0 0,1 0 0,-1 0 0,0 0-1,1 1 1,-1-1 0,0 0 0,1 0 0,-1 0-1,0 1 1,0-1 0,1 0 0,-1 0 0,0 0-1,0 1 1,1-1 0,-1 0 0,0 1 0,0-1-1,0 0 1,0 1 0,1-1 0,3 8 19,-4-7-40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0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55 1784,'-15'-55'16065,"0"85"-15221,-6 18-699,4-12-46,2-1-1,2 2 1,-14 59-1,27-96-110,0 1 0,-1-1 0,1 1 0,0-1 0,0 1-1,0 0 1,0-1 0,0 1 0,0-1 0,0 1 0,0 0 0,0-1 0,0 1 0,0-1 0,0 1-1,1-1 1,-1 1 0,0 0 0,0-1 0,0 1 0,1-1 0,-1 1 0,0-1 0,1 1-1,-1-1 1,1 1 0,18-1-282,6-2 344,366-16 6,-382 18 474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09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16 3585,'-8'-16'13407,"7"27"-12443,0-8-1238,-5 26 561,-1 0 1,-20 49-1,-6 24 33,32-100-320,0-1 0,1 0 0,-1 1 1,1-1-1,-1 0 0,1 1 0,0-1 0,0 1 0,-1-1 0,1 1 0,0-1 1,0 1-1,0-1 0,0 0 0,1 1 0,-1-1 0,0 1 0,1-1 0,-1 1 1,2 1-1,0-3-5,0 0 1,1 0-1,-1-1 0,0 1 1,0-1-1,1 1 1,-1-1-1,0 0 0,0 0 1,0 0-1,0 0 1,2-1-1,14-6 18,20-9 7,1 3-1,1 1 1,0 1 0,71-9 0,-98 19-175,1 0-11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0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13 120 4153,'-12'-5'6623,"13"8"-4067,22 16-2800,-12-10 638,179 122-134,-188-130-229,0-1 1,0 0 0,0 0-1,0 0 1,0 0 0,0 0-1,0-1 1,-1 1 0,1 0-1,0-1 1,0 1 0,0-1-1,-1 0 1,1 0 0,0 0-1,-1 0 1,1 0-1,0 0 1,-1 0 0,1 0-1,-1 0 1,0-1 0,1 1-1,0-2 1,38-41-99,-36 39 117,75-100 66,-27 34-16,-49 68-440,10-15 1058,-9 4-5162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2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90 616,'-40'-90'14641,"46"99"-14499,0 0 0,0 0 0,1 0 1,0-1-1,11 10 0,0 0-19,-8-7-26,99 120 716,-92-108-612,0 2 0,-2 0 1,18 44-1,138 301 1079,-52-140-1243,-77-153-19,-32-61-16,0 1-1,1-2 1,0 1 0,2-2-1,-1 0 1,2 0 0,0-1 0,0-1-1,31 20 1,-28-14 150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8:2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664 127 960,'-13'-15'7678,"8"-4"-4928,5 17-2616,0 0-1,-1 0 1,1 0-1,0 0 1,-1 1-1,1-1 1,-1 0-1,0 0 0,1 1 1,-1-1-1,0 0 1,0 1-1,0-1 1,0 0-1,0 1 1,-1 0-1,1-1 1,0 1-1,-1 0 1,-1-2-1,-18-8 350,16 7-390,-1 0 0,0 1 1,0 0-1,0 0 0,0 1 0,0 0 1,-1 0-1,1 0 0,-1 1 0,1 0 1,-1 0-1,0 0 0,0 1 1,1 0-1,-14 2 0,-17 3 275,-1 1 0,-48 15 0,74-17-304,0 1 1,0-1-1,0 2 1,1 0 0,0 0-1,1 1 1,-1 0-1,1 1 1,0 0-1,-16 18 1,14-11-41,0 0 0,0 1 0,1 1 0,2 0 1,-1 0-1,2 0 0,0 1 0,1 1 0,-5 20 0,-20 71-18,18-70 37,2 1 1,2 1 0,1-1 0,2 1 0,-2 74-1,11-73-51,1 0-1,2 0 1,2-1 0,19 64-1,-18-84-22,0-1-1,1 1 1,2-2-1,0 1 1,1-1-1,1-1 1,0 0 0,2-1-1,0-1 1,20 18-1,-14-16-5,0-1 1,1-1-1,1-2 0,1 0 0,0-1 1,1-1-1,1-1 0,49 15 0,-53-21 0,13 6 6,1-1 0,0-3 0,1 0 1,0-3-1,0-1 0,69-1 0,-58-7 77,1-2 0,-1-3 0,0-1 0,-1-3 0,0-2 1,-1-1-1,-1-3 0,50-28 0,-9 2 25,50-31 82,-122 67-129,0-1 1,-1-1 0,-1 0 0,0 0 0,0-1 0,-1-1 0,11-16 0,-6 4 44,-1 0 1,21-48-1,-31 59-42,0-1 0,-1 1 1,-1-1-1,0 0 0,-1 0 0,-1 0 0,0-20 0,-1 18-21,-1-49 105,-3 0 0,-17-99-1,16 144-75,-1 0-1,0 0 0,-2 0 0,0 1 0,-1 0 0,-2 0 0,1 1 0,-2 1 0,-1 0 0,0 0 0,-27-26 0,5 12 77,0 1 0,-2 2 0,-1 2 0,-2 1 1,0 2-1,-2 2 0,-45-17 0,60 29-297,0 1-1,-1 1 1,0 2 0,-1 1 0,-37-2-1,45 6-548,0 2 0,1 0 0,-1 1 0,0 1 0,1 1 0,0 0 0,0 2 0,-21 9 0,-10 10-3386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1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13 6649,'-29'-13'1556,"47"22"18,45 18-632,-34-14-683,1-2 0,0-1 0,1-2 0,0-1 0,48 5 0,-60-13-3417,-15 4 770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5:4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7130,'-6'11'10157,"3"38"-9786,2-19 362,-26 105 15,31-156-820,1 0 1,0 0-1,2 0 1,1 1 0,0 0-1,1 0 1,2 1-1,13-20 1,-23 37 43,0 1 0,0-1 0,0 1-1,0-1 1,1 1 0,-1-1 0,0 1 0,1 0 0,-1 0-1,1 0 1,-1 0 0,1 0 0,0 0 0,-1 0 0,1 0 0,0 1-1,0-1 1,0 0 0,-1 1 0,1 0 0,0-1 0,0 1 0,0 0-1,0 0 1,0 0 0,0 0 0,-1 1 0,1-1 0,3 1 0,-2 0 11,-1 1 1,0-1 0,-1 1-1,1-1 1,0 1 0,0 0 0,-1-1-1,1 1 1,-1 0 0,1 0-1,-1 0 1,0 0 0,0 0 0,0 0-1,0 1 1,0-1 0,0 0-1,0 1 1,-1-1 0,0 0 0,1 1-1,-1 2 1,-3 48 382,-1 8-13,4-58-363,0 1-1,0-1 1,1 0-1,-1 1 1,1-1 0,0 0-1,0 0 1,0 1-1,0-1 1,1 0 0,-1 0-1,1 0 1,2 3-1,-3-5-14,0 0 0,0 0 0,-1 0 0,1 0 0,0-1 0,0 1-1,0 0 1,0-1 0,0 1 0,0-1 0,1 1 0,-1-1 0,0 1-1,0-1 1,0 0 0,0 0 0,0 1 0,1-1 0,-1 0-1,0 0 1,0 0 0,0 0 0,1 0 0,0-1 0,1 0-9,0 0 1,0 0-1,0-1 0,0 1 1,0-1-1,0 0 1,-1 1-1,6-5 1,2-4-59,-1 0 0,0 0 1,8-13-1,12-29-955,-27 49 1015,-1 0 0,0 0 0,0 0-1,0 0 1,0 0 0,-1 0 0,1-1-1,-1 1 1,0 0 0,0 0-1,0 0 1,0-1 0,-1 1 0,1 0-1,-1 0 1,-1-5 0,-4 46-97,1-3 661,0 18 23,5-50-572,-1 0 0,2 0 0,-1 0 0,0 0-1,1 0 1,-1 0 0,1-1 0,0 1-1,0 0 1,0 0 0,0-1 0,0 1 0,3 3-1,-3-5-14,-1 0 0,1 0 0,0 0 0,0 0 0,0-1 0,0 1 0,0 0 0,1-1 0,-1 1 0,0 0 0,0-1 0,0 1 0,1-1 0,-1 0 0,0 1 0,0-1 0,1 0 0,-1 0 0,0 0 0,1 0 0,-1 0 0,0 0 0,3 0 0,-1-1-22,1 0 1,0-1 0,0 1 0,0-1-1,-1 0 1,1 0 0,5-4 0,1-1 2,-1-1 1,0 0 0,0-1 0,10-12 0,-6-1-149,-3 5 1912,-9 37-299,-2-9-1279,0 0 0,1 0-1,0 0 1,2 14 0,-2-23-226,0-1 0,1 1 0,-1 0 1,1-1-1,-1 1 0,1 0 0,0-1 1,-1 1-1,1-1 0,0 1 0,0-1 1,0 1-1,0-1 0,0 0 0,1 1 1,1 0-1,-2-1-157,0-1 0,1 1 0,-1-1 0,0 1 0,1-1 0,-1 0 0,1 0 0,-1 0 0,1 0 0,-1 0 0,1 0 1,-1 0-1,1 0 0,-1-1 0,0 1 0,1 0 0,-1-1 0,0 1 0,1-1 0,-1 0 0,0 1 0,1-1 0,1-1 0,11-7-2752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6345,'-1'0'198,"0"1"1,-1-1-1,1 1 0,0-1 0,0 1 0,0 0 0,0 0 0,0-1 1,0 1-1,0 0 0,0 0 0,1 0 0,-1 0 0,0 0 0,1 0 0,-1 0 1,0 1-1,1-1 0,-1 0 0,1 1 0,-15 35 574,8-19 86,-26 44 740,24-48-1615,1-1 0,1 1 0,0 1 0,1-1 0,0 1 0,1 0-1,1 0 1,-4 31 0,11-30-4004,-2-12 1095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 6249,'-14'-3'4263,"10"2"-2912,13 9-903,-5-4-304,0-1-105,9 11 53,1-1 0,1 0 0,1-1 1,-1-1-1,2-1 0,-1 0 1,2-1-1,32 13 0,-21-14 228,-1 1-1,28 14 1,-56-23-453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3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35 5913,'1'-4'108,"6"-22"2340,-9 21 258,-7 16 1201,-35 63-2882,-34 49-230,73-116-1072,0 1 0,1-1 0,0 1 0,-4 13 0,-5 11-5909,8-24 2872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5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714 149 152,'-11'-14'8241,"4"-1"-4144,6 13-3930,-1-1 0,1 0 0,-1 0-1,1 1 1,-1-1 0,0 1 0,0-1 0,0 1 0,0 0 0,0-1 0,0 1 0,-1 0 0,1 1 0,-4-3 0,1 1-120,0 0-1,0 0 1,0 1 0,-1 0-1,1-1 1,-1 2 0,1-1-1,-1 1 1,0 0 0,1 0-1,-1 1 1,0-1 0,0 1-1,1 0 1,-1 1 0,0 0-1,0 0 1,1 0 0,-1 0-1,0 1 1,1 0 0,-7 3-1,-4 2 63,13-7-109,1 1 1,-1 0-1,1 0 0,-1 0 0,1 0 1,0 1-1,-1-1 0,1 0 1,0 1-1,0 0 0,0 0 1,0-1-1,1 1 0,-1 0 0,-2 3 1,-6 7 28,0-2 0,-1 1 0,0-1 1,-1-1-1,0 0 0,-1 0 0,-16 8 0,-11 8-41,21-11 19,1 0 0,0 1 0,1 0 0,1 2 0,0 0-1,1 1 1,1 0 0,1 1 0,1 1 0,0 0 0,2 0 0,-14 36 0,15-34 67,-1-1 1,-20 35-1,18-38-16,2 0 0,1 1-1,0 0 1,-6 22 0,10-28-68,1 1 0,1 0 0,0-1 0,0 1 0,2 0 0,0 0 0,0 1 0,2-1 0,0 0 0,0 0 1,1 0-1,1 0 0,0-1 0,1 1 0,10 23 0,-8-24-24,1 0 1,0-1-1,1 0 1,1-1-1,-1 0 1,2 0-1,0-1 0,0 0 1,0-1-1,2 0 1,17 11-1,41 32-8,-52-37 37,2 0 0,0-2 0,0 0 0,1-1 0,28 11 0,-13-9 9,-13-4 4,1-1-1,-1-1 0,2-1 1,-1-1-1,1-1 1,45 3-1,-14-6 32,58 11 0,-59-6-21,60 1 0,-86-9 10,-1-2 0,1 0 0,-1-2 0,44-13 0,106-47 119,-133 47-92,-30 13-38,0 0 0,-1-2 0,0 0 0,0 0 0,0-1 0,-1-1 0,0 0-1,0-1 1,-1 0 0,-1-1 0,18-21 0,9-11 66,-30 36-53,0-1 0,-1 0-1,0-1 1,-1 0 0,11-17-1,36-70 184,-38 73-117,-1-1 0,-1-1 1,-1 0-1,-2 0 0,13-45 0,-18 49 12,-1-1 0,-2 1 1,1-29-1,-3 39 22,-1 0 0,0 0 0,-1 0-1,0 0 1,-1 0 0,0 1 0,-1-1 0,-7-13 0,-14-24 108,-2 2 1,-2 1 0,-2 1-1,-65-70 1,83 99-229,-2 1 0,0 0 0,-1 2 0,0-1 0,-1 2 0,0 0-1,-1 2 1,0 0 0,0 0 0,-1 2 0,0 0 0,-1 1 0,-38-6 0,-4 3-573,-1 3 0,0 3 0,0 3 1,-87 9-1,72 6-2953,1 6-126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53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41 2929,'8'3'-52,"10"2"2631,-35-22 1664,13 14-3906,0-1-1,-1 1 1,1 0-1,-1 1 1,1-1-1,-1 1 1,0 0-1,0 0 1,0 0-1,0 1 1,-1-1-1,1 1 1,0 1-1,0-1 0,-11 1 1,9 1-185,1 0 0,0 0 0,-1 1 0,1 0 0,0 0-1,0 1 1,0-1 0,1 1 0,-1 1 0,1-1 0,-9 7 0,1 3-81,-1 0 0,2 0 0,0 1 1,0 1-1,2 0 0,0 1 0,0 0 0,-8 21 0,12-22-39,-2-1 36,1 1-1,0 0 1,1 0-1,1 1 0,0 0 1,2 0-1,0 0 1,0 0-1,2 1 0,0 24 1,1 4-37,0-26-60,1 0-1,4 30 1,-4-44 9,1 0 0,-1 1 0,1-1 0,0 0-1,0 0 1,0 0 0,1 0 0,0-1 0,0 1 0,0-1 0,0 1-1,1-1 1,6 6 0,-1-3 10,0-1-1,0 1 1,1-2-1,0 1 1,0-1-1,0-1 1,1 0-1,-1 0 1,1-1-1,0-1 1,0 0 0,0 0-1,18 0 1,2-3-40,0 0 0,0-2 0,51-12 1,-77 13 58,1 1 0,-1-1-1,1 0 1,-1-1 0,0 1 0,0-1 0,-1 0 0,1-1 0,0 1 0,-1-1 0,0 0 0,0 0-1,0 0 1,0 0 0,-1-1 0,6-8 0,-7 10 24,-1 1 0,0-1 1,0 0-1,0 0 0,0 0 0,0 1 0,0-1 1,-1 0-1,1 0 0,-1 0 0,0 0 0,0 0 1,0 0-1,0 0 0,-1 0 0,1 0 1,-1 0-1,0 0 0,1 0 0,-1 0 0,-1 0 1,1 1-1,0-1 0,-1 0 0,1 1 0,-1-1 1,0 1-1,0-1 0,0 1 0,0 0 0,0 0 1,0 0-1,-5-2 0,0-2-38,0 0-1,0 1 1,-1 0-1,0 1 1,0-1-1,0 1 1,0 1 0,-1 0-1,0 0 1,1 1-1,-1 0 1,0 0-1,0 1 1,0 0 0,0 1-1,0 0 1,0 0-1,0 1 1,-1 0-1,2 0 1,-1 1 0,0 1-1,0-1 1,1 1-1,-1 1 1,-11 6-1,-2 3-461,0 1-1,1 0 0,-21 20 0,31-24-1018,1 0 0,0 1 0,-15 21 0,13-13-2218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27:5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50 4497,'-1'-1'106,"0"0"1,1 0 0,-1 1-1,1-1 1,-1 0-1,1 0 1,-1 0-1,1 0 1,-1 0-1,1 0 1,0 0-1,0 0 1,-1 0-1,1 0 1,0 0-1,0 0 1,0 0 0,0 0-1,0 0 1,0 0-1,1 0 1,-1 0-1,0 0 1,0 0-1,1 0 1,-1 0-1,1 0 1,-1 0-1,0 0 1,1 0-1,0 1 1,-1-1 0,1 0-1,0 0 1,-1 1-1,1-1 1,0 0-1,0 1 1,-1-1-1,1 0 1,0 1-1,0-1 1,0 1-1,0 0 1,0-1 0,2 0-1,-1 0 116,1 0 0,0-1-1,-1 1 1,1 0 0,0 0 0,0 0 0,-1 1 0,1-1-1,0 1 1,0 0 0,0-1 0,0 1 0,0 1-1,0-1 1,0 0 0,5 2 0,-6 0-212,0 0-1,1 0 1,-1 0 0,-1 0 0,1 1 0,0-1 0,0 1-1,-1-1 1,0 1 0,1 0 0,-1-1 0,0 1 0,0 0-1,-1 0 1,1 0 0,0 3 0,5 36 251,-7-34-221,-1-1 0,1 0 1,-1 0-1,0 0 0,-1-1 1,0 1-1,0 0 0,0-1 0,-1 0 1,0 0-1,0 0 0,0 0 0,-1 0 1,-6 5-1,-5 9 39,-4 8-3,-35 42-18,54-69-203,27-12-342,-2 3 489,-10 3 5,0 0 0,0 1-1,19-3 1,-27 7 7,0 0-1,0 0 1,1 0 0,-1 0-1,0 1 1,0 0 0,1 1-1,-1-1 1,0 1-1,11 5 1,-6-2 34,57 31 110,-64-34-101,-1 0 0,0 0 0,0 0 0,0 0 1,0 1-1,-1-1 0,1 1 0,-1 0 0,1 0 0,-1 0 0,0 0 0,0 0 0,0 0 0,-1 1 0,1-1 0,1 7 0,-4-6 57,-1 0 0,1 0-1,-1-1 1,0 1 0,0 0-1,-1 0 1,1-1 0,-1 0 0,0 1-1,0-1 1,0 0 0,0 0-1,0-1 1,-5 4 0,-6 6 258,-9 13 48,-2 0-1,-1-2 1,-1-2-1,-45 29 1,52-39-258,0-1-1,-31 12 1,11-14-5311,35-9 1500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59 4609,'25'-36'2050,"-24"35"-1857,-1 1 0,0-1 0,1 0 0,-1 1 0,1-1 0,-1 0 0,0 0 0,0 0 0,1 1 0,-1-1 1,0 0-1,0 0 0,0 0 0,0 1 0,0-1 0,0 0 0,0 0 0,0 0 0,0 0 0,-1 1 0,1-1 0,0 0 0,-1-1 0,1 2-106,0-1 0,-1 1-1,1 0 1,0 0-1,0 0 1,0 0-1,-1-1 1,1 1-1,0 0 1,0 0-1,0 0 1,-1 0-1,1 0 1,0 0-1,0 0 1,-1 0-1,1-1 1,0 1 0,0 0-1,-1 0 1,1 0-1,0 0 1,-1 0-1,1 0 1,0 1-1,0-1 1,-1 0-1,1 0 1,0 0-1,0 0 1,0 0-1,-1 0 1,1 0-1,0 0 1,0 1 0,-1-1-1,1 0 1,0 0-1,0 0 1,0 0-1,0 1 1,-1-1-1,1 0 1,0 0-1,0 0 1,0 1-1,0-1 1,0 0-1,0 0 1,-1 1-1,1-1 1,0 0 0,0 0-1,0 1 1,0-1-1,-21 42 187,-3-2 1,-1 0-1,-2-2 0,-48 53 1,70-85-255,-1-1-60,3-4-1700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6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4289,'0'-1'129,"0"1"0,1 0 0,-1 0 0,0 0-1,0 0 1,0-1 0,1 1 0,-1 0 0,0 0 0,0 0 0,1 0 0,-1 0 0,0 0 0,0-1 0,1 1 0,-1 0-1,0 0 1,0 0 0,1 0 0,-1 0 0,0 0 0,0 0 0,1 0 0,-1 0 0,0 0 0,0 0 0,1 1 0,-1-1-1,0 0 1,0 0 0,1 0 0,-1 0 0,0 0 0,0 0 0,0 0 0,1 1 0,-1-1 0,0 0 0,0 0 0,0 0-1,1 1 1,-1-1 0,0 0 0,0 0 0,0 0 0,0 1 0,0-1 0,0 0 0,1 1 0,22 18 1098,14 18-1488,-19-19 497,-1 2 1,-1 0-1,0 1 0,-2 0 0,-1 1 1,18 40-1,-31-57 42,2 1-4848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6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84 2609,'25'-71'2145,"-24"71"-2029,-1-1-1,0 1 1,0 0-1,0 0 0,1 0 1,-1-1-1,0 1 1,0 0-1,0 0 0,0-1 1,1 1-1,-1 0 1,0-1-1,0 1 0,0 0 1,0-1-1,0 1 1,0 0-1,0 0 0,0-1 1,0 1-1,0 0 0,0-1 1,0 1-1,0 0 1,0-1-1,0 1 0,0 0 1,0 0-1,0-1 1,-1 1-1,1 0 0,0-1 1,0 1-1,0 0 1,0 0-1,-1-1 0,1 1 1,0 0-1,0 0 1,-1 0-1,1-1 0,0 1 1,0 0-1,-1 0 1,1 0-1,0 0 0,0 0 1,-1-1-1,1 1 1,0 0-1,-1 0 0,1 0 1,0 0-1,-1 0 1,1 0-1,0 0 0,-1 0 1,1 0-1,0 0 1,0 0-1,-1 0 0,1 0 1,0 0-1,-1 1 1,1-1-1,-1 0 0,-17 9 1312,18-8-1412,-7 3 132,0 1-1,1-1 1,-1 2-1,1-1 1,1 0-1,-1 1 1,-8 12-1,-1 1 126,-3 3 92,1 0 0,2 0 0,0 2 0,1 0-1,-10 27 1,-6 9-130,19-45 253,9-12-2741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7T00:30:18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6753,'24'-32'2001,"-26"55"3931,10 32-5292,-5-32-120,0 96 889,-4-78-1194,8 63-1,-5-84-78,-2-16-3217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5.xml"/><Relationship Id="rId117" Type="http://schemas.openxmlformats.org/officeDocument/2006/relationships/image" Target="../media/image100.png"/><Relationship Id="rId21" Type="http://schemas.openxmlformats.org/officeDocument/2006/relationships/image" Target="../media/image52.png"/><Relationship Id="rId42" Type="http://schemas.openxmlformats.org/officeDocument/2006/relationships/customXml" Target="../ink/ink63.xml"/><Relationship Id="rId47" Type="http://schemas.openxmlformats.org/officeDocument/2006/relationships/image" Target="../media/image65.png"/><Relationship Id="rId63" Type="http://schemas.openxmlformats.org/officeDocument/2006/relationships/image" Target="../media/image73.png"/><Relationship Id="rId68" Type="http://schemas.openxmlformats.org/officeDocument/2006/relationships/customXml" Target="../ink/ink76.xml"/><Relationship Id="rId84" Type="http://schemas.openxmlformats.org/officeDocument/2006/relationships/customXml" Target="../ink/ink84.xml"/><Relationship Id="rId89" Type="http://schemas.openxmlformats.org/officeDocument/2006/relationships/image" Target="../media/image86.png"/><Relationship Id="rId112" Type="http://schemas.openxmlformats.org/officeDocument/2006/relationships/customXml" Target="../ink/ink98.xml"/><Relationship Id="rId16" Type="http://schemas.openxmlformats.org/officeDocument/2006/relationships/customXml" Target="../ink/ink50.xml"/><Relationship Id="rId107" Type="http://schemas.openxmlformats.org/officeDocument/2006/relationships/image" Target="../media/image95.png"/><Relationship Id="rId11" Type="http://schemas.openxmlformats.org/officeDocument/2006/relationships/image" Target="../media/image47.png"/><Relationship Id="rId32" Type="http://schemas.openxmlformats.org/officeDocument/2006/relationships/customXml" Target="../ink/ink58.xml"/><Relationship Id="rId37" Type="http://schemas.openxmlformats.org/officeDocument/2006/relationships/image" Target="../media/image60.png"/><Relationship Id="rId53" Type="http://schemas.openxmlformats.org/officeDocument/2006/relationships/image" Target="../media/image68.png"/><Relationship Id="rId58" Type="http://schemas.openxmlformats.org/officeDocument/2006/relationships/customXml" Target="../ink/ink71.xml"/><Relationship Id="rId74" Type="http://schemas.openxmlformats.org/officeDocument/2006/relationships/customXml" Target="../ink/ink79.xml"/><Relationship Id="rId79" Type="http://schemas.openxmlformats.org/officeDocument/2006/relationships/image" Target="../media/image81.png"/><Relationship Id="rId102" Type="http://schemas.openxmlformats.org/officeDocument/2006/relationships/customXml" Target="../ink/ink93.xml"/><Relationship Id="rId123" Type="http://schemas.openxmlformats.org/officeDocument/2006/relationships/image" Target="../media/image103.png"/><Relationship Id="rId5" Type="http://schemas.openxmlformats.org/officeDocument/2006/relationships/image" Target="../media/image44.png"/><Relationship Id="rId90" Type="http://schemas.openxmlformats.org/officeDocument/2006/relationships/customXml" Target="../ink/ink87.xml"/><Relationship Id="rId95" Type="http://schemas.openxmlformats.org/officeDocument/2006/relationships/image" Target="../media/image89.png"/><Relationship Id="rId22" Type="http://schemas.openxmlformats.org/officeDocument/2006/relationships/customXml" Target="../ink/ink53.xml"/><Relationship Id="rId27" Type="http://schemas.openxmlformats.org/officeDocument/2006/relationships/image" Target="../media/image55.png"/><Relationship Id="rId43" Type="http://schemas.openxmlformats.org/officeDocument/2006/relationships/image" Target="../media/image63.png"/><Relationship Id="rId48" Type="http://schemas.openxmlformats.org/officeDocument/2006/relationships/customXml" Target="../ink/ink66.xml"/><Relationship Id="rId64" Type="http://schemas.openxmlformats.org/officeDocument/2006/relationships/customXml" Target="../ink/ink74.xml"/><Relationship Id="rId69" Type="http://schemas.openxmlformats.org/officeDocument/2006/relationships/image" Target="../media/image76.png"/><Relationship Id="rId113" Type="http://schemas.openxmlformats.org/officeDocument/2006/relationships/image" Target="../media/image98.png"/><Relationship Id="rId118" Type="http://schemas.openxmlformats.org/officeDocument/2006/relationships/customXml" Target="../ink/ink101.xml"/><Relationship Id="rId80" Type="http://schemas.openxmlformats.org/officeDocument/2006/relationships/customXml" Target="../ink/ink82.xml"/><Relationship Id="rId85" Type="http://schemas.openxmlformats.org/officeDocument/2006/relationships/image" Target="../media/image84.png"/><Relationship Id="rId12" Type="http://schemas.openxmlformats.org/officeDocument/2006/relationships/customXml" Target="../ink/ink48.xml"/><Relationship Id="rId17" Type="http://schemas.openxmlformats.org/officeDocument/2006/relationships/image" Target="../media/image50.png"/><Relationship Id="rId33" Type="http://schemas.openxmlformats.org/officeDocument/2006/relationships/image" Target="../media/image58.png"/><Relationship Id="rId38" Type="http://schemas.openxmlformats.org/officeDocument/2006/relationships/customXml" Target="../ink/ink61.xml"/><Relationship Id="rId59" Type="http://schemas.openxmlformats.org/officeDocument/2006/relationships/image" Target="../media/image71.png"/><Relationship Id="rId103" Type="http://schemas.openxmlformats.org/officeDocument/2006/relationships/image" Target="../media/image93.png"/><Relationship Id="rId108" Type="http://schemas.openxmlformats.org/officeDocument/2006/relationships/customXml" Target="../ink/ink96.xml"/><Relationship Id="rId54" Type="http://schemas.openxmlformats.org/officeDocument/2006/relationships/customXml" Target="../ink/ink69.xml"/><Relationship Id="rId70" Type="http://schemas.openxmlformats.org/officeDocument/2006/relationships/customXml" Target="../ink/ink77.xml"/><Relationship Id="rId75" Type="http://schemas.openxmlformats.org/officeDocument/2006/relationships/image" Target="../media/image79.png"/><Relationship Id="rId91" Type="http://schemas.openxmlformats.org/officeDocument/2006/relationships/image" Target="../media/image87.png"/><Relationship Id="rId96" Type="http://schemas.openxmlformats.org/officeDocument/2006/relationships/customXml" Target="../ink/ink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23" Type="http://schemas.openxmlformats.org/officeDocument/2006/relationships/image" Target="../media/image53.png"/><Relationship Id="rId28" Type="http://schemas.openxmlformats.org/officeDocument/2006/relationships/customXml" Target="../ink/ink56.xml"/><Relationship Id="rId49" Type="http://schemas.openxmlformats.org/officeDocument/2006/relationships/image" Target="../media/image66.png"/><Relationship Id="rId114" Type="http://schemas.openxmlformats.org/officeDocument/2006/relationships/customXml" Target="../ink/ink99.xml"/><Relationship Id="rId119" Type="http://schemas.openxmlformats.org/officeDocument/2006/relationships/image" Target="../media/image101.png"/><Relationship Id="rId44" Type="http://schemas.openxmlformats.org/officeDocument/2006/relationships/customXml" Target="../ink/ink64.xml"/><Relationship Id="rId60" Type="http://schemas.openxmlformats.org/officeDocument/2006/relationships/customXml" Target="../ink/ink72.xml"/><Relationship Id="rId65" Type="http://schemas.openxmlformats.org/officeDocument/2006/relationships/image" Target="../media/image74.png"/><Relationship Id="rId81" Type="http://schemas.openxmlformats.org/officeDocument/2006/relationships/image" Target="../media/image82.png"/><Relationship Id="rId86" Type="http://schemas.openxmlformats.org/officeDocument/2006/relationships/customXml" Target="../ink/ink85.xml"/><Relationship Id="rId4" Type="http://schemas.openxmlformats.org/officeDocument/2006/relationships/customXml" Target="../ink/ink44.xml"/><Relationship Id="rId9" Type="http://schemas.openxmlformats.org/officeDocument/2006/relationships/image" Target="../media/image46.png"/><Relationship Id="rId13" Type="http://schemas.openxmlformats.org/officeDocument/2006/relationships/image" Target="../media/image48.png"/><Relationship Id="rId18" Type="http://schemas.openxmlformats.org/officeDocument/2006/relationships/customXml" Target="../ink/ink51.xml"/><Relationship Id="rId39" Type="http://schemas.openxmlformats.org/officeDocument/2006/relationships/image" Target="../media/image61.png"/><Relationship Id="rId109" Type="http://schemas.openxmlformats.org/officeDocument/2006/relationships/image" Target="../media/image96.png"/><Relationship Id="rId34" Type="http://schemas.openxmlformats.org/officeDocument/2006/relationships/customXml" Target="../ink/ink59.xml"/><Relationship Id="rId50" Type="http://schemas.openxmlformats.org/officeDocument/2006/relationships/customXml" Target="../ink/ink67.xml"/><Relationship Id="rId55" Type="http://schemas.openxmlformats.org/officeDocument/2006/relationships/image" Target="../media/image69.png"/><Relationship Id="rId76" Type="http://schemas.openxmlformats.org/officeDocument/2006/relationships/customXml" Target="../ink/ink80.xml"/><Relationship Id="rId97" Type="http://schemas.openxmlformats.org/officeDocument/2006/relationships/image" Target="../media/image90.png"/><Relationship Id="rId104" Type="http://schemas.openxmlformats.org/officeDocument/2006/relationships/customXml" Target="../ink/ink94.xml"/><Relationship Id="rId120" Type="http://schemas.openxmlformats.org/officeDocument/2006/relationships/customXml" Target="../ink/ink102.xml"/><Relationship Id="rId7" Type="http://schemas.openxmlformats.org/officeDocument/2006/relationships/image" Target="../media/image45.png"/><Relationship Id="rId71" Type="http://schemas.openxmlformats.org/officeDocument/2006/relationships/image" Target="../media/image77.png"/><Relationship Id="rId92" Type="http://schemas.openxmlformats.org/officeDocument/2006/relationships/customXml" Target="../ink/ink88.xml"/><Relationship Id="rId2" Type="http://schemas.openxmlformats.org/officeDocument/2006/relationships/customXml" Target="../ink/ink43.xml"/><Relationship Id="rId29" Type="http://schemas.openxmlformats.org/officeDocument/2006/relationships/image" Target="../media/image56.png"/><Relationship Id="rId24" Type="http://schemas.openxmlformats.org/officeDocument/2006/relationships/customXml" Target="../ink/ink54.xml"/><Relationship Id="rId40" Type="http://schemas.openxmlformats.org/officeDocument/2006/relationships/customXml" Target="../ink/ink62.xml"/><Relationship Id="rId45" Type="http://schemas.openxmlformats.org/officeDocument/2006/relationships/image" Target="../media/image64.png"/><Relationship Id="rId66" Type="http://schemas.openxmlformats.org/officeDocument/2006/relationships/customXml" Target="../ink/ink75.xml"/><Relationship Id="rId87" Type="http://schemas.openxmlformats.org/officeDocument/2006/relationships/image" Target="../media/image85.png"/><Relationship Id="rId110" Type="http://schemas.openxmlformats.org/officeDocument/2006/relationships/customXml" Target="../ink/ink97.xml"/><Relationship Id="rId115" Type="http://schemas.openxmlformats.org/officeDocument/2006/relationships/image" Target="../media/image99.png"/><Relationship Id="rId61" Type="http://schemas.openxmlformats.org/officeDocument/2006/relationships/image" Target="../media/image72.png"/><Relationship Id="rId82" Type="http://schemas.openxmlformats.org/officeDocument/2006/relationships/customXml" Target="../ink/ink83.xml"/><Relationship Id="rId19" Type="http://schemas.openxmlformats.org/officeDocument/2006/relationships/image" Target="../media/image51.png"/><Relationship Id="rId14" Type="http://schemas.openxmlformats.org/officeDocument/2006/relationships/customXml" Target="../ink/ink49.xml"/><Relationship Id="rId30" Type="http://schemas.openxmlformats.org/officeDocument/2006/relationships/customXml" Target="../ink/ink57.xml"/><Relationship Id="rId35" Type="http://schemas.openxmlformats.org/officeDocument/2006/relationships/image" Target="../media/image59.png"/><Relationship Id="rId56" Type="http://schemas.openxmlformats.org/officeDocument/2006/relationships/customXml" Target="../ink/ink70.xml"/><Relationship Id="rId77" Type="http://schemas.openxmlformats.org/officeDocument/2006/relationships/image" Target="../media/image80.png"/><Relationship Id="rId100" Type="http://schemas.openxmlformats.org/officeDocument/2006/relationships/customXml" Target="../ink/ink92.xml"/><Relationship Id="rId105" Type="http://schemas.openxmlformats.org/officeDocument/2006/relationships/image" Target="../media/image94.png"/><Relationship Id="rId8" Type="http://schemas.openxmlformats.org/officeDocument/2006/relationships/customXml" Target="../ink/ink46.xml"/><Relationship Id="rId51" Type="http://schemas.openxmlformats.org/officeDocument/2006/relationships/image" Target="../media/image67.png"/><Relationship Id="rId72" Type="http://schemas.openxmlformats.org/officeDocument/2006/relationships/customXml" Target="../ink/ink78.xml"/><Relationship Id="rId93" Type="http://schemas.openxmlformats.org/officeDocument/2006/relationships/image" Target="../media/image88.png"/><Relationship Id="rId98" Type="http://schemas.openxmlformats.org/officeDocument/2006/relationships/customXml" Target="../ink/ink91.xml"/><Relationship Id="rId121" Type="http://schemas.openxmlformats.org/officeDocument/2006/relationships/image" Target="../media/image102.png"/><Relationship Id="rId3" Type="http://schemas.openxmlformats.org/officeDocument/2006/relationships/image" Target="../media/image43.png"/><Relationship Id="rId25" Type="http://schemas.openxmlformats.org/officeDocument/2006/relationships/image" Target="../media/image54.png"/><Relationship Id="rId46" Type="http://schemas.openxmlformats.org/officeDocument/2006/relationships/customXml" Target="../ink/ink65.xml"/><Relationship Id="rId67" Type="http://schemas.openxmlformats.org/officeDocument/2006/relationships/image" Target="../media/image75.png"/><Relationship Id="rId116" Type="http://schemas.openxmlformats.org/officeDocument/2006/relationships/customXml" Target="../ink/ink100.xml"/><Relationship Id="rId20" Type="http://schemas.openxmlformats.org/officeDocument/2006/relationships/customXml" Target="../ink/ink52.xml"/><Relationship Id="rId41" Type="http://schemas.openxmlformats.org/officeDocument/2006/relationships/image" Target="../media/image62.png"/><Relationship Id="rId62" Type="http://schemas.openxmlformats.org/officeDocument/2006/relationships/customXml" Target="../ink/ink73.xml"/><Relationship Id="rId83" Type="http://schemas.openxmlformats.org/officeDocument/2006/relationships/image" Target="../media/image83.png"/><Relationship Id="rId88" Type="http://schemas.openxmlformats.org/officeDocument/2006/relationships/customXml" Target="../ink/ink86.xml"/><Relationship Id="rId111" Type="http://schemas.openxmlformats.org/officeDocument/2006/relationships/image" Target="../media/image97.png"/><Relationship Id="rId15" Type="http://schemas.openxmlformats.org/officeDocument/2006/relationships/image" Target="../media/image49.png"/><Relationship Id="rId36" Type="http://schemas.openxmlformats.org/officeDocument/2006/relationships/customXml" Target="../ink/ink60.xml"/><Relationship Id="rId57" Type="http://schemas.openxmlformats.org/officeDocument/2006/relationships/image" Target="../media/image70.png"/><Relationship Id="rId106" Type="http://schemas.openxmlformats.org/officeDocument/2006/relationships/customXml" Target="../ink/ink95.xml"/><Relationship Id="rId10" Type="http://schemas.openxmlformats.org/officeDocument/2006/relationships/customXml" Target="../ink/ink47.xml"/><Relationship Id="rId31" Type="http://schemas.openxmlformats.org/officeDocument/2006/relationships/image" Target="../media/image57.png"/><Relationship Id="rId52" Type="http://schemas.openxmlformats.org/officeDocument/2006/relationships/customXml" Target="../ink/ink68.xml"/><Relationship Id="rId73" Type="http://schemas.openxmlformats.org/officeDocument/2006/relationships/image" Target="../media/image78.png"/><Relationship Id="rId78" Type="http://schemas.openxmlformats.org/officeDocument/2006/relationships/customXml" Target="../ink/ink81.xml"/><Relationship Id="rId94" Type="http://schemas.openxmlformats.org/officeDocument/2006/relationships/customXml" Target="../ink/ink89.xml"/><Relationship Id="rId99" Type="http://schemas.openxmlformats.org/officeDocument/2006/relationships/image" Target="../media/image91.png"/><Relationship Id="rId101" Type="http://schemas.openxmlformats.org/officeDocument/2006/relationships/image" Target="../media/image92.png"/><Relationship Id="rId122" Type="http://schemas.openxmlformats.org/officeDocument/2006/relationships/customXml" Target="../ink/ink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3886200"/>
            <a:ext cx="423694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r>
              <a:rPr lang="en-US" sz="1200" dirty="0">
                <a:latin typeface="Times New Roman" pitchFamily="18" charset="0"/>
              </a:rPr>
              <a:t>         16, 34, 35, 38, 39, 41, 44, 45, 55, 63, 64, 65, 72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 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        16, 35, 34, 39, 44, 41, 38, 55, 64, 63, 72, 65, 45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     Height of tree is level 3. Nodes are on lv2: 34, 41, 63, 72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96294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 – 7 % 2 / 24 * 18 – 5 * 2 + 12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((48 – (7 % 2)) / 24) * ((18 – (5 * 2)) + 12) = 39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228600" indent="-228600">
              <a:buAutoNum type="alphaLcParenBoth" startAt="4"/>
            </a:pPr>
            <a:endParaRPr lang="en-US" sz="1200" dirty="0">
              <a:latin typeface="Times New Roman" pitchFamily="18" charset="0"/>
            </a:endParaRPr>
          </a:p>
          <a:p>
            <a:pPr marL="0" indent="0"/>
            <a:r>
              <a:rPr lang="en-US" sz="1200" dirty="0">
                <a:latin typeface="Times New Roman" pitchFamily="18" charset="0"/>
              </a:rPr>
              <a:t>((48 – (7 % 2)) / 24) * ((18 – (5 * 2)) + 12) = 39 = 39.166666</a:t>
            </a: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733908" y="18288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07E01E-3F5B-BAE7-6846-EB50CCF46FDB}"/>
              </a:ext>
            </a:extLst>
          </p:cNvPr>
          <p:cNvGrpSpPr/>
          <p:nvPr/>
        </p:nvGrpSpPr>
        <p:grpSpPr>
          <a:xfrm>
            <a:off x="1391580" y="2207690"/>
            <a:ext cx="156600" cy="177120"/>
            <a:chOff x="1391580" y="2207690"/>
            <a:chExt cx="15660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FFA22EF-ED77-FA27-55C8-E12D1BAC55D5}"/>
                    </a:ext>
                  </a:extLst>
                </p14:cNvPr>
                <p14:cNvContentPartPr/>
                <p14:nvPr/>
              </p14:nvContentPartPr>
              <p14:xfrm>
                <a:off x="1391580" y="2207690"/>
                <a:ext cx="6840" cy="134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FFA22EF-ED77-FA27-55C8-E12D1BAC55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82580" y="2198690"/>
                  <a:ext cx="24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9DA911-3370-F9AB-E495-45BDE88D2D7D}"/>
                    </a:ext>
                  </a:extLst>
                </p14:cNvPr>
                <p14:cNvContentPartPr/>
                <p14:nvPr/>
              </p14:nvContentPartPr>
              <p14:xfrm>
                <a:off x="1460340" y="2221730"/>
                <a:ext cx="87480" cy="130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9DA911-3370-F9AB-E495-45BDE88D2D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51340" y="2213090"/>
                  <a:ext cx="105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6E5B296-BF47-4E75-6C4C-BBC8D4B3A4F2}"/>
                    </a:ext>
                  </a:extLst>
                </p14:cNvPr>
                <p14:cNvContentPartPr/>
                <p14:nvPr/>
              </p14:nvContentPartPr>
              <p14:xfrm>
                <a:off x="1537380" y="2295530"/>
                <a:ext cx="10800" cy="89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6E5B296-BF47-4E75-6C4C-BBC8D4B3A4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28380" y="2286530"/>
                  <a:ext cx="2844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504CC49-5FFB-45F8-BA67-5F8410AF1BC1}"/>
              </a:ext>
            </a:extLst>
          </p:cNvPr>
          <p:cNvGrpSpPr/>
          <p:nvPr/>
        </p:nvGrpSpPr>
        <p:grpSpPr>
          <a:xfrm>
            <a:off x="1348020" y="2528090"/>
            <a:ext cx="244800" cy="139320"/>
            <a:chOff x="1348020" y="2528090"/>
            <a:chExt cx="244800" cy="13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65622B-2105-A46D-A60E-893807B36079}"/>
                    </a:ext>
                  </a:extLst>
                </p14:cNvPr>
                <p14:cNvContentPartPr/>
                <p14:nvPr/>
              </p14:nvContentPartPr>
              <p14:xfrm>
                <a:off x="1348020" y="2541770"/>
                <a:ext cx="93240" cy="11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65622B-2105-A46D-A60E-893807B360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9020" y="2533130"/>
                  <a:ext cx="110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F37C6-7D15-CFBD-68FE-63214552AE9C}"/>
                    </a:ext>
                  </a:extLst>
                </p14:cNvPr>
                <p14:cNvContentPartPr/>
                <p14:nvPr/>
              </p14:nvContentPartPr>
              <p14:xfrm>
                <a:off x="1494900" y="2528090"/>
                <a:ext cx="97920" cy="139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F37C6-7D15-CFBD-68FE-63214552AE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6260" y="2519090"/>
                  <a:ext cx="11556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54EC24-CE6C-5684-AE77-2605F9A90733}"/>
              </a:ext>
            </a:extLst>
          </p:cNvPr>
          <p:cNvGrpSpPr/>
          <p:nvPr/>
        </p:nvGrpSpPr>
        <p:grpSpPr>
          <a:xfrm>
            <a:off x="1351260" y="2795570"/>
            <a:ext cx="195120" cy="170280"/>
            <a:chOff x="1351260" y="2795570"/>
            <a:chExt cx="1951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C098D8-9ED3-72A0-47A7-7FEE6802E727}"/>
                    </a:ext>
                  </a:extLst>
                </p14:cNvPr>
                <p14:cNvContentPartPr/>
                <p14:nvPr/>
              </p14:nvContentPartPr>
              <p14:xfrm>
                <a:off x="1351260" y="2795570"/>
                <a:ext cx="123480" cy="170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C098D8-9ED3-72A0-47A7-7FEE6802E72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42620" y="2786930"/>
                  <a:ext cx="141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90C872-C56D-5A96-48BC-7311DE74C665}"/>
                    </a:ext>
                  </a:extLst>
                </p14:cNvPr>
                <p14:cNvContentPartPr/>
                <p14:nvPr/>
              </p14:nvContentPartPr>
              <p14:xfrm>
                <a:off x="1539900" y="2820770"/>
                <a:ext cx="6480" cy="11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90C872-C56D-5A96-48BC-7311DE74C6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1260" y="2811770"/>
                  <a:ext cx="2412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B9417B-9BBF-939A-328E-C4511F3725CF}"/>
                  </a:ext>
                </a:extLst>
              </p14:cNvPr>
              <p14:cNvContentPartPr/>
              <p14:nvPr/>
            </p14:nvContentPartPr>
            <p14:xfrm>
              <a:off x="1423980" y="3131100"/>
              <a:ext cx="101160" cy="146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B9417B-9BBF-939A-328E-C4511F3725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4980" y="3122460"/>
                <a:ext cx="11880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507E3E-18EB-E54A-B8CE-233A1B8F2E0C}"/>
              </a:ext>
            </a:extLst>
          </p:cNvPr>
          <p:cNvGrpSpPr/>
          <p:nvPr/>
        </p:nvGrpSpPr>
        <p:grpSpPr>
          <a:xfrm>
            <a:off x="1358100" y="3460860"/>
            <a:ext cx="251280" cy="122760"/>
            <a:chOff x="1358100" y="3460860"/>
            <a:chExt cx="251280" cy="1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0B2F9B-56D6-413C-CE38-AE064E40BF44}"/>
                    </a:ext>
                  </a:extLst>
                </p14:cNvPr>
                <p14:cNvContentPartPr/>
                <p14:nvPr/>
              </p14:nvContentPartPr>
              <p14:xfrm>
                <a:off x="1358100" y="3499740"/>
                <a:ext cx="183960" cy="83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0B2F9B-56D6-413C-CE38-AE064E40BF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49460" y="3491100"/>
                  <a:ext cx="201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5B699E9-3E70-02CD-F834-73A30FA29E91}"/>
                    </a:ext>
                  </a:extLst>
                </p14:cNvPr>
                <p14:cNvContentPartPr/>
                <p14:nvPr/>
              </p14:nvContentPartPr>
              <p14:xfrm>
                <a:off x="1558980" y="3465180"/>
                <a:ext cx="15480" cy="10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5B699E9-3E70-02CD-F834-73A30FA29E9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50340" y="3456180"/>
                  <a:ext cx="33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883DEC4-2A01-AE71-4440-B6BD11085217}"/>
                    </a:ext>
                  </a:extLst>
                </p14:cNvPr>
                <p14:cNvContentPartPr/>
                <p14:nvPr/>
              </p14:nvContentPartPr>
              <p14:xfrm>
                <a:off x="1597140" y="3460860"/>
                <a:ext cx="12240" cy="121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883DEC4-2A01-AE71-4440-B6BD110852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8500" y="3452220"/>
                  <a:ext cx="298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D70FFFA-9C0F-32D6-58C6-FA0ABD1D1BAB}"/>
              </a:ext>
            </a:extLst>
          </p:cNvPr>
          <p:cNvGrpSpPr/>
          <p:nvPr/>
        </p:nvGrpSpPr>
        <p:grpSpPr>
          <a:xfrm>
            <a:off x="1449180" y="3728340"/>
            <a:ext cx="158400" cy="191880"/>
            <a:chOff x="1449180" y="3728340"/>
            <a:chExt cx="15840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2B6CF96-ECDF-A263-0BFF-754372D120AE}"/>
                    </a:ext>
                  </a:extLst>
                </p14:cNvPr>
                <p14:cNvContentPartPr/>
                <p14:nvPr/>
              </p14:nvContentPartPr>
              <p14:xfrm>
                <a:off x="1449180" y="3730140"/>
                <a:ext cx="14040" cy="170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2B6CF96-ECDF-A263-0BFF-754372D120A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40180" y="3721500"/>
                  <a:ext cx="31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481A35-6B99-A99C-8480-9C434852F392}"/>
                    </a:ext>
                  </a:extLst>
                </p14:cNvPr>
                <p14:cNvContentPartPr/>
                <p14:nvPr/>
              </p14:nvContentPartPr>
              <p14:xfrm>
                <a:off x="1531260" y="3728340"/>
                <a:ext cx="76320" cy="19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481A35-6B99-A99C-8480-9C434852F39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2620" y="3719700"/>
                  <a:ext cx="93960" cy="20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A8939C-5CE9-8BE6-775C-5793000A27CB}"/>
                  </a:ext>
                </a:extLst>
              </p14:cNvPr>
              <p14:cNvContentPartPr/>
              <p14:nvPr/>
            </p14:nvContentPartPr>
            <p14:xfrm>
              <a:off x="1455890" y="4020840"/>
              <a:ext cx="115200" cy="1976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A8939C-5CE9-8BE6-775C-5793000A27C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46890" y="4012200"/>
                <a:ext cx="132840" cy="21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01FD00D5-C73F-5F4B-DDC2-34CEBF102E43}"/>
              </a:ext>
            </a:extLst>
          </p:cNvPr>
          <p:cNvGrpSpPr/>
          <p:nvPr/>
        </p:nvGrpSpPr>
        <p:grpSpPr>
          <a:xfrm>
            <a:off x="1363860" y="4367335"/>
            <a:ext cx="268560" cy="132840"/>
            <a:chOff x="1363860" y="4367335"/>
            <a:chExt cx="268560" cy="13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6F05B7-40DA-B820-22D5-1FFABD55FA00}"/>
                    </a:ext>
                  </a:extLst>
                </p14:cNvPr>
                <p14:cNvContentPartPr/>
                <p14:nvPr/>
              </p14:nvContentPartPr>
              <p14:xfrm>
                <a:off x="1363860" y="4406935"/>
                <a:ext cx="82080" cy="82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6F05B7-40DA-B820-22D5-1FFABD55FA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55220" y="4398295"/>
                  <a:ext cx="99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A5A15D-6611-611C-A79D-1AE48B7DA7BE}"/>
                    </a:ext>
                  </a:extLst>
                </p14:cNvPr>
                <p14:cNvContentPartPr/>
                <p14:nvPr/>
              </p14:nvContentPartPr>
              <p14:xfrm>
                <a:off x="1466820" y="4427455"/>
                <a:ext cx="63720" cy="7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A5A15D-6611-611C-A79D-1AE48B7DA7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58180" y="4418455"/>
                  <a:ext cx="81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62DEA5-C292-6086-C9DF-7E53DB02426B}"/>
                    </a:ext>
                  </a:extLst>
                </p14:cNvPr>
                <p14:cNvContentPartPr/>
                <p14:nvPr/>
              </p14:nvContentPartPr>
              <p14:xfrm>
                <a:off x="1571580" y="4374895"/>
                <a:ext cx="7920" cy="121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62DEA5-C292-6086-C9DF-7E53DB0242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2940" y="4365895"/>
                  <a:ext cx="25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4C9A70-D650-2C9A-946F-E5F98777D034}"/>
                    </a:ext>
                  </a:extLst>
                </p14:cNvPr>
                <p14:cNvContentPartPr/>
                <p14:nvPr/>
              </p14:nvContentPartPr>
              <p14:xfrm>
                <a:off x="1618020" y="4367335"/>
                <a:ext cx="14400" cy="13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4C9A70-D650-2C9A-946F-E5F98777D0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09380" y="4358695"/>
                  <a:ext cx="320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5CFB76-B8F8-CD97-F426-C377C0D5F545}"/>
              </a:ext>
            </a:extLst>
          </p:cNvPr>
          <p:cNvGrpSpPr/>
          <p:nvPr/>
        </p:nvGrpSpPr>
        <p:grpSpPr>
          <a:xfrm>
            <a:off x="1389060" y="4656415"/>
            <a:ext cx="173160" cy="150120"/>
            <a:chOff x="1389060" y="4656415"/>
            <a:chExt cx="17316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ACAAFB-E3A2-08B5-9BF0-2E56A0344249}"/>
                    </a:ext>
                  </a:extLst>
                </p14:cNvPr>
                <p14:cNvContentPartPr/>
                <p14:nvPr/>
              </p14:nvContentPartPr>
              <p14:xfrm>
                <a:off x="1389060" y="4664335"/>
                <a:ext cx="92520" cy="14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ACAAFB-E3A2-08B5-9BF0-2E56A03442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380060" y="4655335"/>
                  <a:ext cx="110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2F0E78-11AE-23BB-6AA9-7B52CA406177}"/>
                    </a:ext>
                  </a:extLst>
                </p14:cNvPr>
                <p14:cNvContentPartPr/>
                <p14:nvPr/>
              </p14:nvContentPartPr>
              <p14:xfrm>
                <a:off x="1436940" y="4657855"/>
                <a:ext cx="97560" cy="14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2F0E78-11AE-23BB-6AA9-7B52CA40617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28300" y="4648855"/>
                  <a:ext cx="11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6E71606-5EE9-89A2-31DE-5892F5F652A4}"/>
                    </a:ext>
                  </a:extLst>
                </p14:cNvPr>
                <p14:cNvContentPartPr/>
                <p14:nvPr/>
              </p14:nvContentPartPr>
              <p14:xfrm>
                <a:off x="1546740" y="4656415"/>
                <a:ext cx="15480" cy="12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6E71606-5EE9-89A2-31DE-5892F5F652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38100" y="4647775"/>
                  <a:ext cx="3312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0AFB074-1FE8-C374-F259-5EB7E34F372B}"/>
              </a:ext>
            </a:extLst>
          </p:cNvPr>
          <p:cNvGrpSpPr/>
          <p:nvPr/>
        </p:nvGrpSpPr>
        <p:grpSpPr>
          <a:xfrm>
            <a:off x="1351980" y="4961335"/>
            <a:ext cx="262800" cy="148320"/>
            <a:chOff x="1351980" y="4961335"/>
            <a:chExt cx="262800" cy="14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0BF4D26-B69B-3361-763D-FB2DA9E27D14}"/>
                    </a:ext>
                  </a:extLst>
                </p14:cNvPr>
                <p14:cNvContentPartPr/>
                <p14:nvPr/>
              </p14:nvContentPartPr>
              <p14:xfrm>
                <a:off x="1351980" y="5007055"/>
                <a:ext cx="168840" cy="99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0BF4D26-B69B-3361-763D-FB2DA9E27D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43340" y="4998415"/>
                  <a:ext cx="186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0963716-593A-7A0D-1ED8-9368317DDCD3}"/>
                    </a:ext>
                  </a:extLst>
                </p14:cNvPr>
                <p14:cNvContentPartPr/>
                <p14:nvPr/>
              </p14:nvContentPartPr>
              <p14:xfrm>
                <a:off x="1540980" y="4977895"/>
                <a:ext cx="32040" cy="13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0963716-593A-7A0D-1ED8-9368317DDCD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31980" y="4969255"/>
                  <a:ext cx="49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80F45EC-BEFF-589F-42E7-952C5509729C}"/>
                    </a:ext>
                  </a:extLst>
                </p14:cNvPr>
                <p14:cNvContentPartPr/>
                <p14:nvPr/>
              </p14:nvContentPartPr>
              <p14:xfrm>
                <a:off x="1587060" y="4961335"/>
                <a:ext cx="27720" cy="13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80F45EC-BEFF-589F-42E7-952C550972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78420" y="4952335"/>
                  <a:ext cx="4536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259769-AE3A-5122-7441-7C3F7A27C8D4}"/>
              </a:ext>
            </a:extLst>
          </p:cNvPr>
          <p:cNvGrpSpPr/>
          <p:nvPr/>
        </p:nvGrpSpPr>
        <p:grpSpPr>
          <a:xfrm>
            <a:off x="1362780" y="5273095"/>
            <a:ext cx="243000" cy="137520"/>
            <a:chOff x="1362780" y="5273095"/>
            <a:chExt cx="24300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D253C7-E30E-9CA8-CC43-607339FE8319}"/>
                    </a:ext>
                  </a:extLst>
                </p14:cNvPr>
                <p14:cNvContentPartPr/>
                <p14:nvPr/>
              </p14:nvContentPartPr>
              <p14:xfrm>
                <a:off x="1362780" y="5312335"/>
                <a:ext cx="88920" cy="95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D253C7-E30E-9CA8-CC43-607339FE831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353780" y="5303695"/>
                  <a:ext cx="1065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2B59CAF-F2E0-D336-49AF-5B9E8615AEA9}"/>
                    </a:ext>
                  </a:extLst>
                </p14:cNvPr>
                <p14:cNvContentPartPr/>
                <p14:nvPr/>
              </p14:nvContentPartPr>
              <p14:xfrm>
                <a:off x="1463220" y="5328895"/>
                <a:ext cx="74520" cy="72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2B59CAF-F2E0-D336-49AF-5B9E8615AEA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54220" y="5320255"/>
                  <a:ext cx="921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81B174-69C9-A3F8-764D-F581372A5412}"/>
                    </a:ext>
                  </a:extLst>
                </p14:cNvPr>
                <p14:cNvContentPartPr/>
                <p14:nvPr/>
              </p14:nvContentPartPr>
              <p14:xfrm>
                <a:off x="1551420" y="5286415"/>
                <a:ext cx="21960" cy="1242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81B174-69C9-A3F8-764D-F581372A54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42780" y="5277775"/>
                  <a:ext cx="39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00E1A7-9F7D-E451-C4AD-29C4B0F1D06F}"/>
                    </a:ext>
                  </a:extLst>
                </p14:cNvPr>
                <p14:cNvContentPartPr/>
                <p14:nvPr/>
              </p14:nvContentPartPr>
              <p14:xfrm>
                <a:off x="1583820" y="5273095"/>
                <a:ext cx="21960" cy="129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00E1A7-9F7D-E451-C4AD-29C4B0F1D0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75180" y="5264455"/>
                  <a:ext cx="396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2ECBF4-12F1-B306-97FB-2573C01357C6}"/>
              </a:ext>
            </a:extLst>
          </p:cNvPr>
          <p:cNvGrpSpPr/>
          <p:nvPr/>
        </p:nvGrpSpPr>
        <p:grpSpPr>
          <a:xfrm>
            <a:off x="1359180" y="5583775"/>
            <a:ext cx="270720" cy="158760"/>
            <a:chOff x="1359180" y="5583775"/>
            <a:chExt cx="270720" cy="15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F32E4E-1D8E-09BB-CE77-3CA3E9EEE572}"/>
                    </a:ext>
                  </a:extLst>
                </p14:cNvPr>
                <p14:cNvContentPartPr/>
                <p14:nvPr/>
              </p14:nvContentPartPr>
              <p14:xfrm>
                <a:off x="1359180" y="5651455"/>
                <a:ext cx="98640" cy="91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F32E4E-1D8E-09BB-CE77-3CA3E9EEE57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50180" y="5642815"/>
                  <a:ext cx="116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7F39D7-D87C-CEA8-3E05-10C49996D7EA}"/>
                    </a:ext>
                  </a:extLst>
                </p14:cNvPr>
                <p14:cNvContentPartPr/>
                <p14:nvPr/>
              </p14:nvContentPartPr>
              <p14:xfrm>
                <a:off x="1458540" y="5647855"/>
                <a:ext cx="39960" cy="68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7F39D7-D87C-CEA8-3E05-10C49996D7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49900" y="5639215"/>
                  <a:ext cx="57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1B65B2-9382-FC78-CFCD-4B421445951E}"/>
                    </a:ext>
                  </a:extLst>
                </p14:cNvPr>
                <p14:cNvContentPartPr/>
                <p14:nvPr/>
              </p14:nvContentPartPr>
              <p14:xfrm>
                <a:off x="1513980" y="5583775"/>
                <a:ext cx="81720" cy="133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1B65B2-9382-FC78-CFCD-4B42144595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05340" y="5574775"/>
                  <a:ext cx="99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3E06B57-AACC-5933-C78D-284EB477256F}"/>
                    </a:ext>
                  </a:extLst>
                </p14:cNvPr>
                <p14:cNvContentPartPr/>
                <p14:nvPr/>
              </p14:nvContentPartPr>
              <p14:xfrm>
                <a:off x="1596420" y="5591335"/>
                <a:ext cx="33480" cy="129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3E06B57-AACC-5933-C78D-284EB477256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87420" y="5582335"/>
                  <a:ext cx="5112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4FD1542-203E-74C8-EE26-42BF0D403F57}"/>
              </a:ext>
            </a:extLst>
          </p:cNvPr>
          <p:cNvGrpSpPr/>
          <p:nvPr/>
        </p:nvGrpSpPr>
        <p:grpSpPr>
          <a:xfrm>
            <a:off x="1354741" y="5849807"/>
            <a:ext cx="376920" cy="182520"/>
            <a:chOff x="1354741" y="5849807"/>
            <a:chExt cx="37692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F1A538-9870-E1FD-B792-DE7D9AF45489}"/>
                    </a:ext>
                  </a:extLst>
                </p14:cNvPr>
                <p14:cNvContentPartPr/>
                <p14:nvPr/>
              </p14:nvContentPartPr>
              <p14:xfrm>
                <a:off x="1354741" y="5945927"/>
                <a:ext cx="242640" cy="84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F1A538-9870-E1FD-B792-DE7D9AF454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46101" y="5936927"/>
                  <a:ext cx="260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2942EB9-8069-A691-15B0-639C0333D127}"/>
                    </a:ext>
                  </a:extLst>
                </p14:cNvPr>
                <p14:cNvContentPartPr/>
                <p14:nvPr/>
              </p14:nvContentPartPr>
              <p14:xfrm>
                <a:off x="1641301" y="5875367"/>
                <a:ext cx="34560" cy="141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2942EB9-8069-A691-15B0-639C0333D12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32301" y="5866367"/>
                  <a:ext cx="52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FA379C-1321-0704-080C-940C5AD8ABB0}"/>
                    </a:ext>
                  </a:extLst>
                </p14:cNvPr>
                <p14:cNvContentPartPr/>
                <p14:nvPr/>
              </p14:nvContentPartPr>
              <p14:xfrm>
                <a:off x="1684861" y="5849807"/>
                <a:ext cx="46800" cy="182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FA379C-1321-0704-080C-940C5AD8AB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76221" y="5841167"/>
                  <a:ext cx="6444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1012C6-23C4-6808-B316-F4A4F7EEB8D4}"/>
              </a:ext>
            </a:extLst>
          </p:cNvPr>
          <p:cNvGrpSpPr/>
          <p:nvPr/>
        </p:nvGrpSpPr>
        <p:grpSpPr>
          <a:xfrm>
            <a:off x="1322341" y="6154727"/>
            <a:ext cx="433800" cy="518040"/>
            <a:chOff x="1322341" y="6154727"/>
            <a:chExt cx="4338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35AF2B8-FC03-8887-6DB8-E70C87A34AE8}"/>
                    </a:ext>
                  </a:extLst>
                </p14:cNvPr>
                <p14:cNvContentPartPr/>
                <p14:nvPr/>
              </p14:nvContentPartPr>
              <p14:xfrm>
                <a:off x="1322341" y="6248327"/>
                <a:ext cx="257400" cy="132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35AF2B8-FC03-8887-6DB8-E70C87A34A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313341" y="6239687"/>
                  <a:ext cx="2750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ACB99E-C4D2-F3C9-F442-1F33469E532C}"/>
                    </a:ext>
                  </a:extLst>
                </p14:cNvPr>
                <p14:cNvContentPartPr/>
                <p14:nvPr/>
              </p14:nvContentPartPr>
              <p14:xfrm>
                <a:off x="1617541" y="6165527"/>
                <a:ext cx="57240" cy="166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ACB99E-C4D2-F3C9-F442-1F33469E53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08901" y="6156887"/>
                  <a:ext cx="74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34C447B-CD9F-6831-86F6-AFE350724798}"/>
                    </a:ext>
                  </a:extLst>
                </p14:cNvPr>
                <p14:cNvContentPartPr/>
                <p14:nvPr/>
              </p14:nvContentPartPr>
              <p14:xfrm>
                <a:off x="1670461" y="6154727"/>
                <a:ext cx="61200" cy="17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34C447B-CD9F-6831-86F6-AFE3507247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61461" y="6145727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F885455-767A-1DC4-EDB8-12DDF943092F}"/>
                    </a:ext>
                  </a:extLst>
                </p14:cNvPr>
                <p14:cNvContentPartPr/>
                <p14:nvPr/>
              </p14:nvContentPartPr>
              <p14:xfrm>
                <a:off x="1404421" y="6499247"/>
                <a:ext cx="99720" cy="14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F885455-767A-1DC4-EDB8-12DDF94309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95781" y="6490607"/>
                  <a:ext cx="117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E4B958-4123-AD7D-8D4D-48697C759912}"/>
                    </a:ext>
                  </a:extLst>
                </p14:cNvPr>
                <p14:cNvContentPartPr/>
                <p14:nvPr/>
              </p14:nvContentPartPr>
              <p14:xfrm>
                <a:off x="1506301" y="6555767"/>
                <a:ext cx="25200" cy="117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E4B958-4123-AD7D-8D4D-48697C75991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97301" y="6547127"/>
                  <a:ext cx="42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7E1089-D877-D8E7-0F40-0C51322C97E5}"/>
                    </a:ext>
                  </a:extLst>
                </p14:cNvPr>
                <p14:cNvContentPartPr/>
                <p14:nvPr/>
              </p14:nvContentPartPr>
              <p14:xfrm>
                <a:off x="1595581" y="6475847"/>
                <a:ext cx="87480" cy="173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7E1089-D877-D8E7-0F40-0C51322C97E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86941" y="6466847"/>
                  <a:ext cx="105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E39E40B-C6B7-30C1-77A6-B2F65AE3BC61}"/>
                    </a:ext>
                  </a:extLst>
                </p14:cNvPr>
                <p14:cNvContentPartPr/>
                <p14:nvPr/>
              </p14:nvContentPartPr>
              <p14:xfrm>
                <a:off x="1647421" y="6436967"/>
                <a:ext cx="108720" cy="21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E39E40B-C6B7-30C1-77A6-B2F65AE3BC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38781" y="6428327"/>
                  <a:ext cx="126360" cy="3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49B26B7-C283-DAC0-A366-CA7DC9635A59}"/>
                  </a:ext>
                </a:extLst>
              </p14:cNvPr>
              <p14:cNvContentPartPr/>
              <p14:nvPr/>
            </p14:nvContentPartPr>
            <p14:xfrm>
              <a:off x="5924044" y="3816529"/>
              <a:ext cx="168480" cy="2160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49B26B7-C283-DAC0-A366-CA7DC9635A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5044" y="3807529"/>
                <a:ext cx="18612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3" name="Group 5172">
            <a:extLst>
              <a:ext uri="{FF2B5EF4-FFF2-40B4-BE49-F238E27FC236}">
                <a16:creationId xmlns:a16="http://schemas.microsoft.com/office/drawing/2014/main" id="{339508E6-DFF4-1537-00A9-521825630C6C}"/>
              </a:ext>
            </a:extLst>
          </p:cNvPr>
          <p:cNvGrpSpPr/>
          <p:nvPr/>
        </p:nvGrpSpPr>
        <p:grpSpPr>
          <a:xfrm>
            <a:off x="2823004" y="1140649"/>
            <a:ext cx="4558320" cy="3121920"/>
            <a:chOff x="2823004" y="1140649"/>
            <a:chExt cx="4558320" cy="31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83AEC7-B33B-E91B-D219-9C4D63F66308}"/>
                    </a:ext>
                  </a:extLst>
                </p14:cNvPr>
                <p14:cNvContentPartPr/>
                <p14:nvPr/>
              </p14:nvContentPartPr>
              <p14:xfrm>
                <a:off x="5543164" y="1140649"/>
                <a:ext cx="441000" cy="391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83AEC7-B33B-E91B-D219-9C4D63F663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4164" y="1131649"/>
                  <a:ext cx="4586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9E8E3E-DACC-0C6C-27CD-6C9EECB5864F}"/>
                    </a:ext>
                  </a:extLst>
                </p14:cNvPr>
                <p14:cNvContentPartPr/>
                <p14:nvPr/>
              </p14:nvContentPartPr>
              <p14:xfrm>
                <a:off x="5618044" y="1250089"/>
                <a:ext cx="137520" cy="19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9E8E3E-DACC-0C6C-27CD-6C9EECB586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09404" y="1241089"/>
                  <a:ext cx="155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46CFC6E-9444-A36B-3D1E-B8B41ED08D65}"/>
                    </a:ext>
                  </a:extLst>
                </p14:cNvPr>
                <p14:cNvContentPartPr/>
                <p14:nvPr/>
              </p14:nvContentPartPr>
              <p14:xfrm>
                <a:off x="5720644" y="1297969"/>
                <a:ext cx="147600" cy="174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46CFC6E-9444-A36B-3D1E-B8B41ED08D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12004" y="1288969"/>
                  <a:ext cx="1652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8A34AD-63F1-7348-977F-F3E0547322A0}"/>
                    </a:ext>
                  </a:extLst>
                </p14:cNvPr>
                <p14:cNvContentPartPr/>
                <p14:nvPr/>
              </p14:nvContentPartPr>
              <p14:xfrm>
                <a:off x="5785084" y="1261969"/>
                <a:ext cx="121680" cy="5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88A34AD-63F1-7348-977F-F3E0547322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76084" y="1253329"/>
                  <a:ext cx="139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8370CD-F896-4279-B77A-F96D2B630905}"/>
                    </a:ext>
                  </a:extLst>
                </p14:cNvPr>
                <p14:cNvContentPartPr/>
                <p14:nvPr/>
              </p14:nvContentPartPr>
              <p14:xfrm>
                <a:off x="5182084" y="1520089"/>
                <a:ext cx="427320" cy="31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8370CD-F896-4279-B77A-F96D2B6309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73084" y="1511089"/>
                  <a:ext cx="44496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958CA4-B048-D730-50FD-95BE18CD9B02}"/>
                    </a:ext>
                  </a:extLst>
                </p14:cNvPr>
                <p14:cNvContentPartPr/>
                <p14:nvPr/>
              </p14:nvContentPartPr>
              <p14:xfrm>
                <a:off x="5901004" y="1522609"/>
                <a:ext cx="369720" cy="277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958CA4-B048-D730-50FD-95BE18CD9B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2004" y="1513969"/>
                  <a:ext cx="3873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E466D98-B75C-7A4B-43C0-705A862F2A87}"/>
                    </a:ext>
                  </a:extLst>
                </p14:cNvPr>
                <p14:cNvContentPartPr/>
                <p14:nvPr/>
              </p14:nvContentPartPr>
              <p14:xfrm>
                <a:off x="4630564" y="1774249"/>
                <a:ext cx="756720" cy="55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E466D98-B75C-7A4B-43C0-705A862F2A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1564" y="1765249"/>
                  <a:ext cx="774360" cy="57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99B0658-7772-AC7B-FC18-BCE35E984A9B}"/>
                    </a:ext>
                  </a:extLst>
                </p14:cNvPr>
                <p14:cNvContentPartPr/>
                <p14:nvPr/>
              </p14:nvContentPartPr>
              <p14:xfrm>
                <a:off x="6087484" y="1783969"/>
                <a:ext cx="883080" cy="54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99B0658-7772-AC7B-FC18-BCE35E984A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78484" y="1774969"/>
                  <a:ext cx="9007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8F5ED4-EE87-E8FD-5F74-9183B1F3E9AC}"/>
                    </a:ext>
                  </a:extLst>
                </p14:cNvPr>
                <p14:cNvContentPartPr/>
                <p14:nvPr/>
              </p14:nvContentPartPr>
              <p14:xfrm>
                <a:off x="4743964" y="1907089"/>
                <a:ext cx="179280" cy="257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8F5ED4-EE87-E8FD-5F74-9183B1F3E9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34964" y="1898449"/>
                  <a:ext cx="196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606A2F-401E-D6AE-CB31-6207F8D235B4}"/>
                    </a:ext>
                  </a:extLst>
                </p14:cNvPr>
                <p14:cNvContentPartPr/>
                <p14:nvPr/>
              </p14:nvContentPartPr>
              <p14:xfrm>
                <a:off x="4774204" y="2151169"/>
                <a:ext cx="181080" cy="5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606A2F-401E-D6AE-CB31-6207F8D235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5204" y="2142529"/>
                  <a:ext cx="198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81DAF3-64E7-3EDE-229E-7CB73996FCD4}"/>
                    </a:ext>
                  </a:extLst>
                </p14:cNvPr>
                <p14:cNvContentPartPr/>
                <p14:nvPr/>
              </p14:nvContentPartPr>
              <p14:xfrm>
                <a:off x="4977604" y="1971889"/>
                <a:ext cx="174600" cy="240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81DAF3-64E7-3EDE-229E-7CB73996FC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68604" y="1962889"/>
                  <a:ext cx="192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044B6C-F43A-0944-62D6-40F48F6EA941}"/>
                    </a:ext>
                  </a:extLst>
                </p14:cNvPr>
                <p14:cNvContentPartPr/>
                <p14:nvPr/>
              </p14:nvContentPartPr>
              <p14:xfrm>
                <a:off x="4351924" y="2325409"/>
                <a:ext cx="474840" cy="396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044B6C-F43A-0944-62D6-40F48F6EA9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42924" y="2316769"/>
                  <a:ext cx="49248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8AF1A93-0652-5C56-A934-27DA0C14F465}"/>
                    </a:ext>
                  </a:extLst>
                </p14:cNvPr>
                <p14:cNvContentPartPr/>
                <p14:nvPr/>
              </p14:nvContentPartPr>
              <p14:xfrm>
                <a:off x="5135644" y="2337649"/>
                <a:ext cx="309960" cy="349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8AF1A93-0652-5C56-A934-27DA0C14F4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26644" y="2329009"/>
                  <a:ext cx="3276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A8A276-768D-3E1D-DF52-5A7122979D4D}"/>
                    </a:ext>
                  </a:extLst>
                </p14:cNvPr>
                <p14:cNvContentPartPr/>
                <p14:nvPr/>
              </p14:nvContentPartPr>
              <p14:xfrm>
                <a:off x="3685564" y="2674249"/>
                <a:ext cx="823320" cy="568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A8A276-768D-3E1D-DF52-5A7122979D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6924" y="2665249"/>
                  <a:ext cx="84096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197E063-9547-F498-CF88-6C6FD74653DA}"/>
                    </a:ext>
                  </a:extLst>
                </p14:cNvPr>
                <p14:cNvContentPartPr/>
                <p14:nvPr/>
              </p14:nvContentPartPr>
              <p14:xfrm>
                <a:off x="5134204" y="2686849"/>
                <a:ext cx="781920" cy="502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197E063-9547-F498-CF88-6C6FD74653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25564" y="2677849"/>
                  <a:ext cx="7995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808723-DB32-53B1-8C5D-57191D5571F0}"/>
                    </a:ext>
                  </a:extLst>
                </p14:cNvPr>
                <p14:cNvContentPartPr/>
                <p14:nvPr/>
              </p14:nvContentPartPr>
              <p14:xfrm>
                <a:off x="3833884" y="2860729"/>
                <a:ext cx="177840" cy="293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808723-DB32-53B1-8C5D-57191D5571F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25244" y="2851729"/>
                  <a:ext cx="1954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ABB9EF-4EF9-355E-75A3-48391FB8E463}"/>
                    </a:ext>
                  </a:extLst>
                </p14:cNvPr>
                <p14:cNvContentPartPr/>
                <p14:nvPr/>
              </p14:nvContentPartPr>
              <p14:xfrm>
                <a:off x="4056724" y="2886649"/>
                <a:ext cx="110520" cy="200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ABB9EF-4EF9-355E-75A3-48391FB8E4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47724" y="2878009"/>
                  <a:ext cx="128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9B6B75-675A-6385-1C0D-5B0FEE02B1BE}"/>
                    </a:ext>
                  </a:extLst>
                </p14:cNvPr>
                <p14:cNvContentPartPr/>
                <p14:nvPr/>
              </p14:nvContentPartPr>
              <p14:xfrm>
                <a:off x="5318524" y="2874409"/>
                <a:ext cx="139320" cy="19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9B6B75-675A-6385-1C0D-5B0FEE02B1B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09884" y="2865409"/>
                  <a:ext cx="156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FC9FB7A-C332-2890-2FB7-3553D631008F}"/>
                    </a:ext>
                  </a:extLst>
                </p14:cNvPr>
                <p14:cNvContentPartPr/>
                <p14:nvPr/>
              </p14:nvContentPartPr>
              <p14:xfrm>
                <a:off x="5329324" y="2810689"/>
                <a:ext cx="201600" cy="79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FC9FB7A-C332-2890-2FB7-3553D63100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0684" y="2802049"/>
                  <a:ext cx="219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01BD59-C79C-CCE7-27CC-7B5CBA679700}"/>
                    </a:ext>
                  </a:extLst>
                </p14:cNvPr>
                <p14:cNvContentPartPr/>
                <p14:nvPr/>
              </p14:nvContentPartPr>
              <p14:xfrm>
                <a:off x="5510404" y="2817169"/>
                <a:ext cx="145440" cy="220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01BD59-C79C-CCE7-27CC-7B5CBA6797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01764" y="2808169"/>
                  <a:ext cx="1630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F54E61-D95B-782F-FE96-AB7B25CC7574}"/>
                    </a:ext>
                  </a:extLst>
                </p14:cNvPr>
                <p14:cNvContentPartPr/>
                <p14:nvPr/>
              </p14:nvContentPartPr>
              <p14:xfrm>
                <a:off x="6288364" y="1937329"/>
                <a:ext cx="145080" cy="27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F54E61-D95B-782F-FE96-AB7B25CC75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9364" y="1928329"/>
                  <a:ext cx="16272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08314B4-8DDA-36EF-E931-1F4994FD40C7}"/>
                    </a:ext>
                  </a:extLst>
                </p14:cNvPr>
                <p14:cNvContentPartPr/>
                <p14:nvPr/>
              </p14:nvContentPartPr>
              <p14:xfrm>
                <a:off x="6502924" y="1995649"/>
                <a:ext cx="41040" cy="21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08314B4-8DDA-36EF-E931-1F4994FD40C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93924" y="1986649"/>
                  <a:ext cx="58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477A71-5C42-0E7F-BB5F-12A7D350DE5B}"/>
                    </a:ext>
                  </a:extLst>
                </p14:cNvPr>
                <p14:cNvContentPartPr/>
                <p14:nvPr/>
              </p14:nvContentPartPr>
              <p14:xfrm>
                <a:off x="6357844" y="2331889"/>
                <a:ext cx="182520" cy="351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477A71-5C42-0E7F-BB5F-12A7D350DE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9204" y="2323249"/>
                  <a:ext cx="200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117A4C-397F-7FC2-5905-CFE58D0DADE7}"/>
                    </a:ext>
                  </a:extLst>
                </p14:cNvPr>
                <p14:cNvContentPartPr/>
                <p14:nvPr/>
              </p14:nvContentPartPr>
              <p14:xfrm>
                <a:off x="3132964" y="3227209"/>
                <a:ext cx="734760" cy="55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117A4C-397F-7FC2-5905-CFE58D0DAD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23964" y="3218569"/>
                  <a:ext cx="7524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D0C8E1-118F-98F4-9D35-238CDF1058E7}"/>
                    </a:ext>
                  </a:extLst>
                </p14:cNvPr>
                <p14:cNvContentPartPr/>
                <p14:nvPr/>
              </p14:nvContentPartPr>
              <p14:xfrm>
                <a:off x="2823004" y="3740569"/>
                <a:ext cx="544680" cy="490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D0C8E1-118F-98F4-9D35-238CDF1058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14364" y="3731569"/>
                  <a:ext cx="56232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1BD922-DFA0-E0B8-E425-BF2D3CECFC61}"/>
                    </a:ext>
                  </a:extLst>
                </p14:cNvPr>
                <p14:cNvContentPartPr/>
                <p14:nvPr/>
              </p14:nvContentPartPr>
              <p14:xfrm>
                <a:off x="4157524" y="3252409"/>
                <a:ext cx="308520" cy="575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1BD922-DFA0-E0B8-E425-BF2D3CECFC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48524" y="3243409"/>
                  <a:ext cx="3261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A517EA-7353-46CC-ECEF-A63FB90F3E75}"/>
                    </a:ext>
                  </a:extLst>
                </p14:cNvPr>
                <p14:cNvContentPartPr/>
                <p14:nvPr/>
              </p14:nvContentPartPr>
              <p14:xfrm>
                <a:off x="4082284" y="3754969"/>
                <a:ext cx="659520" cy="50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A517EA-7353-46CC-ECEF-A63FB90F3E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73644" y="3746329"/>
                  <a:ext cx="67716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97C61D-8F06-2E05-6DDB-DD57D592B08E}"/>
                    </a:ext>
                  </a:extLst>
                </p14:cNvPr>
                <p14:cNvContentPartPr/>
                <p14:nvPr/>
              </p14:nvContentPartPr>
              <p14:xfrm>
                <a:off x="2972404" y="3924529"/>
                <a:ext cx="10440" cy="164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97C61D-8F06-2E05-6DDB-DD57D592B0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63764" y="3915529"/>
                  <a:ext cx="28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E8F2AB-A3C4-2732-1580-0927A3B85282}"/>
                    </a:ext>
                  </a:extLst>
                </p14:cNvPr>
                <p14:cNvContentPartPr/>
                <p14:nvPr/>
              </p14:nvContentPartPr>
              <p14:xfrm>
                <a:off x="3037924" y="3927769"/>
                <a:ext cx="123840" cy="1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E8F2AB-A3C4-2732-1580-0927A3B852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28924" y="3919129"/>
                  <a:ext cx="141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1CA0B3-5E7A-051C-702F-64C607A8F9F7}"/>
                    </a:ext>
                  </a:extLst>
                </p14:cNvPr>
                <p14:cNvContentPartPr/>
                <p14:nvPr/>
              </p14:nvContentPartPr>
              <p14:xfrm>
                <a:off x="3133684" y="3930289"/>
                <a:ext cx="41760" cy="186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1CA0B3-5E7A-051C-702F-64C607A8F9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24684" y="3921649"/>
                  <a:ext cx="594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4F2B2D-64BD-FE07-B7D5-30A0743F0C80}"/>
                    </a:ext>
                  </a:extLst>
                </p14:cNvPr>
                <p14:cNvContentPartPr/>
                <p14:nvPr/>
              </p14:nvContentPartPr>
              <p14:xfrm>
                <a:off x="4179484" y="3908329"/>
                <a:ext cx="196560" cy="217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4F2B2D-64BD-FE07-B7D5-30A0743F0C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70844" y="3899689"/>
                  <a:ext cx="214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0D2777-6912-06C9-8B41-0467BB66B3EB}"/>
                    </a:ext>
                  </a:extLst>
                </p14:cNvPr>
                <p14:cNvContentPartPr/>
                <p14:nvPr/>
              </p14:nvContentPartPr>
              <p14:xfrm>
                <a:off x="4410604" y="3970969"/>
                <a:ext cx="124920" cy="162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0D2777-6912-06C9-8B41-0467BB66B3E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01604" y="3961969"/>
                  <a:ext cx="142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695934-1FD2-D9B9-5E4D-79CFA3846904}"/>
                    </a:ext>
                  </a:extLst>
                </p14:cNvPr>
                <p14:cNvContentPartPr/>
                <p14:nvPr/>
              </p14:nvContentPartPr>
              <p14:xfrm>
                <a:off x="4459204" y="3911209"/>
                <a:ext cx="142200" cy="70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695934-1FD2-D9B9-5E4D-79CFA384690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50564" y="3902209"/>
                  <a:ext cx="159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26" name="Ink 5125">
                  <a:extLst>
                    <a:ext uri="{FF2B5EF4-FFF2-40B4-BE49-F238E27FC236}">
                      <a16:creationId xmlns:a16="http://schemas.microsoft.com/office/drawing/2014/main" id="{10247C50-D415-5A96-6701-C1E7BF0AD492}"/>
                    </a:ext>
                  </a:extLst>
                </p14:cNvPr>
                <p14:cNvContentPartPr/>
                <p14:nvPr/>
              </p14:nvContentPartPr>
              <p14:xfrm>
                <a:off x="6660604" y="3151249"/>
                <a:ext cx="246960" cy="404280"/>
              </p14:xfrm>
            </p:contentPart>
          </mc:Choice>
          <mc:Fallback>
            <p:pic>
              <p:nvPicPr>
                <p:cNvPr id="5126" name="Ink 5125">
                  <a:extLst>
                    <a:ext uri="{FF2B5EF4-FFF2-40B4-BE49-F238E27FC236}">
                      <a16:creationId xmlns:a16="http://schemas.microsoft.com/office/drawing/2014/main" id="{10247C50-D415-5A96-6701-C1E7BF0AD49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51964" y="3142609"/>
                  <a:ext cx="264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27" name="Ink 5126">
                  <a:extLst>
                    <a:ext uri="{FF2B5EF4-FFF2-40B4-BE49-F238E27FC236}">
                      <a16:creationId xmlns:a16="http://schemas.microsoft.com/office/drawing/2014/main" id="{83733440-1185-78E2-DAE6-30E579E6F777}"/>
                    </a:ext>
                  </a:extLst>
                </p14:cNvPr>
                <p14:cNvContentPartPr/>
                <p14:nvPr/>
              </p14:nvContentPartPr>
              <p14:xfrm>
                <a:off x="6736204" y="3581809"/>
                <a:ext cx="645120" cy="572400"/>
              </p14:xfrm>
            </p:contentPart>
          </mc:Choice>
          <mc:Fallback>
            <p:pic>
              <p:nvPicPr>
                <p:cNvPr id="5127" name="Ink 5126">
                  <a:extLst>
                    <a:ext uri="{FF2B5EF4-FFF2-40B4-BE49-F238E27FC236}">
                      <a16:creationId xmlns:a16="http://schemas.microsoft.com/office/drawing/2014/main" id="{83733440-1185-78E2-DAE6-30E579E6F7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27204" y="3573169"/>
                  <a:ext cx="6627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29" name="Ink 5128">
                  <a:extLst>
                    <a:ext uri="{FF2B5EF4-FFF2-40B4-BE49-F238E27FC236}">
                      <a16:creationId xmlns:a16="http://schemas.microsoft.com/office/drawing/2014/main" id="{83C27A2A-0175-03BD-6957-08380266D12A}"/>
                    </a:ext>
                  </a:extLst>
                </p14:cNvPr>
                <p14:cNvContentPartPr/>
                <p14:nvPr/>
              </p14:nvContentPartPr>
              <p14:xfrm>
                <a:off x="6872284" y="3772609"/>
                <a:ext cx="158040" cy="162000"/>
              </p14:xfrm>
            </p:contentPart>
          </mc:Choice>
          <mc:Fallback>
            <p:pic>
              <p:nvPicPr>
                <p:cNvPr id="5129" name="Ink 5128">
                  <a:extLst>
                    <a:ext uri="{FF2B5EF4-FFF2-40B4-BE49-F238E27FC236}">
                      <a16:creationId xmlns:a16="http://schemas.microsoft.com/office/drawing/2014/main" id="{83C27A2A-0175-03BD-6957-08380266D1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63284" y="3763969"/>
                  <a:ext cx="175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30" name="Ink 5129">
                  <a:extLst>
                    <a:ext uri="{FF2B5EF4-FFF2-40B4-BE49-F238E27FC236}">
                      <a16:creationId xmlns:a16="http://schemas.microsoft.com/office/drawing/2014/main" id="{A16FEF34-4263-541C-E6E2-D20237E1EDEE}"/>
                    </a:ext>
                  </a:extLst>
                </p14:cNvPr>
                <p14:cNvContentPartPr/>
                <p14:nvPr/>
              </p14:nvContentPartPr>
              <p14:xfrm>
                <a:off x="6969124" y="3872329"/>
                <a:ext cx="45720" cy="110880"/>
              </p14:xfrm>
            </p:contentPart>
          </mc:Choice>
          <mc:Fallback>
            <p:pic>
              <p:nvPicPr>
                <p:cNvPr id="5130" name="Ink 5129">
                  <a:extLst>
                    <a:ext uri="{FF2B5EF4-FFF2-40B4-BE49-F238E27FC236}">
                      <a16:creationId xmlns:a16="http://schemas.microsoft.com/office/drawing/2014/main" id="{A16FEF34-4263-541C-E6E2-D20237E1ED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60484" y="3863689"/>
                  <a:ext cx="6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31" name="Ink 5130">
                  <a:extLst>
                    <a:ext uri="{FF2B5EF4-FFF2-40B4-BE49-F238E27FC236}">
                      <a16:creationId xmlns:a16="http://schemas.microsoft.com/office/drawing/2014/main" id="{18A6D348-1925-2E46-AD57-B903D2680513}"/>
                    </a:ext>
                  </a:extLst>
                </p14:cNvPr>
                <p14:cNvContentPartPr/>
                <p14:nvPr/>
              </p14:nvContentPartPr>
              <p14:xfrm>
                <a:off x="7086484" y="3817249"/>
                <a:ext cx="108720" cy="189720"/>
              </p14:xfrm>
            </p:contentPart>
          </mc:Choice>
          <mc:Fallback>
            <p:pic>
              <p:nvPicPr>
                <p:cNvPr id="5131" name="Ink 5130">
                  <a:extLst>
                    <a:ext uri="{FF2B5EF4-FFF2-40B4-BE49-F238E27FC236}">
                      <a16:creationId xmlns:a16="http://schemas.microsoft.com/office/drawing/2014/main" id="{18A6D348-1925-2E46-AD57-B903D26805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077844" y="3808609"/>
                  <a:ext cx="126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32" name="Ink 5131">
                  <a:extLst>
                    <a:ext uri="{FF2B5EF4-FFF2-40B4-BE49-F238E27FC236}">
                      <a16:creationId xmlns:a16="http://schemas.microsoft.com/office/drawing/2014/main" id="{EA150B10-5447-858D-381A-0B1D0E9F7D24}"/>
                    </a:ext>
                  </a:extLst>
                </p14:cNvPr>
                <p14:cNvContentPartPr/>
                <p14:nvPr/>
              </p14:nvContentPartPr>
              <p14:xfrm>
                <a:off x="7147684" y="3784489"/>
                <a:ext cx="142560" cy="70920"/>
              </p14:xfrm>
            </p:contentPart>
          </mc:Choice>
          <mc:Fallback>
            <p:pic>
              <p:nvPicPr>
                <p:cNvPr id="5132" name="Ink 5131">
                  <a:extLst>
                    <a:ext uri="{FF2B5EF4-FFF2-40B4-BE49-F238E27FC236}">
                      <a16:creationId xmlns:a16="http://schemas.microsoft.com/office/drawing/2014/main" id="{EA150B10-5447-858D-381A-0B1D0E9F7D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39044" y="3775849"/>
                  <a:ext cx="160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34" name="Ink 5133">
                  <a:extLst>
                    <a:ext uri="{FF2B5EF4-FFF2-40B4-BE49-F238E27FC236}">
                      <a16:creationId xmlns:a16="http://schemas.microsoft.com/office/drawing/2014/main" id="{AE45AD14-6C44-40E0-94D9-DFB895639232}"/>
                    </a:ext>
                  </a:extLst>
                </p14:cNvPr>
                <p14:cNvContentPartPr/>
                <p14:nvPr/>
              </p14:nvContentPartPr>
              <p14:xfrm>
                <a:off x="5178406" y="1745778"/>
                <a:ext cx="144000" cy="97200"/>
              </p14:xfrm>
            </p:contentPart>
          </mc:Choice>
          <mc:Fallback>
            <p:pic>
              <p:nvPicPr>
                <p:cNvPr id="5134" name="Ink 5133">
                  <a:extLst>
                    <a:ext uri="{FF2B5EF4-FFF2-40B4-BE49-F238E27FC236}">
                      <a16:creationId xmlns:a16="http://schemas.microsoft.com/office/drawing/2014/main" id="{AE45AD14-6C44-40E0-94D9-DFB8956392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69406" y="1736778"/>
                  <a:ext cx="161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36" name="Ink 5135">
                  <a:extLst>
                    <a:ext uri="{FF2B5EF4-FFF2-40B4-BE49-F238E27FC236}">
                      <a16:creationId xmlns:a16="http://schemas.microsoft.com/office/drawing/2014/main" id="{BE696F66-842E-5C1C-C18F-915DC0DD806C}"/>
                    </a:ext>
                  </a:extLst>
                </p14:cNvPr>
                <p14:cNvContentPartPr/>
                <p14:nvPr/>
              </p14:nvContentPartPr>
              <p14:xfrm>
                <a:off x="4352206" y="2623818"/>
                <a:ext cx="161640" cy="107280"/>
              </p14:xfrm>
            </p:contentPart>
          </mc:Choice>
          <mc:Fallback>
            <p:pic>
              <p:nvPicPr>
                <p:cNvPr id="5136" name="Ink 5135">
                  <a:extLst>
                    <a:ext uri="{FF2B5EF4-FFF2-40B4-BE49-F238E27FC236}">
                      <a16:creationId xmlns:a16="http://schemas.microsoft.com/office/drawing/2014/main" id="{BE696F66-842E-5C1C-C18F-915DC0DD806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43566" y="2614818"/>
                  <a:ext cx="17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37" name="Ink 5136">
                  <a:extLst>
                    <a:ext uri="{FF2B5EF4-FFF2-40B4-BE49-F238E27FC236}">
                      <a16:creationId xmlns:a16="http://schemas.microsoft.com/office/drawing/2014/main" id="{D9153B94-6A35-AFD6-A939-DA95F0E6FA88}"/>
                    </a:ext>
                  </a:extLst>
                </p14:cNvPr>
                <p14:cNvContentPartPr/>
                <p14:nvPr/>
              </p14:nvContentPartPr>
              <p14:xfrm>
                <a:off x="3137926" y="3690498"/>
                <a:ext cx="125280" cy="102600"/>
              </p14:xfrm>
            </p:contentPart>
          </mc:Choice>
          <mc:Fallback>
            <p:pic>
              <p:nvPicPr>
                <p:cNvPr id="5137" name="Ink 5136">
                  <a:extLst>
                    <a:ext uri="{FF2B5EF4-FFF2-40B4-BE49-F238E27FC236}">
                      <a16:creationId xmlns:a16="http://schemas.microsoft.com/office/drawing/2014/main" id="{D9153B94-6A35-AFD6-A939-DA95F0E6FA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8926" y="3681498"/>
                  <a:ext cx="142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39" name="Ink 5138">
                  <a:extLst>
                    <a:ext uri="{FF2B5EF4-FFF2-40B4-BE49-F238E27FC236}">
                      <a16:creationId xmlns:a16="http://schemas.microsoft.com/office/drawing/2014/main" id="{FFF351F9-4BA7-2153-F349-45C43C16684B}"/>
                    </a:ext>
                  </a:extLst>
                </p14:cNvPr>
                <p14:cNvContentPartPr/>
                <p14:nvPr/>
              </p14:nvContentPartPr>
              <p14:xfrm>
                <a:off x="4347526" y="3678978"/>
                <a:ext cx="167400" cy="100440"/>
              </p14:xfrm>
            </p:contentPart>
          </mc:Choice>
          <mc:Fallback>
            <p:pic>
              <p:nvPicPr>
                <p:cNvPr id="5139" name="Ink 5138">
                  <a:extLst>
                    <a:ext uri="{FF2B5EF4-FFF2-40B4-BE49-F238E27FC236}">
                      <a16:creationId xmlns:a16="http://schemas.microsoft.com/office/drawing/2014/main" id="{FFF351F9-4BA7-2153-F349-45C43C16684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38886" y="3669978"/>
                  <a:ext cx="1850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5F9F6BE-16FE-3402-FFBC-09E84681D108}"/>
                    </a:ext>
                  </a:extLst>
                </p14:cNvPr>
                <p14:cNvContentPartPr/>
                <p14:nvPr/>
              </p14:nvContentPartPr>
              <p14:xfrm>
                <a:off x="5606524" y="3217849"/>
                <a:ext cx="277920" cy="440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5F9F6BE-16FE-3402-FFBC-09E84681D10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97524" y="3208849"/>
                  <a:ext cx="2955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C172411-D37A-CCB0-5DB9-106AA7BBA24F}"/>
                    </a:ext>
                  </a:extLst>
                </p14:cNvPr>
                <p14:cNvContentPartPr/>
                <p14:nvPr/>
              </p14:nvContentPartPr>
              <p14:xfrm>
                <a:off x="5712724" y="3656689"/>
                <a:ext cx="610920" cy="532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C172411-D37A-CCB0-5DB9-106AA7BBA24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03724" y="3647689"/>
                  <a:ext cx="6285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41" name="Ink 5140">
                  <a:extLst>
                    <a:ext uri="{FF2B5EF4-FFF2-40B4-BE49-F238E27FC236}">
                      <a16:creationId xmlns:a16="http://schemas.microsoft.com/office/drawing/2014/main" id="{56B8AB32-BCDE-4D23-C744-0A7834500AFE}"/>
                    </a:ext>
                  </a:extLst>
                </p14:cNvPr>
                <p14:cNvContentPartPr/>
                <p14:nvPr/>
              </p14:nvContentPartPr>
              <p14:xfrm>
                <a:off x="5769526" y="3635058"/>
                <a:ext cx="120240" cy="35640"/>
              </p14:xfrm>
            </p:contentPart>
          </mc:Choice>
          <mc:Fallback>
            <p:pic>
              <p:nvPicPr>
                <p:cNvPr id="5141" name="Ink 5140">
                  <a:extLst>
                    <a:ext uri="{FF2B5EF4-FFF2-40B4-BE49-F238E27FC236}">
                      <a16:creationId xmlns:a16="http://schemas.microsoft.com/office/drawing/2014/main" id="{56B8AB32-BCDE-4D23-C744-0A7834500A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60526" y="3626058"/>
                  <a:ext cx="137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42" name="Ink 5141">
                  <a:extLst>
                    <a:ext uri="{FF2B5EF4-FFF2-40B4-BE49-F238E27FC236}">
                      <a16:creationId xmlns:a16="http://schemas.microsoft.com/office/drawing/2014/main" id="{303E8B3E-9970-207D-FA13-980B67402DF1}"/>
                    </a:ext>
                  </a:extLst>
                </p14:cNvPr>
                <p14:cNvContentPartPr/>
                <p14:nvPr/>
              </p14:nvContentPartPr>
              <p14:xfrm>
                <a:off x="5922166" y="3552978"/>
                <a:ext cx="48240" cy="114840"/>
              </p14:xfrm>
            </p:contentPart>
          </mc:Choice>
          <mc:Fallback>
            <p:pic>
              <p:nvPicPr>
                <p:cNvPr id="5142" name="Ink 5141">
                  <a:extLst>
                    <a:ext uri="{FF2B5EF4-FFF2-40B4-BE49-F238E27FC236}">
                      <a16:creationId xmlns:a16="http://schemas.microsoft.com/office/drawing/2014/main" id="{303E8B3E-9970-207D-FA13-980B67402D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13526" y="3544338"/>
                  <a:ext cx="65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44" name="Ink 5143">
                  <a:extLst>
                    <a:ext uri="{FF2B5EF4-FFF2-40B4-BE49-F238E27FC236}">
                      <a16:creationId xmlns:a16="http://schemas.microsoft.com/office/drawing/2014/main" id="{AF530E9E-665E-6FD2-4B74-D10205388B4A}"/>
                    </a:ext>
                  </a:extLst>
                </p14:cNvPr>
                <p14:cNvContentPartPr/>
                <p14:nvPr/>
              </p14:nvContentPartPr>
              <p14:xfrm>
                <a:off x="6804526" y="3518058"/>
                <a:ext cx="109800" cy="61200"/>
              </p14:xfrm>
            </p:contentPart>
          </mc:Choice>
          <mc:Fallback>
            <p:pic>
              <p:nvPicPr>
                <p:cNvPr id="5144" name="Ink 5143">
                  <a:extLst>
                    <a:ext uri="{FF2B5EF4-FFF2-40B4-BE49-F238E27FC236}">
                      <a16:creationId xmlns:a16="http://schemas.microsoft.com/office/drawing/2014/main" id="{AF530E9E-665E-6FD2-4B74-D10205388B4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95526" y="3509058"/>
                  <a:ext cx="1274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45" name="Ink 5144">
                  <a:extLst>
                    <a:ext uri="{FF2B5EF4-FFF2-40B4-BE49-F238E27FC236}">
                      <a16:creationId xmlns:a16="http://schemas.microsoft.com/office/drawing/2014/main" id="{6CD91F3D-F709-0D4F-6494-2ED6A85600CF}"/>
                    </a:ext>
                  </a:extLst>
                </p14:cNvPr>
                <p14:cNvContentPartPr/>
                <p14:nvPr/>
              </p14:nvContentPartPr>
              <p14:xfrm>
                <a:off x="6901366" y="3485658"/>
                <a:ext cx="63720" cy="108000"/>
              </p14:xfrm>
            </p:contentPart>
          </mc:Choice>
          <mc:Fallback>
            <p:pic>
              <p:nvPicPr>
                <p:cNvPr id="5145" name="Ink 5144">
                  <a:extLst>
                    <a:ext uri="{FF2B5EF4-FFF2-40B4-BE49-F238E27FC236}">
                      <a16:creationId xmlns:a16="http://schemas.microsoft.com/office/drawing/2014/main" id="{6CD91F3D-F709-0D4F-6494-2ED6A85600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92366" y="3476658"/>
                  <a:ext cx="81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83CC83-B197-A809-7960-FD41DF54377E}"/>
                    </a:ext>
                  </a:extLst>
                </p14:cNvPr>
                <p14:cNvContentPartPr/>
                <p14:nvPr/>
              </p14:nvContentPartPr>
              <p14:xfrm>
                <a:off x="6125284" y="2673169"/>
                <a:ext cx="646200" cy="475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83CC83-B197-A809-7960-FD41DF5437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16284" y="2664529"/>
                  <a:ext cx="6638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01ECCB-470F-CEE7-351A-764E4E8E366E}"/>
                    </a:ext>
                  </a:extLst>
                </p14:cNvPr>
                <p14:cNvContentPartPr/>
                <p14:nvPr/>
              </p14:nvContentPartPr>
              <p14:xfrm>
                <a:off x="6291964" y="2798089"/>
                <a:ext cx="172080" cy="238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01ECCB-470F-CEE7-351A-764E4E8E36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83324" y="2789449"/>
                  <a:ext cx="1897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BB45EC-2F1B-46CB-3268-658512000AC7}"/>
                    </a:ext>
                  </a:extLst>
                </p14:cNvPr>
                <p14:cNvContentPartPr/>
                <p14:nvPr/>
              </p14:nvContentPartPr>
              <p14:xfrm>
                <a:off x="6513364" y="2818609"/>
                <a:ext cx="131400" cy="23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BB45EC-2F1B-46CB-3268-658512000A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504724" y="2809609"/>
                  <a:ext cx="149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147" name="Ink 5146">
                  <a:extLst>
                    <a:ext uri="{FF2B5EF4-FFF2-40B4-BE49-F238E27FC236}">
                      <a16:creationId xmlns:a16="http://schemas.microsoft.com/office/drawing/2014/main" id="{ED0B1547-1DC8-5B7B-04D7-DB5D15A6A4BC}"/>
                    </a:ext>
                  </a:extLst>
                </p14:cNvPr>
                <p14:cNvContentPartPr/>
                <p14:nvPr/>
              </p14:nvContentPartPr>
              <p14:xfrm>
                <a:off x="6301606" y="2602578"/>
                <a:ext cx="72000" cy="97200"/>
              </p14:xfrm>
            </p:contentPart>
          </mc:Choice>
          <mc:Fallback>
            <p:pic>
              <p:nvPicPr>
                <p:cNvPr id="5147" name="Ink 5146">
                  <a:extLst>
                    <a:ext uri="{FF2B5EF4-FFF2-40B4-BE49-F238E27FC236}">
                      <a16:creationId xmlns:a16="http://schemas.microsoft.com/office/drawing/2014/main" id="{ED0B1547-1DC8-5B7B-04D7-DB5D15A6A4B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292606" y="2593578"/>
                  <a:ext cx="896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88AA6A76-3C3E-586C-9F01-1715A0D6EDA1}"/>
                    </a:ext>
                  </a:extLst>
                </p14:cNvPr>
                <p14:cNvContentPartPr/>
                <p14:nvPr/>
              </p14:nvContentPartPr>
              <p14:xfrm>
                <a:off x="6297286" y="2586738"/>
                <a:ext cx="71640" cy="92520"/>
              </p14:xfrm>
            </p:contentPart>
          </mc:Choice>
          <mc:Fallback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88AA6A76-3C3E-586C-9F01-1715A0D6EDA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288286" y="2577738"/>
                  <a:ext cx="89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8DA60FA8-5759-9D39-4413-6334F9FA1D89}"/>
                    </a:ext>
                  </a:extLst>
                </p14:cNvPr>
                <p14:cNvContentPartPr/>
                <p14:nvPr/>
              </p14:nvContentPartPr>
              <p14:xfrm>
                <a:off x="6362806" y="2598618"/>
                <a:ext cx="89640" cy="117720"/>
              </p14:xfrm>
            </p:contentPart>
          </mc:Choice>
          <mc:Fallback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8DA60FA8-5759-9D39-4413-6334F9FA1D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54166" y="2589618"/>
                  <a:ext cx="107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326D5827-1823-D91A-82EE-29C3052809B2}"/>
                    </a:ext>
                  </a:extLst>
                </p14:cNvPr>
                <p14:cNvContentPartPr/>
                <p14:nvPr/>
              </p14:nvContentPartPr>
              <p14:xfrm>
                <a:off x="6251926" y="1633458"/>
                <a:ext cx="16200" cy="140400"/>
              </p14:xfrm>
            </p:contentPart>
          </mc:Choice>
          <mc:Fallback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326D5827-1823-D91A-82EE-29C3052809B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242926" y="1624458"/>
                  <a:ext cx="338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52" name="Ink 5151">
                  <a:extLst>
                    <a:ext uri="{FF2B5EF4-FFF2-40B4-BE49-F238E27FC236}">
                      <a16:creationId xmlns:a16="http://schemas.microsoft.com/office/drawing/2014/main" id="{A584EEBA-3989-28DD-3550-BE1A823B246F}"/>
                    </a:ext>
                  </a:extLst>
                </p14:cNvPr>
                <p14:cNvContentPartPr/>
                <p14:nvPr/>
              </p14:nvContentPartPr>
              <p14:xfrm>
                <a:off x="6138886" y="1775298"/>
                <a:ext cx="102600" cy="33480"/>
              </p14:xfrm>
            </p:contentPart>
          </mc:Choice>
          <mc:Fallback>
            <p:pic>
              <p:nvPicPr>
                <p:cNvPr id="5152" name="Ink 5151">
                  <a:extLst>
                    <a:ext uri="{FF2B5EF4-FFF2-40B4-BE49-F238E27FC236}">
                      <a16:creationId xmlns:a16="http://schemas.microsoft.com/office/drawing/2014/main" id="{A584EEBA-3989-28DD-3550-BE1A823B246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30246" y="1766298"/>
                  <a:ext cx="120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82A2E60D-8523-5CFF-CCB5-57DBADBB1889}"/>
                    </a:ext>
                  </a:extLst>
                </p14:cNvPr>
                <p14:cNvContentPartPr/>
                <p14:nvPr/>
              </p14:nvContentPartPr>
              <p14:xfrm>
                <a:off x="6232846" y="1790418"/>
                <a:ext cx="37800" cy="10440"/>
              </p14:xfrm>
            </p:contentPart>
          </mc:Choice>
          <mc:Fallback>
            <p:pic>
              <p:nvPicPr>
                <p:cNvPr id="5154" name="Ink 5153">
                  <a:extLst>
                    <a:ext uri="{FF2B5EF4-FFF2-40B4-BE49-F238E27FC236}">
                      <a16:creationId xmlns:a16="http://schemas.microsoft.com/office/drawing/2014/main" id="{82A2E60D-8523-5CFF-CCB5-57DBADBB18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4206" y="1781778"/>
                  <a:ext cx="5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6F873FCA-EFBF-8E2F-6601-5C997F26AC54}"/>
                    </a:ext>
                  </a:extLst>
                </p14:cNvPr>
                <p14:cNvContentPartPr/>
                <p14:nvPr/>
              </p14:nvContentPartPr>
              <p14:xfrm>
                <a:off x="5333566" y="2646858"/>
                <a:ext cx="123120" cy="54720"/>
              </p14:xfrm>
            </p:contentPart>
          </mc:Choice>
          <mc:Fallback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6F873FCA-EFBF-8E2F-6601-5C997F26AC5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324926" y="2638218"/>
                  <a:ext cx="1407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9A5FAFCD-A62D-0B8D-8F61-8C9222A9D640}"/>
                    </a:ext>
                  </a:extLst>
                </p14:cNvPr>
                <p14:cNvContentPartPr/>
                <p14:nvPr/>
              </p14:nvContentPartPr>
              <p14:xfrm>
                <a:off x="5447326" y="2577738"/>
                <a:ext cx="67320" cy="159480"/>
              </p14:xfrm>
            </p:contentPart>
          </mc:Choice>
          <mc:Fallback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9A5FAFCD-A62D-0B8D-8F61-8C9222A9D6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38326" y="2569098"/>
                  <a:ext cx="84960" cy="177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508</Words>
  <Application>Microsoft Office PowerPoint</Application>
  <PresentationFormat>On-screen Show (4:3)</PresentationFormat>
  <Paragraphs>116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Nguyen, Duc Huy</cp:lastModifiedBy>
  <cp:revision>23</cp:revision>
  <cp:lastPrinted>2023-04-06T03:24:53Z</cp:lastPrinted>
  <dcterms:created xsi:type="dcterms:W3CDTF">2006-11-01T05:42:40Z</dcterms:created>
  <dcterms:modified xsi:type="dcterms:W3CDTF">2023-04-07T00:45:09Z</dcterms:modified>
</cp:coreProperties>
</file>