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07C65"/>
    <a:srgbClr val="F3F9FB"/>
    <a:srgbClr val="E5F2F7"/>
    <a:srgbClr val="F9FCFD"/>
    <a:srgbClr val="009381"/>
    <a:srgbClr val="73BCB3"/>
    <a:srgbClr val="EF5023"/>
    <a:srgbClr val="F4D5CE"/>
    <a:srgbClr val="4E6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4" autoAdjust="0"/>
  </p:normalViewPr>
  <p:slideViewPr>
    <p:cSldViewPr>
      <p:cViewPr varScale="1">
        <p:scale>
          <a:sx n="83" d="100"/>
          <a:sy n="83" d="100"/>
        </p:scale>
        <p:origin x="2970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2C276-3CB9-407F-9A91-A276544CCC4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E63C2-BE90-459F-9989-84FFE4E88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20386F56-981D-442E-B19C-45D799461D41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5175" y="750888"/>
            <a:ext cx="28178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0C6CF546-F3A9-4382-AAE8-D543570B4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iconfinder.com/icons/377141/robot_icon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5672C-58BB-5253-37E1-81ECE069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4C84C-070D-352B-9FC7-F5D79271F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" r="2572" b="2196"/>
          <a:stretch/>
        </p:blipFill>
        <p:spPr>
          <a:xfrm>
            <a:off x="236963" y="1076006"/>
            <a:ext cx="982237" cy="981394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LEGO Education WeDo 2.0">
            <a:extLst>
              <a:ext uri="{FF2B5EF4-FFF2-40B4-BE49-F238E27FC236}">
                <a16:creationId xmlns:a16="http://schemas.microsoft.com/office/drawing/2014/main" id="{BE4D6ED0-689A-47A7-A031-7DBDA13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015" y="6239831"/>
            <a:ext cx="1876425" cy="98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242FEB4-C385-4F65-A250-5CE5F7033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671" y="7383079"/>
            <a:ext cx="1834626" cy="14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72E1AD1-0493-4DF7-8DD5-1C46CA4F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067" y="4063651"/>
            <a:ext cx="1769469" cy="188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91030-822A-4A48-9658-9184B7C11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439" y="3453161"/>
            <a:ext cx="1037538" cy="67362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47E9C0-545C-8420-9DB5-186733D52EC8}"/>
              </a:ext>
            </a:extLst>
          </p:cNvPr>
          <p:cNvSpPr/>
          <p:nvPr/>
        </p:nvSpPr>
        <p:spPr>
          <a:xfrm>
            <a:off x="944880" y="897906"/>
            <a:ext cx="4998720" cy="2881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7F90F-3D02-0557-D65F-7F217E5BE121}"/>
              </a:ext>
            </a:extLst>
          </p:cNvPr>
          <p:cNvSpPr/>
          <p:nvPr/>
        </p:nvSpPr>
        <p:spPr>
          <a:xfrm>
            <a:off x="7242107" y="723237"/>
            <a:ext cx="2915264" cy="349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F008F4-CF94-8EA9-1A67-57B97872D5D2}"/>
              </a:ext>
            </a:extLst>
          </p:cNvPr>
          <p:cNvSpPr txBox="1">
            <a:spLocks/>
          </p:cNvSpPr>
          <p:nvPr/>
        </p:nvSpPr>
        <p:spPr>
          <a:xfrm>
            <a:off x="375458" y="3034205"/>
            <a:ext cx="6210300" cy="504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078" name="AutoShape 6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>
            <a:extLst>
              <a:ext uri="{FF2B5EF4-FFF2-40B4-BE49-F238E27FC236}">
                <a16:creationId xmlns:a16="http://schemas.microsoft.com/office/drawing/2014/main" id="{C4D2D02F-B292-0825-506D-2AE8880FFD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0" name="AutoShape 8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>
            <a:extLst>
              <a:ext uri="{FF2B5EF4-FFF2-40B4-BE49-F238E27FC236}">
                <a16:creationId xmlns:a16="http://schemas.microsoft.com/office/drawing/2014/main" id="{FC7640BC-E329-8AE1-C6F5-3A52E7610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2" name="AutoShape 10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>
            <a:extLst>
              <a:ext uri="{FF2B5EF4-FFF2-40B4-BE49-F238E27FC236}">
                <a16:creationId xmlns:a16="http://schemas.microsoft.com/office/drawing/2014/main" id="{D4AE223F-1818-BB61-2262-90C89E331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4" name="AutoShape 12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>
            <a:extLst>
              <a:ext uri="{FF2B5EF4-FFF2-40B4-BE49-F238E27FC236}">
                <a16:creationId xmlns:a16="http://schemas.microsoft.com/office/drawing/2014/main" id="{DF0D5448-EBA0-2E93-B0D6-DF10C40B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6" name="AutoShape 14" descr="data:image/jpeg;base64,/9j/4AAQSkZJRgABAQAAAQABAAD/2wCEAAkGBhQSERUUEhQWFRUVFhQWFhMWFRQVFxgUGBQVFhYVGBcXGycfGRsjGRcWHy8gIycpLSwsFh4xNTAqNSYrLCkBCQoKDgwOGg8PGjEkHyQtLCksKjUsLCwsLCw0LCwpLC8sLCkvLywpLCwsLCwsLCwpLCwsLCwvLCwsLCwpLCwpKf/AABEIAOUA3AMBIgACEQEDEQH/xAAcAAEAAQUBAQAAAAAAAAAAAAAABgEDBAUHAgj/xABBEAACAQIEAggDBgUDAgcBAAABAgADEQQSITEFQQYTIlFhcYGRBzKhQlJyscHwFGKS0eEjM4KiwhUWQ1OTsvEl/8QAGgEBAAIDAQAAAAAAAAAAAAAAAAMEAQIFBv/EAC8RAAICAQMCBAMIAwAAAAAAAAABAgMRBCExEkEFEyJRMnHwFGGBkaGx0eFCwfH/2gAMAwEAAhEDEQA/AO37T1E87QD1ERAEREAREQBERAEwG4wnIMR94DTxO9yPECZVTEKNz6SOHC1VUomWwBCs23hcDWaT61jpQUof5M0nH/i/SpkphqfXEadYxyU7/wAumZvoO4maGj8ZcSGu9Giy81HWIbfiLN+UifSHoricGA1YLlZsodXUgtYtsbMNAdxNKKplaU7E99j01Gj0s4Zj6vvyfSvA+PUsVQWtTYZWGoJF1bmjdxH+diJn9cvePcT5s4Vxarh3FSi5RvA3BHcynRh4Gdf6IdLFxtM3AWqls6DbXZ1vrlNjpyOmuhNmmyM9nycbXaOzTeuO8f2+f8k065e8e4noOO+amJY8s5PnP2NvE1S1CNifeXFxbDx85h1s2Vy7mxiYqY4cxb6y+lQHYzRpolUk+D3ERMGwiJQmACZTLKgSsAREQDztPUSm0ArKMwG+kwuLcYp4dM9Q+CqNWY9wH7AnO+L8ZqYx+3pTB7NMbDxP3m8fy5w2XRr+YJ1jOlmHpnLmLkbhBmA82+W/heUwvS3DubFih/nBUf1fL9ZAgLaCVlX7VLPAOnvigBca32tr9ZiVcSx8BOdqSNiR5Egew3npKrA3DMD3hmB+hk0dZFf4kcoSfcmOKxZVgoGlrkgZjva1v3f0mLiM+ba5J+YDUai1gb205XGt9TpNTgeMkE9azEG3bG62FtQNxoLka/nJDQYsSb3BXc35ja17W8fGS+d5m6NoVpI1+MUVGJqICBoAQHA7+VgT+gmsrdCMBV1NJQeZRmTXyBt9JJKQ7IzX3AGg7tuzvrf6TwlFHGbmLbHXXXU99pDODk+rJbqsdaxF4+RGG+GWE5daPJx+qzI4L0Op4Kt11Oo5uOrZWykEOy63AGxAPvNsWyuyqW7PIre+l76egHfeVauxsGAtmW51GxDHQgfu81hGSkmSW32Sg4yk8NG0iInXOEIiIAgGIgGRSxpG+v5zMp1Q201cqrkaiRuCfBLG1rk2pMATHw+Jzb7zJkTWC0mmsoRETBkREQBLGOxi0qbVHNlUXP8AYeJOnrL8hHxA4rcrQXYWqP56hF+hb+mR2T6ItgjnFeKviahd9OSryVfujx7zz9pWgOyJgS4VNtdP1nJbcnlmTLesBz9IovdQZiUadyPrM6YBWIlkYgbHQwC9NvwHHBcyMbqBmVR969jb1IsO8yPYmuLCx5zL4NjwuJS5C9Z/p633OoA9VktTxJGUiZV1JKuDZRawIIH4reUyK1bLe29hZdiST+ZmG2KBHYPYFrslr+IAG1tNPGZdKiAx3J5seWm17/l3y+bGlr3q9oVGRwyjsAdpASTT9b7mbLBULqC4Gf7Vi1iQSLkHfb92nvHaBVFwGcA5R33J9bi9/OZAEnpjnch1NmyiisRMfDY+nULhGDGmxRxzVgSLEHyOuxtLRRMiIiAIiIAiUlYAmdhcTfQ7/nMGAZrJZN4ScWbeJaw9bMPHnLsrvYuJ5WRERBkTl3S5icZWvyKAeXVpadRkA+IOEC1kqAf7ikH8SEfow/plbUrMAR7CqNSeU83zt4fpLMAzmmxs1Ucv/wBlCbbzXFz3n3ljGcRVBd215DcnwAmeTMYuTwjNrYm+g2mLUq2sNyTZVG7HuUczI9i+kjtpSXL/ADHU+2w+slnw4dXpuWANValjUOrFWHZ1OoA10myh3Zd+wzhDrnsjf8H4IgVXcZmIBytayny5kT30xYjAViqjMuU5h2SoLAEqRz/vNtUplfw/l6d00nS6oGwtSkoDPUACi/MMDm9pbWFHYiqxGcW/dfueugXCzTwC6EGpesLsDYkAi1gLA2B79d7yROgUDKDcWW+5sBv58ryF9A+N0xg2pVXKNSYIwY6gFiQ2t7INBbYW8ZOKjkagaDUm4uVG1vPWSx4GoTVss+7MfiQ0Q2vYgnWzbjbv1AFvLzmVVfKCTfQE6C5sBfQTHxVfPZFNi3PS1tb2H2tj9PCY/GG0RbnViTqRcKp3t4lTJ4z8uDm+EUJw8yxRXJEMV0rr16TuadsKxFNmS+dc1rEPm1YXB2yk6c7zW8F4z/B4ly16l0cHKdHJKsjZm5HRrm5se+SStwCgcxCtTLAhilRgGB3DKbhh5yFcL4R19RVDlc1ySRmsApI5+Q9Zc0+sqthJpYS5+vwObqtHdTOCby29vr8Sb8C6bGrVCVgih9EK5tHJ0ViSb35HTXTnJYTbf98vznNW6BuNUqq53scy3truf8y5heHcQdqa9sojJUTrGDUwVIZSTe7Ad1yR3CbRnTdvXION9O1sX8/+HR4nmmDYXNzYXIFgTbUgctZ6mhMIiIAiIgF3DVLN4HQzZTUTZ0HuoMisXcsUvsXIiJEWBNR0q4cK2GqDLmZQXS2+ddRbxIuLc7zbxMNZWAcXlDN90t4O1LEOwU5KhzqQCQCfmBtsc1z6zV0uGVWBbIwUAkuwyqANSSzfpecl1yUsYM5RhubAknQC58pCsfizVqFuR0Udw5D9983fF671FIQ2HMbFh5/pI4RbTYzNeD0HhunUE5y5/Yyqeo8fz/zJH8P+JCliWpsbCsth+NTcD6sJE2qEy4KhNjezDY7a8te/xkuDp21qcHFnfaOJFteUjPSXEUUNlIVyc762AFrZiOV9vG0i/C/iS6UytZM7AdlgbXPLOP1HtI1jMY1V2qObsxuf7eQmjT4OPDw+c21LYvYiua9e+UEsyrYA6i4GvPUTtVHNTKKpFmAWx1ygAAW25flOafDvgxq4kVSOxSub/wA9tB6A39pJPiFxZ6aU1pMVqNUXKRoRkF9PN3A9JvB9LM6yCsnGiHZY+RMsLh8urEFja7W7gB+kiPSrpKaWLCBVYJTG7EHM5ueR5BZJKLutO97kA3DXNyBrY7j6zV4mmtWtULID8gsyg7IOREuT1NKr9UcrjGcHn46a52eiWHznGTR1OlitTYZGDFWC6qRcg21JB38JgdFq6U6hLsFshALaC5K8zpsv1mX0n4XRp0syIEYsqgrcDXU9nbYHlNfwvo+9ZCyuBYgWIOvZDbg+PdJqVpnppyWYxk8Pv9clS96taqEZYnKKyu35/kTWji1sXDKQqsbhgRoD3GbvC0sqKv3VUewAnNG6LV2ITKhDELcsNL/a1F9rzp4FtpjTUV1JuufVkmv1FtrxZDpx+pWIiWiuIiIAiIgCZ+BPZ9TMCZ2BHZ9f0E0nwS1fEZMREgLYiIgGHj12PpOcfEjpetNDhqfadsvWG+ircME/EdPIHxElvT7pMuDwpYWNVuzSU/eP2iO4C58dBznz/XrF2LMSSSSSTckk3JJ5kmR224j0I6Ph+gVs/Nn8K4+9/wBG7w2KVxpvzHOeq2EV/mHqNxNAGtre3je02GF4tybXxFr+onLlU1vE686XB5g/5GJ4M41U5h9ZgGkb2Oh7jofrJFQxQPym4/ftMrrQ4swVh3MA3sdx6ETCta5EdTKPxLJG0S/4u/v/AMymaSP/AMAoVFYgNTYWPZN1ILAHRrnn3z1wfoT19fqzUygAlqmW5AA7r230vJVJSJftlaWXt9fcSf4XVr0HW3y1Dr5qp/SV6TYE1eIYUAXCGo7eCqUcE+bECZfRyrhsMi0qVUksScz0nXOxNr6A91vSb3+BYszXQkm1wSNBsAbG49pJGEpfDucS3URhc58Zz+qwXGIFI68jfzMx6+BDOzpUsW1IK5lJt3g3Ev0MKxYZhZRqdQbkfKND36+kzGwyndV/pEnr0vXH1lCeqUJekiXHuFNVp5Tq6nMiUyCWNiLnNsLHbfWOAYapTo2ejVU5mNihOllHLXlJglMDYAeQAlQwll6deT5Le2clXz35/npb4waXhrZ6osD2bsbqwsbZQNRvqfabuIm9FKpj0o0vudsupiJh8Rxxphcq5ix28Bv67aTXYbpBZ8tVlUHtAm+g2sCBbfv7jNJauuNqq7my003X5vY3sTzTqBgGUgg7EG4PkRPUtFcREQBNjhFsg95gU0uQO+bQCRWPsT0rfJWIiRFkREQDm3TXhhxlByNagPWIPIEZP6dPOcdq1Mo8fy8Z9D8VwuSp/K9yPPdh76+p7pyH4idHerrGtTHYaxcD7LHdvIm/kZQ3UmmdzRajpj0e/BFsLhs3abW5sBe2YjUknkoG5m2w9BLaqp/4juvz1211O2ukwqXyju6oe3W9v6TJxNIlH77vf/5AT/05fQTY6J6Z6JPZYK3IhiB5Xta0qvEKiGzAG3jrNJ1U2VGkGpoWvoxW/PKLH6XMjlFPkyoqWzWTdYTpABcGmdSt+19lTmI252E2/RvpZRpPW6/OoqUyodFzm7XubctDIkAbW55Wv8o2U3sQtiPW8zeD8PNatTpG5zMisbL8p3IsLi3mbzEYKLyivOmpp5Tx3OlYDgFIGjWWpVsuUoMqqSLE2PauL9r3kmwlUMNNz2iL3Izarf0t7TTVcZaimoDBWYbbBggNvDMBL/D8M2eovWMCmQXsuoIJXlyGnoZc0rSbR5rVZkk2bdKgOxvqR6jQz1NRh3anSZ8xNi9lIFr57XPPfWXqT1QRfOQb5swQAabrlN9+Uv5KGDMxB7P725+XnPCKBqzW5k7DLpfy0t6iY1FqhpdYGuxW4WwCjx87X585EOlXGXXPRRqgAQlswUHtKTYALopsRe/faVNQsYkXdLh5hgnmHqAqCCDoNjfW20qW7QG3PzG300M5vwXjZw9QDMQrm1RrA5QBcOFA3G3kTvYSYUeJ26yzLUIAYNpezNkF7ctL35zDv6oYXJn7N0Werg9cexVenmRFZQED/wAVmQKGVgRTK2JykDtaa5tPDRdIMvXAoLKwYAWttlN7eZM2vH6zBHRqmYMmtwBZri1iPLQSPY6qXqg7KoK5T81+dx9nl4mc+dvXdGK7c/kWba+jTyb74/cpgca9JyyE6EHLc2bQEqRtr+t5P8PXDqrrswDDyIuJzqlu34v0EmHRjHK1EJmUspcZbi+XObG3dYidKiW+Djm5iJew2HzHw/ektN4CTbwi9gqP2vaZcoBKyu3ll2MelYEREwbCIiAWcVhVqKVbb6g8iPGQ/jfCNcrgNoeWjod9P0/uJNpZxWEWoLMPI8we8GRWV9XzN4S6TjGL6DKf9hgpuSEcnJroyZtwD43sZqMVwSvQP+pTcWt2rFlIGxJW+oGmYXBG86d0loU8IFes1kdsoqAHRiCQHA8AdfDlPHD6gZb0q4Kd62dfz0lV7bM6deqsis8o5QvDKbm+Ujvswt/j6S3jKoBVUsAm1u+dgr9HqFb/AHVWoe+wT/6WPvMFfh3ggb9W3kaj2/OatlyvXQW8kzlFIszBVUszXUAZmJvoQBfn4TqHRDogMOvWVrda1m30QDUL/f8AxN7w7gNCh/s0lQ94Fz/UdZG/iB0q6pDh6R/1KgIdh9hDpb8Ta27hczBDZe9Q/LrWEyM4npUHx7ui3pL2VW7WZM3aa17AknMPSdIwNdKuSuhNmsrEEi42GYd4Yj3M4lhCFcEjTY+R0/z6TpnQgOtCsCDlDAr4nnb6TMJtTTN9fpa405W2Nvn/AGTFcGozb2a91JOXXfTlLNTh6hTYvpyztt790zTKETstZR5JPDNauVaZBuFUcmIsq63uPKQPiuLNdswGguBmuzFNbKzX5AnQDS5850LinD+so1EWysykA62BPfblOb4zAVcObVEK32O6nyYaGcu6FkFvwdrTTqseVyYufLYHltqb37w378ZvuEYigKjlmAXKEGc6tzvfcDkLTSLX7/ee/wCIEqttouuGSRUaYaglViXL/wCnr2iCWKjL6C19/OabEYs9Yzsup0tqNOQPfPC4xkAyk5QysV5Eg3BHdNzh6CV62VlLKinMykhgSR8vfY3FvPuF81xSsc/fOfZFPV1ynX0rt+ppKTnIQoJOrEi5sv2j4Ad8kPRWiXqq6js073PK5QqFB5nX2HlJPwfhNKktqIvm3a+Yt5nuGunLWbmhgQN/YbTqRrUcNs4sYNlmhhi3lNgq2FhK2ibylktQgoiIiam4iIgCIiAIiIBrekXA0xmHehU0DjRuasNVYeR99RznzkXqYeqyq5V0ZlLIxAJVipsRuLifQnTDpIMDhWrFC5uqqt7AsxsLnkN586VWDMSAFBJIUXIAvoATc2G2pMrXYyd3wpScZZ+H/ZIcJ8QMWm7LUH86i/utjNnS+J1e3+1T9GcfSQtafkfWZCLffQfv6ys8HTemqlzH6/Ak2L+IeKdTbJTHeAWPoWNr+ki71y7FmYknXU3JPeTzMpiKmlvYfnLdPwHqY7EldUK36VgukTt3Rk9dhqFVmvmRGK2sM40N++zA+04iBO5/Dvh3/wDNw+a4JDsPwtVdl/6SD6yfTqPVucnxlN1Rcfc20TMPD/H6Tz/AHv8ApOl1o8r5cvYxJrukeICYaqSAbrlAIuMzdkaHuvf0m8/8P8fpIh8QauQU6YOpzOfTsqPq3tI7bFGDJqKZSsSZAnXXT+8oDK2mQMOLeM4x6IycHgzUdKa7uyL7sL/S5kk43XGDrMiLdnuygD75Jv49oNp4TXdEFH8ZQvyLe/VPaTnpD0cOJZGWoKbKGUtkDMQdbXJ2uPqZYhUpw3WdynbPpsWfYjvRLHVKdQUUXPmOaqSSQnedNm1HmZPpquAdHaeEQhLszG7u3zMf0A108ZtZbgmlu8lKySk8oRETc0EREAREQBERAEREA5f8TOCVsbVVqLZlpKV6pjlu4ZszJyudBrb5Zy7H8NqUGy1UZD/MN/I7H0M7BxfpNQoV3psT87WIFxvrtro2Yf8AGZOG49hq4y3puPum2/4WE5jtTk9zt6fVTpgouOUcTpEb225/2l0vfw8J2LinRjA1EJqUkQD7aDqyLm267eukgJ6HUUZalauVoFiBoS7aXsCNLWtdrTDkk8M6FeuhJNtNETJuf3tLgYCdSodHeGV1sq0x3Gm5RvWx19QZh8V6IcOoIc3Ws24s5JA1AJsAuW4t390zlNGsdfB7YeSKdD+B/wAbiqdE3CG7VCNxTUXbXlc2W/LNPoWjSCqFUAKoAAGwAFgB4WnM/hxSw1KpnpXVn/07NnzEHLZQDp82ptsFN9LTp4lvT4cM45OR4jc7LcdkIiJYOaJy34hYjNi2H3FRfpn/AO+dSnJ+naEYypcEXKkXFrjqkGnfqDt3SvqPhLWl+MjzC/mBp/Y/3lymrHQjL43P7vLREy0diLWt4n+0pHRZkcOxZpPTqfcZG9AQW9xces7MDOJsuhHhb6TsnDSepp33yJf+kS1pnyijqlwzJiIlspCIiAIiIAiIgCIiAJYx2KFOm7n7KlvYaD12l+Qz4kcVanSCA2BUsfE3VUHuSf8AiJDfZ5VbkSVQ65qJyziNU1KzMTztfvtofc3PrLbUwZZQ3I8JkTzj22O2bLqqppU6aGozVLC2ara7sAi75bdoXFuR75rOIZlYUm06oZMtgLEaNe25uLX52EkvC+J5GFXLn7FgvbbK65GDamygPTQ25re21hE8RWLszHUkkkyZz9GO/wBYNpSfGNv9nukgttN7wzh5YIqjt1WABtUFrnKvaUEW1JPl7aSlsJtMJj1sqt2ShGVwM1rHMNDsQbWYa2kKeHuInU+ivATh2YFmJp3pgmwV1bJU6zbMTckWJIBNS1g1hJJCuE9L6gVTUK1EFszAZWC7Z9DZrc9BJqJ6HT3V2x9Bxb4TjL1iIiWCAS1icIlRStRVdTurAMPYy7EA5j0/6P08L1T0FyhywZbkrcAFbXOn2tJEmx7W5ex/vJ38Ta7kJTKDLmDI+YXJysrBhyF2GvlrrpBkok6BRr3solGyHq2RNCd0toZJ98P8DQr0GepTV6iuVYsM2lgykKdBobbcpOlFtpzX4W1WWvVpsRZqd7fzU3tf2qfSdKlqtYia2KaeJ8lYiJIRiIiAIiIAiIgCIlCYAJnN/i1WsaS2uWRtfwupH5n6TpAEjfTbg9KsiGol2DWDXIIBBJGh7wJHbWrY9LNozlB9UeTiQuNZeSsD4Sc4Lo1TpOWFzcWs1iB320mv4l0QzPmpZQNyjXAv4EDQeEoT8O2ymWI66S+JGm4bjshsRdGIuPHvEyukXC0uhpCzOcpQbFthlHjp7z23RisNqS/8ap/7mm34LwqsrM1Y7gAKWzne9+4enfIavD5qxN8dySzXKUHFJ5Ivxjo7iMIwFZMub5SCCp7wGGlx3bzFRH+6TOn4uo9VQtQ5lW1lIBGmgNuZtzM1zcBonekn9IH5S7Lw+t8FZay1feRzhdeotM0wvaYkKpYXYNYZVUakk39525ROc4fhNNPkRV8QoB9950DAm9NNb9ldTudBJadNGhPp7ms752v1di/ERJzQREQCEfECiFRjcFqzUcgy3YGkWLWP2VsQb+LfekDbcnxvvf685a4t0g6zEVTWL5xUqLZtcqhyAoF+yLctJSga1QZqFJmAIGYANqe7Wxt625ys5JvY6lLrpjlyNx0e4h/D4xXOgzqG/BVsp9iQf+M7DOZ9HPhsarCvinNgVIpK61CSpDXdwLLr9leV9dZ0ySwz3Kd9isllFJWJSSFcrERAEREAREoTABMAQBKwBMHjGFL09N1Ob6G/0MzogEN6mV6mbTEYWzEeP0lvqJvk0wYmFwgZwDtz8gL/AKSlfB5WK9x+nKZvUT1UQsbneMjBrepjqZsOolRQjIwVw/R8mxY28Bqf7TeIgAAGw0HlLGGrlt/L25/vwmTNWbJCIiYMiIiARvjXR6mWzlFe5+0isRfxI2mIuGsLAWA2HKSLHDQjvt6Wmv6ibI1aMbBZlcZSRci45HXmJJpq8Bh+3fuH+JtJhmUIiJgyUlYlIBWIiAUJgCAJWAIiIAiIgGJiadzLXUTPKy3VrItszBb7XIF9QNL+LAeomTBi/wAPHUS6MfS/9xP617r9/drKV+I0kF2dR8v2hszBQfLMbX2jIwW+oleola/FqCC7VUANz8w2AZj9Fb2M9txGkN6lMakfOu4tcb8rj3jIwUo0bGZcxF4pR1/1E0zX7Sj5fm3PLnPVPiNNgWDrZb3NwAALi9zy0Ou2kwZMmJinilEf+rT3A+ddyLgb8xrL9OqGAZSCDqCCCCO8EQD3E1z9IKILKX1VspGVz2u1oLDX5W27pU8do3tn+1k+VzdhcEDTW1jrt7iAZdencSx1EtVOP0VOVmKnNlsyVBr2e9du2uu3aEUeP0GZVD6sbAZXB2Ui9xpcMpF+TCAZeHpWvL0RAEREAREQCkrEpaAViIgCIiAIiIAmHxHhVOuAKq5gCSNSNSpU6gjkfcA7gREAx36M4c5r0/nOZu02pzFu/TVjty02ns8Ao3U5TdAqr220CsGUb62IG8RAPC9G6AFgrDS3zvtldbDXTSo/qbyv/l2hZhk+bMD2m2ZlZuf3lBiIBQ9G6H3W027b6EXsd9wWYg8ixnscBojNZSM5BYh3uzA3Vib3JB1B8B3REAp/5eo3JKkk33dzvmvueZZifFiZmUcIqgADQFiOdixJJufxH3lYgGBV6NUGLEpq5JJzNfXODz5h3Hk0o3RnDm/Y3J+02xzEqNdFOd7j+byiIBdq8CosQStyrs47TfMzK5O/eq+VrbaTxS6OUFZWCaqcwOZvm01OvgPaUiAbSIiAIiIAiIgCIiAf/9k=">
            <a:extLst>
              <a:ext uri="{FF2B5EF4-FFF2-40B4-BE49-F238E27FC236}">
                <a16:creationId xmlns:a16="http://schemas.microsoft.com/office/drawing/2014/main" id="{6F12162A-E6DD-086A-482E-C5456036C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774B2-D342-9903-AE55-4AD0D6EF4324}"/>
              </a:ext>
            </a:extLst>
          </p:cNvPr>
          <p:cNvSpPr txBox="1"/>
          <p:nvPr/>
        </p:nvSpPr>
        <p:spPr>
          <a:xfrm>
            <a:off x="1013885" y="883530"/>
            <a:ext cx="553931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Học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sinh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: ………………………………………………………………     Lớp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: …………..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</p:txBody>
      </p:sp>
      <p:pic>
        <p:nvPicPr>
          <p:cNvPr id="4" name="Picture 3" descr="A blue and white object&#10;&#10;Description automatically generated">
            <a:extLst>
              <a:ext uri="{FF2B5EF4-FFF2-40B4-BE49-F238E27FC236}">
                <a16:creationId xmlns:a16="http://schemas.microsoft.com/office/drawing/2014/main" id="{1C38DC0A-B6A6-DDA9-0604-3D51DB91DA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0"/>
            <a:ext cx="6717667" cy="8922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1A906C-5A78-A211-3E35-631DDD29FD1F}"/>
              </a:ext>
            </a:extLst>
          </p:cNvPr>
          <p:cNvSpPr txBox="1"/>
          <p:nvPr/>
        </p:nvSpPr>
        <p:spPr>
          <a:xfrm>
            <a:off x="474966" y="2056593"/>
            <a:ext cx="6125382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1.</a:t>
            </a:r>
            <a:r>
              <a:rPr kumimoji="0" lang="vi-VN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Để kết nối Hub với máy tính, ta sẽ ấn chuột vào biểu tượng nào?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                                              B.                                              C. 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	     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809A3-126F-A6F8-5D08-3544B9C7A154}"/>
              </a:ext>
            </a:extLst>
          </p:cNvPr>
          <p:cNvSpPr txBox="1"/>
          <p:nvPr/>
        </p:nvSpPr>
        <p:spPr>
          <a:xfrm>
            <a:off x="331561" y="1255328"/>
            <a:ext cx="5991308" cy="84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BÀI KIỂM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TRA TRẠI HÈ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MÔN ROBOTICS –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KHỐI 1, 2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Năm</a:t>
            </a: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học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: 2025 - 2026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7D449D-F346-7F9E-9A68-67973ADDFE18}"/>
              </a:ext>
            </a:extLst>
          </p:cNvPr>
          <p:cNvGrpSpPr/>
          <p:nvPr/>
        </p:nvGrpSpPr>
        <p:grpSpPr>
          <a:xfrm>
            <a:off x="5333999" y="1294702"/>
            <a:ext cx="1586613" cy="875957"/>
            <a:chOff x="5413218" y="1314393"/>
            <a:chExt cx="1586613" cy="8759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073753-4C72-41C3-CA86-DA4C1AD157A8}"/>
                </a:ext>
              </a:extLst>
            </p:cNvPr>
            <p:cNvSpPr/>
            <p:nvPr/>
          </p:nvSpPr>
          <p:spPr>
            <a:xfrm>
              <a:off x="5413218" y="1314393"/>
              <a:ext cx="1238611" cy="673461"/>
            </a:xfrm>
            <a:prstGeom prst="ellipse">
              <a:avLst/>
            </a:prstGeom>
            <a:noFill/>
            <a:ln w="38100" cap="flat" cmpd="sng" algn="ctr">
              <a:solidFill>
                <a:srgbClr val="EF5023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DBF81C-4913-E4A6-27C7-642F07F93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 rot="338881">
              <a:off x="6170535" y="1361054"/>
              <a:ext cx="829296" cy="82929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C490823-9915-91DA-AB91-478894013E83}"/>
              </a:ext>
            </a:extLst>
          </p:cNvPr>
          <p:cNvSpPr txBox="1"/>
          <p:nvPr/>
        </p:nvSpPr>
        <p:spPr>
          <a:xfrm>
            <a:off x="473436" y="7622477"/>
            <a:ext cx="6125382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5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Xe tự vận hành được trang bị cảm biến nào</a:t>
            </a:r>
            <a:r>
              <a:rPr kumimoji="0" lang="vi-VN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?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. Cảm biến màu sắc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B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. </a:t>
            </a:r>
            <a:r>
              <a:rPr lang="en-US" sz="1200">
                <a:solidFill>
                  <a:srgbClr val="002060"/>
                </a:solidFill>
                <a:latin typeface="Mulish" panose="00000500000000000000"/>
              </a:rPr>
              <a:t>Cảm biến nghiêng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C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anose="00000500000000000000"/>
                <a:ea typeface="+mn-ea"/>
                <a:cs typeface="+mn-cs"/>
              </a:rPr>
              <a:t>. </a:t>
            </a:r>
            <a:r>
              <a:rPr lang="en-US" sz="1200">
                <a:solidFill>
                  <a:srgbClr val="002060"/>
                </a:solidFill>
                <a:latin typeface="Mulish" panose="00000500000000000000"/>
              </a:rPr>
              <a:t>Cảm biến khoảng cách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35D126-AB45-2CC4-2E9B-AF461B35394E}"/>
              </a:ext>
            </a:extLst>
          </p:cNvPr>
          <p:cNvSpPr txBox="1"/>
          <p:nvPr/>
        </p:nvSpPr>
        <p:spPr>
          <a:xfrm>
            <a:off x="483682" y="4295001"/>
            <a:ext cx="4240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3.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Hãy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tích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vào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đáp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án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đúng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   </a:t>
            </a:r>
            <a:r>
              <a:rPr kumimoji="0" lang="en-US" sz="120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Lập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trình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kumimoji="0" lang="en-US" sz="1200" i="1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cho</a:t>
            </a:r>
            <a:r>
              <a:rPr kumimoji="0" lang="en-US" sz="120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</a:t>
            </a:r>
            <a:r>
              <a:rPr lang="en-US" sz="1200" i="1">
                <a:solidFill>
                  <a:srgbClr val="002060"/>
                </a:solidFill>
                <a:latin typeface="Mulish" pitchFamily="2" charset="0"/>
              </a:rPr>
              <a:t>cánh quạt </a:t>
            </a:r>
            <a:r>
              <a:rPr kumimoji="0" lang="en-US" sz="120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quay 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sang </a:t>
            </a:r>
            <a:r>
              <a:rPr kumimoji="0" lang="en-US" sz="1200" i="1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trái</a:t>
            </a:r>
            <a:endParaRPr kumimoji="0" lang="en-US" sz="120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BE3B27-8F1B-0831-D948-1844950EF0DA}"/>
              </a:ext>
            </a:extLst>
          </p:cNvPr>
          <p:cNvSpPr txBox="1"/>
          <p:nvPr/>
        </p:nvSpPr>
        <p:spPr>
          <a:xfrm>
            <a:off x="483682" y="599334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4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. Bộ lắp ráp Wedo 2.0 có tất cả bao nhiêu cảm biến?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A. 1		B. 2		C. 3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anose="00000500000000000000"/>
              <a:ea typeface="+mn-ea"/>
              <a:cs typeface="+mn-cs"/>
            </a:endParaRPr>
          </a:p>
        </p:txBody>
      </p:sp>
      <p:pic>
        <p:nvPicPr>
          <p:cNvPr id="58" name="Picture 57" descr="Cartoon elephant in a blue shirt and shorts&#10;&#10;Description automatically generated">
            <a:extLst>
              <a:ext uri="{FF2B5EF4-FFF2-40B4-BE49-F238E27FC236}">
                <a16:creationId xmlns:a16="http://schemas.microsoft.com/office/drawing/2014/main" id="{45E4A510-867F-3FBF-C4F8-21ABA3BE9F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91764" y="5792517"/>
            <a:ext cx="1361436" cy="1739498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F0EA68-9254-220B-02F0-D080F06021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630" b="82130" l="91042" r="99583">
                        <a14:foregroundMark x1="91042" y1="76296" x2="91042" y2="76296"/>
                        <a14:foregroundMark x1="99583" y1="75370" x2="99583" y2="75370"/>
                      </a14:backgroundRemoval>
                    </a14:imgEffect>
                  </a14:imgLayer>
                </a14:imgProps>
              </a:ext>
            </a:extLst>
          </a:blip>
          <a:srcRect l="90610" t="68070" r="-118" b="16192"/>
          <a:stretch/>
        </p:blipFill>
        <p:spPr>
          <a:xfrm>
            <a:off x="791262" y="2317298"/>
            <a:ext cx="869315" cy="808990"/>
          </a:xfrm>
          <a:prstGeom prst="rect">
            <a:avLst/>
          </a:prstGeom>
        </p:spPr>
      </p:pic>
      <p:pic>
        <p:nvPicPr>
          <p:cNvPr id="6" name="Picture 5" descr="A yellow play button with green arrow&#10;&#10;Description automatically generated">
            <a:extLst>
              <a:ext uri="{FF2B5EF4-FFF2-40B4-BE49-F238E27FC236}">
                <a16:creationId xmlns:a16="http://schemas.microsoft.com/office/drawing/2014/main" id="{F35F6CB8-EA41-B01F-F717-3A847513475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1784" b="54374" l="50121" r="57727"/>
                    </a14:imgEffect>
                  </a14:imgLayer>
                </a14:imgProps>
              </a:ext>
            </a:extLst>
          </a:blip>
          <a:srcRect l="49170" t="40210" r="41322" b="44052"/>
          <a:stretch/>
        </p:blipFill>
        <p:spPr>
          <a:xfrm>
            <a:off x="2895600" y="2393486"/>
            <a:ext cx="869315" cy="808990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607A674-6D89-292E-6B3D-6FFF720D4CE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389" b="14630" l="90625" r="99740">
                        <a14:foregroundMark x1="94635" y1="2685" x2="97135" y2="4537"/>
                        <a14:foregroundMark x1="96042" y1="4815" x2="99323" y2="11111"/>
                        <a14:foregroundMark x1="99167" y1="4074" x2="99740" y2="11481"/>
                        <a14:foregroundMark x1="99740" y1="11481" x2="95156" y2="11944"/>
                        <a14:foregroundMark x1="92813" y1="5463" x2="95833" y2="10093"/>
                        <a14:foregroundMark x1="97396" y1="3889" x2="98073" y2="8426"/>
                        <a14:foregroundMark x1="94635" y1="4630" x2="98281" y2="4352"/>
                        <a14:foregroundMark x1="98281" y1="4815" x2="90677" y2="8241"/>
                        <a14:foregroundMark x1="93073" y1="5833" x2="97135" y2="9352"/>
                        <a14:foregroundMark x1="93646" y1="4815" x2="99635" y2="14630"/>
                      </a14:backgroundRemoval>
                    </a14:imgEffect>
                  </a14:imgLayer>
                </a14:imgProps>
              </a:ext>
            </a:extLst>
          </a:blip>
          <a:srcRect l="90492" b="84262"/>
          <a:stretch/>
        </p:blipFill>
        <p:spPr>
          <a:xfrm>
            <a:off x="5074285" y="2286000"/>
            <a:ext cx="869315" cy="808990"/>
          </a:xfrm>
          <a:prstGeom prst="rect">
            <a:avLst/>
          </a:prstGeom>
        </p:spPr>
      </p:pic>
      <p:pic>
        <p:nvPicPr>
          <p:cNvPr id="32" name="Picture 31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CBA8E5-05F6-FE68-F559-FD763B397AD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5" t="49989" r="56771" b="38305"/>
          <a:stretch/>
        </p:blipFill>
        <p:spPr bwMode="auto">
          <a:xfrm>
            <a:off x="1676400" y="4854101"/>
            <a:ext cx="999140" cy="47852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E08B335-6412-9164-C823-1B1AD801F3F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7" t="31605" r="56979" b="55062"/>
          <a:stretch/>
        </p:blipFill>
        <p:spPr bwMode="auto">
          <a:xfrm>
            <a:off x="1676400" y="5372582"/>
            <a:ext cx="999140" cy="5451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6E1A0D1-20BF-DE67-3C6A-A5CCBA34E081}"/>
              </a:ext>
            </a:extLst>
          </p:cNvPr>
          <p:cNvSpPr/>
          <p:nvPr/>
        </p:nvSpPr>
        <p:spPr>
          <a:xfrm>
            <a:off x="2911167" y="4892480"/>
            <a:ext cx="280666" cy="287958"/>
          </a:xfrm>
          <a:prstGeom prst="rect">
            <a:avLst/>
          </a:prstGeom>
          <a:solidFill>
            <a:schemeClr val="bg1"/>
          </a:solidFill>
          <a:ln>
            <a:solidFill>
              <a:srgbClr val="E07C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709A2-0FDC-EDD4-4F5F-CC1816B5113C}"/>
              </a:ext>
            </a:extLst>
          </p:cNvPr>
          <p:cNvSpPr/>
          <p:nvPr/>
        </p:nvSpPr>
        <p:spPr>
          <a:xfrm>
            <a:off x="2911167" y="5427042"/>
            <a:ext cx="280666" cy="287958"/>
          </a:xfrm>
          <a:prstGeom prst="rect">
            <a:avLst/>
          </a:prstGeom>
          <a:solidFill>
            <a:schemeClr val="bg1"/>
          </a:solidFill>
          <a:ln>
            <a:solidFill>
              <a:srgbClr val="E07C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FFD7A4-02B4-4013-90A8-3C13F2DA13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05919" y="3444785"/>
            <a:ext cx="552708" cy="8205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BFDADA-8526-441D-A9AE-CC6D3F3214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6973" y="3453161"/>
            <a:ext cx="1060324" cy="61049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39AC42-03C9-4B42-B37D-A4E94EEE5FF9}"/>
              </a:ext>
            </a:extLst>
          </p:cNvPr>
          <p:cNvSpPr txBox="1"/>
          <p:nvPr/>
        </p:nvSpPr>
        <p:spPr>
          <a:xfrm>
            <a:off x="460375" y="3094990"/>
            <a:ext cx="6125382" cy="61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2. Đâu là câu lệnh giúp robot phát âm thanh?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ulish" pitchFamily="2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                                               B.                                              C. </a:t>
            </a: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ulish" pitchFamily="2" charset="0"/>
                <a:ea typeface="+mn-ea"/>
                <a:cs typeface="+mn-cs"/>
              </a:rPr>
              <a:t>	           </a:t>
            </a:r>
          </a:p>
        </p:txBody>
      </p:sp>
    </p:spTree>
    <p:extLst>
      <p:ext uri="{BB962C8B-B14F-4D97-AF65-F5344CB8AC3E}">
        <p14:creationId xmlns:p14="http://schemas.microsoft.com/office/powerpoint/2010/main" val="258358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CC669118043246AB7FB983F0E6EB7C" ma:contentTypeVersion="13" ma:contentTypeDescription="Create a new document." ma:contentTypeScope="" ma:versionID="9a777b351ab1e9936340b2f8af563e27">
  <xsd:schema xmlns:xsd="http://www.w3.org/2001/XMLSchema" xmlns:xs="http://www.w3.org/2001/XMLSchema" xmlns:p="http://schemas.microsoft.com/office/2006/metadata/properties" xmlns:ns2="54ea35f9-9a2c-4f48-89f2-e44958de0517" xmlns:ns3="e2150649-2fdd-4d29-95b8-32b14525e180" targetNamespace="http://schemas.microsoft.com/office/2006/metadata/properties" ma:root="true" ma:fieldsID="dbfd68f61ca20823db7a9badecd19ea2" ns2:_="" ns3:_="">
    <xsd:import namespace="54ea35f9-9a2c-4f48-89f2-e44958de0517"/>
    <xsd:import namespace="e2150649-2fdd-4d29-95b8-32b14525e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a35f9-9a2c-4f48-89f2-e44958de051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50649-2fdd-4d29-95b8-32b14525e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039b89fc-6e4b-45ad-8fd7-e0ec25ca0b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150649-2fdd-4d29-95b8-32b14525e18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29092-1FB6-48EA-9944-C3693BEFEE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ea35f9-9a2c-4f48-89f2-e44958de0517"/>
    <ds:schemaRef ds:uri="e2150649-2fdd-4d29-95b8-32b14525e1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DAC715-1D62-49F6-B704-C997669902F4}">
  <ds:schemaRefs>
    <ds:schemaRef ds:uri="http://schemas.microsoft.com/office/2006/metadata/properties"/>
    <ds:schemaRef ds:uri="http://schemas.microsoft.com/office/infopath/2007/PartnerControls"/>
    <ds:schemaRef ds:uri="e2150649-2fdd-4d29-95b8-32b14525e180"/>
  </ds:schemaRefs>
</ds:datastoreItem>
</file>

<file path=customXml/itemProps3.xml><?xml version="1.0" encoding="utf-8"?>
<ds:datastoreItem xmlns:ds="http://schemas.openxmlformats.org/officeDocument/2006/customXml" ds:itemID="{7930E6D1-58E3-4F2E-8791-ECFBF20F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TIENG VIET 4 - DE 4</Template>
  <TotalTime>3912</TotalTime>
  <Words>147</Words>
  <Application>Microsoft Office PowerPoint</Application>
  <PresentationFormat>Trình chiếu Trên màn hình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2" baseType="lpstr"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Lethithuy nga</dc:creator>
  <cp:lastModifiedBy>Kang Hee</cp:lastModifiedBy>
  <cp:revision>114</cp:revision>
  <dcterms:created xsi:type="dcterms:W3CDTF">2022-11-11T01:34:06Z</dcterms:created>
  <dcterms:modified xsi:type="dcterms:W3CDTF">2025-07-07T01:49:39Z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0x01010092CC669118043246AB7FB983F0E6EB7C</vt:lpwstr>
  </property>
</Properties>
</file>