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7614-1B06-45A9-BA68-E6A131D0D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7752F-E578-4B60-9489-74BEB1435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6A698-09EF-4B3C-8405-D3C55CB6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10F-A815-4798-A1CA-84B45A56CD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3F4DD-3D4B-48B0-B8C3-FBA41E43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FB5C2-6C48-46DF-B52F-AA262DDE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E967-B28A-43DD-9DE6-7CADB4D20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5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03FA-D5C5-4616-8113-D99CE3D7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C093D-3DDE-4FD1-84AE-8A2552E13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8D46F-5D83-4394-9871-C225444F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10F-A815-4798-A1CA-84B45A56CD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6E1AD-408A-4884-982F-B270C754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00949-4C41-4AFE-9BF2-590B6C17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E967-B28A-43DD-9DE6-7CADB4D20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6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59376-0DC2-4014-A2A4-088E42D6B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43058-EBCC-4878-B98C-4F0602CE7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A6707-C186-4B7A-96FF-2F3D6C5E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10F-A815-4798-A1CA-84B45A56CD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32FEF-4D9F-42A7-9B7D-B72EFA74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70B4F-64A1-4209-B5E1-7980D71B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E967-B28A-43DD-9DE6-7CADB4D20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0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1FC1-91AE-4D65-9BEF-2FCCE12F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0C57C-F657-47F8-8620-3258DC30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6811-9103-4F26-A2B7-8CC00777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10F-A815-4798-A1CA-84B45A56CD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EAFB2-ED52-4722-9FA8-8EC493ED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25E80-F73A-41C5-B9E5-A7ED94E0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E967-B28A-43DD-9DE6-7CADB4D20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2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8D98-E9C2-4292-95B4-75177250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27362-BE67-4A82-841D-EE6850A8F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D965A-E126-465F-8986-DF4C3C9B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10F-A815-4798-A1CA-84B45A56CD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49208-1FB3-4265-BA5C-9F3B8947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B6D42-6683-4771-AC4E-5F799F8C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E967-B28A-43DD-9DE6-7CADB4D20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6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244A-0055-461F-B338-8A22E77F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2E0B-7A5E-497E-95DF-5D4A3B63A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D8A99-F510-44EF-B14A-5B7EE00B6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7325F-3E2E-472D-9C8B-1CC386F9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10F-A815-4798-A1CA-84B45A56CD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4FAA7-F198-4858-B353-B283EC24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E2DFB-435A-4508-BA83-0F7541E3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E967-B28A-43DD-9DE6-7CADB4D20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1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7940-5C7C-4E00-BAAB-BB415322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31F37-4D3A-44CF-B5C4-2F6E29E44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2CC6A-622B-47F8-B124-8829D441D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81D1D-DDC5-4234-8F02-EC362D2D8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2136D9-DF93-4690-9BC7-FC9ECAEC3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6B70C-1536-4AAD-99D0-BFB2A753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10F-A815-4798-A1CA-84B45A56CD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2C07F-AFB0-456B-A3AF-0847EE46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400A6-165E-4662-A6BA-5B8AEB02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E967-B28A-43DD-9DE6-7CADB4D20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4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8ADB-F31C-4AEF-B628-1A1A3BE2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0721C-3708-40E0-9565-033F7A31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10F-A815-4798-A1CA-84B45A56CD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EE18C-A2E7-4462-B115-604E5457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608A6-3A04-4E8E-8372-23621E4A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E967-B28A-43DD-9DE6-7CADB4D20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5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5BC6A-BD82-4787-AD86-EDE5101D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10F-A815-4798-A1CA-84B45A56CD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E75C6-B682-41DC-BA1F-25799793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E90E8-6358-415B-9EDB-9582DBB4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E967-B28A-43DD-9DE6-7CADB4D20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B91E-4C81-40DF-A999-5049E754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299FA-9BAD-4FC1-B22F-6A135F98C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992E4-FF8A-4B0B-82E5-805199EF7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0B41B-1868-4072-BDC5-2BF56DDC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10F-A815-4798-A1CA-84B45A56CD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73C3D-A5D0-4F89-8EEA-2213BE2A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12C38-7F82-4CED-8CD5-769A2169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E967-B28A-43DD-9DE6-7CADB4D20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1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4045-553F-49CF-AF96-D069AA8F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914AC-2D35-4643-8CEE-C4EF2FD40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69C43-1B36-4468-B6D9-B22E0E819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5BF8C-D3B0-4BC6-92FC-253DC49D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10F-A815-4798-A1CA-84B45A56CD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4FE9F-86C9-4C67-A348-4739BBA8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2A9B1-1507-4C7F-B5FA-0F65CB74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E967-B28A-43DD-9DE6-7CADB4D20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3E0D3-3274-47EB-8328-971D3E36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33BC5-EAC9-4F44-ABF4-76EF37518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53740-B0D0-4ADA-9103-A31DD23A8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D10F-A815-4798-A1CA-84B45A56CD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A770B-4848-4CE0-87AD-4E3F27931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C0036-91FC-4BED-824D-9D3C8E9A5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4E967-B28A-43DD-9DE6-7CADB4D20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7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81C22E-2DC4-44DC-B8D9-0C14D4AF4A0C}"/>
              </a:ext>
            </a:extLst>
          </p:cNvPr>
          <p:cNvSpPr/>
          <p:nvPr/>
        </p:nvSpPr>
        <p:spPr>
          <a:xfrm>
            <a:off x="3858016" y="789140"/>
            <a:ext cx="7448811" cy="15281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KHỐI NGUỒN (ADAPTER)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FC4CBB-2DD3-4204-B141-B0983DB06983}"/>
              </a:ext>
            </a:extLst>
          </p:cNvPr>
          <p:cNvSpPr/>
          <p:nvPr/>
        </p:nvSpPr>
        <p:spPr>
          <a:xfrm>
            <a:off x="885172" y="3807913"/>
            <a:ext cx="2279737" cy="1907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KHỐI THỜI GIAN THỰC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0F22CB-1811-4BB2-B2E7-8E759B6AC2E8}"/>
              </a:ext>
            </a:extLst>
          </p:cNvPr>
          <p:cNvSpPr/>
          <p:nvPr/>
        </p:nvSpPr>
        <p:spPr>
          <a:xfrm>
            <a:off x="9027088" y="3807913"/>
            <a:ext cx="2279737" cy="1907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CHUÔNG ĐIỆN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9FF364-E951-4CE2-9ECB-C0264557F81C}"/>
              </a:ext>
            </a:extLst>
          </p:cNvPr>
          <p:cNvSpPr/>
          <p:nvPr/>
        </p:nvSpPr>
        <p:spPr>
          <a:xfrm>
            <a:off x="4956130" y="3807913"/>
            <a:ext cx="2279737" cy="1907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KHỐI XỬ LÝ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496166-B10E-40C5-8761-A60F83567DC3}"/>
              </a:ext>
            </a:extLst>
          </p:cNvPr>
          <p:cNvCxnSpPr>
            <a:cxnSpLocks/>
          </p:cNvCxnSpPr>
          <p:nvPr/>
        </p:nvCxnSpPr>
        <p:spPr>
          <a:xfrm>
            <a:off x="6095998" y="2336104"/>
            <a:ext cx="1" cy="15469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AE1A892-0353-4A59-99FD-BE74118EDFA1}"/>
              </a:ext>
            </a:extLst>
          </p:cNvPr>
          <p:cNvSpPr/>
          <p:nvPr/>
        </p:nvSpPr>
        <p:spPr>
          <a:xfrm>
            <a:off x="885172" y="789140"/>
            <a:ext cx="2546960" cy="15281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KHỐI NGUỒN (PIN)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FD4FC0-1F19-476E-B795-F7E2A0AE6973}"/>
              </a:ext>
            </a:extLst>
          </p:cNvPr>
          <p:cNvCxnSpPr/>
          <p:nvPr/>
        </p:nvCxnSpPr>
        <p:spPr>
          <a:xfrm>
            <a:off x="1941534" y="2336104"/>
            <a:ext cx="0" cy="14718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00E6D8-CF60-4C8D-B95E-A50A0482CECD}"/>
              </a:ext>
            </a:extLst>
          </p:cNvPr>
          <p:cNvCxnSpPr/>
          <p:nvPr/>
        </p:nvCxnSpPr>
        <p:spPr>
          <a:xfrm>
            <a:off x="7252570" y="4634630"/>
            <a:ext cx="17745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E68DBC-D962-416E-9C76-01D517BCEC3C}"/>
              </a:ext>
            </a:extLst>
          </p:cNvPr>
          <p:cNvCxnSpPr/>
          <p:nvPr/>
        </p:nvCxnSpPr>
        <p:spPr>
          <a:xfrm>
            <a:off x="3164909" y="4634630"/>
            <a:ext cx="179122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1BF4FE0-6FDF-42E2-B65B-16B05FC33592}"/>
              </a:ext>
            </a:extLst>
          </p:cNvPr>
          <p:cNvSpPr/>
          <p:nvPr/>
        </p:nvSpPr>
        <p:spPr>
          <a:xfrm>
            <a:off x="2079321" y="2592888"/>
            <a:ext cx="1352805" cy="8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Dòng điện …V, … 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8346C6-902A-4991-A1E4-1A7B55873770}"/>
              </a:ext>
            </a:extLst>
          </p:cNvPr>
          <p:cNvSpPr/>
          <p:nvPr/>
        </p:nvSpPr>
        <p:spPr>
          <a:xfrm>
            <a:off x="6363215" y="2592889"/>
            <a:ext cx="1991639" cy="80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Dòng điện …V, … 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D7B850-BEC9-427A-AC0A-86124167BBAE}"/>
              </a:ext>
            </a:extLst>
          </p:cNvPr>
          <p:cNvSpPr/>
          <p:nvPr/>
        </p:nvSpPr>
        <p:spPr>
          <a:xfrm>
            <a:off x="3432126" y="5022937"/>
            <a:ext cx="1340290" cy="69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TÍn hiệu điều khiển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B91D56-0B77-4915-A468-3481EFEAF30D}"/>
              </a:ext>
            </a:extLst>
          </p:cNvPr>
          <p:cNvSpPr/>
          <p:nvPr/>
        </p:nvSpPr>
        <p:spPr>
          <a:xfrm>
            <a:off x="7440458" y="5022937"/>
            <a:ext cx="1340290" cy="163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Dòng điện …V, … A (t</a:t>
            </a:r>
            <a:r>
              <a:rPr lang="vi-VN"/>
              <a:t>ư</a:t>
            </a:r>
            <a:r>
              <a:rPr lang="en-US"/>
              <a:t>ơng đ</a:t>
            </a:r>
            <a:r>
              <a:rPr lang="vi-VN"/>
              <a:t>ư</a:t>
            </a:r>
            <a:r>
              <a:rPr lang="en-US"/>
              <a:t>ơng tín hiệu điều khiển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8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26928CA-90F5-4E67-B6A6-95EDF3C28475}"/>
              </a:ext>
            </a:extLst>
          </p:cNvPr>
          <p:cNvCxnSpPr/>
          <p:nvPr/>
        </p:nvCxnSpPr>
        <p:spPr>
          <a:xfrm>
            <a:off x="0" y="5223353"/>
            <a:ext cx="121001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43CFC19-F0CD-402E-9378-9C37FAAD7957}"/>
              </a:ext>
            </a:extLst>
          </p:cNvPr>
          <p:cNvSpPr/>
          <p:nvPr/>
        </p:nvSpPr>
        <p:spPr>
          <a:xfrm>
            <a:off x="11273424" y="4678460"/>
            <a:ext cx="826718" cy="438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789DF-D81C-4738-AF45-15C60A9E3C60}"/>
              </a:ext>
            </a:extLst>
          </p:cNvPr>
          <p:cNvSpPr/>
          <p:nvPr/>
        </p:nvSpPr>
        <p:spPr>
          <a:xfrm>
            <a:off x="1089764" y="5116853"/>
            <a:ext cx="162839" cy="212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DE3B3-5112-48C9-B47E-C664B58322D4}"/>
              </a:ext>
            </a:extLst>
          </p:cNvPr>
          <p:cNvSpPr/>
          <p:nvPr/>
        </p:nvSpPr>
        <p:spPr>
          <a:xfrm>
            <a:off x="2006252" y="5116853"/>
            <a:ext cx="162839" cy="212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B1D39F-A509-44DB-9440-CFF7C994D7B4}"/>
              </a:ext>
            </a:extLst>
          </p:cNvPr>
          <p:cNvSpPr/>
          <p:nvPr/>
        </p:nvSpPr>
        <p:spPr>
          <a:xfrm>
            <a:off x="2841320" y="5116853"/>
            <a:ext cx="162839" cy="212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C922E1-53F7-4939-BE93-A239EC4BCE2B}"/>
              </a:ext>
            </a:extLst>
          </p:cNvPr>
          <p:cNvSpPr/>
          <p:nvPr/>
        </p:nvSpPr>
        <p:spPr>
          <a:xfrm>
            <a:off x="3676388" y="5098061"/>
            <a:ext cx="162839" cy="212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17E6AB-F429-4125-94CA-62E00C90F4E1}"/>
              </a:ext>
            </a:extLst>
          </p:cNvPr>
          <p:cNvSpPr/>
          <p:nvPr/>
        </p:nvSpPr>
        <p:spPr>
          <a:xfrm>
            <a:off x="4511456" y="5116852"/>
            <a:ext cx="162839" cy="212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5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3B674-63C3-470B-BD9F-6699B134C0E9}"/>
              </a:ext>
            </a:extLst>
          </p:cNvPr>
          <p:cNvSpPr/>
          <p:nvPr/>
        </p:nvSpPr>
        <p:spPr>
          <a:xfrm>
            <a:off x="1703537" y="2494246"/>
            <a:ext cx="1753645" cy="18695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ĐỌC DỮ LIỆU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1F2FCF-2242-431F-A321-E055444C56CA}"/>
              </a:ext>
            </a:extLst>
          </p:cNvPr>
          <p:cNvSpPr/>
          <p:nvPr/>
        </p:nvSpPr>
        <p:spPr>
          <a:xfrm>
            <a:off x="4362188" y="2494246"/>
            <a:ext cx="2229633" cy="18695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SO SÁNH VỚI DỮ LIỆU CHUẨN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D1D1BD-F5B3-49F8-B61B-1DABED733CDC}"/>
              </a:ext>
            </a:extLst>
          </p:cNvPr>
          <p:cNvSpPr/>
          <p:nvPr/>
        </p:nvSpPr>
        <p:spPr>
          <a:xfrm>
            <a:off x="7663319" y="4637490"/>
            <a:ext cx="1753645" cy="18695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KHÔNG XUẤT TÍN HIỆU ĐIỀU KHIỂN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5C0F5B-1868-420E-A6AB-929A458317E9}"/>
              </a:ext>
            </a:extLst>
          </p:cNvPr>
          <p:cNvSpPr/>
          <p:nvPr/>
        </p:nvSpPr>
        <p:spPr>
          <a:xfrm>
            <a:off x="7663319" y="525574"/>
            <a:ext cx="1753645" cy="18695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XUẤT TÍN HIỆU ĐIỀU KHIỂN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E3A540-2991-4CD2-B056-50DA7FB46A19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457182" y="3429000"/>
            <a:ext cx="9050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4AC200-A7C4-4ED6-BC97-A65F8C7E5EE3}"/>
              </a:ext>
            </a:extLst>
          </p:cNvPr>
          <p:cNvCxnSpPr>
            <a:endCxn id="2" idx="1"/>
          </p:cNvCxnSpPr>
          <p:nvPr/>
        </p:nvCxnSpPr>
        <p:spPr>
          <a:xfrm>
            <a:off x="626301" y="3429000"/>
            <a:ext cx="10772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C0A1AB-BC98-486E-9573-92F41397A1C0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6591821" y="1460328"/>
            <a:ext cx="1071498" cy="19686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9934B9-F403-406B-BBDD-A6FA2AC2F8F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591821" y="3429000"/>
            <a:ext cx="1071498" cy="21432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1169C56-9AC1-4CC7-8588-7EEF1255AEA3}"/>
              </a:ext>
            </a:extLst>
          </p:cNvPr>
          <p:cNvSpPr/>
          <p:nvPr/>
        </p:nvSpPr>
        <p:spPr>
          <a:xfrm>
            <a:off x="405529" y="2872651"/>
            <a:ext cx="1077236" cy="5224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1B4FDB-AEC5-48D6-8F0F-02D5E31E8D4C}"/>
              </a:ext>
            </a:extLst>
          </p:cNvPr>
          <p:cNvSpPr/>
          <p:nvPr/>
        </p:nvSpPr>
        <p:spPr>
          <a:xfrm>
            <a:off x="6305295" y="4875247"/>
            <a:ext cx="1077236" cy="52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Không trùng khớp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D7B48B-10F3-4AD8-9F45-870CB8FEFABD}"/>
              </a:ext>
            </a:extLst>
          </p:cNvPr>
          <p:cNvSpPr/>
          <p:nvPr/>
        </p:nvSpPr>
        <p:spPr>
          <a:xfrm>
            <a:off x="6420102" y="1467637"/>
            <a:ext cx="1077236" cy="52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Trùng khớp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CF4884-6930-445A-8258-D478A1962FAB}"/>
              </a:ext>
            </a:extLst>
          </p:cNvPr>
          <p:cNvSpPr/>
          <p:nvPr/>
        </p:nvSpPr>
        <p:spPr>
          <a:xfrm>
            <a:off x="9414096" y="540192"/>
            <a:ext cx="1077236" cy="927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Relay trong 30s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8625F6-79F3-4217-A5DB-1E84DC190FE1}"/>
              </a:ext>
            </a:extLst>
          </p:cNvPr>
          <p:cNvSpPr/>
          <p:nvPr/>
        </p:nvSpPr>
        <p:spPr>
          <a:xfrm>
            <a:off x="10488462" y="525574"/>
            <a:ext cx="1259913" cy="18695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DỪNG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DBF074-40F3-4CDC-931B-838329BE886C}"/>
              </a:ext>
            </a:extLst>
          </p:cNvPr>
          <p:cNvCxnSpPr>
            <a:stCxn id="7" idx="3"/>
            <a:endCxn id="29" idx="1"/>
          </p:cNvCxnSpPr>
          <p:nvPr/>
        </p:nvCxnSpPr>
        <p:spPr>
          <a:xfrm>
            <a:off x="9416964" y="1460328"/>
            <a:ext cx="10714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98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Quang Huy 20172603</dc:creator>
  <cp:lastModifiedBy>Do Quang Huy 20172603</cp:lastModifiedBy>
  <cp:revision>5</cp:revision>
  <dcterms:created xsi:type="dcterms:W3CDTF">2020-06-12T04:30:48Z</dcterms:created>
  <dcterms:modified xsi:type="dcterms:W3CDTF">2020-06-12T05:10:12Z</dcterms:modified>
</cp:coreProperties>
</file>