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37"/>
  </p:notesMasterIdLst>
  <p:sldIdLst>
    <p:sldId id="709" r:id="rId2"/>
    <p:sldId id="763" r:id="rId3"/>
    <p:sldId id="784" r:id="rId4"/>
    <p:sldId id="764" r:id="rId5"/>
    <p:sldId id="765" r:id="rId6"/>
    <p:sldId id="766" r:id="rId7"/>
    <p:sldId id="767" r:id="rId8"/>
    <p:sldId id="768" r:id="rId9"/>
    <p:sldId id="798" r:id="rId10"/>
    <p:sldId id="769" r:id="rId11"/>
    <p:sldId id="770" r:id="rId12"/>
    <p:sldId id="771" r:id="rId13"/>
    <p:sldId id="772" r:id="rId14"/>
    <p:sldId id="773" r:id="rId15"/>
    <p:sldId id="792" r:id="rId16"/>
    <p:sldId id="774" r:id="rId17"/>
    <p:sldId id="775" r:id="rId18"/>
    <p:sldId id="776" r:id="rId19"/>
    <p:sldId id="777" r:id="rId20"/>
    <p:sldId id="778" r:id="rId21"/>
    <p:sldId id="781" r:id="rId22"/>
    <p:sldId id="807" r:id="rId23"/>
    <p:sldId id="799" r:id="rId24"/>
    <p:sldId id="789" r:id="rId25"/>
    <p:sldId id="790" r:id="rId26"/>
    <p:sldId id="800" r:id="rId27"/>
    <p:sldId id="783" r:id="rId28"/>
    <p:sldId id="787" r:id="rId29"/>
    <p:sldId id="801" r:id="rId30"/>
    <p:sldId id="802" r:id="rId31"/>
    <p:sldId id="804" r:id="rId32"/>
    <p:sldId id="805" r:id="rId33"/>
    <p:sldId id="806" r:id="rId34"/>
    <p:sldId id="707" r:id="rId35"/>
    <p:sldId id="75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BBB59"/>
    <a:srgbClr val="FF3300"/>
    <a:srgbClr val="F9F9F9"/>
    <a:srgbClr val="FF5A33"/>
    <a:srgbClr val="5C0000"/>
    <a:srgbClr val="FF9900"/>
    <a:srgbClr val="FFD1D1"/>
    <a:srgbClr val="FFB9B9"/>
    <a:srgbClr val="FF97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2" autoAdjust="0"/>
    <p:restoredTop sz="94364" autoAdjust="0"/>
  </p:normalViewPr>
  <p:slideViewPr>
    <p:cSldViewPr>
      <p:cViewPr varScale="1">
        <p:scale>
          <a:sx n="73" d="100"/>
          <a:sy n="73" d="100"/>
        </p:scale>
        <p:origin x="798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254DA4-BD72-406E-A098-DD16338392D3}" type="doc">
      <dgm:prSet loTypeId="urn:microsoft.com/office/officeart/2008/layout/VerticalCurved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4D8DEE4-20ED-44E8-B571-EC168A8AF055}">
      <dgm:prSet phldrT="[Text]"/>
      <dgm:spPr/>
      <dgm:t>
        <a:bodyPr/>
        <a:lstStyle/>
        <a:p>
          <a:r>
            <a:rPr lang="en-US" dirty="0" err="1" smtClean="0"/>
            <a:t>HttpServletRequest</a:t>
          </a:r>
          <a:endParaRPr lang="en-US" dirty="0"/>
        </a:p>
      </dgm:t>
    </dgm:pt>
    <dgm:pt modelId="{8D15CCBF-5977-4C16-A75F-C20FC2E9EB9B}" type="parTrans" cxnId="{02E534A9-AAB2-4048-9DE0-3A477CFBCB34}">
      <dgm:prSet/>
      <dgm:spPr/>
      <dgm:t>
        <a:bodyPr/>
        <a:lstStyle/>
        <a:p>
          <a:endParaRPr lang="en-US"/>
        </a:p>
      </dgm:t>
    </dgm:pt>
    <dgm:pt modelId="{BB51C88D-5743-4D1F-8285-F55A638B5B3A}" type="sibTrans" cxnId="{02E534A9-AAB2-4048-9DE0-3A477CFBCB34}">
      <dgm:prSet/>
      <dgm:spPr/>
      <dgm:t>
        <a:bodyPr/>
        <a:lstStyle/>
        <a:p>
          <a:endParaRPr lang="en-US"/>
        </a:p>
      </dgm:t>
    </dgm:pt>
    <dgm:pt modelId="{B964C5B8-C4EA-46E4-9FA7-8BEFE107049F}">
      <dgm:prSet phldrT="[Text]"/>
      <dgm:spPr/>
      <dgm:t>
        <a:bodyPr/>
        <a:lstStyle/>
        <a:p>
          <a:r>
            <a:rPr lang="en-US" dirty="0" smtClean="0"/>
            <a:t>Parameters, Cookies, Header, URL, Attributes…</a:t>
          </a:r>
          <a:endParaRPr lang="en-US" dirty="0"/>
        </a:p>
      </dgm:t>
    </dgm:pt>
    <dgm:pt modelId="{56C27782-4AA2-4D4A-ACE4-058080C69E3B}" type="parTrans" cxnId="{A51AD1B9-CCE8-4C53-A321-F5DD2F445839}">
      <dgm:prSet/>
      <dgm:spPr/>
      <dgm:t>
        <a:bodyPr/>
        <a:lstStyle/>
        <a:p>
          <a:endParaRPr lang="en-US"/>
        </a:p>
      </dgm:t>
    </dgm:pt>
    <dgm:pt modelId="{28743B15-9E47-4873-80D2-3F8EA1CAFED9}" type="sibTrans" cxnId="{A51AD1B9-CCE8-4C53-A321-F5DD2F445839}">
      <dgm:prSet/>
      <dgm:spPr/>
      <dgm:t>
        <a:bodyPr/>
        <a:lstStyle/>
        <a:p>
          <a:endParaRPr lang="en-US"/>
        </a:p>
      </dgm:t>
    </dgm:pt>
    <dgm:pt modelId="{E11D72D3-ED88-40F7-BFB8-4FAE4BDFC86B}">
      <dgm:prSet phldrT="[Text]"/>
      <dgm:spPr/>
      <dgm:t>
        <a:bodyPr/>
        <a:lstStyle/>
        <a:p>
          <a:r>
            <a:rPr lang="en-US" dirty="0" err="1" smtClean="0"/>
            <a:t>HttpServletResponse</a:t>
          </a:r>
          <a:endParaRPr lang="en-US" dirty="0"/>
        </a:p>
      </dgm:t>
    </dgm:pt>
    <dgm:pt modelId="{5D5F4991-E473-4BF4-BBB9-793907EC4A1A}" type="parTrans" cxnId="{FA6ED5F4-AA16-488F-B88A-F20E3E9C6AF3}">
      <dgm:prSet/>
      <dgm:spPr/>
      <dgm:t>
        <a:bodyPr/>
        <a:lstStyle/>
        <a:p>
          <a:endParaRPr lang="en-US"/>
        </a:p>
      </dgm:t>
    </dgm:pt>
    <dgm:pt modelId="{0A1A2617-21E6-4568-B997-D37B894F19D2}" type="sibTrans" cxnId="{FA6ED5F4-AA16-488F-B88A-F20E3E9C6AF3}">
      <dgm:prSet/>
      <dgm:spPr/>
      <dgm:t>
        <a:bodyPr/>
        <a:lstStyle/>
        <a:p>
          <a:endParaRPr lang="en-US"/>
        </a:p>
      </dgm:t>
    </dgm:pt>
    <dgm:pt modelId="{36236D3D-6FD9-488B-BB35-348C9570AAD3}">
      <dgm:prSet phldrT="[Text]"/>
      <dgm:spPr/>
      <dgm:t>
        <a:bodyPr/>
        <a:lstStyle/>
        <a:p>
          <a:r>
            <a:rPr lang="en-US" dirty="0" smtClean="0"/>
            <a:t>Cookies, Headers, TEXT/HTML…</a:t>
          </a:r>
          <a:endParaRPr lang="en-US" dirty="0"/>
        </a:p>
      </dgm:t>
    </dgm:pt>
    <dgm:pt modelId="{6F45BB4A-9D46-432F-AE16-FD5436CBD608}" type="parTrans" cxnId="{49113B00-B520-4BC8-899F-48ACCC953670}">
      <dgm:prSet/>
      <dgm:spPr/>
      <dgm:t>
        <a:bodyPr/>
        <a:lstStyle/>
        <a:p>
          <a:endParaRPr lang="en-US"/>
        </a:p>
      </dgm:t>
    </dgm:pt>
    <dgm:pt modelId="{4D52078A-5AED-4E9B-873E-6F33AC707FA4}" type="sibTrans" cxnId="{49113B00-B520-4BC8-899F-48ACCC953670}">
      <dgm:prSet/>
      <dgm:spPr/>
      <dgm:t>
        <a:bodyPr/>
        <a:lstStyle/>
        <a:p>
          <a:endParaRPr lang="en-US"/>
        </a:p>
      </dgm:t>
    </dgm:pt>
    <dgm:pt modelId="{1B1F8D1B-5F41-4E46-9F98-E06054C14D5D}">
      <dgm:prSet phldrT="[Text]"/>
      <dgm:spPr/>
      <dgm:t>
        <a:bodyPr/>
        <a:lstStyle/>
        <a:p>
          <a:r>
            <a:rPr lang="en-US" dirty="0" err="1" smtClean="0"/>
            <a:t>HttpSession</a:t>
          </a:r>
          <a:endParaRPr lang="en-US" dirty="0"/>
        </a:p>
      </dgm:t>
    </dgm:pt>
    <dgm:pt modelId="{AC3DB69E-5D5D-4E57-9B54-47EAC0E28943}" type="parTrans" cxnId="{3A1F992C-B5F4-4A11-8309-FE084975C4F8}">
      <dgm:prSet/>
      <dgm:spPr/>
      <dgm:t>
        <a:bodyPr/>
        <a:lstStyle/>
        <a:p>
          <a:endParaRPr lang="en-US"/>
        </a:p>
      </dgm:t>
    </dgm:pt>
    <dgm:pt modelId="{4A803473-5A9A-43D1-BB9A-63B3999557DF}" type="sibTrans" cxnId="{3A1F992C-B5F4-4A11-8309-FE084975C4F8}">
      <dgm:prSet/>
      <dgm:spPr/>
      <dgm:t>
        <a:bodyPr/>
        <a:lstStyle/>
        <a:p>
          <a:endParaRPr lang="en-US"/>
        </a:p>
      </dgm:t>
    </dgm:pt>
    <dgm:pt modelId="{2C762920-D609-4654-9324-A7D777FD9A41}">
      <dgm:prSet phldrT="[Text]"/>
      <dgm:spPr/>
      <dgm:t>
        <a:bodyPr/>
        <a:lstStyle/>
        <a:p>
          <a:r>
            <a:rPr lang="en-US" dirty="0" err="1" smtClean="0"/>
            <a:t>ServletContext</a:t>
          </a:r>
          <a:endParaRPr lang="en-US" dirty="0"/>
        </a:p>
      </dgm:t>
    </dgm:pt>
    <dgm:pt modelId="{C793BA0D-BF52-4BC8-A5BE-1EB2A0588A6E}" type="parTrans" cxnId="{570F41FF-7508-4A5F-834E-3B9C2551902B}">
      <dgm:prSet/>
      <dgm:spPr/>
      <dgm:t>
        <a:bodyPr/>
        <a:lstStyle/>
        <a:p>
          <a:endParaRPr lang="en-US"/>
        </a:p>
      </dgm:t>
    </dgm:pt>
    <dgm:pt modelId="{92BBE5B8-F29D-41CF-A679-5EE65F4C8D3A}" type="sibTrans" cxnId="{570F41FF-7508-4A5F-834E-3B9C2551902B}">
      <dgm:prSet/>
      <dgm:spPr/>
      <dgm:t>
        <a:bodyPr/>
        <a:lstStyle/>
        <a:p>
          <a:endParaRPr lang="en-US"/>
        </a:p>
      </dgm:t>
    </dgm:pt>
    <dgm:pt modelId="{3821187C-1BAA-4FE3-AF08-5BCEB04EF4A5}">
      <dgm:prSet phldrT="[Text]"/>
      <dgm:spPr/>
      <dgm:t>
        <a:bodyPr/>
        <a:lstStyle/>
        <a:p>
          <a:r>
            <a:rPr lang="en-US" dirty="0" smtClean="0"/>
            <a:t>Attributes</a:t>
          </a:r>
          <a:endParaRPr lang="en-US" dirty="0"/>
        </a:p>
      </dgm:t>
    </dgm:pt>
    <dgm:pt modelId="{457B7412-9DF5-463A-A917-2DD66FB2F4BB}" type="parTrans" cxnId="{110C2FA7-63E1-40E0-805A-8DD6AB5E3447}">
      <dgm:prSet/>
      <dgm:spPr/>
      <dgm:t>
        <a:bodyPr/>
        <a:lstStyle/>
        <a:p>
          <a:endParaRPr lang="en-US"/>
        </a:p>
      </dgm:t>
    </dgm:pt>
    <dgm:pt modelId="{8041455A-E1C0-4EF8-8C02-F9C3E3FD2E20}" type="sibTrans" cxnId="{110C2FA7-63E1-40E0-805A-8DD6AB5E3447}">
      <dgm:prSet/>
      <dgm:spPr/>
      <dgm:t>
        <a:bodyPr/>
        <a:lstStyle/>
        <a:p>
          <a:endParaRPr lang="en-US"/>
        </a:p>
      </dgm:t>
    </dgm:pt>
    <dgm:pt modelId="{CBDE6346-2F2B-4B68-99CC-BDF3D8B2B470}">
      <dgm:prSet phldrT="[Text]"/>
      <dgm:spPr/>
      <dgm:t>
        <a:bodyPr/>
        <a:lstStyle/>
        <a:p>
          <a:r>
            <a:rPr lang="en-US" dirty="0" smtClean="0"/>
            <a:t>Attributes, </a:t>
          </a:r>
          <a:r>
            <a:rPr lang="en-US" dirty="0" err="1" smtClean="0"/>
            <a:t>ContextPath</a:t>
          </a:r>
          <a:r>
            <a:rPr lang="en-US" dirty="0" smtClean="0"/>
            <a:t>…</a:t>
          </a:r>
          <a:endParaRPr lang="en-US" dirty="0"/>
        </a:p>
      </dgm:t>
    </dgm:pt>
    <dgm:pt modelId="{97C9A799-E989-413C-B479-FC3A8D7459FB}" type="parTrans" cxnId="{167DB76C-BDFB-4B21-B1D3-6C07D8DDCB2A}">
      <dgm:prSet/>
      <dgm:spPr/>
      <dgm:t>
        <a:bodyPr/>
        <a:lstStyle/>
        <a:p>
          <a:endParaRPr lang="en-US"/>
        </a:p>
      </dgm:t>
    </dgm:pt>
    <dgm:pt modelId="{198ADAA4-2500-490B-82F5-86DD3543490B}" type="sibTrans" cxnId="{167DB76C-BDFB-4B21-B1D3-6C07D8DDCB2A}">
      <dgm:prSet/>
      <dgm:spPr/>
      <dgm:t>
        <a:bodyPr/>
        <a:lstStyle/>
        <a:p>
          <a:endParaRPr lang="en-US"/>
        </a:p>
      </dgm:t>
    </dgm:pt>
    <dgm:pt modelId="{87A7A661-FCD1-4B7F-A63A-F32C94A8F52A}" type="pres">
      <dgm:prSet presAssocID="{64254DA4-BD72-406E-A098-DD16338392D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0395A0D5-91E3-43AD-AF7B-4C8CFD8EB3E5}" type="pres">
      <dgm:prSet presAssocID="{64254DA4-BD72-406E-A098-DD16338392D3}" presName="Name1" presStyleCnt="0"/>
      <dgm:spPr/>
    </dgm:pt>
    <dgm:pt modelId="{0024CF71-6F70-4FF3-9E97-E5CD66231708}" type="pres">
      <dgm:prSet presAssocID="{64254DA4-BD72-406E-A098-DD16338392D3}" presName="cycle" presStyleCnt="0"/>
      <dgm:spPr/>
    </dgm:pt>
    <dgm:pt modelId="{167F3653-9E6B-4302-BD45-709DAE2189AD}" type="pres">
      <dgm:prSet presAssocID="{64254DA4-BD72-406E-A098-DD16338392D3}" presName="srcNode" presStyleLbl="node1" presStyleIdx="0" presStyleCnt="4"/>
      <dgm:spPr/>
    </dgm:pt>
    <dgm:pt modelId="{59B6EED8-DD24-4217-BB5D-4458F266A797}" type="pres">
      <dgm:prSet presAssocID="{64254DA4-BD72-406E-A098-DD16338392D3}" presName="conn" presStyleLbl="parChTrans1D2" presStyleIdx="0" presStyleCnt="1"/>
      <dgm:spPr/>
      <dgm:t>
        <a:bodyPr/>
        <a:lstStyle/>
        <a:p>
          <a:endParaRPr lang="en-US"/>
        </a:p>
      </dgm:t>
    </dgm:pt>
    <dgm:pt modelId="{99E527E4-E927-4476-877D-8295D68291F9}" type="pres">
      <dgm:prSet presAssocID="{64254DA4-BD72-406E-A098-DD16338392D3}" presName="extraNode" presStyleLbl="node1" presStyleIdx="0" presStyleCnt="4"/>
      <dgm:spPr/>
    </dgm:pt>
    <dgm:pt modelId="{D9000CD6-28BF-49C0-93AF-F42E550AED80}" type="pres">
      <dgm:prSet presAssocID="{64254DA4-BD72-406E-A098-DD16338392D3}" presName="dstNode" presStyleLbl="node1" presStyleIdx="0" presStyleCnt="4"/>
      <dgm:spPr/>
    </dgm:pt>
    <dgm:pt modelId="{7EAEF2CC-8104-465D-ACC9-828FBFA920F9}" type="pres">
      <dgm:prSet presAssocID="{24D8DEE4-20ED-44E8-B571-EC168A8AF055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508821-76EE-4C89-9B75-BD209A2862F1}" type="pres">
      <dgm:prSet presAssocID="{24D8DEE4-20ED-44E8-B571-EC168A8AF055}" presName="accent_1" presStyleCnt="0"/>
      <dgm:spPr/>
    </dgm:pt>
    <dgm:pt modelId="{C5AE5B9F-5523-450F-AA7B-7259BFA620D4}" type="pres">
      <dgm:prSet presAssocID="{24D8DEE4-20ED-44E8-B571-EC168A8AF055}" presName="accentRepeatNode" presStyleLbl="solidFgAcc1" presStyleIdx="0" presStyleCnt="4"/>
      <dgm:spPr/>
    </dgm:pt>
    <dgm:pt modelId="{5E293144-A8AD-4860-B593-C4806A482890}" type="pres">
      <dgm:prSet presAssocID="{E11D72D3-ED88-40F7-BFB8-4FAE4BDFC86B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8C8747-69AA-4DD7-9DEB-F2A6DCB43574}" type="pres">
      <dgm:prSet presAssocID="{E11D72D3-ED88-40F7-BFB8-4FAE4BDFC86B}" presName="accent_2" presStyleCnt="0"/>
      <dgm:spPr/>
    </dgm:pt>
    <dgm:pt modelId="{FE371B4F-B6E9-4CCC-BF82-578E1B870543}" type="pres">
      <dgm:prSet presAssocID="{E11D72D3-ED88-40F7-BFB8-4FAE4BDFC86B}" presName="accentRepeatNode" presStyleLbl="solidFgAcc1" presStyleIdx="1" presStyleCnt="4"/>
      <dgm:spPr/>
    </dgm:pt>
    <dgm:pt modelId="{640154B1-56ED-4B5C-8E8A-F02F4B55BC20}" type="pres">
      <dgm:prSet presAssocID="{1B1F8D1B-5F41-4E46-9F98-E06054C14D5D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825D57-84CB-4AE9-8ACF-F864167E8B7F}" type="pres">
      <dgm:prSet presAssocID="{1B1F8D1B-5F41-4E46-9F98-E06054C14D5D}" presName="accent_3" presStyleCnt="0"/>
      <dgm:spPr/>
    </dgm:pt>
    <dgm:pt modelId="{FB91BD23-F346-4BC3-8A13-885F83E3D28C}" type="pres">
      <dgm:prSet presAssocID="{1B1F8D1B-5F41-4E46-9F98-E06054C14D5D}" presName="accentRepeatNode" presStyleLbl="solidFgAcc1" presStyleIdx="2" presStyleCnt="4"/>
      <dgm:spPr/>
    </dgm:pt>
    <dgm:pt modelId="{BE85D5CC-9ED6-426C-84A6-04000E4ACA2F}" type="pres">
      <dgm:prSet presAssocID="{2C762920-D609-4654-9324-A7D777FD9A41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A8E2CE-CA9C-4FAE-9703-FEC18F483823}" type="pres">
      <dgm:prSet presAssocID="{2C762920-D609-4654-9324-A7D777FD9A41}" presName="accent_4" presStyleCnt="0"/>
      <dgm:spPr/>
    </dgm:pt>
    <dgm:pt modelId="{4C627990-C54F-417D-8585-88F77FDA83C5}" type="pres">
      <dgm:prSet presAssocID="{2C762920-D609-4654-9324-A7D777FD9A41}" presName="accentRepeatNode" presStyleLbl="solidFgAcc1" presStyleIdx="3" presStyleCnt="4"/>
      <dgm:spPr/>
    </dgm:pt>
  </dgm:ptLst>
  <dgm:cxnLst>
    <dgm:cxn modelId="{3A1F992C-B5F4-4A11-8309-FE084975C4F8}" srcId="{64254DA4-BD72-406E-A098-DD16338392D3}" destId="{1B1F8D1B-5F41-4E46-9F98-E06054C14D5D}" srcOrd="2" destOrd="0" parTransId="{AC3DB69E-5D5D-4E57-9B54-47EAC0E28943}" sibTransId="{4A803473-5A9A-43D1-BB9A-63B3999557DF}"/>
    <dgm:cxn modelId="{67E3D62E-1C5F-4E0D-94F7-DF8CEDEDC6AB}" type="presOf" srcId="{B964C5B8-C4EA-46E4-9FA7-8BEFE107049F}" destId="{7EAEF2CC-8104-465D-ACC9-828FBFA920F9}" srcOrd="0" destOrd="1" presId="urn:microsoft.com/office/officeart/2008/layout/VerticalCurvedList"/>
    <dgm:cxn modelId="{642EC977-449C-4D77-8FF9-47A58D4EA279}" type="presOf" srcId="{CBDE6346-2F2B-4B68-99CC-BDF3D8B2B470}" destId="{BE85D5CC-9ED6-426C-84A6-04000E4ACA2F}" srcOrd="0" destOrd="1" presId="urn:microsoft.com/office/officeart/2008/layout/VerticalCurvedList"/>
    <dgm:cxn modelId="{570F41FF-7508-4A5F-834E-3B9C2551902B}" srcId="{64254DA4-BD72-406E-A098-DD16338392D3}" destId="{2C762920-D609-4654-9324-A7D777FD9A41}" srcOrd="3" destOrd="0" parTransId="{C793BA0D-BF52-4BC8-A5BE-1EB2A0588A6E}" sibTransId="{92BBE5B8-F29D-41CF-A679-5EE65F4C8D3A}"/>
    <dgm:cxn modelId="{58FD4A67-BFF4-4CAB-B8D2-DE3190C1E51E}" type="presOf" srcId="{28743B15-9E47-4873-80D2-3F8EA1CAFED9}" destId="{59B6EED8-DD24-4217-BB5D-4458F266A797}" srcOrd="0" destOrd="0" presId="urn:microsoft.com/office/officeart/2008/layout/VerticalCurvedList"/>
    <dgm:cxn modelId="{D1F2100E-7F05-40B9-969A-FC2DD7EDF5A4}" type="presOf" srcId="{E11D72D3-ED88-40F7-BFB8-4FAE4BDFC86B}" destId="{5E293144-A8AD-4860-B593-C4806A482890}" srcOrd="0" destOrd="0" presId="urn:microsoft.com/office/officeart/2008/layout/VerticalCurvedList"/>
    <dgm:cxn modelId="{49113B00-B520-4BC8-899F-48ACCC953670}" srcId="{E11D72D3-ED88-40F7-BFB8-4FAE4BDFC86B}" destId="{36236D3D-6FD9-488B-BB35-348C9570AAD3}" srcOrd="0" destOrd="0" parTransId="{6F45BB4A-9D46-432F-AE16-FD5436CBD608}" sibTransId="{4D52078A-5AED-4E9B-873E-6F33AC707FA4}"/>
    <dgm:cxn modelId="{A51AD1B9-CCE8-4C53-A321-F5DD2F445839}" srcId="{24D8DEE4-20ED-44E8-B571-EC168A8AF055}" destId="{B964C5B8-C4EA-46E4-9FA7-8BEFE107049F}" srcOrd="0" destOrd="0" parTransId="{56C27782-4AA2-4D4A-ACE4-058080C69E3B}" sibTransId="{28743B15-9E47-4873-80D2-3F8EA1CAFED9}"/>
    <dgm:cxn modelId="{1BCCF09A-BF95-4536-95AA-EE00FA504CF4}" type="presOf" srcId="{2C762920-D609-4654-9324-A7D777FD9A41}" destId="{BE85D5CC-9ED6-426C-84A6-04000E4ACA2F}" srcOrd="0" destOrd="0" presId="urn:microsoft.com/office/officeart/2008/layout/VerticalCurvedList"/>
    <dgm:cxn modelId="{DB4BCF78-7CDB-4DC1-B162-187FFD64A5D9}" type="presOf" srcId="{24D8DEE4-20ED-44E8-B571-EC168A8AF055}" destId="{7EAEF2CC-8104-465D-ACC9-828FBFA920F9}" srcOrd="0" destOrd="0" presId="urn:microsoft.com/office/officeart/2008/layout/VerticalCurvedList"/>
    <dgm:cxn modelId="{02E534A9-AAB2-4048-9DE0-3A477CFBCB34}" srcId="{64254DA4-BD72-406E-A098-DD16338392D3}" destId="{24D8DEE4-20ED-44E8-B571-EC168A8AF055}" srcOrd="0" destOrd="0" parTransId="{8D15CCBF-5977-4C16-A75F-C20FC2E9EB9B}" sibTransId="{BB51C88D-5743-4D1F-8285-F55A638B5B3A}"/>
    <dgm:cxn modelId="{FA6ED5F4-AA16-488F-B88A-F20E3E9C6AF3}" srcId="{64254DA4-BD72-406E-A098-DD16338392D3}" destId="{E11D72D3-ED88-40F7-BFB8-4FAE4BDFC86B}" srcOrd="1" destOrd="0" parTransId="{5D5F4991-E473-4BF4-BBB9-793907EC4A1A}" sibTransId="{0A1A2617-21E6-4568-B997-D37B894F19D2}"/>
    <dgm:cxn modelId="{167DB76C-BDFB-4B21-B1D3-6C07D8DDCB2A}" srcId="{2C762920-D609-4654-9324-A7D777FD9A41}" destId="{CBDE6346-2F2B-4B68-99CC-BDF3D8B2B470}" srcOrd="0" destOrd="0" parTransId="{97C9A799-E989-413C-B479-FC3A8D7459FB}" sibTransId="{198ADAA4-2500-490B-82F5-86DD3543490B}"/>
    <dgm:cxn modelId="{F39FA779-268C-44EC-A688-255D5A0F6976}" type="presOf" srcId="{1B1F8D1B-5F41-4E46-9F98-E06054C14D5D}" destId="{640154B1-56ED-4B5C-8E8A-F02F4B55BC20}" srcOrd="0" destOrd="0" presId="urn:microsoft.com/office/officeart/2008/layout/VerticalCurvedList"/>
    <dgm:cxn modelId="{110C2FA7-63E1-40E0-805A-8DD6AB5E3447}" srcId="{1B1F8D1B-5F41-4E46-9F98-E06054C14D5D}" destId="{3821187C-1BAA-4FE3-AF08-5BCEB04EF4A5}" srcOrd="0" destOrd="0" parTransId="{457B7412-9DF5-463A-A917-2DD66FB2F4BB}" sibTransId="{8041455A-E1C0-4EF8-8C02-F9C3E3FD2E20}"/>
    <dgm:cxn modelId="{69E1D259-5121-47E5-8301-CB71A0DEC749}" type="presOf" srcId="{36236D3D-6FD9-488B-BB35-348C9570AAD3}" destId="{5E293144-A8AD-4860-B593-C4806A482890}" srcOrd="0" destOrd="1" presId="urn:microsoft.com/office/officeart/2008/layout/VerticalCurvedList"/>
    <dgm:cxn modelId="{4D0B7E28-3CD4-4043-AF07-0C027658723C}" type="presOf" srcId="{64254DA4-BD72-406E-A098-DD16338392D3}" destId="{87A7A661-FCD1-4B7F-A63A-F32C94A8F52A}" srcOrd="0" destOrd="0" presId="urn:microsoft.com/office/officeart/2008/layout/VerticalCurvedList"/>
    <dgm:cxn modelId="{2F8CD0BC-50BB-46D8-B696-F23EDA245E29}" type="presOf" srcId="{3821187C-1BAA-4FE3-AF08-5BCEB04EF4A5}" destId="{640154B1-56ED-4B5C-8E8A-F02F4B55BC20}" srcOrd="0" destOrd="1" presId="urn:microsoft.com/office/officeart/2008/layout/VerticalCurvedList"/>
    <dgm:cxn modelId="{D6502BA5-248D-40FE-8F53-5F3D3B251E8B}" type="presParOf" srcId="{87A7A661-FCD1-4B7F-A63A-F32C94A8F52A}" destId="{0395A0D5-91E3-43AD-AF7B-4C8CFD8EB3E5}" srcOrd="0" destOrd="0" presId="urn:microsoft.com/office/officeart/2008/layout/VerticalCurvedList"/>
    <dgm:cxn modelId="{98B19022-369A-4956-A09A-562D4A7182FC}" type="presParOf" srcId="{0395A0D5-91E3-43AD-AF7B-4C8CFD8EB3E5}" destId="{0024CF71-6F70-4FF3-9E97-E5CD66231708}" srcOrd="0" destOrd="0" presId="urn:microsoft.com/office/officeart/2008/layout/VerticalCurvedList"/>
    <dgm:cxn modelId="{B58B9A9F-C185-4940-85C9-2A91E634986E}" type="presParOf" srcId="{0024CF71-6F70-4FF3-9E97-E5CD66231708}" destId="{167F3653-9E6B-4302-BD45-709DAE2189AD}" srcOrd="0" destOrd="0" presId="urn:microsoft.com/office/officeart/2008/layout/VerticalCurvedList"/>
    <dgm:cxn modelId="{0F2FA147-19DD-4FA1-A361-6E8DF1F6CE73}" type="presParOf" srcId="{0024CF71-6F70-4FF3-9E97-E5CD66231708}" destId="{59B6EED8-DD24-4217-BB5D-4458F266A797}" srcOrd="1" destOrd="0" presId="urn:microsoft.com/office/officeart/2008/layout/VerticalCurvedList"/>
    <dgm:cxn modelId="{E31329AA-E51B-4A69-B194-D1775A7AED93}" type="presParOf" srcId="{0024CF71-6F70-4FF3-9E97-E5CD66231708}" destId="{99E527E4-E927-4476-877D-8295D68291F9}" srcOrd="2" destOrd="0" presId="urn:microsoft.com/office/officeart/2008/layout/VerticalCurvedList"/>
    <dgm:cxn modelId="{83AC1D36-6D1E-4D2C-9EBC-9940D198044A}" type="presParOf" srcId="{0024CF71-6F70-4FF3-9E97-E5CD66231708}" destId="{D9000CD6-28BF-49C0-93AF-F42E550AED80}" srcOrd="3" destOrd="0" presId="urn:microsoft.com/office/officeart/2008/layout/VerticalCurvedList"/>
    <dgm:cxn modelId="{ADA03EAB-C98D-4672-92B1-25A8F63F5C6D}" type="presParOf" srcId="{0395A0D5-91E3-43AD-AF7B-4C8CFD8EB3E5}" destId="{7EAEF2CC-8104-465D-ACC9-828FBFA920F9}" srcOrd="1" destOrd="0" presId="urn:microsoft.com/office/officeart/2008/layout/VerticalCurvedList"/>
    <dgm:cxn modelId="{F66964E6-560A-4086-8A57-BA4E83B0F8F7}" type="presParOf" srcId="{0395A0D5-91E3-43AD-AF7B-4C8CFD8EB3E5}" destId="{4F508821-76EE-4C89-9B75-BD209A2862F1}" srcOrd="2" destOrd="0" presId="urn:microsoft.com/office/officeart/2008/layout/VerticalCurvedList"/>
    <dgm:cxn modelId="{8A187EC7-A3EE-498B-A688-47FB71568F3B}" type="presParOf" srcId="{4F508821-76EE-4C89-9B75-BD209A2862F1}" destId="{C5AE5B9F-5523-450F-AA7B-7259BFA620D4}" srcOrd="0" destOrd="0" presId="urn:microsoft.com/office/officeart/2008/layout/VerticalCurvedList"/>
    <dgm:cxn modelId="{B3679248-D26B-4400-A122-1DA4A5E1A315}" type="presParOf" srcId="{0395A0D5-91E3-43AD-AF7B-4C8CFD8EB3E5}" destId="{5E293144-A8AD-4860-B593-C4806A482890}" srcOrd="3" destOrd="0" presId="urn:microsoft.com/office/officeart/2008/layout/VerticalCurvedList"/>
    <dgm:cxn modelId="{6BB2B717-9455-44C4-894F-107B9308D549}" type="presParOf" srcId="{0395A0D5-91E3-43AD-AF7B-4C8CFD8EB3E5}" destId="{268C8747-69AA-4DD7-9DEB-F2A6DCB43574}" srcOrd="4" destOrd="0" presId="urn:microsoft.com/office/officeart/2008/layout/VerticalCurvedList"/>
    <dgm:cxn modelId="{72A895BA-B153-421E-B922-956BD30B9A17}" type="presParOf" srcId="{268C8747-69AA-4DD7-9DEB-F2A6DCB43574}" destId="{FE371B4F-B6E9-4CCC-BF82-578E1B870543}" srcOrd="0" destOrd="0" presId="urn:microsoft.com/office/officeart/2008/layout/VerticalCurvedList"/>
    <dgm:cxn modelId="{AF6EC4EB-B28B-4D98-AB33-BED626EF2264}" type="presParOf" srcId="{0395A0D5-91E3-43AD-AF7B-4C8CFD8EB3E5}" destId="{640154B1-56ED-4B5C-8E8A-F02F4B55BC20}" srcOrd="5" destOrd="0" presId="urn:microsoft.com/office/officeart/2008/layout/VerticalCurvedList"/>
    <dgm:cxn modelId="{609F79D8-32D3-432F-B7FE-2482ADFB7DD2}" type="presParOf" srcId="{0395A0D5-91E3-43AD-AF7B-4C8CFD8EB3E5}" destId="{B8825D57-84CB-4AE9-8ACF-F864167E8B7F}" srcOrd="6" destOrd="0" presId="urn:microsoft.com/office/officeart/2008/layout/VerticalCurvedList"/>
    <dgm:cxn modelId="{F8CB2389-2D0B-4248-9322-733F8B5D282B}" type="presParOf" srcId="{B8825D57-84CB-4AE9-8ACF-F864167E8B7F}" destId="{FB91BD23-F346-4BC3-8A13-885F83E3D28C}" srcOrd="0" destOrd="0" presId="urn:microsoft.com/office/officeart/2008/layout/VerticalCurvedList"/>
    <dgm:cxn modelId="{DF3A6A6F-8AE8-4AED-99A3-6C9B650EE151}" type="presParOf" srcId="{0395A0D5-91E3-43AD-AF7B-4C8CFD8EB3E5}" destId="{BE85D5CC-9ED6-426C-84A6-04000E4ACA2F}" srcOrd="7" destOrd="0" presId="urn:microsoft.com/office/officeart/2008/layout/VerticalCurvedList"/>
    <dgm:cxn modelId="{4C4ABCD5-2746-49D0-849A-604D6AD53896}" type="presParOf" srcId="{0395A0D5-91E3-43AD-AF7B-4C8CFD8EB3E5}" destId="{D1A8E2CE-CA9C-4FAE-9703-FEC18F483823}" srcOrd="8" destOrd="0" presId="urn:microsoft.com/office/officeart/2008/layout/VerticalCurvedList"/>
    <dgm:cxn modelId="{811CE7F8-286D-4449-90CE-AD15B18C4E32}" type="presParOf" srcId="{D1A8E2CE-CA9C-4FAE-9703-FEC18F483823}" destId="{4C627990-C54F-417D-8585-88F77FDA83C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65F8D6-A3F9-4C42-92D9-2AE4693EC0CA}" type="doc">
      <dgm:prSet loTypeId="urn:microsoft.com/office/officeart/2005/8/layout/vList3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8D68AB3-94D8-4EC4-9411-5E7CE2E6E4D8}">
      <dgm:prSet phldrT="[Text]"/>
      <dgm:spPr/>
      <dgm:t>
        <a:bodyPr/>
        <a:lstStyle/>
        <a:p>
          <a:r>
            <a:rPr lang="en-US" dirty="0" err="1" smtClean="0"/>
            <a:t>Chạy</a:t>
          </a:r>
          <a:r>
            <a:rPr lang="en-US" dirty="0" smtClean="0"/>
            <a:t> bin/startup.bat </a:t>
          </a:r>
          <a:r>
            <a:rPr lang="en-US" dirty="0" err="1" smtClean="0"/>
            <a:t>để</a:t>
          </a:r>
          <a:r>
            <a:rPr lang="en-US" dirty="0" smtClean="0"/>
            <a:t> Start Tomcat</a:t>
          </a:r>
          <a:endParaRPr lang="en-US" dirty="0"/>
        </a:p>
      </dgm:t>
    </dgm:pt>
    <dgm:pt modelId="{F452AAFA-5EAE-42F5-AA50-35699959249E}" type="parTrans" cxnId="{FA83491E-988D-4E61-BA48-F777DADF5643}">
      <dgm:prSet/>
      <dgm:spPr/>
      <dgm:t>
        <a:bodyPr/>
        <a:lstStyle/>
        <a:p>
          <a:endParaRPr lang="en-US"/>
        </a:p>
      </dgm:t>
    </dgm:pt>
    <dgm:pt modelId="{E8B2844A-6467-4576-82A4-3D01970E55DE}" type="sibTrans" cxnId="{FA83491E-988D-4E61-BA48-F777DADF5643}">
      <dgm:prSet/>
      <dgm:spPr/>
      <dgm:t>
        <a:bodyPr/>
        <a:lstStyle/>
        <a:p>
          <a:endParaRPr lang="en-US"/>
        </a:p>
      </dgm:t>
    </dgm:pt>
    <dgm:pt modelId="{DE7F8EB7-CC6E-4960-B957-6BC4505FFC6C}">
      <dgm:prSet/>
      <dgm:spPr/>
      <dgm:t>
        <a:bodyPr/>
        <a:lstStyle/>
        <a:p>
          <a:r>
            <a:rPr lang="en-US" dirty="0" err="1" smtClean="0"/>
            <a:t>Chép</a:t>
          </a:r>
          <a:r>
            <a:rPr lang="en-US" dirty="0" smtClean="0"/>
            <a:t> file *.war </a:t>
          </a:r>
          <a:r>
            <a:rPr lang="en-US" dirty="0" err="1" smtClean="0"/>
            <a:t>vào</a:t>
          </a:r>
          <a:r>
            <a:rPr lang="en-US" dirty="0" smtClean="0"/>
            <a:t> </a:t>
          </a:r>
          <a:r>
            <a:rPr lang="en-US" dirty="0" err="1" smtClean="0"/>
            <a:t>thư</a:t>
          </a:r>
          <a:r>
            <a:rPr lang="en-US" dirty="0" smtClean="0"/>
            <a:t> </a:t>
          </a:r>
          <a:r>
            <a:rPr lang="en-US" dirty="0" err="1" smtClean="0"/>
            <a:t>mục</a:t>
          </a:r>
          <a:r>
            <a:rPr lang="en-US" dirty="0" smtClean="0"/>
            <a:t> </a:t>
          </a:r>
          <a:r>
            <a:rPr lang="en-US" dirty="0" err="1" smtClean="0"/>
            <a:t>webapps</a:t>
          </a:r>
          <a:endParaRPr lang="en-US" dirty="0" smtClean="0"/>
        </a:p>
      </dgm:t>
    </dgm:pt>
    <dgm:pt modelId="{8C0DA8AB-3207-4320-884C-DAA3520D75CC}" type="parTrans" cxnId="{96151CBD-1068-4F87-A1BC-4B3C5733FCCB}">
      <dgm:prSet/>
      <dgm:spPr/>
      <dgm:t>
        <a:bodyPr/>
        <a:lstStyle/>
        <a:p>
          <a:endParaRPr lang="en-US"/>
        </a:p>
      </dgm:t>
    </dgm:pt>
    <dgm:pt modelId="{465A6FF7-DBCF-4DB9-B470-F35287F07070}" type="sibTrans" cxnId="{96151CBD-1068-4F87-A1BC-4B3C5733FCCB}">
      <dgm:prSet/>
      <dgm:spPr/>
      <dgm:t>
        <a:bodyPr/>
        <a:lstStyle/>
        <a:p>
          <a:endParaRPr lang="en-US"/>
        </a:p>
      </dgm:t>
    </dgm:pt>
    <dgm:pt modelId="{8EE34B47-9278-44BD-A0E2-C80147432CFD}">
      <dgm:prSet/>
      <dgm:spPr/>
      <dgm:t>
        <a:bodyPr/>
        <a:lstStyle/>
        <a:p>
          <a:r>
            <a:rPr lang="en-US" dirty="0" err="1" smtClean="0"/>
            <a:t>Chạy</a:t>
          </a:r>
          <a:r>
            <a:rPr lang="en-US" dirty="0" smtClean="0"/>
            <a:t> </a:t>
          </a:r>
          <a:r>
            <a:rPr lang="en-US" dirty="0" err="1" smtClean="0"/>
            <a:t>trình</a:t>
          </a:r>
          <a:r>
            <a:rPr lang="en-US" dirty="0" smtClean="0"/>
            <a:t> </a:t>
          </a:r>
          <a:r>
            <a:rPr lang="en-US" dirty="0" err="1" smtClean="0"/>
            <a:t>duyệt</a:t>
          </a:r>
          <a:r>
            <a:rPr lang="en-US" dirty="0" smtClean="0"/>
            <a:t> </a:t>
          </a:r>
          <a:r>
            <a:rPr lang="en-US" dirty="0" err="1" smtClean="0"/>
            <a:t>và</a:t>
          </a:r>
          <a:r>
            <a:rPr lang="en-US" dirty="0" smtClean="0"/>
            <a:t> </a:t>
          </a:r>
          <a:r>
            <a:rPr lang="en-US" dirty="0" err="1" smtClean="0"/>
            <a:t>gõ</a:t>
          </a:r>
          <a:r>
            <a:rPr lang="en-US" dirty="0" smtClean="0"/>
            <a:t> URL </a:t>
          </a:r>
          <a:r>
            <a:rPr lang="en-US" dirty="0" err="1" smtClean="0"/>
            <a:t>phù</a:t>
          </a:r>
          <a:r>
            <a:rPr lang="en-US" dirty="0" smtClean="0"/>
            <a:t> </a:t>
          </a:r>
          <a:r>
            <a:rPr lang="en-US" dirty="0" err="1" smtClean="0"/>
            <a:t>hợp</a:t>
          </a:r>
          <a:endParaRPr lang="en-US" dirty="0"/>
        </a:p>
      </dgm:t>
    </dgm:pt>
    <dgm:pt modelId="{7EE3F44F-CF1F-40A4-B903-598522AC8DF2}" type="parTrans" cxnId="{7745A4EE-31CA-448E-A001-3658B253FDCB}">
      <dgm:prSet/>
      <dgm:spPr/>
      <dgm:t>
        <a:bodyPr/>
        <a:lstStyle/>
        <a:p>
          <a:endParaRPr lang="en-US"/>
        </a:p>
      </dgm:t>
    </dgm:pt>
    <dgm:pt modelId="{5D3F6E25-A11D-463C-9401-03ACE91542EC}" type="sibTrans" cxnId="{7745A4EE-31CA-448E-A001-3658B253FDCB}">
      <dgm:prSet/>
      <dgm:spPr/>
      <dgm:t>
        <a:bodyPr/>
        <a:lstStyle/>
        <a:p>
          <a:endParaRPr lang="en-US"/>
        </a:p>
      </dgm:t>
    </dgm:pt>
    <dgm:pt modelId="{F5D80582-6C1F-48A9-B45C-481D30D9BCEF}">
      <dgm:prSet phldrT="[Text]"/>
      <dgm:spPr/>
      <dgm:t>
        <a:bodyPr/>
        <a:lstStyle/>
        <a:p>
          <a:r>
            <a:rPr lang="en-US" dirty="0" err="1" smtClean="0"/>
            <a:t>Chạy</a:t>
          </a:r>
          <a:r>
            <a:rPr lang="en-US" dirty="0" smtClean="0"/>
            <a:t> bin/shutdown.bat </a:t>
          </a:r>
          <a:r>
            <a:rPr lang="en-US" dirty="0" err="1" smtClean="0"/>
            <a:t>để</a:t>
          </a:r>
          <a:r>
            <a:rPr lang="en-US" dirty="0" smtClean="0"/>
            <a:t> Shutdown Tomcat</a:t>
          </a:r>
          <a:endParaRPr lang="en-US" dirty="0"/>
        </a:p>
      </dgm:t>
    </dgm:pt>
    <dgm:pt modelId="{C9E36AF9-97FB-45E1-B019-40251238EDF3}" type="parTrans" cxnId="{A37BB544-3D25-46EE-90F3-FDE47F7041DD}">
      <dgm:prSet/>
      <dgm:spPr/>
      <dgm:t>
        <a:bodyPr/>
        <a:lstStyle/>
        <a:p>
          <a:endParaRPr lang="en-US"/>
        </a:p>
      </dgm:t>
    </dgm:pt>
    <dgm:pt modelId="{F1344070-37FD-4EC0-9278-D09B5624DEBB}" type="sibTrans" cxnId="{A37BB544-3D25-46EE-90F3-FDE47F7041DD}">
      <dgm:prSet/>
      <dgm:spPr/>
      <dgm:t>
        <a:bodyPr/>
        <a:lstStyle/>
        <a:p>
          <a:endParaRPr lang="en-US"/>
        </a:p>
      </dgm:t>
    </dgm:pt>
    <dgm:pt modelId="{9372D284-42F4-4D0D-93D9-903F1310D8D8}" type="pres">
      <dgm:prSet presAssocID="{2C65F8D6-A3F9-4C42-92D9-2AE4693EC0CA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A61A1E6-AF42-4A37-9D7F-72CF3C9312EE}" type="pres">
      <dgm:prSet presAssocID="{A8D68AB3-94D8-4EC4-9411-5E7CE2E6E4D8}" presName="composite" presStyleCnt="0"/>
      <dgm:spPr/>
    </dgm:pt>
    <dgm:pt modelId="{E4D0FE61-B168-4DBF-9532-9B1FAB586FFC}" type="pres">
      <dgm:prSet presAssocID="{A8D68AB3-94D8-4EC4-9411-5E7CE2E6E4D8}" presName="imgShp" presStyleLbl="fgImgPlace1" presStyleIdx="0" presStyleCnt="4" custLinFactNeighborX="-72342"/>
      <dgm:spPr/>
    </dgm:pt>
    <dgm:pt modelId="{8741B5F6-86BF-4420-A186-6BF042741B06}" type="pres">
      <dgm:prSet presAssocID="{A8D68AB3-94D8-4EC4-9411-5E7CE2E6E4D8}" presName="txShp" presStyleLbl="node1" presStyleIdx="0" presStyleCnt="4" custScaleX="1256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D02A31-5938-412E-88E5-8D357DF2F6E1}" type="pres">
      <dgm:prSet presAssocID="{E8B2844A-6467-4576-82A4-3D01970E55DE}" presName="spacing" presStyleCnt="0"/>
      <dgm:spPr/>
    </dgm:pt>
    <dgm:pt modelId="{39D21565-1BE5-4638-9BFD-431C861A23BC}" type="pres">
      <dgm:prSet presAssocID="{DE7F8EB7-CC6E-4960-B957-6BC4505FFC6C}" presName="composite" presStyleCnt="0"/>
      <dgm:spPr/>
    </dgm:pt>
    <dgm:pt modelId="{BDD68414-FBE7-4A46-8657-F94AD567DE78}" type="pres">
      <dgm:prSet presAssocID="{DE7F8EB7-CC6E-4960-B957-6BC4505FFC6C}" presName="imgShp" presStyleLbl="fgImgPlace1" presStyleIdx="1" presStyleCnt="4" custLinFactNeighborX="-72342"/>
      <dgm:spPr/>
    </dgm:pt>
    <dgm:pt modelId="{31B1413A-371D-403D-B271-B9D4DED96A13}" type="pres">
      <dgm:prSet presAssocID="{DE7F8EB7-CC6E-4960-B957-6BC4505FFC6C}" presName="txShp" presStyleLbl="node1" presStyleIdx="1" presStyleCnt="4" custScaleX="1256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B95568-C624-4435-A98E-8A3ED8C1CD49}" type="pres">
      <dgm:prSet presAssocID="{465A6FF7-DBCF-4DB9-B470-F35287F07070}" presName="spacing" presStyleCnt="0"/>
      <dgm:spPr/>
    </dgm:pt>
    <dgm:pt modelId="{C818A155-338B-459A-BDA5-20423A3A11A7}" type="pres">
      <dgm:prSet presAssocID="{8EE34B47-9278-44BD-A0E2-C80147432CFD}" presName="composite" presStyleCnt="0"/>
      <dgm:spPr/>
    </dgm:pt>
    <dgm:pt modelId="{7381D32E-4FE2-4474-9245-031C08E5753C}" type="pres">
      <dgm:prSet presAssocID="{8EE34B47-9278-44BD-A0E2-C80147432CFD}" presName="imgShp" presStyleLbl="fgImgPlace1" presStyleIdx="2" presStyleCnt="4" custLinFactNeighborX="-72342"/>
      <dgm:spPr/>
    </dgm:pt>
    <dgm:pt modelId="{5813F36F-00C4-4DA1-BC8F-0AAB17B85E6F}" type="pres">
      <dgm:prSet presAssocID="{8EE34B47-9278-44BD-A0E2-C80147432CFD}" presName="txShp" presStyleLbl="node1" presStyleIdx="2" presStyleCnt="4" custScaleX="1256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2B8D3E-F070-4CD4-A93F-891E3C92685D}" type="pres">
      <dgm:prSet presAssocID="{5D3F6E25-A11D-463C-9401-03ACE91542EC}" presName="spacing" presStyleCnt="0"/>
      <dgm:spPr/>
    </dgm:pt>
    <dgm:pt modelId="{98EF569D-9ACE-4D22-B35A-DFAB9FC06D5C}" type="pres">
      <dgm:prSet presAssocID="{F5D80582-6C1F-48A9-B45C-481D30D9BCEF}" presName="composite" presStyleCnt="0"/>
      <dgm:spPr/>
    </dgm:pt>
    <dgm:pt modelId="{D48ECFE2-12B8-4FD4-881C-842D7FBFD60C}" type="pres">
      <dgm:prSet presAssocID="{F5D80582-6C1F-48A9-B45C-481D30D9BCEF}" presName="imgShp" presStyleLbl="fgImgPlace1" presStyleIdx="3" presStyleCnt="4" custLinFactNeighborX="-75085"/>
      <dgm:spPr/>
    </dgm:pt>
    <dgm:pt modelId="{971B0F11-03C5-4FEF-AC0F-C02CA23AB214}" type="pres">
      <dgm:prSet presAssocID="{F5D80582-6C1F-48A9-B45C-481D30D9BCEF}" presName="txShp" presStyleLbl="node1" presStyleIdx="3" presStyleCnt="4" custScaleX="1256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A217EA7-797E-49DB-B052-91A2B36D7D89}" type="presOf" srcId="{DE7F8EB7-CC6E-4960-B957-6BC4505FFC6C}" destId="{31B1413A-371D-403D-B271-B9D4DED96A13}" srcOrd="0" destOrd="0" presId="urn:microsoft.com/office/officeart/2005/8/layout/vList3"/>
    <dgm:cxn modelId="{7745A4EE-31CA-448E-A001-3658B253FDCB}" srcId="{2C65F8D6-A3F9-4C42-92D9-2AE4693EC0CA}" destId="{8EE34B47-9278-44BD-A0E2-C80147432CFD}" srcOrd="2" destOrd="0" parTransId="{7EE3F44F-CF1F-40A4-B903-598522AC8DF2}" sibTransId="{5D3F6E25-A11D-463C-9401-03ACE91542EC}"/>
    <dgm:cxn modelId="{A37BB544-3D25-46EE-90F3-FDE47F7041DD}" srcId="{2C65F8D6-A3F9-4C42-92D9-2AE4693EC0CA}" destId="{F5D80582-6C1F-48A9-B45C-481D30D9BCEF}" srcOrd="3" destOrd="0" parTransId="{C9E36AF9-97FB-45E1-B019-40251238EDF3}" sibTransId="{F1344070-37FD-4EC0-9278-D09B5624DEBB}"/>
    <dgm:cxn modelId="{BCAB02ED-2956-4BF1-A934-05D227270A00}" type="presOf" srcId="{8EE34B47-9278-44BD-A0E2-C80147432CFD}" destId="{5813F36F-00C4-4DA1-BC8F-0AAB17B85E6F}" srcOrd="0" destOrd="0" presId="urn:microsoft.com/office/officeart/2005/8/layout/vList3"/>
    <dgm:cxn modelId="{12CD9B75-E942-453F-99EE-9B5829A1DD6A}" type="presOf" srcId="{2C65F8D6-A3F9-4C42-92D9-2AE4693EC0CA}" destId="{9372D284-42F4-4D0D-93D9-903F1310D8D8}" srcOrd="0" destOrd="0" presId="urn:microsoft.com/office/officeart/2005/8/layout/vList3"/>
    <dgm:cxn modelId="{B34642D0-3285-496A-8465-6E0AAE24E065}" type="presOf" srcId="{A8D68AB3-94D8-4EC4-9411-5E7CE2E6E4D8}" destId="{8741B5F6-86BF-4420-A186-6BF042741B06}" srcOrd="0" destOrd="0" presId="urn:microsoft.com/office/officeart/2005/8/layout/vList3"/>
    <dgm:cxn modelId="{96151CBD-1068-4F87-A1BC-4B3C5733FCCB}" srcId="{2C65F8D6-A3F9-4C42-92D9-2AE4693EC0CA}" destId="{DE7F8EB7-CC6E-4960-B957-6BC4505FFC6C}" srcOrd="1" destOrd="0" parTransId="{8C0DA8AB-3207-4320-884C-DAA3520D75CC}" sibTransId="{465A6FF7-DBCF-4DB9-B470-F35287F07070}"/>
    <dgm:cxn modelId="{FA83491E-988D-4E61-BA48-F777DADF5643}" srcId="{2C65F8D6-A3F9-4C42-92D9-2AE4693EC0CA}" destId="{A8D68AB3-94D8-4EC4-9411-5E7CE2E6E4D8}" srcOrd="0" destOrd="0" parTransId="{F452AAFA-5EAE-42F5-AA50-35699959249E}" sibTransId="{E8B2844A-6467-4576-82A4-3D01970E55DE}"/>
    <dgm:cxn modelId="{022B45AB-A0F8-4FC1-9FC7-5B8CA01A85A5}" type="presOf" srcId="{F5D80582-6C1F-48A9-B45C-481D30D9BCEF}" destId="{971B0F11-03C5-4FEF-AC0F-C02CA23AB214}" srcOrd="0" destOrd="0" presId="urn:microsoft.com/office/officeart/2005/8/layout/vList3"/>
    <dgm:cxn modelId="{851101EB-8D02-4B05-AA7A-D4DE000BAAF6}" type="presParOf" srcId="{9372D284-42F4-4D0D-93D9-903F1310D8D8}" destId="{DA61A1E6-AF42-4A37-9D7F-72CF3C9312EE}" srcOrd="0" destOrd="0" presId="urn:microsoft.com/office/officeart/2005/8/layout/vList3"/>
    <dgm:cxn modelId="{3957E45E-055C-4180-90A8-8663DA4564F6}" type="presParOf" srcId="{DA61A1E6-AF42-4A37-9D7F-72CF3C9312EE}" destId="{E4D0FE61-B168-4DBF-9532-9B1FAB586FFC}" srcOrd="0" destOrd="0" presId="urn:microsoft.com/office/officeart/2005/8/layout/vList3"/>
    <dgm:cxn modelId="{70281753-CF0D-42A3-BCF4-E7E1F743FB8B}" type="presParOf" srcId="{DA61A1E6-AF42-4A37-9D7F-72CF3C9312EE}" destId="{8741B5F6-86BF-4420-A186-6BF042741B06}" srcOrd="1" destOrd="0" presId="urn:microsoft.com/office/officeart/2005/8/layout/vList3"/>
    <dgm:cxn modelId="{C6A5CDD8-2160-4FB2-8C59-9E727E7C1BEA}" type="presParOf" srcId="{9372D284-42F4-4D0D-93D9-903F1310D8D8}" destId="{C7D02A31-5938-412E-88E5-8D357DF2F6E1}" srcOrd="1" destOrd="0" presId="urn:microsoft.com/office/officeart/2005/8/layout/vList3"/>
    <dgm:cxn modelId="{F8290873-5D26-4BA7-9EA7-82DBB5116E89}" type="presParOf" srcId="{9372D284-42F4-4D0D-93D9-903F1310D8D8}" destId="{39D21565-1BE5-4638-9BFD-431C861A23BC}" srcOrd="2" destOrd="0" presId="urn:microsoft.com/office/officeart/2005/8/layout/vList3"/>
    <dgm:cxn modelId="{EAEA5BC4-AF22-4C97-932D-7542EEB60D58}" type="presParOf" srcId="{39D21565-1BE5-4638-9BFD-431C861A23BC}" destId="{BDD68414-FBE7-4A46-8657-F94AD567DE78}" srcOrd="0" destOrd="0" presId="urn:microsoft.com/office/officeart/2005/8/layout/vList3"/>
    <dgm:cxn modelId="{14EB393C-8A04-4200-B5B5-0427BF778D81}" type="presParOf" srcId="{39D21565-1BE5-4638-9BFD-431C861A23BC}" destId="{31B1413A-371D-403D-B271-B9D4DED96A13}" srcOrd="1" destOrd="0" presId="urn:microsoft.com/office/officeart/2005/8/layout/vList3"/>
    <dgm:cxn modelId="{E80290F1-33DD-4262-AD63-A7DA9E21FE8F}" type="presParOf" srcId="{9372D284-42F4-4D0D-93D9-903F1310D8D8}" destId="{B0B95568-C624-4435-A98E-8A3ED8C1CD49}" srcOrd="3" destOrd="0" presId="urn:microsoft.com/office/officeart/2005/8/layout/vList3"/>
    <dgm:cxn modelId="{74B85CD4-792A-4129-A297-C5D8F9100E6A}" type="presParOf" srcId="{9372D284-42F4-4D0D-93D9-903F1310D8D8}" destId="{C818A155-338B-459A-BDA5-20423A3A11A7}" srcOrd="4" destOrd="0" presId="urn:microsoft.com/office/officeart/2005/8/layout/vList3"/>
    <dgm:cxn modelId="{9D0D8D3F-141F-45CB-9FAA-DE650B93CC09}" type="presParOf" srcId="{C818A155-338B-459A-BDA5-20423A3A11A7}" destId="{7381D32E-4FE2-4474-9245-031C08E5753C}" srcOrd="0" destOrd="0" presId="urn:microsoft.com/office/officeart/2005/8/layout/vList3"/>
    <dgm:cxn modelId="{B982219C-91FE-43F1-8882-D2A2DAFD1C6A}" type="presParOf" srcId="{C818A155-338B-459A-BDA5-20423A3A11A7}" destId="{5813F36F-00C4-4DA1-BC8F-0AAB17B85E6F}" srcOrd="1" destOrd="0" presId="urn:microsoft.com/office/officeart/2005/8/layout/vList3"/>
    <dgm:cxn modelId="{111B5C7B-CE3C-43B4-AA2B-9E947719A817}" type="presParOf" srcId="{9372D284-42F4-4D0D-93D9-903F1310D8D8}" destId="{092B8D3E-F070-4CD4-A93F-891E3C92685D}" srcOrd="5" destOrd="0" presId="urn:microsoft.com/office/officeart/2005/8/layout/vList3"/>
    <dgm:cxn modelId="{477C619A-D4C6-44D7-8C0E-563E5E58AB37}" type="presParOf" srcId="{9372D284-42F4-4D0D-93D9-903F1310D8D8}" destId="{98EF569D-9ACE-4D22-B35A-DFAB9FC06D5C}" srcOrd="6" destOrd="0" presId="urn:microsoft.com/office/officeart/2005/8/layout/vList3"/>
    <dgm:cxn modelId="{834D81DE-7206-4367-8325-6237A2D4960B}" type="presParOf" srcId="{98EF569D-9ACE-4D22-B35A-DFAB9FC06D5C}" destId="{D48ECFE2-12B8-4FD4-881C-842D7FBFD60C}" srcOrd="0" destOrd="0" presId="urn:microsoft.com/office/officeart/2005/8/layout/vList3"/>
    <dgm:cxn modelId="{66CFD3CB-14A7-4427-B8D0-CDDAE934A0C7}" type="presParOf" srcId="{98EF569D-9ACE-4D22-B35A-DFAB9FC06D5C}" destId="{971B0F11-03C5-4FEF-AC0F-C02CA23AB21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B6EED8-DD24-4217-BB5D-4458F266A797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AEF2CC-8104-465D-ACC9-828FBFA920F9}">
      <dsp:nvSpPr>
        <dsp:cNvPr id="0" name=""/>
        <dsp:cNvSpPr/>
      </dsp:nvSpPr>
      <dsp:spPr>
        <a:xfrm>
          <a:off x="610504" y="416587"/>
          <a:ext cx="10133313" cy="83360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1676" tIns="58420" rIns="58420" bIns="5842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HttpServletRequest</a:t>
          </a:r>
          <a:endParaRPr lang="en-US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Parameters, Cookies, Header, URL, Attributes…</a:t>
          </a:r>
          <a:endParaRPr lang="en-US" sz="1800" kern="1200" dirty="0"/>
        </a:p>
      </dsp:txBody>
      <dsp:txXfrm>
        <a:off x="610504" y="416587"/>
        <a:ext cx="10133313" cy="833607"/>
      </dsp:txXfrm>
    </dsp:sp>
    <dsp:sp modelId="{C5AE5B9F-5523-450F-AA7B-7259BFA620D4}">
      <dsp:nvSpPr>
        <dsp:cNvPr id="0" name=""/>
        <dsp:cNvSpPr/>
      </dsp:nvSpPr>
      <dsp:spPr>
        <a:xfrm>
          <a:off x="89500" y="312386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E293144-A8AD-4860-B593-C4806A482890}">
      <dsp:nvSpPr>
        <dsp:cNvPr id="0" name=""/>
        <dsp:cNvSpPr/>
      </dsp:nvSpPr>
      <dsp:spPr>
        <a:xfrm>
          <a:off x="1088431" y="1667215"/>
          <a:ext cx="9655386" cy="83360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1676" tIns="58420" rIns="58420" bIns="5842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HttpServletResponse</a:t>
          </a:r>
          <a:endParaRPr lang="en-US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Cookies, Headers, TEXT/HTML…</a:t>
          </a:r>
          <a:endParaRPr lang="en-US" sz="1800" kern="1200" dirty="0"/>
        </a:p>
      </dsp:txBody>
      <dsp:txXfrm>
        <a:off x="1088431" y="1667215"/>
        <a:ext cx="9655386" cy="833607"/>
      </dsp:txXfrm>
    </dsp:sp>
    <dsp:sp modelId="{FE371B4F-B6E9-4CCC-BF82-578E1B870543}">
      <dsp:nvSpPr>
        <dsp:cNvPr id="0" name=""/>
        <dsp:cNvSpPr/>
      </dsp:nvSpPr>
      <dsp:spPr>
        <a:xfrm>
          <a:off x="567426" y="1563014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40154B1-56ED-4B5C-8E8A-F02F4B55BC20}">
      <dsp:nvSpPr>
        <dsp:cNvPr id="0" name=""/>
        <dsp:cNvSpPr/>
      </dsp:nvSpPr>
      <dsp:spPr>
        <a:xfrm>
          <a:off x="1088431" y="2917843"/>
          <a:ext cx="9655386" cy="8336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1676" tIns="58420" rIns="58420" bIns="5842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HttpSession</a:t>
          </a:r>
          <a:endParaRPr lang="en-US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Attributes</a:t>
          </a:r>
          <a:endParaRPr lang="en-US" sz="1800" kern="1200" dirty="0"/>
        </a:p>
      </dsp:txBody>
      <dsp:txXfrm>
        <a:off x="1088431" y="2917843"/>
        <a:ext cx="9655386" cy="833607"/>
      </dsp:txXfrm>
    </dsp:sp>
    <dsp:sp modelId="{FB91BD23-F346-4BC3-8A13-885F83E3D28C}">
      <dsp:nvSpPr>
        <dsp:cNvPr id="0" name=""/>
        <dsp:cNvSpPr/>
      </dsp:nvSpPr>
      <dsp:spPr>
        <a:xfrm>
          <a:off x="567426" y="2813642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E85D5CC-9ED6-426C-84A6-04000E4ACA2F}">
      <dsp:nvSpPr>
        <dsp:cNvPr id="0" name=""/>
        <dsp:cNvSpPr/>
      </dsp:nvSpPr>
      <dsp:spPr>
        <a:xfrm>
          <a:off x="610504" y="4168472"/>
          <a:ext cx="10133313" cy="83360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1676" tIns="58420" rIns="58420" bIns="5842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ServletContext</a:t>
          </a:r>
          <a:endParaRPr lang="en-US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Attributes, </a:t>
          </a:r>
          <a:r>
            <a:rPr lang="en-US" sz="1800" kern="1200" dirty="0" err="1" smtClean="0"/>
            <a:t>ContextPath</a:t>
          </a:r>
          <a:r>
            <a:rPr lang="en-US" sz="1800" kern="1200" dirty="0" smtClean="0"/>
            <a:t>…</a:t>
          </a:r>
          <a:endParaRPr lang="en-US" sz="1800" kern="1200" dirty="0"/>
        </a:p>
      </dsp:txBody>
      <dsp:txXfrm>
        <a:off x="610504" y="4168472"/>
        <a:ext cx="10133313" cy="833607"/>
      </dsp:txXfrm>
    </dsp:sp>
    <dsp:sp modelId="{4C627990-C54F-417D-8585-88F77FDA83C5}">
      <dsp:nvSpPr>
        <dsp:cNvPr id="0" name=""/>
        <dsp:cNvSpPr/>
      </dsp:nvSpPr>
      <dsp:spPr>
        <a:xfrm>
          <a:off x="89500" y="4064271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41B5F6-86BF-4420-A186-6BF042741B06}">
      <dsp:nvSpPr>
        <dsp:cNvPr id="0" name=""/>
        <dsp:cNvSpPr/>
      </dsp:nvSpPr>
      <dsp:spPr>
        <a:xfrm rot="10800000">
          <a:off x="901677" y="3155"/>
          <a:ext cx="9169445" cy="1103843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6764" tIns="129540" rIns="241808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err="1" smtClean="0"/>
            <a:t>Chạy</a:t>
          </a:r>
          <a:r>
            <a:rPr lang="en-US" sz="3400" kern="1200" dirty="0" smtClean="0"/>
            <a:t> bin/startup.bat </a:t>
          </a:r>
          <a:r>
            <a:rPr lang="en-US" sz="3400" kern="1200" dirty="0" err="1" smtClean="0"/>
            <a:t>để</a:t>
          </a:r>
          <a:r>
            <a:rPr lang="en-US" sz="3400" kern="1200" dirty="0" smtClean="0"/>
            <a:t> Start Tomcat</a:t>
          </a:r>
          <a:endParaRPr lang="en-US" sz="3400" kern="1200" dirty="0"/>
        </a:p>
      </dsp:txBody>
      <dsp:txXfrm rot="10800000">
        <a:off x="1177638" y="3155"/>
        <a:ext cx="8893484" cy="1103843"/>
      </dsp:txXfrm>
    </dsp:sp>
    <dsp:sp modelId="{E4D0FE61-B168-4DBF-9532-9B1FAB586FFC}">
      <dsp:nvSpPr>
        <dsp:cNvPr id="0" name=""/>
        <dsp:cNvSpPr/>
      </dsp:nvSpPr>
      <dsp:spPr>
        <a:xfrm>
          <a:off x="487480" y="3155"/>
          <a:ext cx="1103843" cy="1103843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31B1413A-371D-403D-B271-B9D4DED96A13}">
      <dsp:nvSpPr>
        <dsp:cNvPr id="0" name=""/>
        <dsp:cNvSpPr/>
      </dsp:nvSpPr>
      <dsp:spPr>
        <a:xfrm rot="10800000">
          <a:off x="901677" y="1436503"/>
          <a:ext cx="9169445" cy="1103843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6764" tIns="125730" rIns="234696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err="1" smtClean="0"/>
            <a:t>Chép</a:t>
          </a:r>
          <a:r>
            <a:rPr lang="en-US" sz="3300" kern="1200" dirty="0" smtClean="0"/>
            <a:t> file *.war </a:t>
          </a:r>
          <a:r>
            <a:rPr lang="en-US" sz="3300" kern="1200" dirty="0" err="1" smtClean="0"/>
            <a:t>vào</a:t>
          </a:r>
          <a:r>
            <a:rPr lang="en-US" sz="3300" kern="1200" dirty="0" smtClean="0"/>
            <a:t> </a:t>
          </a:r>
          <a:r>
            <a:rPr lang="en-US" sz="3300" kern="1200" dirty="0" err="1" smtClean="0"/>
            <a:t>thư</a:t>
          </a:r>
          <a:r>
            <a:rPr lang="en-US" sz="3300" kern="1200" dirty="0" smtClean="0"/>
            <a:t> </a:t>
          </a:r>
          <a:r>
            <a:rPr lang="en-US" sz="3300" kern="1200" dirty="0" err="1" smtClean="0"/>
            <a:t>mục</a:t>
          </a:r>
          <a:r>
            <a:rPr lang="en-US" sz="3300" kern="1200" dirty="0" smtClean="0"/>
            <a:t> </a:t>
          </a:r>
          <a:r>
            <a:rPr lang="en-US" sz="3300" kern="1200" dirty="0" err="1" smtClean="0"/>
            <a:t>webapps</a:t>
          </a:r>
          <a:endParaRPr lang="en-US" sz="3300" kern="1200" dirty="0" smtClean="0"/>
        </a:p>
      </dsp:txBody>
      <dsp:txXfrm rot="10800000">
        <a:off x="1177638" y="1436503"/>
        <a:ext cx="8893484" cy="1103843"/>
      </dsp:txXfrm>
    </dsp:sp>
    <dsp:sp modelId="{BDD68414-FBE7-4A46-8657-F94AD567DE78}">
      <dsp:nvSpPr>
        <dsp:cNvPr id="0" name=""/>
        <dsp:cNvSpPr/>
      </dsp:nvSpPr>
      <dsp:spPr>
        <a:xfrm>
          <a:off x="487480" y="1436503"/>
          <a:ext cx="1103843" cy="1103843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5813F36F-00C4-4DA1-BC8F-0AAB17B85E6F}">
      <dsp:nvSpPr>
        <dsp:cNvPr id="0" name=""/>
        <dsp:cNvSpPr/>
      </dsp:nvSpPr>
      <dsp:spPr>
        <a:xfrm rot="10800000">
          <a:off x="901677" y="2869852"/>
          <a:ext cx="9169445" cy="1103843"/>
        </a:xfrm>
        <a:prstGeom prst="homePlat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6764" tIns="125730" rIns="234696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err="1" smtClean="0"/>
            <a:t>Chạy</a:t>
          </a:r>
          <a:r>
            <a:rPr lang="en-US" sz="3300" kern="1200" dirty="0" smtClean="0"/>
            <a:t> </a:t>
          </a:r>
          <a:r>
            <a:rPr lang="en-US" sz="3300" kern="1200" dirty="0" err="1" smtClean="0"/>
            <a:t>trình</a:t>
          </a:r>
          <a:r>
            <a:rPr lang="en-US" sz="3300" kern="1200" dirty="0" smtClean="0"/>
            <a:t> </a:t>
          </a:r>
          <a:r>
            <a:rPr lang="en-US" sz="3300" kern="1200" dirty="0" err="1" smtClean="0"/>
            <a:t>duyệt</a:t>
          </a:r>
          <a:r>
            <a:rPr lang="en-US" sz="3300" kern="1200" dirty="0" smtClean="0"/>
            <a:t> </a:t>
          </a:r>
          <a:r>
            <a:rPr lang="en-US" sz="3300" kern="1200" dirty="0" err="1" smtClean="0"/>
            <a:t>và</a:t>
          </a:r>
          <a:r>
            <a:rPr lang="en-US" sz="3300" kern="1200" dirty="0" smtClean="0"/>
            <a:t> </a:t>
          </a:r>
          <a:r>
            <a:rPr lang="en-US" sz="3300" kern="1200" dirty="0" err="1" smtClean="0"/>
            <a:t>gõ</a:t>
          </a:r>
          <a:r>
            <a:rPr lang="en-US" sz="3300" kern="1200" dirty="0" smtClean="0"/>
            <a:t> URL </a:t>
          </a:r>
          <a:r>
            <a:rPr lang="en-US" sz="3300" kern="1200" dirty="0" err="1" smtClean="0"/>
            <a:t>phù</a:t>
          </a:r>
          <a:r>
            <a:rPr lang="en-US" sz="3300" kern="1200" dirty="0" smtClean="0"/>
            <a:t> </a:t>
          </a:r>
          <a:r>
            <a:rPr lang="en-US" sz="3300" kern="1200" dirty="0" err="1" smtClean="0"/>
            <a:t>hợp</a:t>
          </a:r>
          <a:endParaRPr lang="en-US" sz="3300" kern="1200" dirty="0"/>
        </a:p>
      </dsp:txBody>
      <dsp:txXfrm rot="10800000">
        <a:off x="1177638" y="2869852"/>
        <a:ext cx="8893484" cy="1103843"/>
      </dsp:txXfrm>
    </dsp:sp>
    <dsp:sp modelId="{7381D32E-4FE2-4474-9245-031C08E5753C}">
      <dsp:nvSpPr>
        <dsp:cNvPr id="0" name=""/>
        <dsp:cNvSpPr/>
      </dsp:nvSpPr>
      <dsp:spPr>
        <a:xfrm>
          <a:off x="487480" y="2869852"/>
          <a:ext cx="1103843" cy="1103843"/>
        </a:xfrm>
        <a:prstGeom prst="ellipse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971B0F11-03C5-4FEF-AC0F-C02CA23AB214}">
      <dsp:nvSpPr>
        <dsp:cNvPr id="0" name=""/>
        <dsp:cNvSpPr/>
      </dsp:nvSpPr>
      <dsp:spPr>
        <a:xfrm rot="10800000">
          <a:off x="901677" y="4303201"/>
          <a:ext cx="9169445" cy="1103843"/>
        </a:xfrm>
        <a:prstGeom prst="homePlat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6764" tIns="121920" rIns="227584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Chạy</a:t>
          </a:r>
          <a:r>
            <a:rPr lang="en-US" sz="3200" kern="1200" dirty="0" smtClean="0"/>
            <a:t> bin/shutdown.bat </a:t>
          </a:r>
          <a:r>
            <a:rPr lang="en-US" sz="3200" kern="1200" dirty="0" err="1" smtClean="0"/>
            <a:t>để</a:t>
          </a:r>
          <a:r>
            <a:rPr lang="en-US" sz="3200" kern="1200" dirty="0" smtClean="0"/>
            <a:t> Shutdown Tomcat</a:t>
          </a:r>
          <a:endParaRPr lang="en-US" sz="3200" kern="1200" dirty="0"/>
        </a:p>
      </dsp:txBody>
      <dsp:txXfrm rot="10800000">
        <a:off x="1177638" y="4303201"/>
        <a:ext cx="8893484" cy="1103843"/>
      </dsp:txXfrm>
    </dsp:sp>
    <dsp:sp modelId="{D48ECFE2-12B8-4FD4-881C-842D7FBFD60C}">
      <dsp:nvSpPr>
        <dsp:cNvPr id="0" name=""/>
        <dsp:cNvSpPr/>
      </dsp:nvSpPr>
      <dsp:spPr>
        <a:xfrm>
          <a:off x="457201" y="4303201"/>
          <a:ext cx="1103843" cy="1103843"/>
        </a:xfrm>
        <a:prstGeom prst="ellipse">
          <a:avLst/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4/11/2021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22B80A-419E-4A25-A0FF-711AF4C34A5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36162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763" y="-4763"/>
            <a:ext cx="12201525" cy="686752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4953000"/>
            <a:ext cx="67056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583936" y="4953000"/>
            <a:ext cx="6303264" cy="0"/>
          </a:xfrm>
          <a:prstGeom prst="line">
            <a:avLst/>
          </a:prstGeom>
          <a:ln w="3175">
            <a:solidFill>
              <a:srgbClr val="FF5A3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1060704" y="2133600"/>
            <a:ext cx="3308096" cy="3048000"/>
          </a:xfrm>
          <a:prstGeom prst="ellipse">
            <a:avLst/>
          </a:prstGeom>
          <a:solidFill>
            <a:schemeClr val="bg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5506720" y="4284596"/>
            <a:ext cx="6100064" cy="704980"/>
          </a:xfrm>
        </p:spPr>
        <p:txBody>
          <a:bodyPr>
            <a:normAutofit/>
          </a:bodyPr>
          <a:lstStyle>
            <a:lvl1pPr algn="l">
              <a:defRPr lang="en-US" sz="3400" b="1" kern="1200" cap="small" baseline="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6000" y="2743200"/>
            <a:ext cx="33528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946400" y="274638"/>
            <a:ext cx="8636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sz="3200" dirty="0" smtClean="0"/>
              <a:t>Click to edit Master title style</a:t>
            </a:r>
            <a:endParaRPr lang="en-US" sz="3200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28601"/>
            <a:ext cx="21336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711200" y="835152"/>
            <a:ext cx="108712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198438"/>
            <a:ext cx="94488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27200" y="1066800"/>
            <a:ext cx="103632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604000" y="1828800"/>
            <a:ext cx="53848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…….</a:t>
            </a:r>
          </a:p>
          <a:p>
            <a:r>
              <a:rPr lang="en-US" dirty="0" smtClean="0"/>
              <a:t>960, abstract, background, banner, bar, box, business, button, circle, clean,</a:t>
            </a:r>
          </a:p>
          <a:p>
            <a:r>
              <a:rPr lang="en-US" b="1" dirty="0" err="1" smtClean="0"/>
              <a:t>Nôi</a:t>
            </a:r>
            <a:r>
              <a:rPr lang="en-US" b="1" dirty="0" smtClean="0"/>
              <a:t> dung </a:t>
            </a:r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nhấn</a:t>
            </a:r>
            <a:r>
              <a:rPr lang="en-US" b="1" dirty="0" smtClean="0"/>
              <a:t> </a:t>
            </a:r>
            <a:r>
              <a:rPr lang="en-US" b="1" dirty="0" err="1" smtClean="0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828800" y="6172201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946400" y="274638"/>
            <a:ext cx="8636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28601"/>
            <a:ext cx="21336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5202" y="274638"/>
            <a:ext cx="9347198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46597"/>
            <a:ext cx="10972800" cy="5759003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Cambria" panose="02040503050406030204" pitchFamily="18" charset="0"/>
                <a:ea typeface="Cambria" panose="02040503050406030204" pitchFamily="18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Cambria" panose="02040503050406030204" pitchFamily="18" charset="0"/>
                <a:ea typeface="Cambria" panose="02040503050406030204" pitchFamily="18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Cambria" panose="02040503050406030204" pitchFamily="18" charset="0"/>
                <a:ea typeface="Cambria" panose="02040503050406030204" pitchFamily="18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Cambria" panose="02040503050406030204" pitchFamily="18" charset="0"/>
                <a:ea typeface="Cambria" panose="02040503050406030204" pitchFamily="18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Cambria" panose="02040503050406030204" pitchFamily="18" charset="0"/>
                <a:ea typeface="Cambria" panose="02040503050406030204" pitchFamily="18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6573"/>
            <a:ext cx="1625602" cy="713824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032000" y="2551018"/>
            <a:ext cx="85344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3732707" y="2575401"/>
            <a:ext cx="4568091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2568620" y="609600"/>
            <a:ext cx="725796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4103893" y="3124200"/>
            <a:ext cx="473530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 smtClean="0">
                <a:solidFill>
                  <a:schemeClr val="bg1"/>
                </a:solidFill>
              </a:rPr>
              <a:t>DEM</a:t>
            </a:r>
            <a:r>
              <a:rPr lang="en-US" sz="11500" b="1" dirty="0" smtClean="0">
                <a:solidFill>
                  <a:schemeClr val="bg1"/>
                </a:solidFill>
              </a:rPr>
              <a:t>O</a:t>
            </a:r>
          </a:p>
          <a:p>
            <a:endParaRPr lang="en-US" sz="1800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752" y="3568725"/>
            <a:ext cx="3488947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3" r:id="rId12"/>
    <p:sldLayoutId id="2147483684" r:id="rId13"/>
    <p:sldLayoutId id="2147483667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Spring Boot Introduction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534" y="685800"/>
            <a:ext cx="2571750" cy="16192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81161" y="1957992"/>
            <a:ext cx="3631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Conceive Design Implement Operate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90932" y="2406165"/>
            <a:ext cx="1693935" cy="2518699"/>
          </a:xfrm>
          <a:prstGeom prst="rect">
            <a:avLst/>
          </a:prstGeom>
        </p:spPr>
      </p:pic>
      <p:sp>
        <p:nvSpPr>
          <p:cNvPr id="9" name="Oval Callout 8"/>
          <p:cNvSpPr/>
          <p:nvPr/>
        </p:nvSpPr>
        <p:spPr>
          <a:xfrm>
            <a:off x="3584867" y="1686082"/>
            <a:ext cx="1066234" cy="943930"/>
          </a:xfrm>
          <a:prstGeom prst="wedgeEllipseCallout">
            <a:avLst>
              <a:gd name="adj1" fmla="val -51859"/>
              <a:gd name="adj2" fmla="val 67085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400" b="1" dirty="0" smtClean="0">
                <a:ln/>
                <a:solidFill>
                  <a:schemeClr val="bg1">
                    <a:lumMod val="95000"/>
                  </a:schemeClr>
                </a:solidFill>
              </a:rPr>
              <a:t>1</a:t>
            </a:r>
            <a:endParaRPr lang="en-US" sz="4400" b="1" dirty="0">
              <a:ln/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053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Tích hợp 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Spring Boot </a:t>
            </a:r>
            <a:r>
              <a:rPr lang="en-US" dirty="0" err="1" smtClean="0"/>
              <a:t>trong</a:t>
            </a:r>
            <a:r>
              <a:rPr lang="en-US" dirty="0" smtClean="0"/>
              <a:t> eclipse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STS (Spring Tool Suite)</a:t>
            </a:r>
          </a:p>
          <a:p>
            <a:r>
              <a:rPr lang="en-US" dirty="0" smtClean="0"/>
              <a:t>STS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plugin </a:t>
            </a:r>
            <a:r>
              <a:rPr lang="en-US" dirty="0" err="1" smtClean="0"/>
              <a:t>cho</a:t>
            </a:r>
            <a:r>
              <a:rPr lang="en-US" dirty="0" smtClean="0"/>
              <a:t> eclipse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template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 lvl="1"/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r>
              <a:rPr lang="en-US" dirty="0" smtClean="0"/>
              <a:t>,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endParaRPr lang="en-US" dirty="0" smtClean="0"/>
          </a:p>
          <a:p>
            <a:pPr lvl="1"/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endParaRPr lang="en-US" dirty="0" smtClean="0"/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STS </a:t>
            </a:r>
            <a:r>
              <a:rPr lang="en-US" dirty="0" err="1" smtClean="0"/>
              <a:t>vào</a:t>
            </a:r>
            <a:r>
              <a:rPr lang="en-US" dirty="0" smtClean="0"/>
              <a:t> eclipse (slide </a:t>
            </a:r>
            <a:r>
              <a:rPr lang="en-US" dirty="0" err="1" smtClean="0"/>
              <a:t>sau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https://download.springsource.com/release/TOOLS/sts4/update/e4.12/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420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4950" y="914400"/>
            <a:ext cx="6877050" cy="5514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47812"/>
            <a:ext cx="4953000" cy="42481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7" name="Straight Arrow Connector 6"/>
          <p:cNvCxnSpPr/>
          <p:nvPr/>
        </p:nvCxnSpPr>
        <p:spPr>
          <a:xfrm flipV="1">
            <a:off x="4572000" y="914400"/>
            <a:ext cx="742950" cy="388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72000" y="4800600"/>
            <a:ext cx="742950" cy="1628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Tích hợp STS vào eclipse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6477000"/>
            <a:ext cx="5737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rgbClr val="FF0000"/>
                </a:solidFill>
              </a:rPr>
              <a:t>Thực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hiện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một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số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bước</a:t>
            </a:r>
            <a:r>
              <a:rPr lang="en-US" i="1" dirty="0" smtClean="0">
                <a:solidFill>
                  <a:srgbClr val="FF0000"/>
                </a:solidFill>
              </a:rPr>
              <a:t>, </a:t>
            </a:r>
            <a:r>
              <a:rPr lang="en-US" i="1" dirty="0" err="1" smtClean="0">
                <a:solidFill>
                  <a:srgbClr val="FF0000"/>
                </a:solidFill>
              </a:rPr>
              <a:t>đợi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cho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đến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khi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eclpse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tự</a:t>
            </a:r>
            <a:r>
              <a:rPr lang="en-US" i="1" dirty="0" smtClean="0">
                <a:solidFill>
                  <a:srgbClr val="FF0000"/>
                </a:solidFill>
              </a:rPr>
              <a:t> restart </a:t>
            </a:r>
            <a:r>
              <a:rPr lang="en-US" i="1" dirty="0" err="1" smtClean="0">
                <a:solidFill>
                  <a:srgbClr val="FF0000"/>
                </a:solidFill>
              </a:rPr>
              <a:t>lại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057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Tạo dự án Spring Starter Project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449" y="1114425"/>
            <a:ext cx="6229350" cy="5486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301" y="2333625"/>
            <a:ext cx="4867275" cy="437197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4800600" y="2333625"/>
            <a:ext cx="1875365" cy="327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800600" y="5610225"/>
            <a:ext cx="1916701" cy="1095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76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9" y="883920"/>
            <a:ext cx="6528487" cy="5843763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Tạo dự án Spring Starter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769531" y="2590800"/>
            <a:ext cx="2116669" cy="3581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0" y="883921"/>
            <a:ext cx="4184958" cy="584376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724401" y="3577201"/>
            <a:ext cx="762000" cy="3851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610600" y="2057400"/>
            <a:ext cx="762000" cy="3851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620000" y="5181600"/>
            <a:ext cx="11430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1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3168" y="938349"/>
            <a:ext cx="3023482" cy="56207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85" y="914682"/>
            <a:ext cx="3049123" cy="5634464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Cấu trúc dự án Spring Starter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42024" y="1066800"/>
            <a:ext cx="29145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4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Spring Bean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42024" y="2676783"/>
            <a:ext cx="2684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4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View, DBS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43511" y="4876800"/>
            <a:ext cx="1360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Root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43511" y="6200697"/>
            <a:ext cx="1704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Dependence</a:t>
            </a:r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 flipV="1">
            <a:off x="1981200" y="6431529"/>
            <a:ext cx="14623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1"/>
          </p:cNvCxnSpPr>
          <p:nvPr/>
        </p:nvCxnSpPr>
        <p:spPr>
          <a:xfrm flipH="1" flipV="1">
            <a:off x="2286000" y="4784988"/>
            <a:ext cx="1157511" cy="322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1"/>
          </p:cNvCxnSpPr>
          <p:nvPr/>
        </p:nvCxnSpPr>
        <p:spPr>
          <a:xfrm flipH="1">
            <a:off x="3124200" y="2907616"/>
            <a:ext cx="317824" cy="198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1"/>
          </p:cNvCxnSpPr>
          <p:nvPr/>
        </p:nvCxnSpPr>
        <p:spPr>
          <a:xfrm flipH="1">
            <a:off x="2979055" y="1297633"/>
            <a:ext cx="462969" cy="459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110714" y="2133600"/>
            <a:ext cx="1471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686384" y="5177135"/>
            <a:ext cx="896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Views</a:t>
            </a:r>
          </a:p>
        </p:txBody>
      </p:sp>
      <p:cxnSp>
        <p:nvCxnSpPr>
          <p:cNvPr id="21" name="Straight Arrow Connector 20"/>
          <p:cNvCxnSpPr>
            <a:stCxn id="19" idx="1"/>
          </p:cNvCxnSpPr>
          <p:nvPr/>
        </p:nvCxnSpPr>
        <p:spPr>
          <a:xfrm flipH="1" flipV="1">
            <a:off x="9753600" y="2133600"/>
            <a:ext cx="357114" cy="230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1"/>
          </p:cNvCxnSpPr>
          <p:nvPr/>
        </p:nvCxnSpPr>
        <p:spPr>
          <a:xfrm flipH="1" flipV="1">
            <a:off x="9525000" y="4946303"/>
            <a:ext cx="1161384" cy="461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20085" y="914400"/>
            <a:ext cx="5854589" cy="582603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903028" y="914400"/>
            <a:ext cx="4684227" cy="582603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Notched Right Arrow 2"/>
          <p:cNvSpPr/>
          <p:nvPr/>
        </p:nvSpPr>
        <p:spPr>
          <a:xfrm>
            <a:off x="6096000" y="4712097"/>
            <a:ext cx="978408" cy="484632"/>
          </a:xfrm>
          <a:prstGeom prst="notchedRightArrow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525000" y="3583523"/>
            <a:ext cx="1957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Bổ</a:t>
            </a:r>
            <a:r>
              <a:rPr lang="en-US" sz="24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sung </a:t>
            </a:r>
            <a:r>
              <a:rPr lang="en-US" sz="2400" i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endParaRPr lang="en-US" sz="2400" i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/>
          <p:cNvCxnSpPr>
            <a:stCxn id="22" idx="0"/>
            <a:endCxn id="19" idx="2"/>
          </p:cNvCxnSpPr>
          <p:nvPr/>
        </p:nvCxnSpPr>
        <p:spPr>
          <a:xfrm flipV="1">
            <a:off x="10503507" y="2595265"/>
            <a:ext cx="343050" cy="988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2" idx="2"/>
            <a:endCxn id="20" idx="0"/>
          </p:cNvCxnSpPr>
          <p:nvPr/>
        </p:nvCxnSpPr>
        <p:spPr>
          <a:xfrm>
            <a:off x="10503507" y="4045188"/>
            <a:ext cx="630885" cy="1131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636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85875"/>
            <a:ext cx="11125199" cy="48863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09939" y="1055042"/>
            <a:ext cx="4772460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endParaRPr lang="en-US" sz="24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79481" y="3160228"/>
            <a:ext cx="4802918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 server</a:t>
            </a:r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>
          <a:xfrm flipH="1">
            <a:off x="3505200" y="1285875"/>
            <a:ext cx="3304739" cy="230832"/>
          </a:xfrm>
          <a:prstGeom prst="straightConnector1">
            <a:avLst/>
          </a:prstGeom>
          <a:ln w="3175"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1"/>
          </p:cNvCxnSpPr>
          <p:nvPr/>
        </p:nvCxnSpPr>
        <p:spPr>
          <a:xfrm flipH="1">
            <a:off x="6400800" y="3391061"/>
            <a:ext cx="378681" cy="461665"/>
          </a:xfrm>
          <a:prstGeom prst="straightConnector1">
            <a:avLst/>
          </a:prstGeom>
          <a:ln w="3175"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87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 pom.xml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pom.xml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(dependence)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 smtClean="0"/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Maven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(download </a:t>
            </a:r>
            <a:r>
              <a:rPr lang="en-US" dirty="0" err="1" smtClean="0"/>
              <a:t>và</a:t>
            </a:r>
            <a:r>
              <a:rPr lang="en-US" dirty="0" smtClean="0"/>
              <a:t> update)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dependence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r>
              <a:rPr lang="en-US" dirty="0" smtClean="0"/>
              <a:t> do </a:t>
            </a:r>
            <a:r>
              <a:rPr lang="en-US" dirty="0" err="1" smtClean="0"/>
              <a:t>lựa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,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977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9" y="1075024"/>
            <a:ext cx="11048999" cy="53257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POM.xml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3399" y="4778240"/>
            <a:ext cx="11048999" cy="1622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43505" y="4316575"/>
            <a:ext cx="4762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r>
              <a:rPr lang="en-US" sz="2400" b="1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tomcat web server </a:t>
            </a:r>
            <a:r>
              <a:rPr lang="en-US" sz="2400" b="1" i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b="1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400" b="1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sz="2400" b="1" i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84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application.properties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application.properties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file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JSTL View Resolver</a:t>
            </a:r>
          </a:p>
          <a:p>
            <a:pPr lvl="1"/>
            <a:r>
              <a:rPr lang="en-US" dirty="0" err="1" smtClean="0"/>
              <a:t>Mặt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Spring Boot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Thymeleaf</a:t>
            </a:r>
            <a:r>
              <a:rPr lang="en-US" dirty="0" smtClean="0"/>
              <a:t> View Resolver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.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JSP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JSTL View Resolver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webapp</a:t>
            </a:r>
            <a:r>
              <a:rPr lang="en-US" dirty="0" smtClean="0"/>
              <a:t>/WEB-INF/views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file JSP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3276600"/>
            <a:ext cx="6477000" cy="857250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238622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02666"/>
            <a:ext cx="4356038" cy="53743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4.1 Controller &amp; View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600200" y="1828800"/>
            <a:ext cx="18288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600200" y="2209800"/>
            <a:ext cx="18288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484914" y="4491335"/>
            <a:ext cx="3075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application.properties</a:t>
            </a:r>
            <a:endParaRPr lang="en-US" sz="24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69530" y="5689226"/>
            <a:ext cx="2764369" cy="9401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endCxn id="12" idx="3"/>
          </p:cNvCxnSpPr>
          <p:nvPr/>
        </p:nvCxnSpPr>
        <p:spPr>
          <a:xfrm flipH="1">
            <a:off x="4533899" y="5293230"/>
            <a:ext cx="1464132" cy="866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ine Callout 1 14"/>
          <p:cNvSpPr/>
          <p:nvPr/>
        </p:nvSpPr>
        <p:spPr>
          <a:xfrm>
            <a:off x="6172200" y="1147465"/>
            <a:ext cx="5388427" cy="2873783"/>
          </a:xfrm>
          <a:prstGeom prst="borderCallout1">
            <a:avLst>
              <a:gd name="adj1" fmla="val 47761"/>
              <a:gd name="adj2" fmla="val -1181"/>
              <a:gd name="adj3" fmla="val 31525"/>
              <a:gd name="adj4" fmla="val -3189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Theo </a:t>
            </a:r>
            <a:r>
              <a:rPr lang="en-US" sz="24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nguyên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tắc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 “</a:t>
            </a:r>
            <a:r>
              <a:rPr lang="en-US" sz="2400" b="1" i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Cấu</a:t>
            </a:r>
            <a:r>
              <a:rPr lang="en-US" sz="2400" b="1" i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hình</a:t>
            </a:r>
            <a:r>
              <a:rPr lang="en-US" sz="2400" b="1" i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mặc</a:t>
            </a:r>
            <a:r>
              <a:rPr lang="en-US" sz="2400" b="1" i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định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” </a:t>
            </a:r>
            <a:r>
              <a:rPr lang="en-US" sz="24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thì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Controller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và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các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Component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phải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có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tên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 package </a:t>
            </a:r>
            <a:r>
              <a:rPr lang="en-US" sz="24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bắt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đầu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bởi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tên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 package </a:t>
            </a:r>
            <a:r>
              <a:rPr lang="en-US" sz="24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của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cấu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hình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 bean.</a:t>
            </a:r>
          </a:p>
          <a:p>
            <a:endParaRPr lang="en-US" sz="24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4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Nếu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đặt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trong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 package </a:t>
            </a:r>
            <a:r>
              <a:rPr lang="en-US" sz="24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khác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thì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phải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khai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báo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đường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dẫn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cụ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thể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029" y="4953000"/>
            <a:ext cx="5562598" cy="736226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3689578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9162"/>
            <a:ext cx="8991600" cy="5710237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Giới</a:t>
            </a: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thiệu</a:t>
            </a: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Spring, Spring MVC </a:t>
            </a:r>
            <a:r>
              <a:rPr lang="en-US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và</a:t>
            </a: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Spring Boot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Tích</a:t>
            </a: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hợp</a:t>
            </a: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Tạo</a:t>
            </a: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dự</a:t>
            </a: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án</a:t>
            </a: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Spring Boot</a:t>
            </a:r>
          </a:p>
          <a:p>
            <a:pPr lvl="1"/>
            <a:r>
              <a:rPr lang="en-US" cap="smal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Tìm</a:t>
            </a:r>
            <a:r>
              <a:rPr lang="en-US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cap="smal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hiểu</a:t>
            </a:r>
            <a:r>
              <a:rPr lang="en-US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file </a:t>
            </a:r>
            <a:r>
              <a:rPr lang="en-US" cap="smal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cấu</a:t>
            </a:r>
            <a:r>
              <a:rPr lang="en-US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cap="smal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hình</a:t>
            </a:r>
            <a:r>
              <a:rPr lang="en-US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cap="smal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ứng</a:t>
            </a:r>
            <a:r>
              <a:rPr lang="en-US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cap="smal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dụng</a:t>
            </a:r>
            <a:endParaRPr lang="en-US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Khai</a:t>
            </a: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báo</a:t>
            </a: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thư</a:t>
            </a: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viện</a:t>
            </a: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cần</a:t>
            </a: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thiết</a:t>
            </a: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pom.xml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Khai</a:t>
            </a: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báo</a:t>
            </a: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View </a:t>
            </a:r>
            <a:r>
              <a:rPr lang="en-US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application.properties</a:t>
            </a:r>
            <a:endParaRPr lang="en-US" cap="small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Tạo</a:t>
            </a: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Controller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Tạo</a:t>
            </a: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View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 Project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Tìm</a:t>
            </a: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hiểu</a:t>
            </a: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quy</a:t>
            </a: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trình</a:t>
            </a: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xử</a:t>
            </a: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lý</a:t>
            </a: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request/response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Sử</a:t>
            </a: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dụng</a:t>
            </a: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các</a:t>
            </a: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thành</a:t>
            </a: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phần</a:t>
            </a: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web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Đóng</a:t>
            </a: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gói</a:t>
            </a: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và</a:t>
            </a: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triển</a:t>
            </a: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khai</a:t>
            </a: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ứng</a:t>
            </a: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dụng</a:t>
            </a: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web</a:t>
            </a:r>
          </a:p>
          <a:p>
            <a:endParaRPr lang="en-US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448800" y="1095849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8172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23" y="962998"/>
            <a:ext cx="9486900" cy="3362325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4.2 Controller &amp; View</a:t>
            </a:r>
            <a:endParaRPr lang="en-US" dirty="0"/>
          </a:p>
        </p:txBody>
      </p:sp>
      <p:sp>
        <p:nvSpPr>
          <p:cNvPr id="7" name="Line Callout 1 6"/>
          <p:cNvSpPr/>
          <p:nvPr/>
        </p:nvSpPr>
        <p:spPr>
          <a:xfrm>
            <a:off x="531223" y="4677550"/>
            <a:ext cx="4345577" cy="762000"/>
          </a:xfrm>
          <a:prstGeom prst="borderCallout1">
            <a:avLst>
              <a:gd name="adj1" fmla="val -3668"/>
              <a:gd name="adj2" fmla="val 52189"/>
              <a:gd name="adj3" fmla="val -152840"/>
              <a:gd name="adj4" fmla="val 52368"/>
            </a:avLst>
          </a:prstGeom>
          <a:ln w="3175">
            <a:prstDash val="dashDot"/>
            <a:headEnd type="triangl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i="1" dirty="0" smtClean="0">
                <a:solidFill>
                  <a:srgbClr val="FF0000"/>
                </a:solidFill>
              </a:rPr>
              <a:t>/WEB-INF/views/</a:t>
            </a:r>
            <a:r>
              <a:rPr lang="en-US" sz="2800" b="1" i="1" dirty="0" err="1" smtClean="0">
                <a:solidFill>
                  <a:srgbClr val="0000CC"/>
                </a:solidFill>
              </a:rPr>
              <a:t>index</a:t>
            </a:r>
            <a:r>
              <a:rPr lang="en-US" sz="2800" b="1" i="1" dirty="0" err="1" smtClean="0">
                <a:solidFill>
                  <a:srgbClr val="FF0000"/>
                </a:solidFill>
              </a:rPr>
              <a:t>.jsp</a:t>
            </a:r>
            <a:endParaRPr lang="en-US" sz="2800" b="1" i="1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05600" y="922304"/>
            <a:ext cx="4876799" cy="16002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prstDash val="dash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790061" y="1469379"/>
            <a:ext cx="3110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400" b="1" i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index.php</a:t>
            </a:r>
            <a:r>
              <a:rPr lang="en-US" sz="2400" b="1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&lt;=&gt; index()</a:t>
            </a:r>
            <a:endParaRPr lang="en-US" sz="2400" b="1" i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90061" y="959315"/>
            <a:ext cx="4221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@Controller </a:t>
            </a:r>
            <a:r>
              <a:rPr lang="en-US" sz="2400" b="1" i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400" b="1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 Method</a:t>
            </a:r>
            <a:endParaRPr lang="en-US" sz="2400" b="1" i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90061" y="1938247"/>
            <a:ext cx="4792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US" sz="2400" b="1" i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400" b="1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b="1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b="1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2400" b="1" i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sẻ</a:t>
            </a:r>
            <a:r>
              <a:rPr lang="en-US" sz="2400" b="1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b="1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View</a:t>
            </a:r>
            <a:endParaRPr lang="en-US" sz="2400" b="1" i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/>
          <p:cNvCxnSpPr>
            <a:stCxn id="9" idx="1"/>
          </p:cNvCxnSpPr>
          <p:nvPr/>
        </p:nvCxnSpPr>
        <p:spPr>
          <a:xfrm flipH="1" flipV="1">
            <a:off x="2438400" y="1143476"/>
            <a:ext cx="4351661" cy="46672"/>
          </a:xfrm>
          <a:prstGeom prst="straightConnector1">
            <a:avLst/>
          </a:prstGeom>
          <a:ln w="3175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1"/>
          </p:cNvCxnSpPr>
          <p:nvPr/>
        </p:nvCxnSpPr>
        <p:spPr>
          <a:xfrm flipH="1">
            <a:off x="5791200" y="1700212"/>
            <a:ext cx="998861" cy="238035"/>
          </a:xfrm>
          <a:prstGeom prst="straightConnector1">
            <a:avLst/>
          </a:prstGeom>
          <a:ln w="3175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1"/>
          </p:cNvCxnSpPr>
          <p:nvPr/>
        </p:nvCxnSpPr>
        <p:spPr>
          <a:xfrm flipH="1">
            <a:off x="5943600" y="2169080"/>
            <a:ext cx="846461" cy="238008"/>
          </a:xfrm>
          <a:prstGeom prst="straightConnector1">
            <a:avLst/>
          </a:prstGeom>
          <a:ln w="3175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370" y="3411501"/>
            <a:ext cx="5147029" cy="3294099"/>
          </a:xfrm>
          <a:prstGeom prst="rect">
            <a:avLst/>
          </a:prstGeom>
          <a:ln>
            <a:solidFill>
              <a:srgbClr val="00B050"/>
            </a:solidFill>
          </a:ln>
        </p:spPr>
      </p:pic>
      <p:cxnSp>
        <p:nvCxnSpPr>
          <p:cNvPr id="19" name="Straight Arrow Connector 18"/>
          <p:cNvCxnSpPr>
            <a:stCxn id="7" idx="0"/>
            <a:endCxn id="18" idx="1"/>
          </p:cNvCxnSpPr>
          <p:nvPr/>
        </p:nvCxnSpPr>
        <p:spPr>
          <a:xfrm>
            <a:off x="4876800" y="5058550"/>
            <a:ext cx="1558570" cy="1"/>
          </a:xfrm>
          <a:prstGeom prst="straightConnector1">
            <a:avLst/>
          </a:prstGeom>
          <a:ln w="3175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83430" y="5330112"/>
            <a:ext cx="42411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/>
                <a:solidFill>
                  <a:schemeClr val="accent3"/>
                </a:solidFill>
                <a:effectLst/>
              </a:rPr>
              <a:t>View Resolver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85775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Request &amp; Response</a:t>
            </a:r>
            <a:endParaRPr lang="en-US" dirty="0"/>
          </a:p>
        </p:txBody>
      </p:sp>
      <p:pic>
        <p:nvPicPr>
          <p:cNvPr id="1026" name="Picture 2" descr="Follow Spring MVC architecture to turn static HTML into a Thymeleaf  template - Create Web Applications Efficiently With the Spring Boot MVC  Framework - OpenClassroo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3177" y="885406"/>
            <a:ext cx="7391400" cy="5937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990600"/>
            <a:ext cx="5943600" cy="248240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 &amp; 2: …/</a:t>
            </a:r>
            <a:r>
              <a:rPr lang="en-US" dirty="0" err="1" smtClean="0"/>
              <a:t>index.php</a:t>
            </a:r>
            <a:endParaRPr lang="en-US" dirty="0" smtClean="0"/>
          </a:p>
          <a:p>
            <a:r>
              <a:rPr lang="en-US" dirty="0" smtClean="0"/>
              <a:t>3 &amp; 4:  </a:t>
            </a:r>
            <a:r>
              <a:rPr lang="en-US" dirty="0" err="1" smtClean="0"/>
              <a:t>HelloController.Index</a:t>
            </a:r>
            <a:r>
              <a:rPr lang="en-US" dirty="0" smtClean="0"/>
              <a:t>()</a:t>
            </a:r>
          </a:p>
          <a:p>
            <a:r>
              <a:rPr lang="en-US" dirty="0" smtClean="0"/>
              <a:t>5 &amp; 6: “home/index”</a:t>
            </a:r>
          </a:p>
          <a:p>
            <a:r>
              <a:rPr lang="en-US" dirty="0" smtClean="0"/>
              <a:t>7 &amp; 8: “…/</a:t>
            </a:r>
            <a:r>
              <a:rPr lang="en-US" dirty="0" err="1" smtClean="0"/>
              <a:t>index.jsp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9 &amp; 10: HTML</a:t>
            </a:r>
          </a:p>
        </p:txBody>
      </p:sp>
    </p:spTree>
    <p:extLst>
      <p:ext uri="{BB962C8B-B14F-4D97-AF65-F5344CB8AC3E}">
        <p14:creationId xmlns:p14="http://schemas.microsoft.com/office/powerpoint/2010/main" val="156925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4953000"/>
            <a:ext cx="6400800" cy="990600"/>
          </a:xfrm>
        </p:spPr>
        <p:txBody>
          <a:bodyPr/>
          <a:lstStyle/>
          <a:p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 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Spring Stater Project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534" y="685800"/>
            <a:ext cx="2571750" cy="16192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81161" y="1957992"/>
            <a:ext cx="3631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Conceive Design Implement Operate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90932" y="2406165"/>
            <a:ext cx="1693935" cy="2518699"/>
          </a:xfrm>
          <a:prstGeom prst="rect">
            <a:avLst/>
          </a:prstGeom>
        </p:spPr>
      </p:pic>
      <p:sp>
        <p:nvSpPr>
          <p:cNvPr id="10" name="Oval Callout 9"/>
          <p:cNvSpPr/>
          <p:nvPr/>
        </p:nvSpPr>
        <p:spPr>
          <a:xfrm>
            <a:off x="3584867" y="1686082"/>
            <a:ext cx="1066234" cy="943930"/>
          </a:xfrm>
          <a:prstGeom prst="wedgeEllipseCallout">
            <a:avLst>
              <a:gd name="adj1" fmla="val -51859"/>
              <a:gd name="adj2" fmla="val 67085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400" b="1" dirty="0">
                <a:ln/>
                <a:solidFill>
                  <a:schemeClr val="bg1">
                    <a:lumMod val="95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63007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74997" y="2967335"/>
            <a:ext cx="893120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cap="small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Http Components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3886200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8937" y="1194997"/>
            <a:ext cx="1826060" cy="271515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698202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Http Components</a:t>
            </a:r>
            <a:endParaRPr lang="en-US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458371497"/>
              </p:ext>
            </p:extLst>
          </p:nvPr>
        </p:nvGraphicFramePr>
        <p:xfrm>
          <a:off x="762000" y="1066800"/>
          <a:ext cx="108204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7457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thành phần http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Các các đối tượng http (request, response, session, application) được tham chiếu và sử dụng trong Spring MVC theo 2 cách: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2290983"/>
            <a:ext cx="5583456" cy="4414617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121" y="1981200"/>
            <a:ext cx="6770278" cy="3083938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275407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74997" y="2967335"/>
            <a:ext cx="893120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cap="small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Packaging &amp; Deploying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3886200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8937" y="1194997"/>
            <a:ext cx="1826060" cy="271515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356454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Packaging Web Application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945288"/>
            <a:ext cx="5791200" cy="4495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5420" y="945288"/>
            <a:ext cx="4216400" cy="59127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00" y="919162"/>
            <a:ext cx="5562599" cy="356965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3886200" y="5257800"/>
            <a:ext cx="137922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705600" y="5334000"/>
            <a:ext cx="1295400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8153400" y="4514938"/>
            <a:ext cx="990600" cy="1885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9441180" y="3048000"/>
            <a:ext cx="130302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13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Deploying Web Application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138876519"/>
              </p:ext>
            </p:extLst>
          </p:nvPr>
        </p:nvGraphicFramePr>
        <p:xfrm>
          <a:off x="609600" y="1143000"/>
          <a:ext cx="109728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917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83" y="506458"/>
            <a:ext cx="6124575" cy="6029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352" y="466725"/>
            <a:ext cx="5610225" cy="6086475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>
          <a:xfrm>
            <a:off x="1524000" y="2411458"/>
            <a:ext cx="1828800" cy="917448"/>
          </a:xfrm>
          <a:prstGeom prst="wedgeEllipseCallout">
            <a:avLst>
              <a:gd name="adj1" fmla="val 64678"/>
              <a:gd name="adj2" fmla="val -8314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Start tomcat</a:t>
            </a:r>
            <a:endParaRPr lang="en-US" sz="2400" dirty="0"/>
          </a:p>
        </p:txBody>
      </p:sp>
      <p:sp>
        <p:nvSpPr>
          <p:cNvPr id="7" name="Oval Callout 6"/>
          <p:cNvSpPr/>
          <p:nvPr/>
        </p:nvSpPr>
        <p:spPr>
          <a:xfrm>
            <a:off x="8686800" y="4164058"/>
            <a:ext cx="1828800" cy="917448"/>
          </a:xfrm>
          <a:prstGeom prst="wedgeEllipseCallout">
            <a:avLst>
              <a:gd name="adj1" fmla="val 64678"/>
              <a:gd name="adj2" fmla="val -8314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File war</a:t>
            </a:r>
            <a:endParaRPr lang="en-US" sz="2400" dirty="0"/>
          </a:p>
        </p:txBody>
      </p:sp>
      <p:sp>
        <p:nvSpPr>
          <p:cNvPr id="8" name="Oval Callout 7"/>
          <p:cNvSpPr/>
          <p:nvPr/>
        </p:nvSpPr>
        <p:spPr>
          <a:xfrm>
            <a:off x="7543800" y="1039858"/>
            <a:ext cx="2286000" cy="917448"/>
          </a:xfrm>
          <a:prstGeom prst="wedgeEllipseCallout">
            <a:avLst>
              <a:gd name="adj1" fmla="val 50678"/>
              <a:gd name="adj2" fmla="val 6208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Thư</a:t>
            </a:r>
            <a:r>
              <a:rPr lang="en-US" sz="2400" dirty="0" smtClean="0"/>
              <a:t> </a:t>
            </a:r>
            <a:r>
              <a:rPr lang="en-US" sz="2400" dirty="0" err="1" smtClean="0"/>
              <a:t>mục</a:t>
            </a:r>
            <a:r>
              <a:rPr lang="en-US" sz="2400" dirty="0" smtClean="0"/>
              <a:t> app </a:t>
            </a:r>
            <a:r>
              <a:rPr lang="en-US" sz="2400" dirty="0" err="1" smtClean="0"/>
              <a:t>tự</a:t>
            </a:r>
            <a:r>
              <a:rPr lang="en-US" sz="2400" dirty="0" smtClean="0"/>
              <a:t> </a:t>
            </a:r>
            <a:r>
              <a:rPr lang="en-US" sz="2400" dirty="0" err="1" smtClean="0"/>
              <a:t>sinh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211183" y="354058"/>
            <a:ext cx="6124575" cy="61991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35758" y="354058"/>
            <a:ext cx="5629819" cy="61991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889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74997" y="2967335"/>
            <a:ext cx="893120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Spring Boot Introduction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3886200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8937" y="1194997"/>
            <a:ext cx="1826060" cy="271515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840350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74997" y="2967335"/>
            <a:ext cx="893120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Lombok &amp; </a:t>
            </a:r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DevTool</a:t>
            </a:r>
            <a:endParaRPr lang="en-US" sz="5400" b="1" cap="small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3886200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8937" y="1194997"/>
            <a:ext cx="1826060" cy="271515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976100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Lombok Tool API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Lombok </a:t>
            </a:r>
            <a:r>
              <a:rPr lang="en-US" dirty="0" err="1" smtClean="0"/>
              <a:t>là</a:t>
            </a:r>
            <a:r>
              <a:rPr lang="en-US" dirty="0" smtClean="0"/>
              <a:t> API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IDE </a:t>
            </a:r>
            <a:r>
              <a:rPr lang="en-US" dirty="0" err="1" smtClean="0"/>
              <a:t>sinh</a:t>
            </a:r>
            <a:r>
              <a:rPr lang="en-US" dirty="0" smtClean="0"/>
              <a:t> code </a:t>
            </a:r>
            <a:r>
              <a:rPr lang="en-US" dirty="0"/>
              <a:t>java (getters, setters </a:t>
            </a:r>
            <a:r>
              <a:rPr lang="en-US" dirty="0" err="1"/>
              <a:t>và</a:t>
            </a:r>
            <a:r>
              <a:rPr lang="en-US" dirty="0"/>
              <a:t> constructors)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annotation.</a:t>
            </a:r>
          </a:p>
          <a:p>
            <a:pPr lvl="1"/>
            <a:r>
              <a:rPr lang="en-US" dirty="0" smtClean="0"/>
              <a:t>@Getter, @Setter, @Data: </a:t>
            </a:r>
            <a:r>
              <a:rPr lang="en-US" dirty="0" err="1" smtClean="0"/>
              <a:t>sinh</a:t>
            </a:r>
            <a:r>
              <a:rPr lang="en-US" dirty="0" smtClean="0"/>
              <a:t> getters/setters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NoArgsConstructor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@</a:t>
            </a:r>
            <a:r>
              <a:rPr lang="en-US" dirty="0" err="1" smtClean="0"/>
              <a:t>AllArgsConstructor</a:t>
            </a:r>
            <a:r>
              <a:rPr lang="en-US" dirty="0" smtClean="0"/>
              <a:t>: </a:t>
            </a:r>
            <a:r>
              <a:rPr lang="en-US" dirty="0" err="1" smtClean="0"/>
              <a:t>sinh</a:t>
            </a:r>
            <a:r>
              <a:rPr lang="en-US" dirty="0" smtClean="0"/>
              <a:t> constructors</a:t>
            </a:r>
          </a:p>
          <a:p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Lombok </a:t>
            </a:r>
            <a:r>
              <a:rPr lang="en-US" dirty="0" err="1" smtClean="0"/>
              <a:t>trong</a:t>
            </a:r>
            <a:r>
              <a:rPr lang="en-US" dirty="0" smtClean="0"/>
              <a:t> eclipse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2 </a:t>
            </a:r>
            <a:r>
              <a:rPr lang="en-US" dirty="0" err="1" smtClean="0"/>
              <a:t>bước</a:t>
            </a:r>
            <a:endParaRPr lang="en-US" dirty="0" smtClean="0"/>
          </a:p>
          <a:p>
            <a:pPr lvl="1"/>
            <a:r>
              <a:rPr lang="en-US" dirty="0" err="1" smtClean="0"/>
              <a:t>Bước</a:t>
            </a:r>
            <a:r>
              <a:rPr lang="en-US" dirty="0" smtClean="0"/>
              <a:t> 1: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Lombok </a:t>
            </a:r>
            <a:r>
              <a:rPr lang="en-US" dirty="0" err="1" smtClean="0"/>
              <a:t>cho</a:t>
            </a:r>
            <a:r>
              <a:rPr lang="en-US" dirty="0" smtClean="0"/>
              <a:t> eclipse (</a:t>
            </a:r>
            <a:r>
              <a:rPr lang="en-US" dirty="0" err="1" smtClean="0"/>
              <a:t>tải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file </a:t>
            </a:r>
            <a:r>
              <a:rPr lang="en-US" dirty="0" err="1" smtClean="0"/>
              <a:t>sau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https://projectlombok.org/downloads/lombok.jar</a:t>
            </a:r>
          </a:p>
          <a:p>
            <a:pPr lvl="1"/>
            <a:r>
              <a:rPr lang="en-US" dirty="0" err="1" smtClean="0"/>
              <a:t>Bước</a:t>
            </a:r>
            <a:r>
              <a:rPr lang="en-US" dirty="0" smtClean="0"/>
              <a:t> 2: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4572000"/>
            <a:ext cx="6818812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37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JavaBean using Lombok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914400"/>
            <a:ext cx="11125199" cy="584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049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DevTool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46597"/>
            <a:ext cx="10972800" cy="1949003"/>
          </a:xfrm>
        </p:spPr>
        <p:txBody>
          <a:bodyPr/>
          <a:lstStyle/>
          <a:p>
            <a:r>
              <a:rPr lang="en-US" dirty="0" err="1" smtClean="0"/>
              <a:t>DevTool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Tool API </a:t>
            </a:r>
            <a:r>
              <a:rPr lang="en-US" dirty="0" err="1" smtClean="0"/>
              <a:t>giúp</a:t>
            </a:r>
            <a:r>
              <a:rPr lang="en-US" dirty="0" smtClean="0"/>
              <a:t> eclipse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code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616" y="2667000"/>
            <a:ext cx="8798767" cy="31242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9014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Compressed\PSD Collection 2011\WP-201 copy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8195426" y="844420"/>
            <a:ext cx="3386974" cy="5702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44421"/>
            <a:ext cx="7585826" cy="60135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x"/>
            </a:pPr>
            <a:r>
              <a:rPr lang="en-US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Giới</a:t>
            </a: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cap="smal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thiệu</a:t>
            </a:r>
            <a:r>
              <a:rPr lang="en-US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Spring, Spring MVC </a:t>
            </a:r>
            <a:r>
              <a:rPr lang="en-US" cap="smal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và</a:t>
            </a:r>
            <a:r>
              <a:rPr lang="en-US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Spring Boot</a:t>
            </a:r>
          </a:p>
          <a:p>
            <a:pPr>
              <a:buFont typeface="Wingdings" panose="05000000000000000000" pitchFamily="2" charset="2"/>
              <a:buChar char="x"/>
            </a:pPr>
            <a:r>
              <a:rPr lang="en-US" cap="smal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Tích</a:t>
            </a:r>
            <a:r>
              <a:rPr lang="en-US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cap="smal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hợp</a:t>
            </a:r>
            <a:r>
              <a:rPr lang="en-US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STS</a:t>
            </a:r>
          </a:p>
          <a:p>
            <a:pPr>
              <a:buFont typeface="Wingdings" panose="05000000000000000000" pitchFamily="2" charset="2"/>
              <a:buChar char="x"/>
            </a:pPr>
            <a:r>
              <a:rPr lang="en-US" cap="smal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Tạo</a:t>
            </a:r>
            <a:r>
              <a:rPr lang="en-US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cap="smal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dự</a:t>
            </a:r>
            <a:r>
              <a:rPr lang="en-US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cap="smal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án</a:t>
            </a:r>
            <a:r>
              <a:rPr lang="en-US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Spring Boot</a:t>
            </a:r>
          </a:p>
          <a:p>
            <a:pPr lvl="1">
              <a:buFont typeface="Wingdings" panose="05000000000000000000" pitchFamily="2" charset="2"/>
              <a:buChar char="x"/>
            </a:pPr>
            <a:r>
              <a:rPr lang="en-US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Tìm</a:t>
            </a: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hiểu</a:t>
            </a: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file </a:t>
            </a:r>
            <a:r>
              <a:rPr lang="en-US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cấu</a:t>
            </a: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hình</a:t>
            </a: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ứng</a:t>
            </a: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dụng</a:t>
            </a:r>
            <a:endParaRPr lang="en-US" cap="small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 typeface="Wingdings" panose="05000000000000000000" pitchFamily="2" charset="2"/>
              <a:buChar char="x"/>
            </a:pPr>
            <a:r>
              <a:rPr lang="en-US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Khai</a:t>
            </a: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báo</a:t>
            </a: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thư</a:t>
            </a: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viện</a:t>
            </a: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cần</a:t>
            </a: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thiết</a:t>
            </a: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pom.xml</a:t>
            </a:r>
            <a:endParaRPr lang="en-US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 typeface="Wingdings" panose="05000000000000000000" pitchFamily="2" charset="2"/>
              <a:buChar char="x"/>
            </a:pPr>
            <a:r>
              <a:rPr lang="en-US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Khai</a:t>
            </a: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báo</a:t>
            </a: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View </a:t>
            </a:r>
            <a:r>
              <a:rPr lang="en-US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application.properties</a:t>
            </a:r>
            <a:endParaRPr lang="en-US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 typeface="Wingdings" panose="05000000000000000000" pitchFamily="2" charset="2"/>
              <a:buChar char="x"/>
            </a:pPr>
            <a:r>
              <a:rPr lang="en-US" cap="smal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Tạo</a:t>
            </a:r>
            <a:r>
              <a:rPr lang="en-US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Controller</a:t>
            </a:r>
          </a:p>
          <a:p>
            <a:pPr lvl="1">
              <a:buFont typeface="Wingdings" panose="05000000000000000000" pitchFamily="2" charset="2"/>
              <a:buChar char="x"/>
            </a:pPr>
            <a:r>
              <a:rPr lang="en-US" cap="smal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Tạo</a:t>
            </a:r>
            <a:r>
              <a:rPr lang="en-US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View</a:t>
            </a:r>
          </a:p>
          <a:p>
            <a:pPr lvl="1">
              <a:buFont typeface="Wingdings" panose="05000000000000000000" pitchFamily="2" charset="2"/>
              <a:buChar char="x"/>
            </a:pPr>
            <a:r>
              <a:rPr lang="en-US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 Project</a:t>
            </a:r>
          </a:p>
          <a:p>
            <a:pPr>
              <a:buFont typeface="Wingdings" panose="05000000000000000000" pitchFamily="2" charset="2"/>
              <a:buChar char="x"/>
            </a:pPr>
            <a:r>
              <a:rPr lang="en-US" cap="smal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Tìm</a:t>
            </a:r>
            <a:r>
              <a:rPr lang="en-US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cap="smal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hiểu</a:t>
            </a:r>
            <a:r>
              <a:rPr lang="en-US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cap="smal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quy</a:t>
            </a:r>
            <a:r>
              <a:rPr lang="en-US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cap="smal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trình</a:t>
            </a:r>
            <a:r>
              <a:rPr lang="en-US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cap="smal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xử</a:t>
            </a:r>
            <a:r>
              <a:rPr lang="en-US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cap="smal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lý</a:t>
            </a:r>
            <a:r>
              <a:rPr lang="en-US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request/response</a:t>
            </a:r>
          </a:p>
          <a:p>
            <a:pPr>
              <a:buFont typeface="Wingdings" panose="05000000000000000000" pitchFamily="2" charset="2"/>
              <a:buChar char="x"/>
            </a:pPr>
            <a:r>
              <a:rPr lang="en-US" cap="smal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Sử</a:t>
            </a:r>
            <a:r>
              <a:rPr lang="en-US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cap="smal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dụng</a:t>
            </a:r>
            <a:r>
              <a:rPr lang="en-US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cap="smal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các</a:t>
            </a:r>
            <a:r>
              <a:rPr lang="en-US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cap="smal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thành</a:t>
            </a:r>
            <a:r>
              <a:rPr lang="en-US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cap="smal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phần</a:t>
            </a:r>
            <a:r>
              <a:rPr lang="en-US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</a:t>
            </a:r>
          </a:p>
          <a:p>
            <a:pPr>
              <a:buFont typeface="Wingdings" panose="05000000000000000000" pitchFamily="2" charset="2"/>
              <a:buChar char="x"/>
            </a:pPr>
            <a:r>
              <a:rPr lang="en-US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Đóng</a:t>
            </a: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gói</a:t>
            </a: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và</a:t>
            </a: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triển</a:t>
            </a: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khai</a:t>
            </a:r>
            <a:endParaRPr lang="en-US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þ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46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953" y="0"/>
            <a:ext cx="121979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5742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Spring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là</a:t>
            </a:r>
            <a:r>
              <a:rPr lang="en-US" dirty="0" smtClean="0"/>
              <a:t> framework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2003 </a:t>
            </a:r>
            <a:r>
              <a:rPr lang="en-US" dirty="0" err="1" smtClean="0"/>
              <a:t>bởi</a:t>
            </a:r>
            <a:r>
              <a:rPr lang="en-US" dirty="0" smtClean="0"/>
              <a:t> Rod Johnson.</a:t>
            </a:r>
          </a:p>
          <a:p>
            <a:r>
              <a:rPr lang="en-US" dirty="0" smtClean="0"/>
              <a:t>Spring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java </a:t>
            </a:r>
            <a:r>
              <a:rPr lang="en-US" dirty="0" err="1" smtClean="0"/>
              <a:t>phổ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nay.</a:t>
            </a:r>
          </a:p>
          <a:p>
            <a:r>
              <a:rPr lang="en-US" dirty="0" err="1" smtClean="0"/>
              <a:t>Phiên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5.x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 2018</a:t>
            </a:r>
          </a:p>
          <a:p>
            <a:r>
              <a:rPr lang="en-US" dirty="0" smtClean="0"/>
              <a:t>Spring MVC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MVC pattern.</a:t>
            </a:r>
          </a:p>
          <a:p>
            <a:r>
              <a:rPr lang="en-US" dirty="0" smtClean="0"/>
              <a:t>Spring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IoC</a:t>
            </a:r>
            <a:r>
              <a:rPr lang="en-US" dirty="0" smtClean="0"/>
              <a:t>, DI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r>
              <a:rPr lang="en-US" dirty="0" smtClean="0"/>
              <a:t>Spring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nhẹ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.</a:t>
            </a:r>
          </a:p>
          <a:p>
            <a:r>
              <a:rPr lang="en-US" dirty="0" smtClean="0"/>
              <a:t>Spring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transaction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928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Spring Framework Architecture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33400" y="5181600"/>
            <a:ext cx="10972798" cy="1295400"/>
          </a:xfrm>
          <a:prstGeom prst="rect">
            <a:avLst/>
          </a:prstGeom>
          <a:scene3d>
            <a:camera prst="obliqueBottomRight"/>
            <a:lightRig rig="threePt" dir="t"/>
          </a:scene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Core</a:t>
            </a:r>
          </a:p>
          <a:p>
            <a:pPr algn="ctr"/>
            <a:r>
              <a:rPr lang="en-US" sz="2400" i="1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sz="2400" i="1" dirty="0" err="1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IoC</a:t>
            </a:r>
            <a:r>
              <a:rPr lang="en-US" sz="2400" i="1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Container)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3733800"/>
            <a:ext cx="5435598" cy="1295400"/>
          </a:xfrm>
          <a:prstGeom prst="rect">
            <a:avLst/>
          </a:prstGeom>
          <a:scene3d>
            <a:camera prst="obliqueBottomRight"/>
            <a:lightRig rig="threePt" dir="t"/>
          </a:scene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AOP</a:t>
            </a:r>
          </a:p>
          <a:p>
            <a:pPr algn="ctr"/>
            <a:r>
              <a:rPr lang="en-US" sz="2400" i="1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AspectJ Integration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400" y="1036320"/>
            <a:ext cx="2666998" cy="2549434"/>
          </a:xfrm>
          <a:prstGeom prst="rect">
            <a:avLst/>
          </a:prstGeom>
          <a:scene3d>
            <a:camera prst="obliqueBottomRight"/>
            <a:lightRig rig="threePt" dir="t"/>
          </a:scene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DAO</a:t>
            </a:r>
          </a:p>
          <a:p>
            <a:pPr algn="ctr"/>
            <a:r>
              <a:rPr lang="en-US" sz="2400" i="1" dirty="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JDBC Transaction Management</a:t>
            </a:r>
            <a:endParaRPr lang="en-US" sz="2400" i="1" dirty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02000" y="1031966"/>
            <a:ext cx="2666998" cy="2549434"/>
          </a:xfrm>
          <a:prstGeom prst="rect">
            <a:avLst/>
          </a:prstGeom>
          <a:scene3d>
            <a:camera prst="obliqueBottomRight"/>
            <a:lightRig rig="threePt" dir="t"/>
          </a:scene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ORM</a:t>
            </a:r>
          </a:p>
          <a:p>
            <a:pPr algn="ctr"/>
            <a:r>
              <a:rPr lang="en-US" sz="2400" i="1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Spring Data JPA</a:t>
            </a:r>
          </a:p>
        </p:txBody>
      </p:sp>
      <p:sp>
        <p:nvSpPr>
          <p:cNvPr id="8" name="Rectangle 7"/>
          <p:cNvSpPr/>
          <p:nvPr/>
        </p:nvSpPr>
        <p:spPr>
          <a:xfrm>
            <a:off x="6070600" y="1031966"/>
            <a:ext cx="2666998" cy="3997234"/>
          </a:xfrm>
          <a:prstGeom prst="rect">
            <a:avLst/>
          </a:prstGeom>
          <a:scene3d>
            <a:camera prst="obliqueBottomRight"/>
            <a:lightRig rig="threePt" dir="t"/>
          </a:scene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JEE</a:t>
            </a:r>
          </a:p>
          <a:p>
            <a:pPr algn="ctr"/>
            <a:r>
              <a:rPr lang="en-US" sz="2400" i="1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JMS, EJB, Remoting…</a:t>
            </a:r>
          </a:p>
        </p:txBody>
      </p:sp>
      <p:sp>
        <p:nvSpPr>
          <p:cNvPr id="9" name="Rectangle 8"/>
          <p:cNvSpPr/>
          <p:nvPr/>
        </p:nvSpPr>
        <p:spPr>
          <a:xfrm>
            <a:off x="8839200" y="1031966"/>
            <a:ext cx="2666998" cy="3997234"/>
          </a:xfrm>
          <a:prstGeom prst="rect">
            <a:avLst/>
          </a:prstGeom>
          <a:scene3d>
            <a:camera prst="obliqueBottomRight"/>
            <a:lightRig rig="threePt" dir="t"/>
          </a:scene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</a:t>
            </a:r>
          </a:p>
          <a:p>
            <a:pPr algn="ctr"/>
            <a:r>
              <a:rPr lang="en-US" sz="2400" i="1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Spring Web MVC Integration</a:t>
            </a:r>
          </a:p>
        </p:txBody>
      </p:sp>
    </p:spTree>
    <p:extLst>
      <p:ext uri="{BB962C8B-B14F-4D97-AF65-F5344CB8AC3E}">
        <p14:creationId xmlns:p14="http://schemas.microsoft.com/office/powerpoint/2010/main" val="251330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troduction to Spring MVC and Spring I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671" y="1225543"/>
            <a:ext cx="5531929" cy="406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Spring Framework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5957317" cy="5257800"/>
          </a:xfrm>
        </p:spPr>
        <p:txBody>
          <a:bodyPr/>
          <a:lstStyle/>
          <a:p>
            <a:r>
              <a:rPr lang="en-US" dirty="0" smtClean="0"/>
              <a:t>Core (</a:t>
            </a:r>
            <a:r>
              <a:rPr lang="vi-VN" dirty="0" smtClean="0"/>
              <a:t>IoC Container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Lõi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Spring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IoC</a:t>
            </a:r>
            <a:r>
              <a:rPr lang="en-US" dirty="0" smtClean="0"/>
              <a:t> (Inversion of Control)</a:t>
            </a:r>
          </a:p>
          <a:p>
            <a:r>
              <a:rPr lang="vi-VN" dirty="0" smtClean="0"/>
              <a:t>DAO, ORM, AOP, WEB</a:t>
            </a:r>
            <a:endParaRPr lang="en-US" dirty="0" smtClean="0"/>
          </a:p>
          <a:p>
            <a:pPr lvl="1"/>
            <a:r>
              <a:rPr lang="en-US" dirty="0" smtClean="0"/>
              <a:t>Cho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  <a:r>
              <a:rPr lang="vi-VN" dirty="0" smtClean="0"/>
              <a:t>.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772401" y="5542359"/>
            <a:ext cx="3200400" cy="914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9144001" y="4572000"/>
            <a:ext cx="623316" cy="978408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Inject</a:t>
            </a:r>
          </a:p>
        </p:txBody>
      </p:sp>
    </p:spTree>
    <p:extLst>
      <p:ext uri="{BB962C8B-B14F-4D97-AF65-F5344CB8AC3E}">
        <p14:creationId xmlns:p14="http://schemas.microsoft.com/office/powerpoint/2010/main" val="250063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Spring Boot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S</a:t>
            </a:r>
            <a:r>
              <a:rPr lang="en-US" dirty="0" err="1" smtClean="0"/>
              <a:t>pring</a:t>
            </a:r>
            <a:r>
              <a:rPr lang="en-US" dirty="0" smtClean="0"/>
              <a:t> Boot</a:t>
            </a:r>
            <a:r>
              <a:rPr lang="vi-VN" dirty="0" smtClean="0"/>
              <a:t> là một dự án bổ sung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Spring</a:t>
            </a:r>
            <a:r>
              <a:rPr lang="vi-VN" dirty="0" smtClean="0"/>
              <a:t>, nhằm đơn giản hóa việc phát triển ứng dụng Spring.</a:t>
            </a:r>
          </a:p>
          <a:p>
            <a:r>
              <a:rPr lang="vi-VN" dirty="0" smtClean="0"/>
              <a:t>Dễ dàng hơn trong việc thiết lập và phát triển ứng dụng.</a:t>
            </a:r>
            <a:endParaRPr lang="en-US" dirty="0" smtClean="0"/>
          </a:p>
          <a:p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r>
              <a:rPr lang="vi-VN" dirty="0" smtClean="0"/>
              <a:t> “</a:t>
            </a:r>
            <a:r>
              <a:rPr lang="en-US" dirty="0" smtClean="0"/>
              <a:t>C</a:t>
            </a:r>
            <a:r>
              <a:rPr lang="vi-VN" dirty="0" smtClean="0"/>
              <a:t>ấu hình mặc định” giảm thiểu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 smtClean="0"/>
          </a:p>
          <a:p>
            <a:r>
              <a:rPr lang="vi-VN" dirty="0" smtClean="0"/>
              <a:t>Cho phép nhúng Web Server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C</a:t>
            </a:r>
            <a:r>
              <a:rPr lang="vi-VN" dirty="0" smtClean="0"/>
              <a:t>ó thể chạy ứng dụng </a:t>
            </a:r>
            <a:r>
              <a:rPr lang="en-US" dirty="0" smtClean="0"/>
              <a:t>w</a:t>
            </a:r>
            <a:r>
              <a:rPr lang="vi-VN" dirty="0" smtClean="0"/>
              <a:t>eb chạy bằng cơ chế dòng lệnh hoặc xuất ra file war để triển khai lên Web Server.</a:t>
            </a:r>
            <a:endParaRPr lang="en-US" dirty="0" smtClean="0"/>
          </a:p>
          <a:p>
            <a:r>
              <a:rPr lang="vi-VN" dirty="0" smtClean="0"/>
              <a:t>Dễ </a:t>
            </a:r>
            <a:r>
              <a:rPr lang="en-US" dirty="0" err="1" smtClean="0"/>
              <a:t>dàng</a:t>
            </a:r>
            <a:r>
              <a:rPr lang="en-US" dirty="0" smtClean="0"/>
              <a:t> </a:t>
            </a:r>
            <a:r>
              <a:rPr lang="vi-VN" dirty="0" smtClean="0"/>
              <a:t>tương tác với hệ sinh thái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vi-VN" dirty="0" smtClean="0"/>
              <a:t>của Spring</a:t>
            </a:r>
            <a:r>
              <a:rPr lang="en-US" dirty="0" smtClean="0"/>
              <a:t> (</a:t>
            </a:r>
            <a:r>
              <a:rPr lang="vi-VN" dirty="0" smtClean="0"/>
              <a:t>JDBC,</a:t>
            </a:r>
            <a:r>
              <a:rPr lang="en-US" dirty="0" smtClean="0"/>
              <a:t> </a:t>
            </a:r>
            <a:r>
              <a:rPr lang="vi-VN" dirty="0" smtClean="0"/>
              <a:t>ORM,</a:t>
            </a:r>
            <a:r>
              <a:rPr lang="en-US" dirty="0" smtClean="0"/>
              <a:t> </a:t>
            </a:r>
            <a:r>
              <a:rPr lang="vi-VN" dirty="0" smtClean="0"/>
              <a:t>Security…</a:t>
            </a:r>
            <a:r>
              <a:rPr lang="en-US" dirty="0" smtClean="0"/>
              <a:t>)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111593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Spring Boot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19200" y="1130010"/>
            <a:ext cx="2362200" cy="549938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2371" y="1130011"/>
            <a:ext cx="2362200" cy="549938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1130011"/>
            <a:ext cx="2362200" cy="275618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200" y="3873210"/>
            <a:ext cx="2362200" cy="275618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5242498" y="3519267"/>
            <a:ext cx="406194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Spring Framework</a:t>
            </a:r>
          </a:p>
        </p:txBody>
      </p:sp>
      <p:sp>
        <p:nvSpPr>
          <p:cNvPr id="10" name="Rectangle 9"/>
          <p:cNvSpPr/>
          <p:nvPr/>
        </p:nvSpPr>
        <p:spPr>
          <a:xfrm rot="16200000">
            <a:off x="1068847" y="3425604"/>
            <a:ext cx="266290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Spring Boot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36695" y="2699026"/>
            <a:ext cx="100521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400" b="1" dirty="0">
                <a:ln/>
                <a:solidFill>
                  <a:schemeClr val="accent3"/>
                </a:solidFill>
              </a:rPr>
              <a:t>Web</a:t>
            </a:r>
          </a:p>
          <a:p>
            <a:pPr algn="ctr"/>
            <a:r>
              <a:rPr lang="en-US" sz="2400" b="1" dirty="0">
                <a:ln/>
                <a:solidFill>
                  <a:schemeClr val="accent3"/>
                </a:solidFill>
              </a:rPr>
              <a:t>Server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676569" y="5124271"/>
            <a:ext cx="192546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400" b="1" dirty="0">
                <a:ln/>
                <a:solidFill>
                  <a:schemeClr val="accent3"/>
                </a:solidFill>
              </a:rPr>
              <a:t>XML</a:t>
            </a:r>
          </a:p>
          <a:p>
            <a:pPr algn="ctr"/>
            <a:r>
              <a:rPr lang="en-US" sz="2400" b="1" dirty="0">
                <a:ln/>
                <a:solidFill>
                  <a:schemeClr val="accent3"/>
                </a:solidFill>
              </a:rPr>
              <a:t>Annotation</a:t>
            </a:r>
          </a:p>
          <a:p>
            <a:pPr algn="ctr"/>
            <a:r>
              <a:rPr lang="en-US" sz="2400" b="1" dirty="0">
                <a:ln/>
                <a:solidFill>
                  <a:schemeClr val="accent3"/>
                </a:solidFill>
              </a:rPr>
              <a:t>Configuration</a:t>
            </a:r>
          </a:p>
        </p:txBody>
      </p:sp>
      <p:sp>
        <p:nvSpPr>
          <p:cNvPr id="9" name="&quot;No&quot; Symbol 8"/>
          <p:cNvSpPr/>
          <p:nvPr/>
        </p:nvSpPr>
        <p:spPr>
          <a:xfrm>
            <a:off x="9182100" y="4190999"/>
            <a:ext cx="914400" cy="914400"/>
          </a:xfrm>
          <a:prstGeom prst="noSmoking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ross 12"/>
          <p:cNvSpPr/>
          <p:nvPr/>
        </p:nvSpPr>
        <p:spPr>
          <a:xfrm>
            <a:off x="9182100" y="1676400"/>
            <a:ext cx="914400" cy="914400"/>
          </a:xfrm>
          <a:prstGeom prst="plus">
            <a:avLst>
              <a:gd name="adj" fmla="val 32576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qual 13"/>
          <p:cNvSpPr/>
          <p:nvPr/>
        </p:nvSpPr>
        <p:spPr>
          <a:xfrm>
            <a:off x="3934690" y="3416009"/>
            <a:ext cx="1704110" cy="914400"/>
          </a:xfrm>
          <a:prstGeom prst="mathEqual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149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74997" y="2967335"/>
            <a:ext cx="893120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cap="small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Environment Setup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3886200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8937" y="1194997"/>
            <a:ext cx="1826060" cy="271515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201163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12556</TotalTime>
  <Words>1055</Words>
  <Application>Microsoft Office PowerPoint</Application>
  <PresentationFormat>Widescreen</PresentationFormat>
  <Paragraphs>168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6" baseType="lpstr">
      <vt:lpstr>Arial</vt:lpstr>
      <vt:lpstr>Arial Narrow</vt:lpstr>
      <vt:lpstr>Calibri</vt:lpstr>
      <vt:lpstr>Cambria</vt:lpstr>
      <vt:lpstr>Courier New</vt:lpstr>
      <vt:lpstr>Roboto</vt:lpstr>
      <vt:lpstr>Roboto Lt</vt:lpstr>
      <vt:lpstr>Segoe UI</vt:lpstr>
      <vt:lpstr>Times New Roman</vt:lpstr>
      <vt:lpstr>Wingdings</vt:lpstr>
      <vt:lpstr>Custom Design</vt:lpstr>
      <vt:lpstr>Spring Boot Introduction</vt:lpstr>
      <vt:lpstr>Agenda</vt:lpstr>
      <vt:lpstr>PowerPoint Presentation</vt:lpstr>
      <vt:lpstr>Spring Framework</vt:lpstr>
      <vt:lpstr>Spring Framework Architecture</vt:lpstr>
      <vt:lpstr>Spring Framework Architecture</vt:lpstr>
      <vt:lpstr>Spring Boot</vt:lpstr>
      <vt:lpstr>Spring Boot</vt:lpstr>
      <vt:lpstr>PowerPoint Presentation</vt:lpstr>
      <vt:lpstr>Tích hợp STS</vt:lpstr>
      <vt:lpstr>Tích hợp STS vào eclipse</vt:lpstr>
      <vt:lpstr>Tạo dự án Spring Starter Project</vt:lpstr>
      <vt:lpstr>Tạo dự án Spring Starter</vt:lpstr>
      <vt:lpstr>Cấu trúc dự án Spring Starter</vt:lpstr>
      <vt:lpstr>1. Cấu hình ứng dụng</vt:lpstr>
      <vt:lpstr>2.1 pom.xml</vt:lpstr>
      <vt:lpstr>2.2 POM.xml</vt:lpstr>
      <vt:lpstr>3. application.properties</vt:lpstr>
      <vt:lpstr>4.1 Controller &amp; View</vt:lpstr>
      <vt:lpstr>4.2 Controller &amp; View</vt:lpstr>
      <vt:lpstr>Quy trình xử lý Request &amp; Response</vt:lpstr>
      <vt:lpstr>Spring Stater Project</vt:lpstr>
      <vt:lpstr>PowerPoint Presentation</vt:lpstr>
      <vt:lpstr>Working with Http Components</vt:lpstr>
      <vt:lpstr>Các thành phần http</vt:lpstr>
      <vt:lpstr>PowerPoint Presentation</vt:lpstr>
      <vt:lpstr>Packaging Web Application</vt:lpstr>
      <vt:lpstr>Deploying Web Application</vt:lpstr>
      <vt:lpstr>PowerPoint Presentation</vt:lpstr>
      <vt:lpstr>PowerPoint Presentation</vt:lpstr>
      <vt:lpstr>Lombok Tool API </vt:lpstr>
      <vt:lpstr>JavaBean using Lombok</vt:lpstr>
      <vt:lpstr>DevTool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Admin</cp:lastModifiedBy>
  <cp:revision>1909</cp:revision>
  <dcterms:created xsi:type="dcterms:W3CDTF">2013-04-23T08:05:33Z</dcterms:created>
  <dcterms:modified xsi:type="dcterms:W3CDTF">2021-04-11T01:07:09Z</dcterms:modified>
</cp:coreProperties>
</file>